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322" r:id="rId4"/>
    <p:sldId id="291" r:id="rId5"/>
    <p:sldId id="293" r:id="rId6"/>
    <p:sldId id="330" r:id="rId7"/>
    <p:sldId id="295" r:id="rId8"/>
    <p:sldId id="296" r:id="rId9"/>
    <p:sldId id="310" r:id="rId10"/>
    <p:sldId id="325" r:id="rId11"/>
    <p:sldId id="324" r:id="rId12"/>
    <p:sldId id="297" r:id="rId13"/>
    <p:sldId id="298" r:id="rId14"/>
    <p:sldId id="313" r:id="rId15"/>
    <p:sldId id="299" r:id="rId16"/>
    <p:sldId id="329" r:id="rId17"/>
    <p:sldId id="300" r:id="rId18"/>
    <p:sldId id="333" r:id="rId19"/>
    <p:sldId id="332" r:id="rId20"/>
    <p:sldId id="302" r:id="rId21"/>
    <p:sldId id="327" r:id="rId22"/>
    <p:sldId id="328" r:id="rId23"/>
    <p:sldId id="316" r:id="rId24"/>
    <p:sldId id="321" r:id="rId25"/>
    <p:sldId id="320" r:id="rId26"/>
    <p:sldId id="314" r:id="rId27"/>
    <p:sldId id="326" r:id="rId28"/>
    <p:sldId id="281"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MMERSVIK Lasse Flotten" initials="GL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autoAdjust="0"/>
    <p:restoredTop sz="94615" autoAdjust="0"/>
  </p:normalViewPr>
  <p:slideViewPr>
    <p:cSldViewPr>
      <p:cViewPr>
        <p:scale>
          <a:sx n="81" d="100"/>
          <a:sy n="81" d="100"/>
        </p:scale>
        <p:origin x="-834" y="-6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B38C8-3C3C-4C1F-A0DE-B631A9921109}"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4EAA526F-9D5B-42FF-955A-BF0F900A31F7}">
      <dgm:prSet phldrT="[Text]"/>
      <dgm:spPr/>
      <dgm:t>
        <a:bodyPr/>
        <a:lstStyle/>
        <a:p>
          <a:r>
            <a:rPr lang="en-US" dirty="0" smtClean="0"/>
            <a:t>Libraries</a:t>
          </a:r>
          <a:endParaRPr lang="en-US" dirty="0"/>
        </a:p>
      </dgm:t>
    </dgm:pt>
    <dgm:pt modelId="{54714C14-0B6D-426F-99AC-84A170F999B6}" type="parTrans" cxnId="{94469B18-231D-426C-9FE4-539DE16B8506}">
      <dgm:prSet/>
      <dgm:spPr/>
      <dgm:t>
        <a:bodyPr/>
        <a:lstStyle/>
        <a:p>
          <a:endParaRPr lang="en-US"/>
        </a:p>
      </dgm:t>
    </dgm:pt>
    <dgm:pt modelId="{7B164F0E-71B6-4119-BE89-58002C4F051C}" type="sibTrans" cxnId="{94469B18-231D-426C-9FE4-539DE16B8506}">
      <dgm:prSet/>
      <dgm:spPr/>
      <dgm:t>
        <a:bodyPr/>
        <a:lstStyle/>
        <a:p>
          <a:endParaRPr lang="en-US"/>
        </a:p>
      </dgm:t>
    </dgm:pt>
    <dgm:pt modelId="{2EEDA44A-4028-487A-92BA-CA231164ED99}">
      <dgm:prSet phldrT="[Text]"/>
      <dgm:spPr/>
      <dgm:t>
        <a:bodyPr/>
        <a:lstStyle/>
        <a:p>
          <a:r>
            <a:rPr lang="en-US" dirty="0" smtClean="0"/>
            <a:t>Blinds’ Associations</a:t>
          </a:r>
          <a:endParaRPr lang="en-US" dirty="0"/>
        </a:p>
      </dgm:t>
    </dgm:pt>
    <dgm:pt modelId="{3E42914E-3958-4B5E-AEBF-BB197302617C}" type="parTrans" cxnId="{396EFE72-F390-4F00-8992-E60AC61EBBE1}">
      <dgm:prSet/>
      <dgm:spPr/>
      <dgm:t>
        <a:bodyPr/>
        <a:lstStyle/>
        <a:p>
          <a:endParaRPr lang="en-US"/>
        </a:p>
      </dgm:t>
    </dgm:pt>
    <dgm:pt modelId="{A1CD950F-BC6F-4F6E-92C5-445CD8C67F4F}" type="sibTrans" cxnId="{396EFE72-F390-4F00-8992-E60AC61EBBE1}">
      <dgm:prSet/>
      <dgm:spPr/>
      <dgm:t>
        <a:bodyPr/>
        <a:lstStyle/>
        <a:p>
          <a:endParaRPr lang="en-US"/>
        </a:p>
      </dgm:t>
    </dgm:pt>
    <dgm:pt modelId="{CB106610-CD59-4A76-87CB-82B2E2759518}">
      <dgm:prSet phldrT="[Text]"/>
      <dgm:spPr/>
      <dgm:t>
        <a:bodyPr/>
        <a:lstStyle/>
        <a:p>
          <a:r>
            <a:rPr lang="en-US" dirty="0" smtClean="0"/>
            <a:t>Education Institutions</a:t>
          </a:r>
          <a:endParaRPr lang="en-US" dirty="0"/>
        </a:p>
      </dgm:t>
    </dgm:pt>
    <dgm:pt modelId="{2F54B5D4-525B-46EC-ABA2-CCA9ED0E3072}" type="parTrans" cxnId="{E060406C-E010-410A-A42F-508059A060E4}">
      <dgm:prSet/>
      <dgm:spPr/>
      <dgm:t>
        <a:bodyPr/>
        <a:lstStyle/>
        <a:p>
          <a:endParaRPr lang="en-US"/>
        </a:p>
      </dgm:t>
    </dgm:pt>
    <dgm:pt modelId="{CC14DE48-002B-4135-AFCA-34A476ABB0D3}" type="sibTrans" cxnId="{E060406C-E010-410A-A42F-508059A060E4}">
      <dgm:prSet/>
      <dgm:spPr/>
      <dgm:t>
        <a:bodyPr/>
        <a:lstStyle/>
        <a:p>
          <a:endParaRPr lang="en-US"/>
        </a:p>
      </dgm:t>
    </dgm:pt>
    <dgm:pt modelId="{C4FECC74-0371-400C-9EDC-E41F18127C7D}" type="pres">
      <dgm:prSet presAssocID="{8BFB38C8-3C3C-4C1F-A0DE-B631A9921109}" presName="Name0" presStyleCnt="0">
        <dgm:presLayoutVars>
          <dgm:dir/>
          <dgm:resizeHandles/>
        </dgm:presLayoutVars>
      </dgm:prSet>
      <dgm:spPr/>
      <dgm:t>
        <a:bodyPr/>
        <a:lstStyle/>
        <a:p>
          <a:endParaRPr lang="en-US"/>
        </a:p>
      </dgm:t>
    </dgm:pt>
    <dgm:pt modelId="{B2AF47FB-49AF-4B51-85EB-999FC5BEB875}" type="pres">
      <dgm:prSet presAssocID="{4EAA526F-9D5B-42FF-955A-BF0F900A31F7}" presName="composite" presStyleCnt="0"/>
      <dgm:spPr/>
    </dgm:pt>
    <dgm:pt modelId="{A2087AFB-0412-4FC4-8478-4AB578B42F80}" type="pres">
      <dgm:prSet presAssocID="{4EAA526F-9D5B-42FF-955A-BF0F900A31F7}" presName="rect1"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CBA3F230-BA4C-487B-9194-1CB19EC7EEB5}" type="pres">
      <dgm:prSet presAssocID="{4EAA526F-9D5B-42FF-955A-BF0F900A31F7}" presName="rect2" presStyleLbl="node1" presStyleIdx="0" presStyleCnt="3">
        <dgm:presLayoutVars>
          <dgm:bulletEnabled val="1"/>
        </dgm:presLayoutVars>
      </dgm:prSet>
      <dgm:spPr/>
      <dgm:t>
        <a:bodyPr/>
        <a:lstStyle/>
        <a:p>
          <a:endParaRPr lang="en-US"/>
        </a:p>
      </dgm:t>
    </dgm:pt>
    <dgm:pt modelId="{A50EF4C0-05E5-4762-8DA6-FFEDA7D4F3C9}" type="pres">
      <dgm:prSet presAssocID="{7B164F0E-71B6-4119-BE89-58002C4F051C}" presName="sibTrans" presStyleCnt="0"/>
      <dgm:spPr/>
    </dgm:pt>
    <dgm:pt modelId="{ECEC6D58-F0C7-4AC2-8CF2-429B13F8FDC6}" type="pres">
      <dgm:prSet presAssocID="{2EEDA44A-4028-487A-92BA-CA231164ED99}" presName="composite" presStyleCnt="0"/>
      <dgm:spPr/>
    </dgm:pt>
    <dgm:pt modelId="{9ECDFBB0-53F0-41B9-8B14-BA6A38EADC8D}" type="pres">
      <dgm:prSet presAssocID="{2EEDA44A-4028-487A-92BA-CA231164ED99}" presName="rect1" presStyleLbl="bgImgPlace1" presStyleIdx="1" presStyleCnt="3" custLinFactNeighborX="35862" custLinFactNeighborY="194"/>
      <dgm:spPr>
        <a:blipFill rotWithShape="1">
          <a:blip xmlns:r="http://schemas.openxmlformats.org/officeDocument/2006/relationships" r:embed="rId2"/>
          <a:stretch>
            <a:fillRect/>
          </a:stretch>
        </a:blipFill>
      </dgm:spPr>
      <dgm:t>
        <a:bodyPr/>
        <a:lstStyle/>
        <a:p>
          <a:endParaRPr lang="en-US"/>
        </a:p>
      </dgm:t>
    </dgm:pt>
    <dgm:pt modelId="{057E7CFF-8C00-4D2F-8F9D-CFB3A52F76DA}" type="pres">
      <dgm:prSet presAssocID="{2EEDA44A-4028-487A-92BA-CA231164ED99}" presName="rect2" presStyleLbl="node1" presStyleIdx="1" presStyleCnt="3">
        <dgm:presLayoutVars>
          <dgm:bulletEnabled val="1"/>
        </dgm:presLayoutVars>
      </dgm:prSet>
      <dgm:spPr/>
      <dgm:t>
        <a:bodyPr/>
        <a:lstStyle/>
        <a:p>
          <a:endParaRPr lang="en-US"/>
        </a:p>
      </dgm:t>
    </dgm:pt>
    <dgm:pt modelId="{2E81F52F-631F-467B-922A-10D9DCB01063}" type="pres">
      <dgm:prSet presAssocID="{A1CD950F-BC6F-4F6E-92C5-445CD8C67F4F}" presName="sibTrans" presStyleCnt="0"/>
      <dgm:spPr/>
    </dgm:pt>
    <dgm:pt modelId="{B13AD58E-0AFD-4D59-80EB-85654A0CF32F}" type="pres">
      <dgm:prSet presAssocID="{CB106610-CD59-4A76-87CB-82B2E2759518}" presName="composite" presStyleCnt="0"/>
      <dgm:spPr/>
    </dgm:pt>
    <dgm:pt modelId="{9D54A677-37E0-4F09-8692-69AD44C230A8}" type="pres">
      <dgm:prSet presAssocID="{CB106610-CD59-4A76-87CB-82B2E2759518}" presName="rect1" presStyleLbl="b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dgm:spPr>
      <dgm:t>
        <a:bodyPr/>
        <a:lstStyle/>
        <a:p>
          <a:endParaRPr lang="en-US"/>
        </a:p>
      </dgm:t>
    </dgm:pt>
    <dgm:pt modelId="{F3C01864-ED3A-4874-83CF-985ABAB5CA3E}" type="pres">
      <dgm:prSet presAssocID="{CB106610-CD59-4A76-87CB-82B2E2759518}" presName="rect2" presStyleLbl="node1" presStyleIdx="2" presStyleCnt="3">
        <dgm:presLayoutVars>
          <dgm:bulletEnabled val="1"/>
        </dgm:presLayoutVars>
      </dgm:prSet>
      <dgm:spPr/>
      <dgm:t>
        <a:bodyPr/>
        <a:lstStyle/>
        <a:p>
          <a:endParaRPr lang="en-US"/>
        </a:p>
      </dgm:t>
    </dgm:pt>
  </dgm:ptLst>
  <dgm:cxnLst>
    <dgm:cxn modelId="{5FE5E0A6-896E-4623-A765-EC6ADBF6C92C}" type="presOf" srcId="{4EAA526F-9D5B-42FF-955A-BF0F900A31F7}" destId="{CBA3F230-BA4C-487B-9194-1CB19EC7EEB5}" srcOrd="0" destOrd="0" presId="urn:microsoft.com/office/officeart/2008/layout/BendingPictureBlocks"/>
    <dgm:cxn modelId="{94469B18-231D-426C-9FE4-539DE16B8506}" srcId="{8BFB38C8-3C3C-4C1F-A0DE-B631A9921109}" destId="{4EAA526F-9D5B-42FF-955A-BF0F900A31F7}" srcOrd="0" destOrd="0" parTransId="{54714C14-0B6D-426F-99AC-84A170F999B6}" sibTransId="{7B164F0E-71B6-4119-BE89-58002C4F051C}"/>
    <dgm:cxn modelId="{396EFE72-F390-4F00-8992-E60AC61EBBE1}" srcId="{8BFB38C8-3C3C-4C1F-A0DE-B631A9921109}" destId="{2EEDA44A-4028-487A-92BA-CA231164ED99}" srcOrd="1" destOrd="0" parTransId="{3E42914E-3958-4B5E-AEBF-BB197302617C}" sibTransId="{A1CD950F-BC6F-4F6E-92C5-445CD8C67F4F}"/>
    <dgm:cxn modelId="{EB312B71-F362-4138-9E76-1A7312F1E5B6}" type="presOf" srcId="{8BFB38C8-3C3C-4C1F-A0DE-B631A9921109}" destId="{C4FECC74-0371-400C-9EDC-E41F18127C7D}" srcOrd="0" destOrd="0" presId="urn:microsoft.com/office/officeart/2008/layout/BendingPictureBlocks"/>
    <dgm:cxn modelId="{172EACC6-463E-4AE9-88AB-048741BC47CF}" type="presOf" srcId="{2EEDA44A-4028-487A-92BA-CA231164ED99}" destId="{057E7CFF-8C00-4D2F-8F9D-CFB3A52F76DA}" srcOrd="0" destOrd="0" presId="urn:microsoft.com/office/officeart/2008/layout/BendingPictureBlocks"/>
    <dgm:cxn modelId="{E060406C-E010-410A-A42F-508059A060E4}" srcId="{8BFB38C8-3C3C-4C1F-A0DE-B631A9921109}" destId="{CB106610-CD59-4A76-87CB-82B2E2759518}" srcOrd="2" destOrd="0" parTransId="{2F54B5D4-525B-46EC-ABA2-CCA9ED0E3072}" sibTransId="{CC14DE48-002B-4135-AFCA-34A476ABB0D3}"/>
    <dgm:cxn modelId="{52616246-15E0-4052-B985-CA7631E6E7E0}" type="presOf" srcId="{CB106610-CD59-4A76-87CB-82B2E2759518}" destId="{F3C01864-ED3A-4874-83CF-985ABAB5CA3E}" srcOrd="0" destOrd="0" presId="urn:microsoft.com/office/officeart/2008/layout/BendingPictureBlocks"/>
    <dgm:cxn modelId="{1FF1572C-1196-4A88-9616-B8C05850754F}" type="presParOf" srcId="{C4FECC74-0371-400C-9EDC-E41F18127C7D}" destId="{B2AF47FB-49AF-4B51-85EB-999FC5BEB875}" srcOrd="0" destOrd="0" presId="urn:microsoft.com/office/officeart/2008/layout/BendingPictureBlocks"/>
    <dgm:cxn modelId="{483714E8-6043-4FB3-A6DE-C54C0A0264B1}" type="presParOf" srcId="{B2AF47FB-49AF-4B51-85EB-999FC5BEB875}" destId="{A2087AFB-0412-4FC4-8478-4AB578B42F80}" srcOrd="0" destOrd="0" presId="urn:microsoft.com/office/officeart/2008/layout/BendingPictureBlocks"/>
    <dgm:cxn modelId="{CAB41880-F524-4DBC-B799-96B887BFA28C}" type="presParOf" srcId="{B2AF47FB-49AF-4B51-85EB-999FC5BEB875}" destId="{CBA3F230-BA4C-487B-9194-1CB19EC7EEB5}" srcOrd="1" destOrd="0" presId="urn:microsoft.com/office/officeart/2008/layout/BendingPictureBlocks"/>
    <dgm:cxn modelId="{C058FD9F-2AE2-40BF-A740-8CDC2FA8C6F1}" type="presParOf" srcId="{C4FECC74-0371-400C-9EDC-E41F18127C7D}" destId="{A50EF4C0-05E5-4762-8DA6-FFEDA7D4F3C9}" srcOrd="1" destOrd="0" presId="urn:microsoft.com/office/officeart/2008/layout/BendingPictureBlocks"/>
    <dgm:cxn modelId="{E8774F93-3E22-4BC1-BF5E-BB5284C0562A}" type="presParOf" srcId="{C4FECC74-0371-400C-9EDC-E41F18127C7D}" destId="{ECEC6D58-F0C7-4AC2-8CF2-429B13F8FDC6}" srcOrd="2" destOrd="0" presId="urn:microsoft.com/office/officeart/2008/layout/BendingPictureBlocks"/>
    <dgm:cxn modelId="{2404DAB5-319F-4894-9A54-874EB7440DC3}" type="presParOf" srcId="{ECEC6D58-F0C7-4AC2-8CF2-429B13F8FDC6}" destId="{9ECDFBB0-53F0-41B9-8B14-BA6A38EADC8D}" srcOrd="0" destOrd="0" presId="urn:microsoft.com/office/officeart/2008/layout/BendingPictureBlocks"/>
    <dgm:cxn modelId="{6F7AD362-E0EF-46D6-889A-E8C846CEEAF6}" type="presParOf" srcId="{ECEC6D58-F0C7-4AC2-8CF2-429B13F8FDC6}" destId="{057E7CFF-8C00-4D2F-8F9D-CFB3A52F76DA}" srcOrd="1" destOrd="0" presId="urn:microsoft.com/office/officeart/2008/layout/BendingPictureBlocks"/>
    <dgm:cxn modelId="{D266A3EB-EDCF-41CF-9CD1-D7978EC15B8F}" type="presParOf" srcId="{C4FECC74-0371-400C-9EDC-E41F18127C7D}" destId="{2E81F52F-631F-467B-922A-10D9DCB01063}" srcOrd="3" destOrd="0" presId="urn:microsoft.com/office/officeart/2008/layout/BendingPictureBlocks"/>
    <dgm:cxn modelId="{CEBB6E8C-3173-4D91-96F8-93115A16CD9E}" type="presParOf" srcId="{C4FECC74-0371-400C-9EDC-E41F18127C7D}" destId="{B13AD58E-0AFD-4D59-80EB-85654A0CF32F}" srcOrd="4" destOrd="0" presId="urn:microsoft.com/office/officeart/2008/layout/BendingPictureBlocks"/>
    <dgm:cxn modelId="{67B684FF-EAFF-4625-81E4-AC27C5B1DC46}" type="presParOf" srcId="{B13AD58E-0AFD-4D59-80EB-85654A0CF32F}" destId="{9D54A677-37E0-4F09-8692-69AD44C230A8}" srcOrd="0" destOrd="0" presId="urn:microsoft.com/office/officeart/2008/layout/BendingPictureBlocks"/>
    <dgm:cxn modelId="{040A4438-A819-4EFA-BC7D-2C35673178F0}" type="presParOf" srcId="{B13AD58E-0AFD-4D59-80EB-85654A0CF32F}" destId="{F3C01864-ED3A-4874-83CF-985ABAB5CA3E}"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87AFB-0412-4FC4-8478-4AB578B42F80}">
      <dsp:nvSpPr>
        <dsp:cNvPr id="0" name=""/>
        <dsp:cNvSpPr/>
      </dsp:nvSpPr>
      <dsp:spPr>
        <a:xfrm>
          <a:off x="1914956" y="212295"/>
          <a:ext cx="2022242" cy="17008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3F230-BA4C-487B-9194-1CB19EC7EEB5}">
      <dsp:nvSpPr>
        <dsp:cNvPr id="0" name=""/>
        <dsp:cNvSpPr/>
      </dsp:nvSpPr>
      <dsp:spPr>
        <a:xfrm>
          <a:off x="1161599" y="927302"/>
          <a:ext cx="1095983" cy="10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Libraries</a:t>
          </a:r>
          <a:endParaRPr lang="en-US" sz="1300" kern="1200" dirty="0"/>
        </a:p>
      </dsp:txBody>
      <dsp:txXfrm>
        <a:off x="1161599" y="927302"/>
        <a:ext cx="1095983" cy="1095983"/>
      </dsp:txXfrm>
    </dsp:sp>
    <dsp:sp modelId="{9ECDFBB0-53F0-41B9-8B14-BA6A38EADC8D}">
      <dsp:nvSpPr>
        <dsp:cNvPr id="0" name=""/>
        <dsp:cNvSpPr/>
      </dsp:nvSpPr>
      <dsp:spPr>
        <a:xfrm>
          <a:off x="5770974" y="215594"/>
          <a:ext cx="2022242" cy="1700850"/>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7E7CFF-8C00-4D2F-8F9D-CFB3A52F76DA}">
      <dsp:nvSpPr>
        <dsp:cNvPr id="0" name=""/>
        <dsp:cNvSpPr/>
      </dsp:nvSpPr>
      <dsp:spPr>
        <a:xfrm>
          <a:off x="4292400" y="927302"/>
          <a:ext cx="1095983" cy="10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Blinds’ Associations</a:t>
          </a:r>
          <a:endParaRPr lang="en-US" sz="1300" kern="1200" dirty="0"/>
        </a:p>
      </dsp:txBody>
      <dsp:txXfrm>
        <a:off x="4292400" y="927302"/>
        <a:ext cx="1095983" cy="1095983"/>
      </dsp:txXfrm>
    </dsp:sp>
    <dsp:sp modelId="{9D54A677-37E0-4F09-8692-69AD44C230A8}">
      <dsp:nvSpPr>
        <dsp:cNvPr id="0" name=""/>
        <dsp:cNvSpPr/>
      </dsp:nvSpPr>
      <dsp:spPr>
        <a:xfrm>
          <a:off x="3480357" y="2329639"/>
          <a:ext cx="2022242" cy="170085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01864-ED3A-4874-83CF-985ABAB5CA3E}">
      <dsp:nvSpPr>
        <dsp:cNvPr id="0" name=""/>
        <dsp:cNvSpPr/>
      </dsp:nvSpPr>
      <dsp:spPr>
        <a:xfrm>
          <a:off x="2726999" y="3044646"/>
          <a:ext cx="1095983" cy="10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Education Institutions</a:t>
          </a:r>
          <a:endParaRPr lang="en-US" sz="1300" kern="1200" dirty="0"/>
        </a:p>
      </dsp:txBody>
      <dsp:txXfrm>
        <a:off x="2726999" y="3044646"/>
        <a:ext cx="1095983" cy="109598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31CA361-EC39-4435-8A90-17E998ACD771}" type="datetimeFigureOut">
              <a:rPr lang="en-US" smtClean="0"/>
              <a:t>11/20/2017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DC25361-82ED-4EC0-AD88-B223257925A7}" type="slidenum">
              <a:rPr lang="en-US" smtClean="0"/>
              <a:t>‹#›</a:t>
            </a:fld>
            <a:endParaRPr lang="en-US"/>
          </a:p>
        </p:txBody>
      </p:sp>
    </p:spTree>
    <p:extLst>
      <p:ext uri="{BB962C8B-B14F-4D97-AF65-F5344CB8AC3E}">
        <p14:creationId xmlns:p14="http://schemas.microsoft.com/office/powerpoint/2010/main" val="3630959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9316C8E-4050-4A93-8828-3B10AA7EC92D}" type="datetimeFigureOut">
              <a:rPr lang="en-GB" smtClean="0"/>
              <a:t>20/11/2017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57720EE-3ACD-4BA7-B198-F6601C4CEBC5}" type="slidenum">
              <a:rPr lang="en-GB" smtClean="0"/>
              <a:t>‹#›</a:t>
            </a:fld>
            <a:endParaRPr lang="en-GB"/>
          </a:p>
        </p:txBody>
      </p:sp>
    </p:spTree>
    <p:extLst>
      <p:ext uri="{BB962C8B-B14F-4D97-AF65-F5344CB8AC3E}">
        <p14:creationId xmlns:p14="http://schemas.microsoft.com/office/powerpoint/2010/main" val="536238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eaLnBrk="1" hangingPunct="1"/>
            <a:fld id="{8797EA95-057E-41DB-A2A7-0D868ABA87F8}" type="slidenum">
              <a:rPr lang="en-US" sz="1200">
                <a:solidFill>
                  <a:prstClr val="black"/>
                </a:solidFill>
              </a:rPr>
              <a:pPr eaLnBrk="1" hangingPunct="1"/>
              <a:t>4</a:t>
            </a:fld>
            <a:endParaRPr lang="en-US" sz="1200">
              <a:solidFill>
                <a:prstClr val="black"/>
              </a:solidFill>
            </a:endParaRPr>
          </a:p>
        </p:txBody>
      </p:sp>
      <p:sp>
        <p:nvSpPr>
          <p:cNvPr id="25602" name="Rectangle 7"/>
          <p:cNvSpPr txBox="1">
            <a:spLocks noGrp="1" noChangeArrowheads="1"/>
          </p:cNvSpPr>
          <p:nvPr/>
        </p:nvSpPr>
        <p:spPr bwMode="auto">
          <a:xfrm>
            <a:off x="3852717" y="9429750"/>
            <a:ext cx="294495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9903CC13-DAE7-4B97-85A1-76BF5B599BA1}" type="slidenum">
              <a:rPr lang="en-US" sz="1200">
                <a:solidFill>
                  <a:prstClr val="black"/>
                </a:solidFill>
                <a:latin typeface="Times New Roman" pitchFamily="18" charset="0"/>
              </a:rPr>
              <a:pPr algn="r" fontAlgn="base">
                <a:spcBef>
                  <a:spcPct val="0"/>
                </a:spcBef>
                <a:spcAft>
                  <a:spcPct val="0"/>
                </a:spcAft>
              </a:pPr>
              <a:t>4</a:t>
            </a:fld>
            <a:endParaRPr lang="en-US" sz="1200">
              <a:solidFill>
                <a:prstClr val="black"/>
              </a:solidFill>
              <a:latin typeface="Times New Roman" pitchFamily="18" charset="0"/>
            </a:endParaRPr>
          </a:p>
        </p:txBody>
      </p:sp>
      <p:sp>
        <p:nvSpPr>
          <p:cNvPr id="25603" name="Rectangle 7"/>
          <p:cNvSpPr txBox="1">
            <a:spLocks noGrp="1" noChangeArrowheads="1"/>
          </p:cNvSpPr>
          <p:nvPr/>
        </p:nvSpPr>
        <p:spPr bwMode="auto">
          <a:xfrm>
            <a:off x="3851099" y="9652000"/>
            <a:ext cx="29465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55497AB7-D390-427A-8C61-B15E60BB4DE2}" type="slidenum">
              <a:rPr lang="en-US" sz="1200">
                <a:solidFill>
                  <a:prstClr val="black"/>
                </a:solidFill>
                <a:latin typeface="Times New Roman" pitchFamily="18" charset="0"/>
              </a:rPr>
              <a:pPr algn="r" fontAlgn="base">
                <a:spcBef>
                  <a:spcPct val="0"/>
                </a:spcBef>
                <a:spcAft>
                  <a:spcPct val="0"/>
                </a:spcAft>
              </a:pPr>
              <a:t>4</a:t>
            </a:fld>
            <a:endParaRPr lang="en-US" sz="1200">
              <a:solidFill>
                <a:prstClr val="black"/>
              </a:solidFill>
              <a:latin typeface="Times New Roman" pitchFamily="18" charset="0"/>
            </a:endParaRPr>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xfrm>
            <a:off x="906141" y="4714875"/>
            <a:ext cx="4985393" cy="274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defRPr/>
            </a:pPr>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a:t>
            </a:fld>
            <a:endParaRPr lang="en-US"/>
          </a:p>
        </p:txBody>
      </p:sp>
    </p:spTree>
    <p:extLst>
      <p:ext uri="{BB962C8B-B14F-4D97-AF65-F5344CB8AC3E}">
        <p14:creationId xmlns:p14="http://schemas.microsoft.com/office/powerpoint/2010/main" val="46617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eaLnBrk="1" hangingPunct="1"/>
            <a:fld id="{8797EA95-057E-41DB-A2A7-0D868ABA87F8}" type="slidenum">
              <a:rPr lang="en-US" sz="1200">
                <a:solidFill>
                  <a:prstClr val="black"/>
                </a:solidFill>
              </a:rPr>
              <a:pPr eaLnBrk="1" hangingPunct="1"/>
              <a:t>6</a:t>
            </a:fld>
            <a:endParaRPr lang="en-US" sz="1200">
              <a:solidFill>
                <a:prstClr val="black"/>
              </a:solidFill>
            </a:endParaRPr>
          </a:p>
        </p:txBody>
      </p:sp>
      <p:sp>
        <p:nvSpPr>
          <p:cNvPr id="25602" name="Rectangle 7"/>
          <p:cNvSpPr txBox="1">
            <a:spLocks noGrp="1" noChangeArrowheads="1"/>
          </p:cNvSpPr>
          <p:nvPr/>
        </p:nvSpPr>
        <p:spPr bwMode="auto">
          <a:xfrm>
            <a:off x="3852717" y="9429750"/>
            <a:ext cx="294495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9903CC13-DAE7-4B97-85A1-76BF5B599BA1}" type="slidenum">
              <a:rPr lang="en-US" sz="1200">
                <a:solidFill>
                  <a:prstClr val="black"/>
                </a:solidFill>
                <a:latin typeface="Times New Roman" pitchFamily="18" charset="0"/>
              </a:rPr>
              <a:pPr algn="r" fontAlgn="base">
                <a:spcBef>
                  <a:spcPct val="0"/>
                </a:spcBef>
                <a:spcAft>
                  <a:spcPct val="0"/>
                </a:spcAft>
              </a:pPr>
              <a:t>6</a:t>
            </a:fld>
            <a:endParaRPr lang="en-US" sz="1200">
              <a:solidFill>
                <a:prstClr val="black"/>
              </a:solidFill>
              <a:latin typeface="Times New Roman" pitchFamily="18" charset="0"/>
            </a:endParaRPr>
          </a:p>
        </p:txBody>
      </p:sp>
      <p:sp>
        <p:nvSpPr>
          <p:cNvPr id="25603" name="Rectangle 7"/>
          <p:cNvSpPr txBox="1">
            <a:spLocks noGrp="1" noChangeArrowheads="1"/>
          </p:cNvSpPr>
          <p:nvPr/>
        </p:nvSpPr>
        <p:spPr bwMode="auto">
          <a:xfrm>
            <a:off x="3851099" y="9652000"/>
            <a:ext cx="29465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55497AB7-D390-427A-8C61-B15E60BB4DE2}" type="slidenum">
              <a:rPr lang="en-US" sz="1200">
                <a:solidFill>
                  <a:prstClr val="black"/>
                </a:solidFill>
                <a:latin typeface="Times New Roman" pitchFamily="18" charset="0"/>
              </a:rPr>
              <a:pPr algn="r" fontAlgn="base">
                <a:spcBef>
                  <a:spcPct val="0"/>
                </a:spcBef>
                <a:spcAft>
                  <a:spcPct val="0"/>
                </a:spcAft>
              </a:pPr>
              <a:t>6</a:t>
            </a:fld>
            <a:endParaRPr lang="en-US" sz="1200">
              <a:solidFill>
                <a:prstClr val="black"/>
              </a:solidFill>
              <a:latin typeface="Times New Roman" pitchFamily="18" charset="0"/>
            </a:endParaRPr>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xfrm>
            <a:off x="906141" y="4714875"/>
            <a:ext cx="4985393" cy="274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defRPr/>
            </a:pPr>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eaLnBrk="1" hangingPunct="1"/>
            <a:fld id="{8797EA95-057E-41DB-A2A7-0D868ABA87F8}" type="slidenum">
              <a:rPr lang="en-US" sz="1200">
                <a:solidFill>
                  <a:prstClr val="black"/>
                </a:solidFill>
              </a:rPr>
              <a:pPr eaLnBrk="1" hangingPunct="1"/>
              <a:t>7</a:t>
            </a:fld>
            <a:endParaRPr lang="en-US" sz="1200">
              <a:solidFill>
                <a:prstClr val="black"/>
              </a:solidFill>
            </a:endParaRPr>
          </a:p>
        </p:txBody>
      </p:sp>
      <p:sp>
        <p:nvSpPr>
          <p:cNvPr id="25602" name="Rectangle 7"/>
          <p:cNvSpPr txBox="1">
            <a:spLocks noGrp="1" noChangeArrowheads="1"/>
          </p:cNvSpPr>
          <p:nvPr/>
        </p:nvSpPr>
        <p:spPr bwMode="auto">
          <a:xfrm>
            <a:off x="3852717" y="9429750"/>
            <a:ext cx="294495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9903CC13-DAE7-4B97-85A1-76BF5B599BA1}" type="slidenum">
              <a:rPr lang="en-US" sz="1200">
                <a:solidFill>
                  <a:prstClr val="black"/>
                </a:solidFill>
                <a:latin typeface="Times New Roman" pitchFamily="18" charset="0"/>
              </a:rPr>
              <a:pPr algn="r" fontAlgn="base">
                <a:spcBef>
                  <a:spcPct val="0"/>
                </a:spcBef>
                <a:spcAft>
                  <a:spcPct val="0"/>
                </a:spcAft>
              </a:pPr>
              <a:t>7</a:t>
            </a:fld>
            <a:endParaRPr lang="en-US" sz="1200">
              <a:solidFill>
                <a:prstClr val="black"/>
              </a:solidFill>
              <a:latin typeface="Times New Roman" pitchFamily="18" charset="0"/>
            </a:endParaRPr>
          </a:p>
        </p:txBody>
      </p:sp>
      <p:sp>
        <p:nvSpPr>
          <p:cNvPr id="25603" name="Rectangle 7"/>
          <p:cNvSpPr txBox="1">
            <a:spLocks noGrp="1" noChangeArrowheads="1"/>
          </p:cNvSpPr>
          <p:nvPr/>
        </p:nvSpPr>
        <p:spPr bwMode="auto">
          <a:xfrm>
            <a:off x="3851099" y="9652000"/>
            <a:ext cx="29465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55497AB7-D390-427A-8C61-B15E60BB4DE2}" type="slidenum">
              <a:rPr lang="en-US" sz="1200">
                <a:solidFill>
                  <a:prstClr val="black"/>
                </a:solidFill>
                <a:latin typeface="Times New Roman" pitchFamily="18" charset="0"/>
              </a:rPr>
              <a:pPr algn="r" fontAlgn="base">
                <a:spcBef>
                  <a:spcPct val="0"/>
                </a:spcBef>
                <a:spcAft>
                  <a:spcPct val="0"/>
                </a:spcAft>
              </a:pPr>
              <a:t>7</a:t>
            </a:fld>
            <a:endParaRPr lang="en-US" sz="1200">
              <a:solidFill>
                <a:prstClr val="black"/>
              </a:solidFill>
              <a:latin typeface="Times New Roman" pitchFamily="18" charset="0"/>
            </a:endParaRPr>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xfrm>
            <a:off x="906141" y="4714875"/>
            <a:ext cx="4985393" cy="274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defRPr/>
            </a:pPr>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eaLnBrk="1" hangingPunct="1"/>
            <a:fld id="{8797EA95-057E-41DB-A2A7-0D868ABA87F8}" type="slidenum">
              <a:rPr lang="en-US" sz="1200">
                <a:solidFill>
                  <a:prstClr val="black"/>
                </a:solidFill>
              </a:rPr>
              <a:pPr eaLnBrk="1" hangingPunct="1"/>
              <a:t>8</a:t>
            </a:fld>
            <a:endParaRPr lang="en-US" sz="1200">
              <a:solidFill>
                <a:prstClr val="black"/>
              </a:solidFill>
            </a:endParaRPr>
          </a:p>
        </p:txBody>
      </p:sp>
      <p:sp>
        <p:nvSpPr>
          <p:cNvPr id="25602" name="Rectangle 7"/>
          <p:cNvSpPr txBox="1">
            <a:spLocks noGrp="1" noChangeArrowheads="1"/>
          </p:cNvSpPr>
          <p:nvPr/>
        </p:nvSpPr>
        <p:spPr bwMode="auto">
          <a:xfrm>
            <a:off x="3852717" y="9429750"/>
            <a:ext cx="294495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9903CC13-DAE7-4B97-85A1-76BF5B599BA1}" type="slidenum">
              <a:rPr lang="en-US" sz="1200">
                <a:solidFill>
                  <a:prstClr val="black"/>
                </a:solidFill>
                <a:latin typeface="Times New Roman" pitchFamily="18" charset="0"/>
              </a:rPr>
              <a:pPr algn="r" fontAlgn="base">
                <a:spcBef>
                  <a:spcPct val="0"/>
                </a:spcBef>
                <a:spcAft>
                  <a:spcPct val="0"/>
                </a:spcAft>
              </a:pPr>
              <a:t>8</a:t>
            </a:fld>
            <a:endParaRPr lang="en-US" sz="1200">
              <a:solidFill>
                <a:prstClr val="black"/>
              </a:solidFill>
              <a:latin typeface="Times New Roman" pitchFamily="18" charset="0"/>
            </a:endParaRPr>
          </a:p>
        </p:txBody>
      </p:sp>
      <p:sp>
        <p:nvSpPr>
          <p:cNvPr id="25603" name="Rectangle 7"/>
          <p:cNvSpPr txBox="1">
            <a:spLocks noGrp="1" noChangeArrowheads="1"/>
          </p:cNvSpPr>
          <p:nvPr/>
        </p:nvSpPr>
        <p:spPr bwMode="auto">
          <a:xfrm>
            <a:off x="3851099" y="9652000"/>
            <a:ext cx="29465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55497AB7-D390-427A-8C61-B15E60BB4DE2}" type="slidenum">
              <a:rPr lang="en-US" sz="1200">
                <a:solidFill>
                  <a:prstClr val="black"/>
                </a:solidFill>
                <a:latin typeface="Times New Roman" pitchFamily="18" charset="0"/>
              </a:rPr>
              <a:pPr algn="r" fontAlgn="base">
                <a:spcBef>
                  <a:spcPct val="0"/>
                </a:spcBef>
                <a:spcAft>
                  <a:spcPct val="0"/>
                </a:spcAft>
              </a:pPr>
              <a:t>8</a:t>
            </a:fld>
            <a:endParaRPr lang="en-US" sz="1200">
              <a:solidFill>
                <a:prstClr val="black"/>
              </a:solidFill>
              <a:latin typeface="Times New Roman" pitchFamily="18" charset="0"/>
            </a:endParaRPr>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xfrm>
            <a:off x="906141" y="4714875"/>
            <a:ext cx="4985393" cy="274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defRPr/>
            </a:pPr>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eaLnBrk="1" hangingPunct="1"/>
            <a:fld id="{8797EA95-057E-41DB-A2A7-0D868ABA87F8}" type="slidenum">
              <a:rPr lang="en-US" sz="1200">
                <a:solidFill>
                  <a:prstClr val="black"/>
                </a:solidFill>
              </a:rPr>
              <a:pPr eaLnBrk="1" hangingPunct="1"/>
              <a:t>11</a:t>
            </a:fld>
            <a:endParaRPr lang="en-US" sz="1200">
              <a:solidFill>
                <a:prstClr val="black"/>
              </a:solidFill>
            </a:endParaRPr>
          </a:p>
        </p:txBody>
      </p:sp>
      <p:sp>
        <p:nvSpPr>
          <p:cNvPr id="25602" name="Rectangle 7"/>
          <p:cNvSpPr txBox="1">
            <a:spLocks noGrp="1" noChangeArrowheads="1"/>
          </p:cNvSpPr>
          <p:nvPr/>
        </p:nvSpPr>
        <p:spPr bwMode="auto">
          <a:xfrm>
            <a:off x="3852717" y="9429750"/>
            <a:ext cx="294495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9903CC13-DAE7-4B97-85A1-76BF5B599BA1}" type="slidenum">
              <a:rPr lang="en-US" sz="1200">
                <a:solidFill>
                  <a:prstClr val="black"/>
                </a:solidFill>
                <a:latin typeface="Times New Roman" pitchFamily="18" charset="0"/>
              </a:rPr>
              <a:pPr algn="r" fontAlgn="base">
                <a:spcBef>
                  <a:spcPct val="0"/>
                </a:spcBef>
                <a:spcAft>
                  <a:spcPct val="0"/>
                </a:spcAft>
              </a:pPr>
              <a:t>11</a:t>
            </a:fld>
            <a:endParaRPr lang="en-US" sz="1200">
              <a:solidFill>
                <a:prstClr val="black"/>
              </a:solidFill>
              <a:latin typeface="Times New Roman" pitchFamily="18" charset="0"/>
            </a:endParaRPr>
          </a:p>
        </p:txBody>
      </p:sp>
      <p:sp>
        <p:nvSpPr>
          <p:cNvPr id="25603" name="Rectangle 7"/>
          <p:cNvSpPr txBox="1">
            <a:spLocks noGrp="1" noChangeArrowheads="1"/>
          </p:cNvSpPr>
          <p:nvPr/>
        </p:nvSpPr>
        <p:spPr bwMode="auto">
          <a:xfrm>
            <a:off x="3851099" y="9652000"/>
            <a:ext cx="29465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55497AB7-D390-427A-8C61-B15E60BB4DE2}" type="slidenum">
              <a:rPr lang="en-US" sz="1200">
                <a:solidFill>
                  <a:prstClr val="black"/>
                </a:solidFill>
                <a:latin typeface="Times New Roman" pitchFamily="18" charset="0"/>
              </a:rPr>
              <a:pPr algn="r" fontAlgn="base">
                <a:spcBef>
                  <a:spcPct val="0"/>
                </a:spcBef>
                <a:spcAft>
                  <a:spcPct val="0"/>
                </a:spcAft>
              </a:pPr>
              <a:t>11</a:t>
            </a:fld>
            <a:endParaRPr lang="en-US" sz="1200">
              <a:solidFill>
                <a:prstClr val="black"/>
              </a:solidFill>
              <a:latin typeface="Times New Roman" pitchFamily="18" charset="0"/>
            </a:endParaRPr>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xfrm>
            <a:off x="906141" y="4714875"/>
            <a:ext cx="4985393" cy="274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defRPr/>
            </a:pPr>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eaLnBrk="1" hangingPunct="1"/>
            <a:fld id="{8797EA95-057E-41DB-A2A7-0D868ABA87F8}" type="slidenum">
              <a:rPr lang="en-US" sz="1200">
                <a:solidFill>
                  <a:prstClr val="black"/>
                </a:solidFill>
              </a:rPr>
              <a:pPr eaLnBrk="1" hangingPunct="1"/>
              <a:t>12</a:t>
            </a:fld>
            <a:endParaRPr lang="en-US" sz="1200">
              <a:solidFill>
                <a:prstClr val="black"/>
              </a:solidFill>
            </a:endParaRPr>
          </a:p>
        </p:txBody>
      </p:sp>
      <p:sp>
        <p:nvSpPr>
          <p:cNvPr id="25602" name="Rectangle 7"/>
          <p:cNvSpPr txBox="1">
            <a:spLocks noGrp="1" noChangeArrowheads="1"/>
          </p:cNvSpPr>
          <p:nvPr/>
        </p:nvSpPr>
        <p:spPr bwMode="auto">
          <a:xfrm>
            <a:off x="3852717" y="9429750"/>
            <a:ext cx="294495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9903CC13-DAE7-4B97-85A1-76BF5B599BA1}" type="slidenum">
              <a:rPr lang="en-US" sz="1200">
                <a:solidFill>
                  <a:prstClr val="black"/>
                </a:solidFill>
                <a:latin typeface="Times New Roman" pitchFamily="18" charset="0"/>
              </a:rPr>
              <a:pPr algn="r" fontAlgn="base">
                <a:spcBef>
                  <a:spcPct val="0"/>
                </a:spcBef>
                <a:spcAft>
                  <a:spcPct val="0"/>
                </a:spcAft>
              </a:pPr>
              <a:t>12</a:t>
            </a:fld>
            <a:endParaRPr lang="en-US" sz="1200">
              <a:solidFill>
                <a:prstClr val="black"/>
              </a:solidFill>
              <a:latin typeface="Times New Roman" pitchFamily="18" charset="0"/>
            </a:endParaRPr>
          </a:p>
        </p:txBody>
      </p:sp>
      <p:sp>
        <p:nvSpPr>
          <p:cNvPr id="25603" name="Rectangle 7"/>
          <p:cNvSpPr txBox="1">
            <a:spLocks noGrp="1" noChangeArrowheads="1"/>
          </p:cNvSpPr>
          <p:nvPr/>
        </p:nvSpPr>
        <p:spPr bwMode="auto">
          <a:xfrm>
            <a:off x="3851099" y="9652000"/>
            <a:ext cx="29465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55497AB7-D390-427A-8C61-B15E60BB4DE2}" type="slidenum">
              <a:rPr lang="en-US" sz="1200">
                <a:solidFill>
                  <a:prstClr val="black"/>
                </a:solidFill>
                <a:latin typeface="Times New Roman" pitchFamily="18" charset="0"/>
              </a:rPr>
              <a:pPr algn="r" fontAlgn="base">
                <a:spcBef>
                  <a:spcPct val="0"/>
                </a:spcBef>
                <a:spcAft>
                  <a:spcPct val="0"/>
                </a:spcAft>
              </a:pPr>
              <a:t>12</a:t>
            </a:fld>
            <a:endParaRPr lang="en-US" sz="1200">
              <a:solidFill>
                <a:prstClr val="black"/>
              </a:solidFill>
              <a:latin typeface="Times New Roman" pitchFamily="18" charset="0"/>
            </a:endParaRPr>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xfrm>
            <a:off x="906141" y="4714875"/>
            <a:ext cx="4985393" cy="274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defRPr/>
            </a:pPr>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eaLnBrk="1" hangingPunct="1"/>
            <a:fld id="{8797EA95-057E-41DB-A2A7-0D868ABA87F8}" type="slidenum">
              <a:rPr lang="en-US" sz="1200">
                <a:solidFill>
                  <a:prstClr val="black"/>
                </a:solidFill>
              </a:rPr>
              <a:pPr eaLnBrk="1" hangingPunct="1"/>
              <a:t>13</a:t>
            </a:fld>
            <a:endParaRPr lang="en-US" sz="1200">
              <a:solidFill>
                <a:prstClr val="black"/>
              </a:solidFill>
            </a:endParaRPr>
          </a:p>
        </p:txBody>
      </p:sp>
      <p:sp>
        <p:nvSpPr>
          <p:cNvPr id="25602" name="Rectangle 7"/>
          <p:cNvSpPr txBox="1">
            <a:spLocks noGrp="1" noChangeArrowheads="1"/>
          </p:cNvSpPr>
          <p:nvPr/>
        </p:nvSpPr>
        <p:spPr bwMode="auto">
          <a:xfrm>
            <a:off x="3852717" y="9429750"/>
            <a:ext cx="294495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9903CC13-DAE7-4B97-85A1-76BF5B599BA1}" type="slidenum">
              <a:rPr lang="en-US" sz="1200">
                <a:solidFill>
                  <a:prstClr val="black"/>
                </a:solidFill>
                <a:latin typeface="Times New Roman" pitchFamily="18" charset="0"/>
              </a:rPr>
              <a:pPr algn="r" fontAlgn="base">
                <a:spcBef>
                  <a:spcPct val="0"/>
                </a:spcBef>
                <a:spcAft>
                  <a:spcPct val="0"/>
                </a:spcAft>
              </a:pPr>
              <a:t>13</a:t>
            </a:fld>
            <a:endParaRPr lang="en-US" sz="1200">
              <a:solidFill>
                <a:prstClr val="black"/>
              </a:solidFill>
              <a:latin typeface="Times New Roman" pitchFamily="18" charset="0"/>
            </a:endParaRPr>
          </a:p>
        </p:txBody>
      </p:sp>
      <p:sp>
        <p:nvSpPr>
          <p:cNvPr id="25603" name="Rectangle 7"/>
          <p:cNvSpPr txBox="1">
            <a:spLocks noGrp="1" noChangeArrowheads="1"/>
          </p:cNvSpPr>
          <p:nvPr/>
        </p:nvSpPr>
        <p:spPr bwMode="auto">
          <a:xfrm>
            <a:off x="3851099" y="9652000"/>
            <a:ext cx="29465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55497AB7-D390-427A-8C61-B15E60BB4DE2}" type="slidenum">
              <a:rPr lang="en-US" sz="1200">
                <a:solidFill>
                  <a:prstClr val="black"/>
                </a:solidFill>
                <a:latin typeface="Times New Roman" pitchFamily="18" charset="0"/>
              </a:rPr>
              <a:pPr algn="r" fontAlgn="base">
                <a:spcBef>
                  <a:spcPct val="0"/>
                </a:spcBef>
                <a:spcAft>
                  <a:spcPct val="0"/>
                </a:spcAft>
              </a:pPr>
              <a:t>13</a:t>
            </a:fld>
            <a:endParaRPr lang="en-US" sz="1200">
              <a:solidFill>
                <a:prstClr val="black"/>
              </a:solidFill>
              <a:latin typeface="Times New Roman" pitchFamily="18" charset="0"/>
            </a:endParaRPr>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xfrm>
            <a:off x="906141" y="4714875"/>
            <a:ext cx="4985393" cy="274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defRPr/>
            </a:pPr>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eaLnBrk="1" hangingPunct="1"/>
            <a:fld id="{8797EA95-057E-41DB-A2A7-0D868ABA87F8}" type="slidenum">
              <a:rPr lang="en-US" sz="1200">
                <a:solidFill>
                  <a:prstClr val="black"/>
                </a:solidFill>
              </a:rPr>
              <a:pPr eaLnBrk="1" hangingPunct="1"/>
              <a:t>14</a:t>
            </a:fld>
            <a:endParaRPr lang="en-US" sz="1200">
              <a:solidFill>
                <a:prstClr val="black"/>
              </a:solidFill>
            </a:endParaRPr>
          </a:p>
        </p:txBody>
      </p:sp>
      <p:sp>
        <p:nvSpPr>
          <p:cNvPr id="25602" name="Rectangle 7"/>
          <p:cNvSpPr txBox="1">
            <a:spLocks noGrp="1" noChangeArrowheads="1"/>
          </p:cNvSpPr>
          <p:nvPr/>
        </p:nvSpPr>
        <p:spPr bwMode="auto">
          <a:xfrm>
            <a:off x="3852717" y="9429750"/>
            <a:ext cx="294495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9903CC13-DAE7-4B97-85A1-76BF5B599BA1}" type="slidenum">
              <a:rPr lang="en-US" sz="1200">
                <a:solidFill>
                  <a:prstClr val="black"/>
                </a:solidFill>
                <a:latin typeface="Times New Roman" pitchFamily="18" charset="0"/>
              </a:rPr>
              <a:pPr algn="r" fontAlgn="base">
                <a:spcBef>
                  <a:spcPct val="0"/>
                </a:spcBef>
                <a:spcAft>
                  <a:spcPct val="0"/>
                </a:spcAft>
              </a:pPr>
              <a:t>14</a:t>
            </a:fld>
            <a:endParaRPr lang="en-US" sz="1200">
              <a:solidFill>
                <a:prstClr val="black"/>
              </a:solidFill>
              <a:latin typeface="Times New Roman" pitchFamily="18" charset="0"/>
            </a:endParaRPr>
          </a:p>
        </p:txBody>
      </p:sp>
      <p:sp>
        <p:nvSpPr>
          <p:cNvPr id="25603" name="Rectangle 7"/>
          <p:cNvSpPr txBox="1">
            <a:spLocks noGrp="1" noChangeArrowheads="1"/>
          </p:cNvSpPr>
          <p:nvPr/>
        </p:nvSpPr>
        <p:spPr bwMode="auto">
          <a:xfrm>
            <a:off x="3851099" y="9652000"/>
            <a:ext cx="294657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fld id="{55497AB7-D390-427A-8C61-B15E60BB4DE2}" type="slidenum">
              <a:rPr lang="en-US" sz="1200">
                <a:solidFill>
                  <a:prstClr val="black"/>
                </a:solidFill>
                <a:latin typeface="Times New Roman" pitchFamily="18" charset="0"/>
              </a:rPr>
              <a:pPr algn="r" fontAlgn="base">
                <a:spcBef>
                  <a:spcPct val="0"/>
                </a:spcBef>
                <a:spcAft>
                  <a:spcPct val="0"/>
                </a:spcAft>
              </a:pPr>
              <a:t>14</a:t>
            </a:fld>
            <a:endParaRPr lang="en-US" sz="1200">
              <a:solidFill>
                <a:prstClr val="black"/>
              </a:solidFill>
              <a:latin typeface="Times New Roman" pitchFamily="18" charset="0"/>
            </a:endParaRPr>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xfrm>
            <a:off x="906141" y="4714875"/>
            <a:ext cx="4985393" cy="274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1" hangingPunct="1">
              <a:defRPr/>
            </a:pPr>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FEFE73-4013-4A8C-9349-D98460EC71E3}"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95BE5-3E67-416E-B4D6-E9EABC9E9660}" type="slidenum">
              <a:rPr lang="en-US" smtClean="0"/>
              <a:t>‹#›</a:t>
            </a:fld>
            <a:endParaRPr lang="en-US"/>
          </a:p>
        </p:txBody>
      </p:sp>
    </p:spTree>
    <p:extLst>
      <p:ext uri="{BB962C8B-B14F-4D97-AF65-F5344CB8AC3E}">
        <p14:creationId xmlns:p14="http://schemas.microsoft.com/office/powerpoint/2010/main" val="321732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EFE73-4013-4A8C-9349-D98460EC71E3}"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95BE5-3E67-416E-B4D6-E9EABC9E9660}" type="slidenum">
              <a:rPr lang="en-US" smtClean="0"/>
              <a:t>‹#›</a:t>
            </a:fld>
            <a:endParaRPr lang="en-US"/>
          </a:p>
        </p:txBody>
      </p:sp>
    </p:spTree>
    <p:extLst>
      <p:ext uri="{BB962C8B-B14F-4D97-AF65-F5344CB8AC3E}">
        <p14:creationId xmlns:p14="http://schemas.microsoft.com/office/powerpoint/2010/main" val="244853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EFE73-4013-4A8C-9349-D98460EC71E3}"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95BE5-3E67-416E-B4D6-E9EABC9E9660}" type="slidenum">
              <a:rPr lang="en-US" smtClean="0"/>
              <a:t>‹#›</a:t>
            </a:fld>
            <a:endParaRPr lang="en-US"/>
          </a:p>
        </p:txBody>
      </p:sp>
    </p:spTree>
    <p:extLst>
      <p:ext uri="{BB962C8B-B14F-4D97-AF65-F5344CB8AC3E}">
        <p14:creationId xmlns:p14="http://schemas.microsoft.com/office/powerpoint/2010/main" val="2040875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01799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0A902B48-7031-4128-AF54-33E6E3273A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7073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0E7173CA-F7FD-42E4-9721-6BDEE24D6E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6665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978A4623-303C-4154-9DCC-8182F1018B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4218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90F64EB8-8AB2-4B79-B286-1F170AA8F5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386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15095DE5-0EF7-4A22-80F5-522EABD825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6240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0C781845-9CEC-473C-9EA4-CFEC99CE2A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8524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238F65C-CC66-4839-A085-2139E0A286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772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EFE73-4013-4A8C-9349-D98460EC71E3}"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95BE5-3E67-416E-B4D6-E9EABC9E9660}" type="slidenum">
              <a:rPr lang="en-US" smtClean="0"/>
              <a:t>‹#›</a:t>
            </a:fld>
            <a:endParaRPr lang="en-US"/>
          </a:p>
        </p:txBody>
      </p:sp>
    </p:spTree>
    <p:extLst>
      <p:ext uri="{BB962C8B-B14F-4D97-AF65-F5344CB8AC3E}">
        <p14:creationId xmlns:p14="http://schemas.microsoft.com/office/powerpoint/2010/main" val="3642762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890776E-90D3-4E67-88FB-E0B9CCCD7A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3915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4DA00E3D-5A6A-43B8-A0A1-32CA997E8D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5871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644DB7FD-00E8-443A-A20F-5D01D19A3D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1614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s-ES_tradnl"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quarter" idx="2"/>
          </p:nvPr>
        </p:nvSpPr>
        <p:spPr>
          <a:xfrm>
            <a:off x="4648200" y="1773238"/>
            <a:ext cx="4038600" cy="2100262"/>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Content Placeholder 4"/>
          <p:cNvSpPr>
            <a:spLocks noGrp="1"/>
          </p:cNvSpPr>
          <p:nvPr>
            <p:ph sz="quarter" idx="3"/>
          </p:nvPr>
        </p:nvSpPr>
        <p:spPr>
          <a:xfrm>
            <a:off x="4648200" y="4025900"/>
            <a:ext cx="4038600" cy="2100263"/>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fld id="{5E24CC35-7178-4791-BC30-6A79652211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3994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s-ES_tradnl"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74E21587-4990-4FB9-B1F9-465C0352B1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4996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s-ES_tradnl" smtClean="0"/>
              <a:t>Click to edit Master title style</a:t>
            </a:r>
            <a:endParaRPr lang="en-US"/>
          </a:p>
        </p:txBody>
      </p:sp>
      <p:sp>
        <p:nvSpPr>
          <p:cNvPr id="3" name="SmartArt Placeholder 2"/>
          <p:cNvSpPr>
            <a:spLocks noGrp="1"/>
          </p:cNvSpPr>
          <p:nvPr>
            <p:ph type="dgm" idx="1"/>
          </p:nvPr>
        </p:nvSpPr>
        <p:spPr>
          <a:xfrm>
            <a:off x="457200" y="1773238"/>
            <a:ext cx="8229600" cy="4352925"/>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fld id="{0883931D-11CE-4A4C-AA60-D2859E5760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1959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8229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25900"/>
            <a:ext cx="8229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2746BC-3C69-4E19-A236-3AE200877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304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FEFE73-4013-4A8C-9349-D98460EC71E3}"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95BE5-3E67-416E-B4D6-E9EABC9E9660}" type="slidenum">
              <a:rPr lang="en-US" smtClean="0"/>
              <a:t>‹#›</a:t>
            </a:fld>
            <a:endParaRPr lang="en-US"/>
          </a:p>
        </p:txBody>
      </p:sp>
    </p:spTree>
    <p:extLst>
      <p:ext uri="{BB962C8B-B14F-4D97-AF65-F5344CB8AC3E}">
        <p14:creationId xmlns:p14="http://schemas.microsoft.com/office/powerpoint/2010/main" val="216497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FEFE73-4013-4A8C-9349-D98460EC71E3}"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95BE5-3E67-416E-B4D6-E9EABC9E9660}" type="slidenum">
              <a:rPr lang="en-US" smtClean="0"/>
              <a:t>‹#›</a:t>
            </a:fld>
            <a:endParaRPr lang="en-US"/>
          </a:p>
        </p:txBody>
      </p:sp>
    </p:spTree>
    <p:extLst>
      <p:ext uri="{BB962C8B-B14F-4D97-AF65-F5344CB8AC3E}">
        <p14:creationId xmlns:p14="http://schemas.microsoft.com/office/powerpoint/2010/main" val="379365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FEFE73-4013-4A8C-9349-D98460EC71E3}" type="datetimeFigureOut">
              <a:rPr lang="en-US" smtClean="0"/>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495BE5-3E67-416E-B4D6-E9EABC9E9660}" type="slidenum">
              <a:rPr lang="en-US" smtClean="0"/>
              <a:t>‹#›</a:t>
            </a:fld>
            <a:endParaRPr lang="en-US"/>
          </a:p>
        </p:txBody>
      </p:sp>
    </p:spTree>
    <p:extLst>
      <p:ext uri="{BB962C8B-B14F-4D97-AF65-F5344CB8AC3E}">
        <p14:creationId xmlns:p14="http://schemas.microsoft.com/office/powerpoint/2010/main" val="201745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FEFE73-4013-4A8C-9349-D98460EC71E3}" type="datetimeFigureOut">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495BE5-3E67-416E-B4D6-E9EABC9E9660}" type="slidenum">
              <a:rPr lang="en-US" smtClean="0"/>
              <a:t>‹#›</a:t>
            </a:fld>
            <a:endParaRPr lang="en-US"/>
          </a:p>
        </p:txBody>
      </p:sp>
    </p:spTree>
    <p:extLst>
      <p:ext uri="{BB962C8B-B14F-4D97-AF65-F5344CB8AC3E}">
        <p14:creationId xmlns:p14="http://schemas.microsoft.com/office/powerpoint/2010/main" val="96369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EFE73-4013-4A8C-9349-D98460EC71E3}" type="datetimeFigureOut">
              <a:rPr lang="en-US" smtClean="0"/>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495BE5-3E67-416E-B4D6-E9EABC9E9660}" type="slidenum">
              <a:rPr lang="en-US" smtClean="0"/>
              <a:t>‹#›</a:t>
            </a:fld>
            <a:endParaRPr lang="en-US"/>
          </a:p>
        </p:txBody>
      </p:sp>
    </p:spTree>
    <p:extLst>
      <p:ext uri="{BB962C8B-B14F-4D97-AF65-F5344CB8AC3E}">
        <p14:creationId xmlns:p14="http://schemas.microsoft.com/office/powerpoint/2010/main" val="141246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EFE73-4013-4A8C-9349-D98460EC71E3}"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95BE5-3E67-416E-B4D6-E9EABC9E9660}" type="slidenum">
              <a:rPr lang="en-US" smtClean="0"/>
              <a:t>‹#›</a:t>
            </a:fld>
            <a:endParaRPr lang="en-US"/>
          </a:p>
        </p:txBody>
      </p:sp>
    </p:spTree>
    <p:extLst>
      <p:ext uri="{BB962C8B-B14F-4D97-AF65-F5344CB8AC3E}">
        <p14:creationId xmlns:p14="http://schemas.microsoft.com/office/powerpoint/2010/main" val="12519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EFE73-4013-4A8C-9349-D98460EC71E3}"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95BE5-3E67-416E-B4D6-E9EABC9E9660}" type="slidenum">
              <a:rPr lang="en-US" smtClean="0"/>
              <a:t>‹#›</a:t>
            </a:fld>
            <a:endParaRPr lang="en-US"/>
          </a:p>
        </p:txBody>
      </p:sp>
    </p:spTree>
    <p:extLst>
      <p:ext uri="{BB962C8B-B14F-4D97-AF65-F5344CB8AC3E}">
        <p14:creationId xmlns:p14="http://schemas.microsoft.com/office/powerpoint/2010/main" val="8502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EFE73-4013-4A8C-9349-D98460EC71E3}" type="datetimeFigureOut">
              <a:rPr lang="en-US" smtClean="0"/>
              <a:t>11/20/2017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95BE5-3E67-416E-B4D6-E9EABC9E9660}" type="slidenum">
              <a:rPr lang="en-US" smtClean="0"/>
              <a:t>‹#›</a:t>
            </a:fld>
            <a:endParaRPr lang="en-US"/>
          </a:p>
        </p:txBody>
      </p:sp>
    </p:spTree>
    <p:extLst>
      <p:ext uri="{BB962C8B-B14F-4D97-AF65-F5344CB8AC3E}">
        <p14:creationId xmlns:p14="http://schemas.microsoft.com/office/powerpoint/2010/main" val="377675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pPr fontAlgn="base">
              <a:spcAft>
                <a:spcPct val="0"/>
              </a:spcAft>
            </a:pPr>
            <a:fld id="{FC37946A-1551-462E-8FB6-34100B841A3B}" type="slidenum">
              <a:rPr lang="en-US">
                <a:solidFill>
                  <a:srgbClr val="000000"/>
                </a:solidFill>
              </a:rPr>
              <a:pPr fontAlgn="base">
                <a:spcAft>
                  <a:spcPct val="0"/>
                </a:spcAft>
              </a:pPr>
              <a:t>‹#›</a:t>
            </a:fld>
            <a:endParaRPr lang="en-US">
              <a:solidFill>
                <a:srgbClr val="000000"/>
              </a:solidFill>
            </a:endParaRPr>
          </a:p>
        </p:txBody>
      </p:sp>
    </p:spTree>
    <p:extLst>
      <p:ext uri="{BB962C8B-B14F-4D97-AF65-F5344CB8AC3E}">
        <p14:creationId xmlns:p14="http://schemas.microsoft.com/office/powerpoint/2010/main" val="3984974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ea typeface="ＭＳ Ｐゴシック" charset="0"/>
          <a:cs typeface="Arial" charset="0"/>
        </a:defRPr>
      </a:lvl2pPr>
      <a:lvl3pPr algn="l" rtl="0" eaLnBrk="0" fontAlgn="base" hangingPunct="0">
        <a:spcBef>
          <a:spcPct val="0"/>
        </a:spcBef>
        <a:spcAft>
          <a:spcPct val="0"/>
        </a:spcAft>
        <a:defRPr sz="3600">
          <a:solidFill>
            <a:srgbClr val="00408C"/>
          </a:solidFill>
          <a:latin typeface="Arial" charset="0"/>
          <a:ea typeface="ＭＳ Ｐゴシック" charset="0"/>
          <a:cs typeface="Arial" charset="0"/>
        </a:defRPr>
      </a:lvl3pPr>
      <a:lvl4pPr algn="l" rtl="0" eaLnBrk="0" fontAlgn="base" hangingPunct="0">
        <a:spcBef>
          <a:spcPct val="0"/>
        </a:spcBef>
        <a:spcAft>
          <a:spcPct val="0"/>
        </a:spcAft>
        <a:defRPr sz="3600">
          <a:solidFill>
            <a:srgbClr val="00408C"/>
          </a:solidFill>
          <a:latin typeface="Arial" charset="0"/>
          <a:ea typeface="ＭＳ Ｐゴシック" charset="0"/>
          <a:cs typeface="Arial" charset="0"/>
        </a:defRPr>
      </a:lvl4pPr>
      <a:lvl5pPr algn="l" rtl="0" eaLnBrk="0" fontAlgn="base" hangingPunct="0">
        <a:spcBef>
          <a:spcPct val="0"/>
        </a:spcBef>
        <a:spcAft>
          <a:spcPct val="0"/>
        </a:spcAft>
        <a:defRPr sz="3600">
          <a:solidFill>
            <a:srgbClr val="00408C"/>
          </a:solidFill>
          <a:latin typeface="Arial" charset="0"/>
          <a:ea typeface="ＭＳ Ｐゴシック" charset="0"/>
          <a:cs typeface="Arial" charset="0"/>
        </a:defRPr>
      </a:lvl5pPr>
      <a:lvl6pPr marL="457200" algn="l" rtl="0" fontAlgn="base">
        <a:spcBef>
          <a:spcPct val="0"/>
        </a:spcBef>
        <a:spcAft>
          <a:spcPct val="0"/>
        </a:spcAft>
        <a:defRPr sz="3600">
          <a:solidFill>
            <a:srgbClr val="00408C"/>
          </a:solidFill>
          <a:latin typeface="Arial" charset="0"/>
          <a:ea typeface="ＭＳ Ｐゴシック" charset="0"/>
          <a:cs typeface="Arial" charset="0"/>
        </a:defRPr>
      </a:lvl6pPr>
      <a:lvl7pPr marL="914400" algn="l" rtl="0" fontAlgn="base">
        <a:spcBef>
          <a:spcPct val="0"/>
        </a:spcBef>
        <a:spcAft>
          <a:spcPct val="0"/>
        </a:spcAft>
        <a:defRPr sz="3600">
          <a:solidFill>
            <a:srgbClr val="00408C"/>
          </a:solidFill>
          <a:latin typeface="Arial" charset="0"/>
          <a:ea typeface="ＭＳ Ｐゴシック" charset="0"/>
          <a:cs typeface="Arial" charset="0"/>
        </a:defRPr>
      </a:lvl7pPr>
      <a:lvl8pPr marL="1371600" algn="l" rtl="0" fontAlgn="base">
        <a:spcBef>
          <a:spcPct val="0"/>
        </a:spcBef>
        <a:spcAft>
          <a:spcPct val="0"/>
        </a:spcAft>
        <a:defRPr sz="3600">
          <a:solidFill>
            <a:srgbClr val="00408C"/>
          </a:solidFill>
          <a:latin typeface="Arial" charset="0"/>
          <a:ea typeface="ＭＳ Ｐゴシック" charset="0"/>
          <a:cs typeface="Arial" charset="0"/>
        </a:defRPr>
      </a:lvl8pPr>
      <a:lvl9pPr marL="1828800" algn="l" rtl="0" fontAlgn="base">
        <a:spcBef>
          <a:spcPct val="0"/>
        </a:spcBef>
        <a:spcAft>
          <a:spcPct val="0"/>
        </a:spcAft>
        <a:defRPr sz="3600">
          <a:solidFill>
            <a:srgbClr val="00408C"/>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Blip>
          <a:blip r:embed="rId18"/>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8"/>
        </a:buBlip>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Blip>
          <a:blip r:embed="rId18"/>
        </a:buBlip>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Blip>
          <a:blip r:embed="rId18"/>
        </a:buBlip>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Blip>
          <a:blip r:embed="rId18"/>
        </a:buBlip>
        <a:defRPr sz="2400">
          <a:solidFill>
            <a:schemeClr val="tx1"/>
          </a:solidFill>
          <a:latin typeface="+mn-lt"/>
          <a:ea typeface="Arial" charset="0"/>
          <a:cs typeface="+mn-cs"/>
        </a:defRPr>
      </a:lvl5pPr>
      <a:lvl6pPr marL="2514600" indent="-228600" algn="l" rtl="0" fontAlgn="base">
        <a:spcBef>
          <a:spcPct val="20000"/>
        </a:spcBef>
        <a:spcAft>
          <a:spcPct val="0"/>
        </a:spcAft>
        <a:buBlip>
          <a:blip r:embed="rId18"/>
        </a:buBlip>
        <a:defRPr sz="2400">
          <a:solidFill>
            <a:schemeClr val="tx1"/>
          </a:solidFill>
          <a:latin typeface="+mn-lt"/>
          <a:ea typeface="Arial" charset="0"/>
          <a:cs typeface="+mn-cs"/>
        </a:defRPr>
      </a:lvl6pPr>
      <a:lvl7pPr marL="2971800" indent="-228600" algn="l" rtl="0" fontAlgn="base">
        <a:spcBef>
          <a:spcPct val="20000"/>
        </a:spcBef>
        <a:spcAft>
          <a:spcPct val="0"/>
        </a:spcAft>
        <a:buBlip>
          <a:blip r:embed="rId18"/>
        </a:buBlip>
        <a:defRPr sz="2400">
          <a:solidFill>
            <a:schemeClr val="tx1"/>
          </a:solidFill>
          <a:latin typeface="+mn-lt"/>
          <a:ea typeface="Arial" charset="0"/>
          <a:cs typeface="+mn-cs"/>
        </a:defRPr>
      </a:lvl7pPr>
      <a:lvl8pPr marL="3429000" indent="-228600" algn="l" rtl="0" fontAlgn="base">
        <a:spcBef>
          <a:spcPct val="20000"/>
        </a:spcBef>
        <a:spcAft>
          <a:spcPct val="0"/>
        </a:spcAft>
        <a:buBlip>
          <a:blip r:embed="rId18"/>
        </a:buBlip>
        <a:defRPr sz="2400">
          <a:solidFill>
            <a:schemeClr val="tx1"/>
          </a:solidFill>
          <a:latin typeface="+mn-lt"/>
          <a:ea typeface="Arial" charset="0"/>
          <a:cs typeface="+mn-cs"/>
        </a:defRPr>
      </a:lvl8pPr>
      <a:lvl9pPr marL="3886200" indent="-228600" algn="l" rtl="0" fontAlgn="base">
        <a:spcBef>
          <a:spcPct val="20000"/>
        </a:spcBef>
        <a:spcAft>
          <a:spcPct val="0"/>
        </a:spcAft>
        <a:buBlip>
          <a:blip r:embed="rId18"/>
        </a:buBlip>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gif"/><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 y="0"/>
            <a:ext cx="9142171" cy="6858000"/>
          </a:xfrm>
          <a:prstGeom prst="rect">
            <a:avLst/>
          </a:prstGeom>
        </p:spPr>
      </p:pic>
      <p:sp>
        <p:nvSpPr>
          <p:cNvPr id="5" name="Rectangle 6"/>
          <p:cNvSpPr>
            <a:spLocks noChangeArrowheads="1"/>
          </p:cNvSpPr>
          <p:nvPr/>
        </p:nvSpPr>
        <p:spPr bwMode="auto">
          <a:xfrm>
            <a:off x="754063" y="2532655"/>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pPr algn="ctr">
              <a:spcBef>
                <a:spcPct val="50000"/>
              </a:spcBef>
            </a:pPr>
            <a:endParaRPr lang="en-US"/>
          </a:p>
        </p:txBody>
      </p:sp>
      <p:sp>
        <p:nvSpPr>
          <p:cNvPr id="6" name="Rectangle 5"/>
          <p:cNvSpPr/>
          <p:nvPr/>
        </p:nvSpPr>
        <p:spPr>
          <a:xfrm>
            <a:off x="1273352" y="2532655"/>
            <a:ext cx="6795789" cy="2609945"/>
          </a:xfrm>
          <a:prstGeom prst="rect">
            <a:avLst/>
          </a:prstGeom>
        </p:spPr>
        <p:txBody>
          <a:bodyPr wrap="square">
            <a:spAutoFit/>
          </a:bodyPr>
          <a:lstStyle/>
          <a:p>
            <a:pPr eaLnBrk="0" hangingPunct="0">
              <a:lnSpc>
                <a:spcPct val="90000"/>
              </a:lnSpc>
              <a:spcBef>
                <a:spcPct val="20000"/>
              </a:spcBef>
            </a:pPr>
            <a:r>
              <a:rPr lang="en-US" sz="2800" b="1" dirty="0">
                <a:solidFill>
                  <a:srgbClr val="00408C"/>
                </a:solidFill>
                <a:latin typeface="Arial" panose="020B0604020202020204" pitchFamily="34" charset="0"/>
                <a:ea typeface="ヒラギノ角ゴ Pro W3" pitchFamily="1" charset="-128"/>
                <a:cs typeface="Arial" panose="020B0604020202020204" pitchFamily="34" charset="0"/>
              </a:rPr>
              <a:t>Marrakesh Treaty to Facilitate Access to Published Works for Persons Who Are Blind, Visually Impaired, or Otherwise Print Disabled</a:t>
            </a:r>
          </a:p>
          <a:p>
            <a:pPr eaLnBrk="0" hangingPunct="0">
              <a:lnSpc>
                <a:spcPct val="90000"/>
              </a:lnSpc>
              <a:spcBef>
                <a:spcPct val="20000"/>
              </a:spcBef>
            </a:pPr>
            <a:r>
              <a:rPr lang="en-US" sz="2800" b="1" dirty="0">
                <a:solidFill>
                  <a:srgbClr val="00408C"/>
                </a:solidFill>
                <a:latin typeface="Arial" panose="020B0604020202020204" pitchFamily="34" charset="0"/>
                <a:ea typeface="ヒラギノ角ゴ Pro W3" pitchFamily="1" charset="-128"/>
                <a:cs typeface="Arial" panose="020B0604020202020204" pitchFamily="34" charset="0"/>
              </a:rPr>
              <a:t>(MVT or Marrakesh VIP Treaty, 2013)</a:t>
            </a:r>
          </a:p>
          <a:p>
            <a:endParaRPr lang="en-US" sz="3200" b="1" dirty="0" smtClean="0">
              <a:solidFill>
                <a:srgbClr val="00408C"/>
              </a:solidFill>
              <a:ea typeface="ヒラギノ角ゴ Pro W3" pitchFamily="1" charset="-128"/>
            </a:endParaRPr>
          </a:p>
        </p:txBody>
      </p:sp>
      <p:sp>
        <p:nvSpPr>
          <p:cNvPr id="7" name="Text Box 5"/>
          <p:cNvSpPr txBox="1">
            <a:spLocks noChangeArrowheads="1"/>
          </p:cNvSpPr>
          <p:nvPr/>
        </p:nvSpPr>
        <p:spPr bwMode="auto">
          <a:xfrm>
            <a:off x="6300192" y="520977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ct val="40000"/>
              </a:lnSpc>
              <a:spcBef>
                <a:spcPct val="50000"/>
              </a:spcBef>
            </a:pPr>
            <a:r>
              <a:rPr lang="fr-CH" sz="1800" dirty="0" smtClean="0">
                <a:solidFill>
                  <a:srgbClr val="3399FF"/>
                </a:solidFill>
                <a:latin typeface="Arial Black" pitchFamily="34" charset="0"/>
                <a:ea typeface="ヒラギノ角ゴ Pro W3" pitchFamily="1" charset="-128"/>
              </a:rPr>
              <a:t>Singapore</a:t>
            </a:r>
            <a:endParaRPr lang="en-US" sz="1800" dirty="0">
              <a:solidFill>
                <a:srgbClr val="3399FF"/>
              </a:solidFill>
              <a:latin typeface="Arial Black" pitchFamily="34" charset="0"/>
              <a:ea typeface="ヒラギノ角ゴ Pro W3" pitchFamily="1" charset="-128"/>
            </a:endParaRPr>
          </a:p>
          <a:p>
            <a:pPr algn="ctr">
              <a:lnSpc>
                <a:spcPct val="40000"/>
              </a:lnSpc>
              <a:spcBef>
                <a:spcPct val="50000"/>
              </a:spcBef>
            </a:pPr>
            <a:r>
              <a:rPr lang="fr-CH" sz="1800" dirty="0" err="1" smtClean="0">
                <a:solidFill>
                  <a:srgbClr val="3399FF"/>
                </a:solidFill>
                <a:latin typeface="Arial Black" pitchFamily="34" charset="0"/>
                <a:ea typeface="ヒラギノ角ゴ Pro W3" pitchFamily="1" charset="-128"/>
              </a:rPr>
              <a:t>November</a:t>
            </a:r>
            <a:r>
              <a:rPr lang="fr-CH" sz="1800" dirty="0" smtClean="0">
                <a:solidFill>
                  <a:srgbClr val="3399FF"/>
                </a:solidFill>
                <a:latin typeface="Arial Black" pitchFamily="34" charset="0"/>
                <a:ea typeface="ヒラギノ角ゴ Pro W3" pitchFamily="1" charset="-128"/>
              </a:rPr>
              <a:t> 1, 2017</a:t>
            </a:r>
            <a:endParaRPr lang="en-US" sz="1800" dirty="0">
              <a:solidFill>
                <a:srgbClr val="3399FF"/>
              </a:solidFill>
              <a:latin typeface="Arial Black" pitchFamily="34" charset="0"/>
              <a:ea typeface="ヒラギノ角ゴ Pro W3" pitchFamily="1" charset="-128"/>
            </a:endParaRPr>
          </a:p>
          <a:p>
            <a:pPr algn="ctr">
              <a:lnSpc>
                <a:spcPct val="40000"/>
              </a:lnSpc>
              <a:spcBef>
                <a:spcPct val="50000"/>
              </a:spcBef>
            </a:pPr>
            <a:endParaRPr lang="en-US" sz="1800" dirty="0">
              <a:solidFill>
                <a:srgbClr val="3399FF"/>
              </a:solidFill>
              <a:latin typeface="Arial Black" pitchFamily="34" charset="0"/>
              <a:ea typeface="ヒラギノ角ゴ Pro W3" pitchFamily="1" charset="-128"/>
            </a:endParaRPr>
          </a:p>
        </p:txBody>
      </p:sp>
      <p:sp>
        <p:nvSpPr>
          <p:cNvPr id="8" name="Rectangle 7"/>
          <p:cNvSpPr>
            <a:spLocks noChangeArrowheads="1"/>
          </p:cNvSpPr>
          <p:nvPr/>
        </p:nvSpPr>
        <p:spPr bwMode="auto">
          <a:xfrm>
            <a:off x="590128" y="5187839"/>
            <a:ext cx="6934200" cy="126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600" dirty="0" smtClean="0">
                <a:solidFill>
                  <a:srgbClr val="00408C"/>
                </a:solidFill>
                <a:latin typeface="Arial" pitchFamily="34" charset="0"/>
                <a:ea typeface="ヒラギノ角ゴ Pro W3" pitchFamily="-84" charset="-128"/>
                <a:cs typeface="Arial" pitchFamily="34" charset="0"/>
              </a:rPr>
              <a:t>Paolo Lanteri</a:t>
            </a:r>
            <a:endParaRPr lang="en-US" sz="1600" dirty="0">
              <a:solidFill>
                <a:srgbClr val="00408C"/>
              </a:solidFill>
              <a:latin typeface="Arial" pitchFamily="34" charset="0"/>
              <a:ea typeface="ヒラギノ角ゴ Pro W3" pitchFamily="-84" charset="-128"/>
              <a:cs typeface="Arial" pitchFamily="34" charset="0"/>
            </a:endParaRPr>
          </a:p>
          <a:p>
            <a:pPr>
              <a:spcBef>
                <a:spcPct val="20000"/>
              </a:spcBef>
            </a:pPr>
            <a:r>
              <a:rPr lang="en-US" sz="1600" dirty="0">
                <a:solidFill>
                  <a:srgbClr val="00408C"/>
                </a:solidFill>
                <a:latin typeface="Arial" pitchFamily="34" charset="0"/>
                <a:ea typeface="ヒラギノ角ゴ Pro W3" pitchFamily="-84" charset="-128"/>
                <a:cs typeface="Arial" pitchFamily="34" charset="0"/>
              </a:rPr>
              <a:t>Copyright Law Division</a:t>
            </a:r>
          </a:p>
          <a:p>
            <a:pPr>
              <a:spcBef>
                <a:spcPct val="20000"/>
              </a:spcBef>
            </a:pPr>
            <a:r>
              <a:rPr lang="en-US" sz="1600" dirty="0" smtClean="0">
                <a:solidFill>
                  <a:srgbClr val="00408C"/>
                </a:solidFill>
                <a:latin typeface="Arial" pitchFamily="34" charset="0"/>
                <a:ea typeface="ヒラギノ角ゴ Pro W3" pitchFamily="-84" charset="-128"/>
                <a:cs typeface="Arial" pitchFamily="34" charset="0"/>
              </a:rPr>
              <a:t>Copyright </a:t>
            </a:r>
            <a:r>
              <a:rPr lang="en-US" sz="1600" dirty="0">
                <a:solidFill>
                  <a:srgbClr val="00408C"/>
                </a:solidFill>
                <a:latin typeface="Arial" pitchFamily="34" charset="0"/>
                <a:ea typeface="ヒラギノ角ゴ Pro W3" pitchFamily="-84" charset="-128"/>
                <a:cs typeface="Arial" pitchFamily="34" charset="0"/>
              </a:rPr>
              <a:t>and Creative Industries Sector</a:t>
            </a:r>
          </a:p>
        </p:txBody>
      </p:sp>
    </p:spTree>
    <p:extLst>
      <p:ext uri="{BB962C8B-B14F-4D97-AF65-F5344CB8AC3E}">
        <p14:creationId xmlns:p14="http://schemas.microsoft.com/office/powerpoint/2010/main" val="4266531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2632075" y="3316288"/>
            <a:ext cx="5319713" cy="2871787"/>
            <a:chOff x="2632122" y="3316337"/>
            <a:chExt cx="5319556" cy="2871062"/>
          </a:xfrm>
        </p:grpSpPr>
        <p:sp>
          <p:nvSpPr>
            <p:cNvPr id="33810" name="Right Arrow 9"/>
            <p:cNvSpPr>
              <a:spLocks noChangeArrowheads="1"/>
            </p:cNvSpPr>
            <p:nvPr/>
          </p:nvSpPr>
          <p:spPr bwMode="auto">
            <a:xfrm rot="-8044826">
              <a:off x="5917184" y="5099318"/>
              <a:ext cx="1434311" cy="741852"/>
            </a:xfrm>
            <a:prstGeom prst="rightArrow">
              <a:avLst>
                <a:gd name="adj1" fmla="val 50000"/>
                <a:gd name="adj2" fmla="val 50000"/>
              </a:avLst>
            </a:prstGeom>
            <a:solidFill>
              <a:srgbClr val="00B0F0"/>
            </a:solidFill>
            <a:ln w="9525" algn="ctr">
              <a:solidFill>
                <a:schemeClr val="bg1"/>
              </a:solidFill>
              <a:round/>
              <a:headEnd/>
              <a:tailEnd/>
            </a:ln>
          </p:spPr>
          <p:txBody>
            <a:bodyPr>
              <a:spAutoFit/>
            </a:bodyPr>
            <a:lstStyle>
              <a:lvl1pPr>
                <a:spcBef>
                  <a:spcPct val="20000"/>
                </a:spcBef>
                <a:buBlip>
                  <a:blip r:embed="rId2"/>
                </a:buBlip>
                <a:defRPr sz="2400">
                  <a:solidFill>
                    <a:schemeClr val="tx1"/>
                  </a:solidFill>
                  <a:latin typeface="Arial" pitchFamily="34" charset="0"/>
                  <a:ea typeface="MS PGothic" pitchFamily="34" charset="-128"/>
                </a:defRPr>
              </a:lvl1pPr>
              <a:lvl2pPr marL="742950" indent="-285750">
                <a:spcBef>
                  <a:spcPct val="20000"/>
                </a:spcBef>
                <a:buBlip>
                  <a:blip r:embed="rId2"/>
                </a:buBlip>
                <a:defRPr sz="2400">
                  <a:solidFill>
                    <a:schemeClr val="tx1"/>
                  </a:solidFill>
                  <a:latin typeface="Arial" pitchFamily="34" charset="0"/>
                  <a:ea typeface="MS PGothic" pitchFamily="34" charset="-128"/>
                </a:defRPr>
              </a:lvl2pPr>
              <a:lvl3pPr marL="1143000" indent="-228600">
                <a:spcBef>
                  <a:spcPct val="20000"/>
                </a:spcBef>
                <a:buBlip>
                  <a:blip r:embed="rId2"/>
                </a:buBlip>
                <a:defRPr sz="2400">
                  <a:solidFill>
                    <a:schemeClr val="tx1"/>
                  </a:solidFill>
                  <a:latin typeface="Arial" pitchFamily="34" charset="0"/>
                  <a:ea typeface="MS PGothic" pitchFamily="34" charset="-128"/>
                </a:defRPr>
              </a:lvl3pPr>
              <a:lvl4pPr marL="1600200" indent="-228600">
                <a:spcBef>
                  <a:spcPct val="20000"/>
                </a:spcBef>
                <a:buBlip>
                  <a:blip r:embed="rId2"/>
                </a:buBlip>
                <a:defRPr sz="2400">
                  <a:solidFill>
                    <a:schemeClr val="tx1"/>
                  </a:solidFill>
                  <a:latin typeface="Arial" pitchFamily="34" charset="0"/>
                  <a:ea typeface="MS PGothic" pitchFamily="34" charset="-128"/>
                </a:defRPr>
              </a:lvl4pPr>
              <a:lvl5pPr marL="2057400" indent="-228600">
                <a:spcBef>
                  <a:spcPct val="20000"/>
                </a:spcBef>
                <a:buBlip>
                  <a:blip r:embed="rId2"/>
                </a:buBlip>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9pPr>
            </a:lstStyle>
            <a:p>
              <a:pPr eaLnBrk="1" hangingPunct="1">
                <a:spcBef>
                  <a:spcPct val="50000"/>
                </a:spcBef>
                <a:buFontTx/>
                <a:buNone/>
              </a:pPr>
              <a:endParaRPr lang="en-US" altLang="en-US"/>
            </a:p>
          </p:txBody>
        </p:sp>
        <p:sp>
          <p:nvSpPr>
            <p:cNvPr id="14" name="Bent-Up Arrow 13"/>
            <p:cNvSpPr/>
            <p:nvPr/>
          </p:nvSpPr>
          <p:spPr bwMode="auto">
            <a:xfrm>
              <a:off x="2632122" y="4909785"/>
              <a:ext cx="1868433" cy="1064943"/>
            </a:xfrm>
            <a:prstGeom prst="bentUpArrow">
              <a:avLst/>
            </a:prstGeom>
            <a:solidFill>
              <a:srgbClr val="0070C0"/>
            </a:solidFill>
            <a:ln>
              <a:noFill/>
            </a:ln>
            <a:effectLst/>
            <a:extLst/>
          </p:spPr>
          <p:txBody>
            <a:bodyPr>
              <a:spAutoFit/>
            </a:bodyPr>
            <a:lstStyle/>
            <a:p>
              <a:pPr eaLnBrk="1" hangingPunct="1">
                <a:spcBef>
                  <a:spcPct val="50000"/>
                </a:spcBef>
                <a:defRPr/>
              </a:pPr>
              <a:endParaRPr lang="en-US">
                <a:latin typeface="Arial" charset="0"/>
              </a:endParaRPr>
            </a:p>
          </p:txBody>
        </p:sp>
        <p:sp>
          <p:nvSpPr>
            <p:cNvPr id="16" name="Bent-Up Arrow 15"/>
            <p:cNvSpPr/>
            <p:nvPr/>
          </p:nvSpPr>
          <p:spPr bwMode="auto">
            <a:xfrm rot="16200000" flipH="1">
              <a:off x="6656478" y="3471746"/>
              <a:ext cx="1450609" cy="1139791"/>
            </a:xfrm>
            <a:prstGeom prst="bentUpArrow">
              <a:avLst>
                <a:gd name="adj1" fmla="val 28021"/>
                <a:gd name="adj2" fmla="val 18193"/>
                <a:gd name="adj3" fmla="val 21178"/>
              </a:avLst>
            </a:prstGeom>
            <a:solidFill>
              <a:srgbClr val="0070C0"/>
            </a:solidFill>
            <a:ln>
              <a:noFill/>
            </a:ln>
            <a:effectLst/>
            <a:extLst/>
          </p:spPr>
          <p:txBody>
            <a:bodyPr>
              <a:spAutoFit/>
            </a:bodyPr>
            <a:lstStyle/>
            <a:p>
              <a:pPr eaLnBrk="1" hangingPunct="1">
                <a:spcBef>
                  <a:spcPct val="50000"/>
                </a:spcBef>
                <a:defRPr/>
              </a:pPr>
              <a:endParaRPr lang="en-US">
                <a:latin typeface="Arial" charset="0"/>
              </a:endParaRPr>
            </a:p>
          </p:txBody>
        </p:sp>
        <p:sp>
          <p:nvSpPr>
            <p:cNvPr id="5" name="Rounded Rectangle 4"/>
            <p:cNvSpPr/>
            <p:nvPr/>
          </p:nvSpPr>
          <p:spPr bwMode="auto">
            <a:xfrm>
              <a:off x="3151220" y="3444892"/>
              <a:ext cx="3528908" cy="1464893"/>
            </a:xfrm>
            <a:prstGeom prst="roundRect">
              <a:avLst/>
            </a:prstGeom>
            <a:ln>
              <a:solidFill>
                <a:schemeClr val="tx1"/>
              </a:solidFill>
            </a:ln>
            <a:extLst/>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spcBef>
                  <a:spcPct val="50000"/>
                </a:spcBef>
                <a:defRPr/>
              </a:pPr>
              <a:r>
                <a:rPr lang="en-US" sz="2000" dirty="0">
                  <a:solidFill>
                    <a:schemeClr val="tx1"/>
                  </a:solidFill>
                </a:rPr>
                <a:t>Education, instructional training, adaptive reading or information access to beneficiary persons</a:t>
              </a:r>
            </a:p>
          </p:txBody>
        </p:sp>
      </p:grpSp>
      <p:sp>
        <p:nvSpPr>
          <p:cNvPr id="2" name="Title 1"/>
          <p:cNvSpPr>
            <a:spLocks noGrp="1"/>
          </p:cNvSpPr>
          <p:nvPr>
            <p:ph type="title"/>
          </p:nvPr>
        </p:nvSpPr>
        <p:spPr/>
        <p:txBody>
          <a:bodyPr/>
          <a:lstStyle/>
          <a:p>
            <a:pPr>
              <a:defRPr/>
            </a:pPr>
            <a:r>
              <a:rPr lang="en-US" dirty="0" smtClean="0"/>
              <a:t>The Authorized Entities</a:t>
            </a:r>
            <a:endParaRPr lang="en-US" dirty="0"/>
          </a:p>
        </p:txBody>
      </p:sp>
      <p:sp>
        <p:nvSpPr>
          <p:cNvPr id="3" name="Rectangle 2"/>
          <p:cNvSpPr/>
          <p:nvPr/>
        </p:nvSpPr>
        <p:spPr bwMode="auto">
          <a:xfrm>
            <a:off x="400050" y="2003425"/>
            <a:ext cx="2232025" cy="830263"/>
          </a:xfrm>
          <a:prstGeom prst="rect">
            <a:avLst/>
          </a:prstGeom>
          <a:solidFill>
            <a:schemeClr val="accent3">
              <a:lumMod val="95000"/>
            </a:schemeClr>
          </a:solidFill>
          <a:ln/>
          <a:extLst/>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spcBef>
                <a:spcPct val="50000"/>
              </a:spcBef>
              <a:defRPr/>
            </a:pPr>
            <a:r>
              <a:rPr lang="en-US" dirty="0">
                <a:solidFill>
                  <a:schemeClr val="tx1"/>
                </a:solidFill>
              </a:rPr>
              <a:t>Non-profit organizations</a:t>
            </a:r>
          </a:p>
        </p:txBody>
      </p:sp>
      <p:grpSp>
        <p:nvGrpSpPr>
          <p:cNvPr id="9" name="Group 8"/>
          <p:cNvGrpSpPr>
            <a:grpSpLocks/>
          </p:cNvGrpSpPr>
          <p:nvPr/>
        </p:nvGrpSpPr>
        <p:grpSpPr bwMode="auto">
          <a:xfrm>
            <a:off x="2808288" y="1196975"/>
            <a:ext cx="6335712" cy="2206625"/>
            <a:chOff x="2807547" y="1196752"/>
            <a:chExt cx="6336453" cy="2207240"/>
          </a:xfrm>
        </p:grpSpPr>
        <p:sp>
          <p:nvSpPr>
            <p:cNvPr id="8" name="Right Arrow 7"/>
            <p:cNvSpPr/>
            <p:nvPr/>
          </p:nvSpPr>
          <p:spPr bwMode="auto">
            <a:xfrm>
              <a:off x="2807547" y="2092352"/>
              <a:ext cx="3375420" cy="741570"/>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1"/>
              <a:tileRect/>
            </a:gradFill>
            <a:ln w="9525" cap="flat" cmpd="sng" algn="ctr">
              <a:solidFill>
                <a:schemeClr val="bg1"/>
              </a:solidFill>
              <a:prstDash val="solid"/>
              <a:round/>
              <a:headEnd type="none" w="med" len="med"/>
              <a:tailEnd type="none" w="med" len="med"/>
            </a:ln>
            <a:effectLst/>
            <a:extLst/>
          </p:spPr>
          <p:txBody>
            <a:bodyPr>
              <a:spAutoFit/>
            </a:bodyPr>
            <a:lstStyle/>
            <a:p>
              <a:pPr eaLnBrk="1" hangingPunct="1">
                <a:spcBef>
                  <a:spcPct val="50000"/>
                </a:spcBef>
                <a:defRPr/>
              </a:pPr>
              <a:endParaRPr lang="en-US">
                <a:latin typeface="Arial" charset="0"/>
              </a:endParaRPr>
            </a:p>
          </p:txBody>
        </p:sp>
        <p:sp>
          <p:nvSpPr>
            <p:cNvPr id="4" name="Oval 3"/>
            <p:cNvSpPr/>
            <p:nvPr/>
          </p:nvSpPr>
          <p:spPr bwMode="auto">
            <a:xfrm>
              <a:off x="6372200" y="1196752"/>
              <a:ext cx="2771800" cy="2207240"/>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bg1"/>
              </a:solidFill>
            </a:ln>
            <a:extLst/>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spcBef>
                  <a:spcPct val="50000"/>
                </a:spcBef>
                <a:defRPr/>
              </a:pPr>
              <a:r>
                <a:rPr lang="en-US" dirty="0">
                  <a:solidFill>
                    <a:schemeClr val="tx1"/>
                  </a:solidFill>
                </a:rPr>
                <a:t>With primary activity or institutional obligations</a:t>
              </a:r>
            </a:p>
          </p:txBody>
        </p:sp>
      </p:grpSp>
      <p:grpSp>
        <p:nvGrpSpPr>
          <p:cNvPr id="12" name="Group 11"/>
          <p:cNvGrpSpPr>
            <a:grpSpLocks/>
          </p:cNvGrpSpPr>
          <p:nvPr/>
        </p:nvGrpSpPr>
        <p:grpSpPr bwMode="auto">
          <a:xfrm>
            <a:off x="12700" y="2865438"/>
            <a:ext cx="3006725" cy="3562350"/>
            <a:chOff x="12959" y="2866046"/>
            <a:chExt cx="3006080" cy="3562282"/>
          </a:xfrm>
        </p:grpSpPr>
        <p:sp>
          <p:nvSpPr>
            <p:cNvPr id="11" name="Right Arrow 10"/>
            <p:cNvSpPr/>
            <p:nvPr/>
          </p:nvSpPr>
          <p:spPr bwMode="auto">
            <a:xfrm rot="5400000">
              <a:off x="863269" y="3172641"/>
              <a:ext cx="1355042" cy="741852"/>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100000" t="100000"/>
              </a:path>
              <a:tileRect r="-100000" b="-100000"/>
            </a:gradFill>
            <a:ln w="9525" cap="flat" cmpd="sng" algn="ctr">
              <a:solidFill>
                <a:schemeClr val="bg1"/>
              </a:solidFill>
              <a:prstDash val="solid"/>
              <a:round/>
              <a:headEnd type="none" w="med" len="med"/>
              <a:tailEnd type="none" w="med" len="med"/>
            </a:ln>
            <a:effectLst/>
            <a:extLst/>
          </p:spPr>
          <p:txBody>
            <a:bodyPr>
              <a:spAutoFit/>
            </a:bodyPr>
            <a:lstStyle/>
            <a:p>
              <a:pPr eaLnBrk="1" hangingPunct="1">
                <a:spcBef>
                  <a:spcPct val="50000"/>
                </a:spcBef>
                <a:defRPr/>
              </a:pPr>
              <a:endParaRPr lang="en-US">
                <a:latin typeface="Arial" charset="0"/>
              </a:endParaRPr>
            </a:p>
          </p:txBody>
        </p:sp>
        <p:sp>
          <p:nvSpPr>
            <p:cNvPr id="6" name="Oval 5"/>
            <p:cNvSpPr/>
            <p:nvPr/>
          </p:nvSpPr>
          <p:spPr bwMode="auto">
            <a:xfrm>
              <a:off x="12959" y="4221088"/>
              <a:ext cx="3006080" cy="2207240"/>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bg1"/>
              </a:solidFill>
            </a:ln>
            <a:extLst/>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spcBef>
                  <a:spcPct val="50000"/>
                </a:spcBef>
                <a:defRPr/>
              </a:pPr>
              <a:r>
                <a:rPr lang="en-US" dirty="0">
                  <a:solidFill>
                    <a:schemeClr val="tx1"/>
                  </a:solidFill>
                </a:rPr>
                <a:t>Recognized or authorized by the government</a:t>
              </a:r>
            </a:p>
          </p:txBody>
        </p:sp>
      </p:grpSp>
      <p:sp>
        <p:nvSpPr>
          <p:cNvPr id="7" name="Rectangle 6"/>
          <p:cNvSpPr/>
          <p:nvPr/>
        </p:nvSpPr>
        <p:spPr bwMode="auto">
          <a:xfrm>
            <a:off x="6875463" y="5732463"/>
            <a:ext cx="2092325" cy="831850"/>
          </a:xfrm>
          <a:prstGeom prst="rect">
            <a:avLst/>
          </a:prstGeom>
          <a:solidFill>
            <a:schemeClr val="accent3">
              <a:lumMod val="95000"/>
            </a:schemeClr>
          </a:solidFill>
          <a:ln/>
          <a:extLst/>
        </p:spPr>
        <p:style>
          <a:lnRef idx="2">
            <a:schemeClr val="accent4"/>
          </a:lnRef>
          <a:fillRef idx="1">
            <a:schemeClr val="lt1"/>
          </a:fillRef>
          <a:effectRef idx="0">
            <a:schemeClr val="accent4"/>
          </a:effectRef>
          <a:fontRef idx="minor">
            <a:schemeClr val="dk1"/>
          </a:fontRef>
        </p:style>
        <p:txBody>
          <a:bodyPr>
            <a:spAutoFit/>
          </a:bodyPr>
          <a:lstStyle/>
          <a:p>
            <a:pPr eaLnBrk="1" hangingPunct="1">
              <a:spcBef>
                <a:spcPct val="50000"/>
              </a:spcBef>
              <a:defRPr/>
            </a:pPr>
            <a:r>
              <a:rPr lang="en-US" dirty="0">
                <a:solidFill>
                  <a:schemeClr val="tx1"/>
                </a:solidFill>
              </a:rPr>
              <a:t>governmental organizations</a:t>
            </a:r>
          </a:p>
        </p:txBody>
      </p:sp>
    </p:spTree>
    <p:extLst>
      <p:ext uri="{BB962C8B-B14F-4D97-AF65-F5344CB8AC3E}">
        <p14:creationId xmlns:p14="http://schemas.microsoft.com/office/powerpoint/2010/main" val="635595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endParaRPr lang="fr-FR" sz="1400">
              <a:solidFill>
                <a:srgbClr val="000000"/>
              </a:solidFill>
              <a:latin typeface="Times New Roman" pitchFamily="18" charset="0"/>
            </a:endParaRPr>
          </a:p>
        </p:txBody>
      </p:sp>
      <p:sp>
        <p:nvSpPr>
          <p:cNvPr id="6147" name="Rectangle 10"/>
          <p:cNvSpPr>
            <a:spLocks noGrp="1" noChangeArrowheads="1"/>
          </p:cNvSpPr>
          <p:nvPr>
            <p:ph type="title"/>
          </p:nvPr>
        </p:nvSpPr>
        <p:spPr>
          <a:xfrm>
            <a:off x="251520" y="188640"/>
            <a:ext cx="8642350" cy="1143001"/>
          </a:xfrm>
        </p:spPr>
        <p:txBody>
          <a:bodyPr/>
          <a:lstStyle/>
          <a:p>
            <a:pPr eaLnBrk="1" hangingPunct="1">
              <a:defRPr/>
            </a:pPr>
            <a:r>
              <a:rPr lang="en-US" sz="3400" dirty="0" smtClean="0"/>
              <a:t>Beneficiary Person</a:t>
            </a:r>
            <a:endParaRPr lang="en-US" sz="3400" dirty="0"/>
          </a:p>
        </p:txBody>
      </p:sp>
      <p:sp>
        <p:nvSpPr>
          <p:cNvPr id="6148" name="Rectangle 11"/>
          <p:cNvSpPr>
            <a:spLocks noGrp="1" noChangeArrowheads="1"/>
          </p:cNvSpPr>
          <p:nvPr>
            <p:ph type="body" sz="half" idx="2"/>
          </p:nvPr>
        </p:nvSpPr>
        <p:spPr>
          <a:xfrm>
            <a:off x="251520" y="1196752"/>
            <a:ext cx="8424936" cy="4835624"/>
          </a:xfrm>
        </p:spPr>
        <p:txBody>
          <a:bodyPr/>
          <a:lstStyle/>
          <a:p>
            <a:pPr marL="0" indent="0">
              <a:buNone/>
            </a:pPr>
            <a:endParaRPr lang="en-US" sz="2000" dirty="0"/>
          </a:p>
          <a:p>
            <a:pPr marL="457200" indent="-457200">
              <a:buAutoNum type="alphaLcParenBoth"/>
            </a:pPr>
            <a:r>
              <a:rPr lang="en-US" sz="2000" dirty="0" smtClean="0"/>
              <a:t>is </a:t>
            </a:r>
            <a:r>
              <a:rPr lang="en-US" sz="2000" dirty="0"/>
              <a:t>blind</a:t>
            </a:r>
            <a:r>
              <a:rPr lang="en-US" sz="2000" dirty="0" smtClean="0"/>
              <a:t>;</a:t>
            </a:r>
          </a:p>
          <a:p>
            <a:pPr marL="0" indent="0">
              <a:buNone/>
            </a:pPr>
            <a:endParaRPr lang="en-US" sz="2000" dirty="0"/>
          </a:p>
          <a:p>
            <a:pPr marL="457200" indent="-457200">
              <a:buAutoNum type="alphaLcParenBoth" startAt="2"/>
            </a:pPr>
            <a:r>
              <a:rPr lang="en-US" sz="2000" dirty="0" smtClean="0"/>
              <a:t>has </a:t>
            </a:r>
            <a:r>
              <a:rPr lang="en-US" sz="2000" u="sng" dirty="0"/>
              <a:t>a visual impairment or a perceptual or reading disability which cannot be </a:t>
            </a:r>
            <a:r>
              <a:rPr lang="en-US" sz="2000" u="sng" dirty="0" smtClean="0"/>
              <a:t>improved</a:t>
            </a:r>
            <a:r>
              <a:rPr lang="en-US" sz="2000" dirty="0" smtClean="0"/>
              <a:t> (agreed statement to clarify doesn’t include all possible medical diagnostic or treatment) </a:t>
            </a:r>
            <a:r>
              <a:rPr lang="en-US" sz="2000" dirty="0"/>
              <a:t>to give visual function substantially equivalent to that of a person who has no such impairment or disability and so is unable to read printed works to substantially the same degree as a person without an impairment or disability; or </a:t>
            </a:r>
            <a:endParaRPr lang="en-US" sz="2000" dirty="0" smtClean="0"/>
          </a:p>
          <a:p>
            <a:pPr marL="457200" indent="-457200">
              <a:buAutoNum type="alphaLcParenBoth" startAt="2"/>
            </a:pPr>
            <a:endParaRPr lang="en-US" sz="2000" dirty="0"/>
          </a:p>
          <a:p>
            <a:pPr marL="457200" indent="-457200">
              <a:buAutoNum type="alphaLcParenBoth" startAt="3"/>
            </a:pPr>
            <a:r>
              <a:rPr lang="en-US" sz="2000" dirty="0" smtClean="0"/>
              <a:t>is </a:t>
            </a:r>
            <a:r>
              <a:rPr lang="en-US" sz="2000" dirty="0"/>
              <a:t>otherwise unable, through </a:t>
            </a:r>
            <a:r>
              <a:rPr lang="en-US" sz="2000" u="sng" dirty="0"/>
              <a:t>physical disability, to hold or manipulate a book or to focus or move the eyes</a:t>
            </a:r>
            <a:r>
              <a:rPr lang="en-US" sz="2000" dirty="0"/>
              <a:t> to the extent that would be normally acceptable for reading, </a:t>
            </a:r>
            <a:r>
              <a:rPr lang="en-US" sz="2000" dirty="0" smtClean="0"/>
              <a:t>regardless </a:t>
            </a:r>
            <a:r>
              <a:rPr lang="en-US" sz="2000" dirty="0"/>
              <a:t>of any other </a:t>
            </a:r>
            <a:r>
              <a:rPr lang="en-US" sz="2000" dirty="0" smtClean="0"/>
              <a:t>disabilities”.</a:t>
            </a:r>
          </a:p>
          <a:p>
            <a:pPr marL="0" indent="0">
              <a:buNone/>
            </a:pPr>
            <a:endParaRPr lang="en-US" sz="2000" dirty="0"/>
          </a:p>
        </p:txBody>
      </p:sp>
      <p:sp>
        <p:nvSpPr>
          <p:cNvPr id="2" name="Slide Number Placeholder 1"/>
          <p:cNvSpPr>
            <a:spLocks noGrp="1"/>
          </p:cNvSpPr>
          <p:nvPr>
            <p:ph type="sldNum" sz="quarter" idx="10"/>
          </p:nvPr>
        </p:nvSpPr>
        <p:spPr/>
        <p:txBody>
          <a:bodyPr/>
          <a:lstStyle/>
          <a:p>
            <a:pPr>
              <a:defRPr/>
            </a:pPr>
            <a:fld id="{F22746BC-3C69-4E19-A236-3AE200877D50}"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11875248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endParaRPr lang="fr-FR" sz="1400">
              <a:solidFill>
                <a:srgbClr val="000000"/>
              </a:solidFill>
              <a:latin typeface="Times New Roman" pitchFamily="18" charset="0"/>
            </a:endParaRPr>
          </a:p>
        </p:txBody>
      </p:sp>
      <p:sp>
        <p:nvSpPr>
          <p:cNvPr id="6147" name="Rectangle 10"/>
          <p:cNvSpPr>
            <a:spLocks noGrp="1" noChangeArrowheads="1"/>
          </p:cNvSpPr>
          <p:nvPr>
            <p:ph type="title"/>
          </p:nvPr>
        </p:nvSpPr>
        <p:spPr>
          <a:xfrm>
            <a:off x="251520" y="188640"/>
            <a:ext cx="8642350" cy="1143001"/>
          </a:xfrm>
        </p:spPr>
        <p:txBody>
          <a:bodyPr/>
          <a:lstStyle/>
          <a:p>
            <a:pPr eaLnBrk="1" hangingPunct="1">
              <a:defRPr/>
            </a:pPr>
            <a:r>
              <a:rPr lang="en-US" sz="3400" dirty="0" smtClean="0"/>
              <a:t/>
            </a:r>
            <a:br>
              <a:rPr lang="en-US" sz="3400" dirty="0" smtClean="0"/>
            </a:br>
            <a:r>
              <a:rPr lang="en-US" sz="3400" dirty="0" smtClean="0"/>
              <a:t>Limitations </a:t>
            </a:r>
            <a:r>
              <a:rPr lang="en-US" sz="3400" dirty="0"/>
              <a:t>and exceptions at the National </a:t>
            </a:r>
            <a:r>
              <a:rPr lang="en-US" sz="3400" dirty="0" smtClean="0"/>
              <a:t>level (I)</a:t>
            </a:r>
            <a:r>
              <a:rPr lang="en-US" sz="3400" dirty="0"/>
              <a:t/>
            </a:r>
            <a:br>
              <a:rPr lang="en-US" sz="3400" dirty="0"/>
            </a:br>
            <a:endParaRPr lang="en-US" sz="3400" dirty="0"/>
          </a:p>
        </p:txBody>
      </p:sp>
      <p:sp>
        <p:nvSpPr>
          <p:cNvPr id="6148" name="Rectangle 11"/>
          <p:cNvSpPr>
            <a:spLocks noGrp="1" noChangeArrowheads="1"/>
          </p:cNvSpPr>
          <p:nvPr>
            <p:ph type="body" sz="half" idx="2"/>
          </p:nvPr>
        </p:nvSpPr>
        <p:spPr>
          <a:xfrm>
            <a:off x="251520" y="1628800"/>
            <a:ext cx="8496944" cy="4379912"/>
          </a:xfrm>
        </p:spPr>
        <p:txBody>
          <a:bodyPr/>
          <a:lstStyle/>
          <a:p>
            <a:pPr eaLnBrk="1" hangingPunct="1">
              <a:buFont typeface="Arial" pitchFamily="34" charset="0"/>
              <a:buChar char="•"/>
              <a:defRPr/>
            </a:pPr>
            <a:r>
              <a:rPr lang="en-US" dirty="0" smtClean="0"/>
              <a:t>Should permit changes needed to make a work accessible (by default);</a:t>
            </a:r>
          </a:p>
          <a:p>
            <a:pPr marL="0" indent="0" eaLnBrk="1" hangingPunct="1">
              <a:buNone/>
              <a:defRPr/>
            </a:pPr>
            <a:endParaRPr lang="en-US" dirty="0" smtClean="0"/>
          </a:p>
          <a:p>
            <a:pPr eaLnBrk="1" hangingPunct="1">
              <a:buFont typeface="Arial" pitchFamily="34" charset="0"/>
              <a:buChar char="•"/>
              <a:defRPr/>
            </a:pPr>
            <a:r>
              <a:rPr lang="en-US" dirty="0" smtClean="0"/>
              <a:t>Mandatory: rights of reproduction, distribution, and making available to the public; </a:t>
            </a:r>
            <a:r>
              <a:rPr lang="en-US" dirty="0"/>
              <a:t>o</a:t>
            </a:r>
            <a:r>
              <a:rPr lang="en-US" dirty="0" smtClean="0"/>
              <a:t>ptional: public </a:t>
            </a:r>
            <a:r>
              <a:rPr lang="en-US" dirty="0"/>
              <a:t>performance</a:t>
            </a:r>
            <a:r>
              <a:rPr lang="en-US" dirty="0" smtClean="0"/>
              <a:t>. </a:t>
            </a:r>
            <a:r>
              <a:rPr lang="en-US" u="sng" dirty="0" smtClean="0"/>
              <a:t>Translation is not included (Agreed statement 4(3))</a:t>
            </a:r>
            <a:r>
              <a:rPr lang="en-US" dirty="0" smtClean="0"/>
              <a:t>;</a:t>
            </a:r>
            <a:endParaRPr lang="en-US" dirty="0" smtClean="0">
              <a:solidFill>
                <a:srgbClr val="FF0000"/>
              </a:solidFill>
            </a:endParaRPr>
          </a:p>
          <a:p>
            <a:pPr eaLnBrk="1" hangingPunct="1">
              <a:buFont typeface="Arial" pitchFamily="34" charset="0"/>
              <a:buChar char="•"/>
              <a:defRPr/>
            </a:pPr>
            <a:endParaRPr lang="en-US" dirty="0"/>
          </a:p>
          <a:p>
            <a:pPr eaLnBrk="1" hangingPunct="1">
              <a:buFont typeface="Arial" pitchFamily="34" charset="0"/>
              <a:buChar char="•"/>
              <a:defRPr/>
            </a:pPr>
            <a:r>
              <a:rPr lang="en-US" dirty="0"/>
              <a:t>Authorized entities can: (1) make accessible format, (2) obtain it from another entity and (3) supply to beneficiary (including persons acting on her behalf, caretaker or </a:t>
            </a:r>
            <a:r>
              <a:rPr lang="en-US" dirty="0" smtClean="0"/>
              <a:t>caregiver).</a:t>
            </a:r>
          </a:p>
          <a:p>
            <a:pPr eaLnBrk="1" hangingPunct="1">
              <a:buFont typeface="Arial" pitchFamily="34" charset="0"/>
              <a:buChar char="•"/>
              <a:defRPr/>
            </a:pPr>
            <a:endParaRPr lang="en-US" sz="2600" dirty="0"/>
          </a:p>
          <a:p>
            <a:pPr eaLnBrk="1" hangingPunct="1">
              <a:buFont typeface="Arial" pitchFamily="34" charset="0"/>
              <a:buChar char="•"/>
              <a:defRPr/>
            </a:pPr>
            <a:endParaRPr lang="en-US" sz="2600" dirty="0"/>
          </a:p>
        </p:txBody>
      </p:sp>
      <p:sp>
        <p:nvSpPr>
          <p:cNvPr id="2" name="Slide Number Placeholder 1"/>
          <p:cNvSpPr>
            <a:spLocks noGrp="1"/>
          </p:cNvSpPr>
          <p:nvPr>
            <p:ph type="sldNum" sz="quarter" idx="10"/>
          </p:nvPr>
        </p:nvSpPr>
        <p:spPr/>
        <p:txBody>
          <a:bodyPr/>
          <a:lstStyle/>
          <a:p>
            <a:pPr>
              <a:defRPr/>
            </a:pPr>
            <a:fld id="{F22746BC-3C69-4E19-A236-3AE200877D50}"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76771872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endParaRPr lang="fr-FR" sz="1400">
              <a:solidFill>
                <a:srgbClr val="000000"/>
              </a:solidFill>
              <a:latin typeface="Times New Roman" pitchFamily="18" charset="0"/>
            </a:endParaRPr>
          </a:p>
        </p:txBody>
      </p:sp>
      <p:sp>
        <p:nvSpPr>
          <p:cNvPr id="6147" name="Rectangle 10"/>
          <p:cNvSpPr>
            <a:spLocks noGrp="1" noChangeArrowheads="1"/>
          </p:cNvSpPr>
          <p:nvPr>
            <p:ph type="title"/>
          </p:nvPr>
        </p:nvSpPr>
        <p:spPr>
          <a:xfrm>
            <a:off x="251520" y="188640"/>
            <a:ext cx="8642350" cy="1143001"/>
          </a:xfrm>
        </p:spPr>
        <p:txBody>
          <a:bodyPr/>
          <a:lstStyle/>
          <a:p>
            <a:pPr eaLnBrk="1" hangingPunct="1">
              <a:defRPr/>
            </a:pPr>
            <a:r>
              <a:rPr lang="en-US" sz="3400" dirty="0" smtClean="0"/>
              <a:t/>
            </a:r>
            <a:br>
              <a:rPr lang="en-US" sz="3400" dirty="0" smtClean="0"/>
            </a:br>
            <a:r>
              <a:rPr lang="en-US" sz="3400" dirty="0" smtClean="0"/>
              <a:t>Limitations </a:t>
            </a:r>
            <a:r>
              <a:rPr lang="en-US" sz="3400" dirty="0"/>
              <a:t>and exceptions at the National </a:t>
            </a:r>
            <a:r>
              <a:rPr lang="en-US" sz="3400" dirty="0" smtClean="0"/>
              <a:t>level (II)</a:t>
            </a:r>
            <a:r>
              <a:rPr lang="en-US" sz="3400" dirty="0"/>
              <a:t/>
            </a:r>
            <a:br>
              <a:rPr lang="en-US" sz="3400" dirty="0"/>
            </a:br>
            <a:endParaRPr lang="en-US" sz="3400" dirty="0"/>
          </a:p>
        </p:txBody>
      </p:sp>
      <p:sp>
        <p:nvSpPr>
          <p:cNvPr id="6148" name="Rectangle 11"/>
          <p:cNvSpPr>
            <a:spLocks noGrp="1" noChangeArrowheads="1"/>
          </p:cNvSpPr>
          <p:nvPr>
            <p:ph type="body" sz="half" idx="2"/>
          </p:nvPr>
        </p:nvSpPr>
        <p:spPr>
          <a:xfrm>
            <a:off x="251520" y="1628800"/>
            <a:ext cx="8496944" cy="4379912"/>
          </a:xfrm>
        </p:spPr>
        <p:txBody>
          <a:bodyPr/>
          <a:lstStyle/>
          <a:p>
            <a:pPr marL="0" indent="0" eaLnBrk="1" hangingPunct="1">
              <a:buNone/>
              <a:defRPr/>
            </a:pPr>
            <a:r>
              <a:rPr lang="en-US" dirty="0" smtClean="0"/>
              <a:t>“(..) by any means, including by non-commercial lending or by electronic communication by wire or wireless means, and undertake any intermediate steps to achieve those objectives, when all the following conditions are met:”</a:t>
            </a:r>
          </a:p>
          <a:p>
            <a:pPr marL="0" indent="0" eaLnBrk="1" hangingPunct="1">
              <a:buNone/>
              <a:defRPr/>
            </a:pPr>
            <a:endParaRPr lang="en-US" sz="2600" dirty="0"/>
          </a:p>
          <a:p>
            <a:pPr marL="514350" indent="-514350" eaLnBrk="1" hangingPunct="1">
              <a:buAutoNum type="romanLcParenBoth"/>
              <a:defRPr/>
            </a:pPr>
            <a:r>
              <a:rPr lang="en-US" dirty="0" smtClean="0"/>
              <a:t>Lawful access to the work;</a:t>
            </a:r>
          </a:p>
          <a:p>
            <a:pPr marL="514350" indent="-514350" eaLnBrk="1" hangingPunct="1">
              <a:buAutoNum type="romanLcParenBoth"/>
              <a:defRPr/>
            </a:pPr>
            <a:r>
              <a:rPr lang="en-US" dirty="0" smtClean="0"/>
              <a:t>No changes other than those needed to make the work accessible;</a:t>
            </a:r>
          </a:p>
          <a:p>
            <a:pPr marL="514350" indent="-514350" eaLnBrk="1" hangingPunct="1">
              <a:buAutoNum type="romanLcParenBoth"/>
              <a:defRPr/>
            </a:pPr>
            <a:r>
              <a:rPr lang="en-US" dirty="0" smtClean="0"/>
              <a:t>Supply exclusively to be used by beneficiary;</a:t>
            </a:r>
          </a:p>
          <a:p>
            <a:pPr marL="514350" indent="-514350" eaLnBrk="1" hangingPunct="1">
              <a:buAutoNum type="romanLcParenBoth"/>
              <a:defRPr/>
            </a:pPr>
            <a:r>
              <a:rPr lang="en-US" dirty="0" smtClean="0"/>
              <a:t>Non-profit basis. </a:t>
            </a:r>
            <a:endParaRPr lang="en-US" dirty="0"/>
          </a:p>
        </p:txBody>
      </p:sp>
      <p:sp>
        <p:nvSpPr>
          <p:cNvPr id="2" name="Slide Number Placeholder 1"/>
          <p:cNvSpPr>
            <a:spLocks noGrp="1"/>
          </p:cNvSpPr>
          <p:nvPr>
            <p:ph type="sldNum" sz="quarter" idx="10"/>
          </p:nvPr>
        </p:nvSpPr>
        <p:spPr/>
        <p:txBody>
          <a:bodyPr/>
          <a:lstStyle/>
          <a:p>
            <a:pPr>
              <a:defRPr/>
            </a:pPr>
            <a:fld id="{F22746BC-3C69-4E19-A236-3AE200877D50}"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6681527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endParaRPr lang="fr-FR" sz="1400">
              <a:solidFill>
                <a:srgbClr val="000000"/>
              </a:solidFill>
              <a:latin typeface="Times New Roman" pitchFamily="18" charset="0"/>
            </a:endParaRPr>
          </a:p>
        </p:txBody>
      </p:sp>
      <p:sp>
        <p:nvSpPr>
          <p:cNvPr id="6147" name="Rectangle 10"/>
          <p:cNvSpPr>
            <a:spLocks noGrp="1" noChangeArrowheads="1"/>
          </p:cNvSpPr>
          <p:nvPr>
            <p:ph type="title"/>
          </p:nvPr>
        </p:nvSpPr>
        <p:spPr>
          <a:xfrm>
            <a:off x="251520" y="188640"/>
            <a:ext cx="8642350" cy="1143001"/>
          </a:xfrm>
        </p:spPr>
        <p:txBody>
          <a:bodyPr/>
          <a:lstStyle/>
          <a:p>
            <a:pPr eaLnBrk="1" hangingPunct="1">
              <a:defRPr/>
            </a:pPr>
            <a:r>
              <a:rPr lang="en-US" sz="3400" dirty="0" smtClean="0"/>
              <a:t/>
            </a:r>
            <a:br>
              <a:rPr lang="en-US" sz="3400" dirty="0" smtClean="0"/>
            </a:br>
            <a:r>
              <a:rPr lang="en-US" sz="3400" dirty="0" smtClean="0"/>
              <a:t>Limitations </a:t>
            </a:r>
            <a:r>
              <a:rPr lang="en-US" sz="3400" dirty="0"/>
              <a:t>and exceptions at the National </a:t>
            </a:r>
            <a:r>
              <a:rPr lang="en-US" sz="3400" dirty="0" smtClean="0"/>
              <a:t>level (III)</a:t>
            </a:r>
            <a:r>
              <a:rPr lang="en-US" sz="3400" dirty="0"/>
              <a:t/>
            </a:r>
            <a:br>
              <a:rPr lang="en-US" sz="3400" dirty="0"/>
            </a:br>
            <a:endParaRPr lang="en-US" sz="3400" dirty="0"/>
          </a:p>
        </p:txBody>
      </p:sp>
      <p:sp>
        <p:nvSpPr>
          <p:cNvPr id="6148" name="Rectangle 11"/>
          <p:cNvSpPr>
            <a:spLocks noGrp="1" noChangeArrowheads="1"/>
          </p:cNvSpPr>
          <p:nvPr>
            <p:ph type="body" sz="half" idx="2"/>
          </p:nvPr>
        </p:nvSpPr>
        <p:spPr>
          <a:xfrm>
            <a:off x="179512" y="1628800"/>
            <a:ext cx="8496944" cy="4379912"/>
          </a:xfrm>
        </p:spPr>
        <p:txBody>
          <a:bodyPr/>
          <a:lstStyle/>
          <a:p>
            <a:pPr marL="0" indent="0" eaLnBrk="1" hangingPunct="1">
              <a:buNone/>
              <a:defRPr/>
            </a:pPr>
            <a:endParaRPr lang="en-US" dirty="0" smtClean="0"/>
          </a:p>
          <a:p>
            <a:pPr eaLnBrk="1" hangingPunct="1">
              <a:buFont typeface="Arial" pitchFamily="34" charset="0"/>
              <a:buChar char="•"/>
              <a:defRPr/>
            </a:pPr>
            <a:r>
              <a:rPr lang="en-US" dirty="0"/>
              <a:t>C</a:t>
            </a:r>
            <a:r>
              <a:rPr lang="en-US" dirty="0" smtClean="0"/>
              <a:t>ommercial availability </a:t>
            </a:r>
            <a:r>
              <a:rPr lang="en-US" u="sng" dirty="0" smtClean="0"/>
              <a:t>(under reasonable terms) </a:t>
            </a:r>
            <a:r>
              <a:rPr lang="en-US" dirty="0" smtClean="0"/>
              <a:t>requirement is optional. Through a notification Member States can set the absence of availability of accessible format as a pre-condition for the limitations and exception; </a:t>
            </a:r>
          </a:p>
          <a:p>
            <a:pPr eaLnBrk="1" hangingPunct="1">
              <a:buFont typeface="Arial" pitchFamily="34" charset="0"/>
              <a:buChar char="•"/>
              <a:defRPr/>
            </a:pPr>
            <a:endParaRPr lang="en-US" dirty="0"/>
          </a:p>
          <a:p>
            <a:pPr eaLnBrk="1" hangingPunct="1">
              <a:buFont typeface="Arial" pitchFamily="34" charset="0"/>
              <a:buChar char="•"/>
              <a:defRPr/>
            </a:pPr>
            <a:r>
              <a:rPr lang="en-US" dirty="0" smtClean="0"/>
              <a:t>A system for remuneration is also optional.</a:t>
            </a:r>
            <a:endParaRPr lang="en-US" dirty="0"/>
          </a:p>
        </p:txBody>
      </p:sp>
      <p:sp>
        <p:nvSpPr>
          <p:cNvPr id="2" name="Slide Number Placeholder 1"/>
          <p:cNvSpPr>
            <a:spLocks noGrp="1"/>
          </p:cNvSpPr>
          <p:nvPr>
            <p:ph type="sldNum" sz="quarter" idx="10"/>
          </p:nvPr>
        </p:nvSpPr>
        <p:spPr/>
        <p:txBody>
          <a:bodyPr/>
          <a:lstStyle/>
          <a:p>
            <a:pPr>
              <a:defRPr/>
            </a:pPr>
            <a:fld id="{F22746BC-3C69-4E19-A236-3AE200877D50}"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28729691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nceptdraw.com/How-To-Guide/picture/geo-map-south-america-argentina/Geo-map-south-america-cont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836"/>
            <a:ext cx="4397967" cy="56849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128860"/>
          </a:xfrm>
        </p:spPr>
        <p:txBody>
          <a:bodyPr/>
          <a:lstStyle/>
          <a:p>
            <a:r>
              <a:rPr lang="es-ES" dirty="0" smtClean="0"/>
              <a:t>Cross-</a:t>
            </a:r>
            <a:r>
              <a:rPr lang="es-ES" dirty="0" err="1" smtClean="0"/>
              <a:t>Border</a:t>
            </a:r>
            <a:r>
              <a:rPr lang="es-ES" dirty="0" smtClean="0"/>
              <a:t> Exchange (I)</a:t>
            </a:r>
            <a:endParaRPr lang="es-ES" dirty="0"/>
          </a:p>
        </p:txBody>
      </p:sp>
      <p:pic>
        <p:nvPicPr>
          <p:cNvPr id="1028" name="Picture 4" descr="http://www.worldatlas.com/webimage/countrys/europe/outline/es.gi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551504" y="2220305"/>
            <a:ext cx="1506465"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7south.com/wp-content/uploads/2014/07/CC_Cloud-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7068" y="3895093"/>
            <a:ext cx="3964117" cy="254083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altrimage.com/wp-content/uploads/2013/11/BRAILL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128" t="33023" r="8495" b="39320"/>
          <a:stretch/>
        </p:blipFill>
        <p:spPr bwMode="auto">
          <a:xfrm>
            <a:off x="7147020" y="5245727"/>
            <a:ext cx="1399822" cy="4757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www.huntsvillelibrary.ca/en/eservices/resources/daisylogo-plai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2610" y="5145215"/>
            <a:ext cx="914453" cy="81429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cdn.makeuseof.com/wp-content/uploads/2008/07/pdflogo.png?6f25c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4088" y="5080720"/>
            <a:ext cx="536858" cy="53685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iconbug.com/download/size/507/icon/5939/file-format-mp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3743" y="4406425"/>
            <a:ext cx="605228" cy="611197"/>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upload.wikimedia.org/wikipedia/commons/thumb/4/4f/Microsoft_Word_2013_logo.svg/2000px-Microsoft_Word_2013_logo.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6772" y="4419076"/>
            <a:ext cx="569464" cy="55949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de Seta Reta 4"/>
          <p:cNvCxnSpPr/>
          <p:nvPr/>
        </p:nvCxnSpPr>
        <p:spPr bwMode="auto">
          <a:xfrm>
            <a:off x="2098793" y="1739428"/>
            <a:ext cx="4304729" cy="753470"/>
          </a:xfrm>
          <a:prstGeom prst="straightConnector1">
            <a:avLst/>
          </a:prstGeom>
          <a:noFill/>
          <a:ln w="76200" cap="flat" cmpd="sng" algn="ctr">
            <a:solidFill>
              <a:srgbClr val="0070C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ector de Seta Reta 16"/>
          <p:cNvCxnSpPr/>
          <p:nvPr/>
        </p:nvCxnSpPr>
        <p:spPr bwMode="auto">
          <a:xfrm flipH="1" flipV="1">
            <a:off x="1259632" y="2032218"/>
            <a:ext cx="891470" cy="2615765"/>
          </a:xfrm>
          <a:prstGeom prst="straightConnector1">
            <a:avLst/>
          </a:prstGeom>
          <a:noFill/>
          <a:ln w="76200" cap="flat" cmpd="sng" algn="ctr">
            <a:solidFill>
              <a:srgbClr val="0070C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ector de Seta Reta 17"/>
          <p:cNvCxnSpPr/>
          <p:nvPr/>
        </p:nvCxnSpPr>
        <p:spPr bwMode="auto">
          <a:xfrm flipV="1">
            <a:off x="1620788" y="2981580"/>
            <a:ext cx="5111452" cy="277287"/>
          </a:xfrm>
          <a:prstGeom prst="straightConnector1">
            <a:avLst/>
          </a:prstGeom>
          <a:noFill/>
          <a:ln w="76200" cap="flat" cmpd="sng" algn="ctr">
            <a:solidFill>
              <a:srgbClr val="0070C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ector de Seta Reta 18"/>
          <p:cNvCxnSpPr/>
          <p:nvPr/>
        </p:nvCxnSpPr>
        <p:spPr bwMode="auto">
          <a:xfrm>
            <a:off x="1724457" y="1765844"/>
            <a:ext cx="619515" cy="532747"/>
          </a:xfrm>
          <a:prstGeom prst="straightConnector1">
            <a:avLst/>
          </a:prstGeom>
          <a:noFill/>
          <a:ln w="76200" cap="flat" cmpd="sng" algn="ctr">
            <a:solidFill>
              <a:srgbClr val="0070C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ctor de Seta Reta 19"/>
          <p:cNvCxnSpPr/>
          <p:nvPr/>
        </p:nvCxnSpPr>
        <p:spPr bwMode="auto">
          <a:xfrm>
            <a:off x="484333" y="1811436"/>
            <a:ext cx="1351363" cy="914252"/>
          </a:xfrm>
          <a:prstGeom prst="straightConnector1">
            <a:avLst/>
          </a:prstGeom>
          <a:noFill/>
          <a:ln w="76200" cap="flat" cmpd="sng" algn="ctr">
            <a:solidFill>
              <a:srgbClr val="0070C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ector de Seta Reta 20"/>
          <p:cNvCxnSpPr/>
          <p:nvPr/>
        </p:nvCxnSpPr>
        <p:spPr bwMode="auto">
          <a:xfrm>
            <a:off x="1684962" y="3709258"/>
            <a:ext cx="1055475" cy="505204"/>
          </a:xfrm>
          <a:prstGeom prst="straightConnector1">
            <a:avLst/>
          </a:prstGeom>
          <a:noFill/>
          <a:ln w="76200" cap="flat" cmpd="sng" algn="ctr">
            <a:solidFill>
              <a:srgbClr val="0070C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ector de Seta Reta 21"/>
          <p:cNvCxnSpPr/>
          <p:nvPr/>
        </p:nvCxnSpPr>
        <p:spPr bwMode="auto">
          <a:xfrm>
            <a:off x="2212700" y="4941168"/>
            <a:ext cx="716306" cy="144016"/>
          </a:xfrm>
          <a:prstGeom prst="straightConnector1">
            <a:avLst/>
          </a:prstGeom>
          <a:noFill/>
          <a:ln w="76200" cap="flat" cmpd="sng" algn="ctr">
            <a:solidFill>
              <a:srgbClr val="0070C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Conector de Seta Reta 35"/>
          <p:cNvCxnSpPr/>
          <p:nvPr/>
        </p:nvCxnSpPr>
        <p:spPr bwMode="auto">
          <a:xfrm flipH="1">
            <a:off x="6732240" y="3266261"/>
            <a:ext cx="103996" cy="624040"/>
          </a:xfrm>
          <a:prstGeom prst="straightConnector1">
            <a:avLst/>
          </a:prstGeom>
          <a:noFill/>
          <a:ln w="76200" cap="flat" cmpd="sng" algn="ctr">
            <a:solidFill>
              <a:srgbClr val="00B0F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Conector de Seta Reta 37"/>
          <p:cNvCxnSpPr/>
          <p:nvPr/>
        </p:nvCxnSpPr>
        <p:spPr bwMode="auto">
          <a:xfrm>
            <a:off x="2483768" y="5483602"/>
            <a:ext cx="2415620" cy="0"/>
          </a:xfrm>
          <a:prstGeom prst="straightConnector1">
            <a:avLst/>
          </a:prstGeom>
          <a:noFill/>
          <a:ln w="76200" cap="flat" cmpd="sng" algn="ctr">
            <a:solidFill>
              <a:srgbClr val="00B0F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Conector de Seta Reta 40"/>
          <p:cNvCxnSpPr/>
          <p:nvPr/>
        </p:nvCxnSpPr>
        <p:spPr bwMode="auto">
          <a:xfrm flipH="1" flipV="1">
            <a:off x="2570853" y="3890301"/>
            <a:ext cx="2450571" cy="1122875"/>
          </a:xfrm>
          <a:prstGeom prst="straightConnector1">
            <a:avLst/>
          </a:prstGeom>
          <a:noFill/>
          <a:ln w="76200" cap="flat" cmpd="sng" algn="ctr">
            <a:solidFill>
              <a:srgbClr val="00B0F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Conector de Seta Reta 44"/>
          <p:cNvCxnSpPr/>
          <p:nvPr/>
        </p:nvCxnSpPr>
        <p:spPr bwMode="auto">
          <a:xfrm flipV="1">
            <a:off x="2740437" y="3133981"/>
            <a:ext cx="4144203" cy="1261524"/>
          </a:xfrm>
          <a:prstGeom prst="straightConnector1">
            <a:avLst/>
          </a:prstGeom>
          <a:noFill/>
          <a:ln w="76200" cap="flat" cmpd="sng" algn="ctr">
            <a:solidFill>
              <a:srgbClr val="0070C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ector de Seta Reta 22"/>
          <p:cNvCxnSpPr/>
          <p:nvPr/>
        </p:nvCxnSpPr>
        <p:spPr bwMode="auto">
          <a:xfrm>
            <a:off x="1979712" y="2564904"/>
            <a:ext cx="1695552" cy="1061473"/>
          </a:xfrm>
          <a:prstGeom prst="straightConnector1">
            <a:avLst/>
          </a:prstGeom>
          <a:noFill/>
          <a:ln w="76200" cap="flat" cmpd="sng" algn="ctr">
            <a:solidFill>
              <a:srgbClr val="0070C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2627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31"/>
                                        </p:tgtEl>
                                      </p:cBhvr>
                                    </p:animEffect>
                                    <p:animScale>
                                      <p:cBhvr>
                                        <p:cTn id="7" dur="250" autoRev="1" fill="hold"/>
                                        <p:tgtEl>
                                          <p:spTgt spid="10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Cross-border Exchange (II) </a:t>
            </a:r>
            <a:endParaRPr lang="en-US" dirty="0"/>
          </a:p>
        </p:txBody>
      </p:sp>
      <p:sp>
        <p:nvSpPr>
          <p:cNvPr id="3" name="Content Placeholder 2"/>
          <p:cNvSpPr>
            <a:spLocks noGrp="1"/>
          </p:cNvSpPr>
          <p:nvPr>
            <p:ph idx="1"/>
          </p:nvPr>
        </p:nvSpPr>
        <p:spPr/>
        <p:txBody>
          <a:bodyPr/>
          <a:lstStyle/>
          <a:p>
            <a:pPr marL="0" indent="0">
              <a:buNone/>
            </a:pPr>
            <a:r>
              <a:rPr lang="en-US" dirty="0" smtClean="0"/>
              <a:t>When an accessible format can be created at the national level, </a:t>
            </a:r>
            <a:r>
              <a:rPr lang="en-US" dirty="0"/>
              <a:t>a</a:t>
            </a:r>
            <a:r>
              <a:rPr lang="en-US" dirty="0" smtClean="0"/>
              <a:t>uthorized </a:t>
            </a:r>
            <a:r>
              <a:rPr lang="en-US" dirty="0"/>
              <a:t>e</a:t>
            </a:r>
            <a:r>
              <a:rPr lang="en-US" dirty="0" smtClean="0"/>
              <a:t>ntities can also: </a:t>
            </a:r>
          </a:p>
          <a:p>
            <a:pPr marL="0" indent="0">
              <a:buNone/>
            </a:pPr>
            <a:endParaRPr lang="en-US" dirty="0" smtClean="0"/>
          </a:p>
          <a:p>
            <a:pPr>
              <a:buFont typeface="Arial" pitchFamily="34" charset="0"/>
              <a:buChar char="•"/>
            </a:pPr>
            <a:r>
              <a:rPr lang="en-US" dirty="0"/>
              <a:t>D</a:t>
            </a:r>
            <a:r>
              <a:rPr lang="en-US" dirty="0" smtClean="0"/>
              <a:t>istribute or make available accessible formats </a:t>
            </a:r>
            <a:r>
              <a:rPr lang="en-US" u="sng" dirty="0" smtClean="0"/>
              <a:t>to other authorized entities in other Member States</a:t>
            </a:r>
            <a:r>
              <a:rPr lang="en-US" dirty="0" smtClean="0"/>
              <a:t>;</a:t>
            </a:r>
          </a:p>
          <a:p>
            <a:pPr marL="0" indent="0">
              <a:buNone/>
            </a:pPr>
            <a:endParaRPr lang="en-US" dirty="0" smtClean="0"/>
          </a:p>
          <a:p>
            <a:pPr>
              <a:buFont typeface="Arial" pitchFamily="34" charset="0"/>
              <a:buChar char="•"/>
            </a:pPr>
            <a:r>
              <a:rPr lang="en-US" dirty="0" smtClean="0"/>
              <a:t>Distribute or make available accessible formats directly </a:t>
            </a:r>
            <a:r>
              <a:rPr lang="en-US" u="sng" dirty="0" smtClean="0"/>
              <a:t>to beneficiary persons in other Member States</a:t>
            </a:r>
            <a:r>
              <a:rPr lang="en-US" dirty="0" smtClean="0"/>
              <a:t>;</a:t>
            </a:r>
          </a:p>
          <a:p>
            <a:pPr marL="0" indent="0">
              <a:buNone/>
            </a:pPr>
            <a:endParaRPr lang="en-US" dirty="0">
              <a:solidFill>
                <a:srgbClr val="FF0000"/>
              </a:solidFill>
            </a:endParaRPr>
          </a:p>
          <a:p>
            <a:pPr marL="0" indent="0">
              <a:buNone/>
            </a:pPr>
            <a:endParaRPr lang="en-US" dirty="0">
              <a:solidFill>
                <a:srgbClr val="FF0000"/>
              </a:solidFill>
            </a:endParaRPr>
          </a:p>
          <a:p>
            <a:pPr>
              <a:buFont typeface="Arial"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A902B48-7031-4128-AF54-33E6E3273A58}"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1183127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Cross-border Exchange (III) conditions: </a:t>
            </a:r>
            <a:endParaRPr lang="en-US" dirty="0"/>
          </a:p>
        </p:txBody>
      </p:sp>
      <p:sp>
        <p:nvSpPr>
          <p:cNvPr id="3" name="Content Placeholder 2"/>
          <p:cNvSpPr>
            <a:spLocks noGrp="1"/>
          </p:cNvSpPr>
          <p:nvPr>
            <p:ph idx="1"/>
          </p:nvPr>
        </p:nvSpPr>
        <p:spPr>
          <a:xfrm>
            <a:off x="251520" y="1700808"/>
            <a:ext cx="8229600" cy="4352925"/>
          </a:xfrm>
        </p:spPr>
        <p:txBody>
          <a:bodyPr/>
          <a:lstStyle/>
          <a:p>
            <a:pPr>
              <a:buFont typeface="Arial" panose="020B0604020202020204" pitchFamily="34" charset="0"/>
              <a:buChar char="•"/>
            </a:pPr>
            <a:r>
              <a:rPr lang="es-ES" sz="2200" dirty="0" err="1" smtClean="0"/>
              <a:t>Both</a:t>
            </a:r>
            <a:r>
              <a:rPr lang="es-ES" sz="2200" dirty="0" smtClean="0"/>
              <a:t> </a:t>
            </a:r>
            <a:r>
              <a:rPr lang="es-ES" sz="2200" dirty="0" err="1" smtClean="0"/>
              <a:t>countries</a:t>
            </a:r>
            <a:r>
              <a:rPr lang="es-ES" sz="2200" dirty="0" smtClean="0"/>
              <a:t> (</a:t>
            </a:r>
            <a:r>
              <a:rPr lang="es-ES" sz="2200" dirty="0" err="1" smtClean="0"/>
              <a:t>exporting</a:t>
            </a:r>
            <a:r>
              <a:rPr lang="es-ES" sz="2200" dirty="0" smtClean="0"/>
              <a:t> and </a:t>
            </a:r>
            <a:r>
              <a:rPr lang="es-ES" sz="2200" dirty="0" err="1" smtClean="0"/>
              <a:t>importing</a:t>
            </a:r>
            <a:r>
              <a:rPr lang="es-ES" sz="2200" dirty="0" smtClean="0"/>
              <a:t>) are </a:t>
            </a:r>
            <a:r>
              <a:rPr lang="es-ES" sz="2200" dirty="0" err="1" smtClean="0"/>
              <a:t>members</a:t>
            </a:r>
            <a:r>
              <a:rPr lang="es-ES" sz="2200" dirty="0" smtClean="0"/>
              <a:t> of </a:t>
            </a:r>
            <a:r>
              <a:rPr lang="es-ES" sz="2200" dirty="0" err="1" smtClean="0"/>
              <a:t>the</a:t>
            </a:r>
            <a:r>
              <a:rPr lang="es-ES" sz="2200" dirty="0" smtClean="0"/>
              <a:t> </a:t>
            </a:r>
            <a:r>
              <a:rPr lang="es-ES" sz="2200" dirty="0" err="1" smtClean="0"/>
              <a:t>Marrakesh</a:t>
            </a:r>
            <a:r>
              <a:rPr lang="es-ES" sz="2200" dirty="0" smtClean="0"/>
              <a:t> </a:t>
            </a:r>
            <a:r>
              <a:rPr lang="es-ES" sz="2200" dirty="0" err="1" smtClean="0"/>
              <a:t>Treaty</a:t>
            </a:r>
            <a:r>
              <a:rPr lang="es-ES" sz="2200" dirty="0" smtClean="0"/>
              <a:t>;</a:t>
            </a:r>
          </a:p>
          <a:p>
            <a:pPr>
              <a:buFont typeface="Arial" panose="020B0604020202020204" pitchFamily="34" charset="0"/>
              <a:buChar char="•"/>
            </a:pPr>
            <a:endParaRPr lang="es-ES" sz="2200" dirty="0"/>
          </a:p>
          <a:p>
            <a:pPr>
              <a:buFont typeface="Arial" panose="020B0604020202020204" pitchFamily="34" charset="0"/>
              <a:buChar char="•"/>
            </a:pPr>
            <a:r>
              <a:rPr lang="es-ES" sz="2200" dirty="0" err="1" smtClean="0"/>
              <a:t>Accessible</a:t>
            </a:r>
            <a:r>
              <a:rPr lang="es-ES" sz="2200" dirty="0" smtClean="0"/>
              <a:t> </a:t>
            </a:r>
            <a:r>
              <a:rPr lang="es-ES" sz="2200" dirty="0" err="1" smtClean="0"/>
              <a:t>format</a:t>
            </a:r>
            <a:r>
              <a:rPr lang="es-ES" sz="2200" dirty="0" smtClean="0"/>
              <a:t> </a:t>
            </a:r>
            <a:r>
              <a:rPr lang="es-ES" sz="2200" dirty="0" err="1" smtClean="0"/>
              <a:t>copy</a:t>
            </a:r>
            <a:r>
              <a:rPr lang="es-ES" sz="2200" dirty="0" smtClean="0"/>
              <a:t> </a:t>
            </a:r>
            <a:r>
              <a:rPr lang="es-ES" sz="2200" dirty="0" err="1" smtClean="0"/>
              <a:t>is</a:t>
            </a:r>
            <a:r>
              <a:rPr lang="es-ES" sz="2200" dirty="0" smtClean="0"/>
              <a:t> </a:t>
            </a:r>
            <a:r>
              <a:rPr lang="es-ES" sz="2200" dirty="0" err="1" smtClean="0"/>
              <a:t>created</a:t>
            </a:r>
            <a:r>
              <a:rPr lang="es-ES" sz="2200" dirty="0" smtClean="0"/>
              <a:t> </a:t>
            </a:r>
            <a:r>
              <a:rPr lang="es-ES" sz="2200" dirty="0" err="1" smtClean="0"/>
              <a:t>legally</a:t>
            </a:r>
            <a:r>
              <a:rPr lang="es-ES" sz="2200" dirty="0" smtClean="0"/>
              <a:t>, </a:t>
            </a:r>
            <a:r>
              <a:rPr lang="es-ES" sz="2200" dirty="0" err="1" smtClean="0"/>
              <a:t>for</a:t>
            </a:r>
            <a:r>
              <a:rPr lang="es-ES" sz="2200" dirty="0" smtClean="0"/>
              <a:t> </a:t>
            </a:r>
            <a:r>
              <a:rPr lang="es-ES" sz="2200" dirty="0" err="1" smtClean="0"/>
              <a:t>instance</a:t>
            </a:r>
            <a:r>
              <a:rPr lang="es-ES" sz="2200" dirty="0" smtClean="0"/>
              <a:t> </a:t>
            </a:r>
            <a:r>
              <a:rPr lang="es-ES" sz="2200" dirty="0" err="1" smtClean="0"/>
              <a:t>according</a:t>
            </a:r>
            <a:r>
              <a:rPr lang="es-ES" sz="2200" dirty="0" smtClean="0"/>
              <a:t> to a </a:t>
            </a:r>
            <a:r>
              <a:rPr lang="es-ES" sz="2200" dirty="0" err="1" smtClean="0"/>
              <a:t>limitation</a:t>
            </a:r>
            <a:r>
              <a:rPr lang="es-ES" sz="2200" dirty="0" smtClean="0"/>
              <a:t> and </a:t>
            </a:r>
            <a:r>
              <a:rPr lang="es-ES" sz="2200" dirty="0" err="1" smtClean="0"/>
              <a:t>exception</a:t>
            </a:r>
            <a:r>
              <a:rPr lang="es-ES" sz="2200" dirty="0" smtClean="0"/>
              <a:t>;</a:t>
            </a:r>
          </a:p>
          <a:p>
            <a:pPr marL="0" indent="0">
              <a:buNone/>
            </a:pPr>
            <a:endParaRPr lang="es-ES" sz="2200" dirty="0"/>
          </a:p>
          <a:p>
            <a:pPr>
              <a:buFont typeface="Arial" panose="020B0604020202020204" pitchFamily="34" charset="0"/>
              <a:buChar char="•"/>
            </a:pPr>
            <a:r>
              <a:rPr lang="es-ES" sz="2200" dirty="0" err="1" smtClean="0"/>
              <a:t>Exported</a:t>
            </a:r>
            <a:r>
              <a:rPr lang="es-ES" sz="2200" dirty="0" smtClean="0"/>
              <a:t> </a:t>
            </a:r>
            <a:r>
              <a:rPr lang="es-ES" sz="2200" dirty="0" err="1" smtClean="0"/>
              <a:t>by</a:t>
            </a:r>
            <a:r>
              <a:rPr lang="es-ES" sz="2200" dirty="0" smtClean="0"/>
              <a:t> </a:t>
            </a:r>
            <a:r>
              <a:rPr lang="es-ES" sz="2200" dirty="0" err="1" smtClean="0"/>
              <a:t>an</a:t>
            </a:r>
            <a:r>
              <a:rPr lang="es-ES" sz="2200" dirty="0" smtClean="0"/>
              <a:t> </a:t>
            </a:r>
            <a:r>
              <a:rPr lang="es-ES" sz="2200" dirty="0" err="1" smtClean="0"/>
              <a:t>authorized</a:t>
            </a:r>
            <a:r>
              <a:rPr lang="es-ES" sz="2200" dirty="0" smtClean="0"/>
              <a:t> </a:t>
            </a:r>
            <a:r>
              <a:rPr lang="es-ES" sz="2200" dirty="0" err="1" smtClean="0"/>
              <a:t>entity</a:t>
            </a:r>
            <a:r>
              <a:rPr lang="es-ES" sz="2200" dirty="0" smtClean="0"/>
              <a:t>;</a:t>
            </a:r>
          </a:p>
          <a:p>
            <a:pPr>
              <a:buFont typeface="Arial" panose="020B0604020202020204" pitchFamily="34" charset="0"/>
              <a:buChar char="•"/>
            </a:pPr>
            <a:endParaRPr lang="es-ES" sz="2200" dirty="0" smtClean="0"/>
          </a:p>
          <a:p>
            <a:pPr>
              <a:buFont typeface="Arial" panose="020B0604020202020204" pitchFamily="34" charset="0"/>
              <a:buChar char="•"/>
            </a:pPr>
            <a:r>
              <a:rPr lang="es-ES" sz="2200" dirty="0" err="1" smtClean="0"/>
              <a:t>Imported</a:t>
            </a:r>
            <a:r>
              <a:rPr lang="es-ES" sz="2200" dirty="0" smtClean="0"/>
              <a:t> </a:t>
            </a:r>
            <a:r>
              <a:rPr lang="es-ES" sz="2200" dirty="0" err="1" smtClean="0"/>
              <a:t>by</a:t>
            </a:r>
            <a:r>
              <a:rPr lang="es-ES" sz="2200" dirty="0" smtClean="0"/>
              <a:t> </a:t>
            </a:r>
            <a:r>
              <a:rPr lang="es-ES" sz="2200" dirty="0" err="1" smtClean="0"/>
              <a:t>an</a:t>
            </a:r>
            <a:r>
              <a:rPr lang="es-ES" sz="2200" dirty="0" smtClean="0"/>
              <a:t> </a:t>
            </a:r>
            <a:r>
              <a:rPr lang="es-ES" sz="2200" dirty="0" err="1" smtClean="0"/>
              <a:t>authorized</a:t>
            </a:r>
            <a:r>
              <a:rPr lang="es-ES" sz="2200" dirty="0" smtClean="0"/>
              <a:t> </a:t>
            </a:r>
            <a:r>
              <a:rPr lang="es-ES" sz="2200" dirty="0" err="1" smtClean="0"/>
              <a:t>entity</a:t>
            </a:r>
            <a:r>
              <a:rPr lang="es-ES" sz="2200" dirty="0" smtClean="0"/>
              <a:t> </a:t>
            </a:r>
            <a:r>
              <a:rPr lang="es-ES" sz="2200" dirty="0" err="1" smtClean="0"/>
              <a:t>or</a:t>
            </a:r>
            <a:r>
              <a:rPr lang="es-ES" sz="2200" dirty="0" smtClean="0"/>
              <a:t> a </a:t>
            </a:r>
            <a:r>
              <a:rPr lang="es-ES" sz="2200" dirty="0" err="1" smtClean="0"/>
              <a:t>beneficiary</a:t>
            </a:r>
            <a:r>
              <a:rPr lang="es-ES" sz="2200" dirty="0" smtClean="0"/>
              <a:t>;</a:t>
            </a:r>
          </a:p>
          <a:p>
            <a:pPr>
              <a:buFont typeface="Arial" panose="020B0604020202020204" pitchFamily="34" charset="0"/>
              <a:buChar char="•"/>
            </a:pPr>
            <a:endParaRPr lang="es-ES" sz="2200" dirty="0" smtClean="0"/>
          </a:p>
          <a:p>
            <a:pPr>
              <a:buFont typeface="Arial" panose="020B0604020202020204" pitchFamily="34" charset="0"/>
              <a:buChar char="•"/>
            </a:pPr>
            <a:r>
              <a:rPr lang="es-ES" sz="2200" dirty="0" err="1" smtClean="0"/>
              <a:t>The</a:t>
            </a:r>
            <a:r>
              <a:rPr lang="es-ES" sz="2200" dirty="0" smtClean="0"/>
              <a:t> </a:t>
            </a:r>
            <a:r>
              <a:rPr lang="es-ES" sz="2200" dirty="0" err="1" smtClean="0"/>
              <a:t>work</a:t>
            </a:r>
            <a:r>
              <a:rPr lang="es-ES" sz="2200" dirty="0" smtClean="0"/>
              <a:t> in </a:t>
            </a:r>
            <a:r>
              <a:rPr lang="es-ES" sz="2200" dirty="0" err="1" smtClean="0"/>
              <a:t>accessible</a:t>
            </a:r>
            <a:r>
              <a:rPr lang="es-ES" sz="2200" dirty="0" smtClean="0"/>
              <a:t> </a:t>
            </a:r>
            <a:r>
              <a:rPr lang="es-ES" sz="2200" dirty="0" err="1" smtClean="0"/>
              <a:t>format</a:t>
            </a:r>
            <a:r>
              <a:rPr lang="es-ES" sz="2200" dirty="0" smtClean="0"/>
              <a:t> </a:t>
            </a:r>
            <a:r>
              <a:rPr lang="es-ES" sz="2200" dirty="0" err="1" smtClean="0"/>
              <a:t>is</a:t>
            </a:r>
            <a:r>
              <a:rPr lang="es-ES" sz="2200" dirty="0" smtClean="0"/>
              <a:t> </a:t>
            </a:r>
            <a:r>
              <a:rPr lang="es-ES" sz="2200" dirty="0" err="1" smtClean="0"/>
              <a:t>used</a:t>
            </a:r>
            <a:r>
              <a:rPr lang="es-ES" sz="2200" dirty="0" smtClean="0"/>
              <a:t> </a:t>
            </a:r>
            <a:r>
              <a:rPr lang="es-ES" sz="2200" dirty="0" err="1" smtClean="0"/>
              <a:t>by</a:t>
            </a:r>
            <a:r>
              <a:rPr lang="es-ES" sz="2200" dirty="0" smtClean="0"/>
              <a:t> a </a:t>
            </a:r>
            <a:r>
              <a:rPr lang="es-ES" sz="2200" dirty="0" err="1" smtClean="0"/>
              <a:t>beneficiary</a:t>
            </a:r>
            <a:r>
              <a:rPr lang="es-ES" sz="2200" dirty="0" smtClean="0"/>
              <a:t>.</a:t>
            </a:r>
          </a:p>
          <a:p>
            <a:pPr>
              <a:buFont typeface="Arial" panose="020B0604020202020204" pitchFamily="34" charset="0"/>
              <a:buChar char="•"/>
            </a:pPr>
            <a:endParaRPr lang="es-ES" dirty="0" smtClean="0"/>
          </a:p>
          <a:p>
            <a:pPr marL="0" indent="0">
              <a:buNone/>
            </a:pPr>
            <a:endParaRPr lang="en-US" dirty="0">
              <a:solidFill>
                <a:srgbClr val="FF0000"/>
              </a:solidFill>
            </a:endParaRPr>
          </a:p>
          <a:p>
            <a:pPr>
              <a:buFont typeface="Arial"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A902B48-7031-4128-AF54-33E6E3273A58}"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2922345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Cross-border Exchange (IV) </a:t>
            </a:r>
            <a:endParaRPr lang="en-US" dirty="0"/>
          </a:p>
        </p:txBody>
      </p:sp>
      <p:sp>
        <p:nvSpPr>
          <p:cNvPr id="3" name="Content Placeholder 2"/>
          <p:cNvSpPr>
            <a:spLocks noGrp="1"/>
          </p:cNvSpPr>
          <p:nvPr>
            <p:ph idx="1"/>
          </p:nvPr>
        </p:nvSpPr>
        <p:spPr/>
        <p:txBody>
          <a:bodyPr/>
          <a:lstStyle/>
          <a:p>
            <a:pPr marL="0" indent="0">
              <a:buNone/>
            </a:pPr>
            <a:r>
              <a:rPr lang="en-US" dirty="0"/>
              <a:t>Limits to </a:t>
            </a:r>
            <a:r>
              <a:rPr lang="en-US" dirty="0" smtClean="0"/>
              <a:t>Exportation </a:t>
            </a:r>
            <a:r>
              <a:rPr lang="en-US" dirty="0"/>
              <a:t>(Article 5.4</a:t>
            </a:r>
            <a:r>
              <a:rPr lang="en-US" dirty="0" smtClean="0"/>
              <a:t>):</a:t>
            </a:r>
          </a:p>
          <a:p>
            <a:pPr marL="0" indent="0">
              <a:buNone/>
            </a:pPr>
            <a:endParaRPr lang="en-US" dirty="0"/>
          </a:p>
          <a:p>
            <a:pPr>
              <a:buFont typeface="Arial" panose="020B0604020202020204" pitchFamily="34" charset="0"/>
              <a:buChar char="•"/>
            </a:pPr>
            <a:r>
              <a:rPr lang="en-US" dirty="0"/>
              <a:t>If authorized entity not in a Contracting Part of the Berne </a:t>
            </a:r>
            <a:r>
              <a:rPr lang="en-US" dirty="0" smtClean="0"/>
              <a:t>Convention or TRIPS;</a:t>
            </a:r>
          </a:p>
          <a:p>
            <a:pPr>
              <a:buFont typeface="Arial" panose="020B0604020202020204" pitchFamily="34" charset="0"/>
              <a:buChar char="•"/>
            </a:pPr>
            <a:endParaRPr lang="en-US" dirty="0"/>
          </a:p>
          <a:p>
            <a:pPr>
              <a:buFont typeface="Arial" panose="020B0604020202020204" pitchFamily="34" charset="0"/>
              <a:buChar char="•"/>
            </a:pPr>
            <a:r>
              <a:rPr lang="en-US" dirty="0"/>
              <a:t>If Contracting Party </a:t>
            </a:r>
            <a:r>
              <a:rPr lang="en-US" dirty="0" smtClean="0"/>
              <a:t>is not member of WCT and has </a:t>
            </a:r>
            <a:r>
              <a:rPr lang="en-US" dirty="0"/>
              <a:t>no obligations to </a:t>
            </a:r>
            <a:r>
              <a:rPr lang="en-US" dirty="0" smtClean="0"/>
              <a:t>limit </a:t>
            </a:r>
            <a:r>
              <a:rPr lang="en-US" dirty="0"/>
              <a:t>its national limitations and </a:t>
            </a:r>
            <a:r>
              <a:rPr lang="en-US" dirty="0" smtClean="0"/>
              <a:t>exceptions (applicable to the right of distribution and of making available) </a:t>
            </a:r>
            <a:r>
              <a:rPr lang="en-US" dirty="0"/>
              <a:t>to the three-step test. </a:t>
            </a:r>
          </a:p>
          <a:p>
            <a:pPr>
              <a:buFont typeface="Arial" panose="020B0604020202020204" pitchFamily="34" charset="0"/>
              <a:buChar char="•"/>
            </a:pPr>
            <a:endParaRPr lang="en-US" dirty="0">
              <a:solidFill>
                <a:srgbClr val="FF0000"/>
              </a:solidFill>
            </a:endParaRPr>
          </a:p>
          <a:p>
            <a:pPr marL="0" indent="0">
              <a:buNone/>
            </a:pPr>
            <a:endParaRPr lang="en-US" dirty="0">
              <a:solidFill>
                <a:srgbClr val="FF0000"/>
              </a:solidFill>
            </a:endParaRPr>
          </a:p>
          <a:p>
            <a:pPr>
              <a:buFont typeface="Arial"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A902B48-7031-4128-AF54-33E6E3273A58}"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2456103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Cooperation to Facilitate Cross-Border Exchange</a:t>
            </a:r>
            <a:br>
              <a:rPr lang="en-US" dirty="0"/>
            </a:br>
            <a:endParaRPr lang="en-US" dirty="0"/>
          </a:p>
        </p:txBody>
      </p:sp>
      <p:sp>
        <p:nvSpPr>
          <p:cNvPr id="3" name="Content Placeholder 2"/>
          <p:cNvSpPr>
            <a:spLocks noGrp="1"/>
          </p:cNvSpPr>
          <p:nvPr>
            <p:ph idx="1"/>
          </p:nvPr>
        </p:nvSpPr>
        <p:spPr>
          <a:xfrm>
            <a:off x="467544" y="1772816"/>
            <a:ext cx="8229600" cy="4641379"/>
          </a:xfrm>
        </p:spPr>
        <p:txBody>
          <a:bodyPr/>
          <a:lstStyle/>
          <a:p>
            <a:pPr>
              <a:buFont typeface="Wingdings" pitchFamily="2" charset="2"/>
              <a:buChar char="§"/>
            </a:pPr>
            <a:r>
              <a:rPr lang="en-US" i="1" dirty="0" smtClean="0"/>
              <a:t>1</a:t>
            </a:r>
            <a:r>
              <a:rPr lang="en-US" i="1" dirty="0"/>
              <a:t>. Contracting Parties shall endeavor to foster the cross-border exchange of </a:t>
            </a:r>
            <a:r>
              <a:rPr lang="en-US" i="1" dirty="0" smtClean="0"/>
              <a:t>accessible format </a:t>
            </a:r>
            <a:r>
              <a:rPr lang="en-US" i="1" dirty="0"/>
              <a:t>copies by encouraging the voluntary sharing of information to assist authorized entities </a:t>
            </a:r>
            <a:r>
              <a:rPr lang="en-US" i="1" dirty="0" smtClean="0"/>
              <a:t>in identifying </a:t>
            </a:r>
            <a:r>
              <a:rPr lang="en-US" i="1" dirty="0"/>
              <a:t>one another. </a:t>
            </a:r>
            <a:r>
              <a:rPr lang="en-US" b="1" i="1" dirty="0"/>
              <a:t>The International Bureau of WIPO shall establish an </a:t>
            </a:r>
            <a:r>
              <a:rPr lang="en-US" b="1" i="1" dirty="0" smtClean="0"/>
              <a:t>information access </a:t>
            </a:r>
            <a:r>
              <a:rPr lang="en-US" b="1" i="1" dirty="0"/>
              <a:t>point for this purpose</a:t>
            </a:r>
            <a:r>
              <a:rPr lang="en-US" b="1" i="1" dirty="0" smtClean="0"/>
              <a:t>.</a:t>
            </a:r>
          </a:p>
          <a:p>
            <a:pPr>
              <a:buFont typeface="Wingdings" pitchFamily="2" charset="2"/>
              <a:buChar char="§"/>
            </a:pPr>
            <a:endParaRPr lang="en-US" i="1" dirty="0" smtClean="0"/>
          </a:p>
          <a:p>
            <a:pPr>
              <a:buFont typeface="Wingdings" pitchFamily="2" charset="2"/>
              <a:buChar char="§"/>
            </a:pPr>
            <a:r>
              <a:rPr lang="en-US" i="1" dirty="0" smtClean="0"/>
              <a:t>3</a:t>
            </a:r>
            <a:r>
              <a:rPr lang="en-US" i="1" dirty="0"/>
              <a:t>. The International Bureau of WIPO is invited to share information, where available, </a:t>
            </a:r>
            <a:r>
              <a:rPr lang="en-US" i="1" dirty="0" smtClean="0"/>
              <a:t>about the </a:t>
            </a:r>
            <a:r>
              <a:rPr lang="en-US" i="1" dirty="0"/>
              <a:t>functioning of this Treaty. </a:t>
            </a:r>
            <a:endParaRPr lang="en-US" i="1"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fld id="{0A902B48-7031-4128-AF54-33E6E3273A58}"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1769027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574"/>
          <p:cNvGrpSpPr>
            <a:grpSpLocks/>
          </p:cNvGrpSpPr>
          <p:nvPr/>
        </p:nvGrpSpPr>
        <p:grpSpPr bwMode="auto">
          <a:xfrm>
            <a:off x="139700" y="1012825"/>
            <a:ext cx="382588" cy="390525"/>
            <a:chOff x="0" y="0"/>
            <a:chExt cx="510364" cy="520776"/>
          </a:xfrm>
        </p:grpSpPr>
        <p:sp>
          <p:nvSpPr>
            <p:cNvPr id="1572" name="Shape 1572"/>
            <p:cNvSpPr/>
            <p:nvPr/>
          </p:nvSpPr>
          <p:spPr>
            <a:xfrm>
              <a:off x="0" y="0"/>
              <a:ext cx="510364" cy="520776"/>
            </a:xfrm>
            <a:prstGeom prst="ellipse">
              <a:avLst/>
            </a:prstGeom>
            <a:gradFill flip="none" rotWithShape="1">
              <a:gsLst>
                <a:gs pos="0">
                  <a:srgbClr val="D3D0BC"/>
                </a:gs>
                <a:gs pos="0">
                  <a:schemeClr val="accent1">
                    <a:lumMod val="50000"/>
                  </a:schemeClr>
                </a:gs>
                <a:gs pos="58000">
                  <a:schemeClr val="accent2">
                    <a:lumMod val="75000"/>
                  </a:schemeClr>
                </a:gs>
                <a:gs pos="100000">
                  <a:srgbClr val="0070C0"/>
                </a:gs>
              </a:gsLst>
              <a:lin ang="8100000" scaled="0"/>
            </a:gra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1573" name="Shape 1573"/>
            <p:cNvSpPr/>
            <p:nvPr/>
          </p:nvSpPr>
          <p:spPr>
            <a:xfrm>
              <a:off x="169415" y="192645"/>
              <a:ext cx="171534" cy="16935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bg1"/>
            </a:soli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sp>
        <p:nvSpPr>
          <p:cNvPr id="31747" name="Shape 1575"/>
          <p:cNvSpPr>
            <a:spLocks noChangeArrowheads="1"/>
          </p:cNvSpPr>
          <p:nvPr/>
        </p:nvSpPr>
        <p:spPr bwMode="auto">
          <a:xfrm>
            <a:off x="698500" y="1025525"/>
            <a:ext cx="22431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89" rIns="34289" bIns="34289">
            <a:spAutoFit/>
          </a:bodyPr>
          <a:lstStyle>
            <a:lvl1pPr>
              <a:spcBef>
                <a:spcPct val="20000"/>
              </a:spcBef>
              <a:buBlip>
                <a:blip r:embed="rId2"/>
              </a:buBlip>
              <a:defRPr sz="2400">
                <a:solidFill>
                  <a:schemeClr val="tx1"/>
                </a:solidFill>
                <a:latin typeface="Arial" pitchFamily="34" charset="0"/>
                <a:ea typeface="MS PGothic" pitchFamily="34" charset="-128"/>
              </a:defRPr>
            </a:lvl1pPr>
            <a:lvl2pPr marL="742950" indent="-285750">
              <a:spcBef>
                <a:spcPct val="20000"/>
              </a:spcBef>
              <a:buBlip>
                <a:blip r:embed="rId2"/>
              </a:buBlip>
              <a:defRPr sz="2400">
                <a:solidFill>
                  <a:schemeClr val="tx1"/>
                </a:solidFill>
                <a:latin typeface="Arial" pitchFamily="34" charset="0"/>
                <a:ea typeface="MS PGothic" pitchFamily="34" charset="-128"/>
              </a:defRPr>
            </a:lvl2pPr>
            <a:lvl3pPr marL="1143000" indent="-228600">
              <a:spcBef>
                <a:spcPct val="20000"/>
              </a:spcBef>
              <a:buBlip>
                <a:blip r:embed="rId2"/>
              </a:buBlip>
              <a:defRPr sz="2400">
                <a:solidFill>
                  <a:schemeClr val="tx1"/>
                </a:solidFill>
                <a:latin typeface="Arial" pitchFamily="34" charset="0"/>
                <a:ea typeface="MS PGothic" pitchFamily="34" charset="-128"/>
              </a:defRPr>
            </a:lvl3pPr>
            <a:lvl4pPr marL="1600200" indent="-228600">
              <a:spcBef>
                <a:spcPct val="20000"/>
              </a:spcBef>
              <a:buBlip>
                <a:blip r:embed="rId2"/>
              </a:buBlip>
              <a:defRPr sz="2400">
                <a:solidFill>
                  <a:schemeClr val="tx1"/>
                </a:solidFill>
                <a:latin typeface="Arial" pitchFamily="34" charset="0"/>
                <a:ea typeface="MS PGothic" pitchFamily="34" charset="-128"/>
              </a:defRPr>
            </a:lvl4pPr>
            <a:lvl5pPr marL="2057400" indent="-228600">
              <a:spcBef>
                <a:spcPct val="20000"/>
              </a:spcBef>
              <a:buBlip>
                <a:blip r:embed="rId2"/>
              </a:buBlip>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9pPr>
          </a:lstStyle>
          <a:p>
            <a:pPr eaLnBrk="1" hangingPunct="1">
              <a:spcBef>
                <a:spcPct val="50000"/>
              </a:spcBef>
              <a:buFontTx/>
              <a:buNone/>
            </a:pPr>
            <a:r>
              <a:rPr lang="en-US" altLang="de-DE" sz="1600" b="1">
                <a:latin typeface="Century Gothic" pitchFamily="34" charset="0"/>
                <a:ea typeface="Aharoni" pitchFamily="2" charset="-79"/>
                <a:cs typeface="Calibri" pitchFamily="34" charset="0"/>
                <a:sym typeface="Calibri" pitchFamily="34" charset="0"/>
              </a:rPr>
              <a:t>Trusted Intermediaries</a:t>
            </a:r>
            <a:endParaRPr lang="de-DE" altLang="de-DE" sz="1600" b="1">
              <a:latin typeface="Century Gothic" pitchFamily="34" charset="0"/>
              <a:ea typeface="Aharoni" pitchFamily="2" charset="-79"/>
              <a:cs typeface="Calibri" pitchFamily="34" charset="0"/>
              <a:sym typeface="Aharoni" pitchFamily="2" charset="-79"/>
            </a:endParaRPr>
          </a:p>
        </p:txBody>
      </p:sp>
      <p:sp>
        <p:nvSpPr>
          <p:cNvPr id="1578" name="Shape 1578"/>
          <p:cNvSpPr>
            <a:spLocks noGrp="1"/>
          </p:cNvSpPr>
          <p:nvPr>
            <p:ph type="title"/>
          </p:nvPr>
        </p:nvSpPr>
        <p:spPr>
          <a:xfrm>
            <a:off x="-3175" y="14288"/>
            <a:ext cx="9099550" cy="993775"/>
          </a:xfrm>
        </p:spPr>
        <p:txBody>
          <a:bodyPr>
            <a:normAutofit fontScale="90000"/>
          </a:bodyPr>
          <a:lstStyle>
            <a:lvl1pPr algn="ctr">
              <a:defRPr b="1">
                <a:latin typeface="Aharoni"/>
                <a:ea typeface="Aharoni"/>
                <a:cs typeface="Aharoni"/>
                <a:sym typeface="Aharoni"/>
              </a:defRPr>
            </a:lvl1pPr>
          </a:lstStyle>
          <a:p>
            <a:pPr>
              <a:defRPr b="0">
                <a:latin typeface="Calibri Light"/>
                <a:ea typeface="Calibri Light"/>
                <a:cs typeface="Calibri Light"/>
                <a:sym typeface="Calibri Light"/>
              </a:defRPr>
            </a:pPr>
            <a:r>
              <a:rPr lang="en-US" b="0" dirty="0" smtClean="0">
                <a:latin typeface="Century Gothic" panose="020B0502020202020204" pitchFamily="34" charset="0"/>
                <a:ea typeface="Calibri Light"/>
                <a:cs typeface="Calibri Light"/>
                <a:sym typeface="Calibri Light"/>
              </a:rPr>
              <a:t>It is not only a matter of Legislation</a:t>
            </a:r>
            <a:endParaRPr b="0" dirty="0">
              <a:latin typeface="Century Gothic" panose="020B0502020202020204" pitchFamily="34" charset="0"/>
              <a:ea typeface="Calibri Light"/>
              <a:cs typeface="Calibri Light"/>
              <a:sym typeface="Calibri Light"/>
            </a:endParaRPr>
          </a:p>
        </p:txBody>
      </p:sp>
      <p:grpSp>
        <p:nvGrpSpPr>
          <p:cNvPr id="31749" name="Group 1581"/>
          <p:cNvGrpSpPr>
            <a:grpSpLocks/>
          </p:cNvGrpSpPr>
          <p:nvPr/>
        </p:nvGrpSpPr>
        <p:grpSpPr bwMode="auto">
          <a:xfrm>
            <a:off x="139700" y="1743075"/>
            <a:ext cx="382588" cy="390525"/>
            <a:chOff x="0" y="0"/>
            <a:chExt cx="510364" cy="520776"/>
          </a:xfrm>
        </p:grpSpPr>
        <p:sp>
          <p:nvSpPr>
            <p:cNvPr id="1579" name="Shape 1579"/>
            <p:cNvSpPr/>
            <p:nvPr/>
          </p:nvSpPr>
          <p:spPr>
            <a:xfrm>
              <a:off x="0" y="0"/>
              <a:ext cx="510364" cy="520776"/>
            </a:xfrm>
            <a:prstGeom prst="ellipse">
              <a:avLst/>
            </a:prstGeom>
            <a:gradFill flip="none" rotWithShape="1">
              <a:gsLst>
                <a:gs pos="0">
                  <a:srgbClr val="29F7ED"/>
                </a:gs>
                <a:gs pos="100000">
                  <a:srgbClr val="006C31"/>
                </a:gs>
                <a:gs pos="100000">
                  <a:srgbClr val="00B050"/>
                </a:gs>
              </a:gsLst>
              <a:lin ang="8100000" scaled="0"/>
            </a:gra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1580" name="Shape 1580"/>
            <p:cNvSpPr/>
            <p:nvPr/>
          </p:nvSpPr>
          <p:spPr>
            <a:xfrm>
              <a:off x="156709" y="165124"/>
              <a:ext cx="196946" cy="184178"/>
            </a:xfrm>
            <a:prstGeom prst="chevron">
              <a:avLst>
                <a:gd name="adj" fmla="val 50000"/>
              </a:avLst>
            </a:prstGeom>
            <a:solidFill>
              <a:schemeClr val="bg1"/>
            </a:soli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sp>
        <p:nvSpPr>
          <p:cNvPr id="31750" name="Shape 1582"/>
          <p:cNvSpPr>
            <a:spLocks noChangeArrowheads="1"/>
          </p:cNvSpPr>
          <p:nvPr/>
        </p:nvSpPr>
        <p:spPr bwMode="auto">
          <a:xfrm>
            <a:off x="698500" y="1778000"/>
            <a:ext cx="23495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89" rIns="34289" bIns="34289">
            <a:spAutoFit/>
          </a:bodyPr>
          <a:lstStyle>
            <a:lvl1pPr>
              <a:spcBef>
                <a:spcPct val="20000"/>
              </a:spcBef>
              <a:buBlip>
                <a:blip r:embed="rId2"/>
              </a:buBlip>
              <a:defRPr sz="2400">
                <a:solidFill>
                  <a:schemeClr val="tx1"/>
                </a:solidFill>
                <a:latin typeface="Arial" pitchFamily="34" charset="0"/>
                <a:ea typeface="MS PGothic" pitchFamily="34" charset="-128"/>
              </a:defRPr>
            </a:lvl1pPr>
            <a:lvl2pPr marL="742950" indent="-285750">
              <a:spcBef>
                <a:spcPct val="20000"/>
              </a:spcBef>
              <a:buBlip>
                <a:blip r:embed="rId2"/>
              </a:buBlip>
              <a:defRPr sz="2400">
                <a:solidFill>
                  <a:schemeClr val="tx1"/>
                </a:solidFill>
                <a:latin typeface="Arial" pitchFamily="34" charset="0"/>
                <a:ea typeface="MS PGothic" pitchFamily="34" charset="-128"/>
              </a:defRPr>
            </a:lvl2pPr>
            <a:lvl3pPr marL="1143000" indent="-228600">
              <a:spcBef>
                <a:spcPct val="20000"/>
              </a:spcBef>
              <a:buBlip>
                <a:blip r:embed="rId2"/>
              </a:buBlip>
              <a:defRPr sz="2400">
                <a:solidFill>
                  <a:schemeClr val="tx1"/>
                </a:solidFill>
                <a:latin typeface="Arial" pitchFamily="34" charset="0"/>
                <a:ea typeface="MS PGothic" pitchFamily="34" charset="-128"/>
              </a:defRPr>
            </a:lvl3pPr>
            <a:lvl4pPr marL="1600200" indent="-228600">
              <a:spcBef>
                <a:spcPct val="20000"/>
              </a:spcBef>
              <a:buBlip>
                <a:blip r:embed="rId2"/>
              </a:buBlip>
              <a:defRPr sz="2400">
                <a:solidFill>
                  <a:schemeClr val="tx1"/>
                </a:solidFill>
                <a:latin typeface="Arial" pitchFamily="34" charset="0"/>
                <a:ea typeface="MS PGothic" pitchFamily="34" charset="-128"/>
              </a:defRPr>
            </a:lvl4pPr>
            <a:lvl5pPr marL="2057400" indent="-228600">
              <a:spcBef>
                <a:spcPct val="20000"/>
              </a:spcBef>
              <a:buBlip>
                <a:blip r:embed="rId2"/>
              </a:buBlip>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9pPr>
          </a:lstStyle>
          <a:p>
            <a:pPr eaLnBrk="1" hangingPunct="1">
              <a:spcBef>
                <a:spcPct val="50000"/>
              </a:spcBef>
              <a:buFontTx/>
              <a:buNone/>
            </a:pPr>
            <a:r>
              <a:rPr lang="en-US" altLang="de-DE" sz="1600" b="1">
                <a:latin typeface="Century Gothic" pitchFamily="34" charset="0"/>
                <a:ea typeface="Aharoni" pitchFamily="2" charset="-79"/>
                <a:cs typeface="Calibri" pitchFamily="34" charset="0"/>
                <a:sym typeface="Calibri" pitchFamily="34" charset="0"/>
              </a:rPr>
              <a:t>Enabling Legal Regime</a:t>
            </a:r>
            <a:endParaRPr lang="de-DE" altLang="de-DE" sz="1600" b="1">
              <a:latin typeface="Century Gothic" pitchFamily="34" charset="0"/>
              <a:ea typeface="Aharoni" pitchFamily="2" charset="-79"/>
              <a:cs typeface="Calibri" pitchFamily="34" charset="0"/>
              <a:sym typeface="Aharoni" pitchFamily="2" charset="-79"/>
            </a:endParaRPr>
          </a:p>
        </p:txBody>
      </p:sp>
      <p:sp>
        <p:nvSpPr>
          <p:cNvPr id="31751" name="Shape 1585"/>
          <p:cNvSpPr>
            <a:spLocks noChangeArrowheads="1"/>
          </p:cNvSpPr>
          <p:nvPr/>
        </p:nvSpPr>
        <p:spPr bwMode="auto">
          <a:xfrm>
            <a:off x="698500" y="2635250"/>
            <a:ext cx="25098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89" rIns="34289" bIns="34289">
            <a:spAutoFit/>
          </a:bodyPr>
          <a:lstStyle>
            <a:lvl1pPr>
              <a:spcBef>
                <a:spcPct val="20000"/>
              </a:spcBef>
              <a:buBlip>
                <a:blip r:embed="rId2"/>
              </a:buBlip>
              <a:defRPr sz="2400">
                <a:solidFill>
                  <a:schemeClr val="tx1"/>
                </a:solidFill>
                <a:latin typeface="Arial" pitchFamily="34" charset="0"/>
                <a:ea typeface="MS PGothic" pitchFamily="34" charset="-128"/>
              </a:defRPr>
            </a:lvl1pPr>
            <a:lvl2pPr marL="742950" indent="-285750">
              <a:spcBef>
                <a:spcPct val="20000"/>
              </a:spcBef>
              <a:buBlip>
                <a:blip r:embed="rId2"/>
              </a:buBlip>
              <a:defRPr sz="2400">
                <a:solidFill>
                  <a:schemeClr val="tx1"/>
                </a:solidFill>
                <a:latin typeface="Arial" pitchFamily="34" charset="0"/>
                <a:ea typeface="MS PGothic" pitchFamily="34" charset="-128"/>
              </a:defRPr>
            </a:lvl2pPr>
            <a:lvl3pPr marL="1143000" indent="-228600">
              <a:spcBef>
                <a:spcPct val="20000"/>
              </a:spcBef>
              <a:buBlip>
                <a:blip r:embed="rId2"/>
              </a:buBlip>
              <a:defRPr sz="2400">
                <a:solidFill>
                  <a:schemeClr val="tx1"/>
                </a:solidFill>
                <a:latin typeface="Arial" pitchFamily="34" charset="0"/>
                <a:ea typeface="MS PGothic" pitchFamily="34" charset="-128"/>
              </a:defRPr>
            </a:lvl3pPr>
            <a:lvl4pPr marL="1600200" indent="-228600">
              <a:spcBef>
                <a:spcPct val="20000"/>
              </a:spcBef>
              <a:buBlip>
                <a:blip r:embed="rId2"/>
              </a:buBlip>
              <a:defRPr sz="2400">
                <a:solidFill>
                  <a:schemeClr val="tx1"/>
                </a:solidFill>
                <a:latin typeface="Arial" pitchFamily="34" charset="0"/>
                <a:ea typeface="MS PGothic" pitchFamily="34" charset="-128"/>
              </a:defRPr>
            </a:lvl4pPr>
            <a:lvl5pPr marL="2057400" indent="-228600">
              <a:spcBef>
                <a:spcPct val="20000"/>
              </a:spcBef>
              <a:buBlip>
                <a:blip r:embed="rId2"/>
              </a:buBlip>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9pPr>
          </a:lstStyle>
          <a:p>
            <a:pPr eaLnBrk="1" hangingPunct="1">
              <a:spcBef>
                <a:spcPct val="50000"/>
              </a:spcBef>
              <a:buFontTx/>
              <a:buNone/>
            </a:pPr>
            <a:r>
              <a:rPr lang="en-US" altLang="de-DE" sz="1600" b="1">
                <a:latin typeface="Century Gothic" pitchFamily="34" charset="0"/>
                <a:ea typeface="Aharoni" pitchFamily="2" charset="-79"/>
                <a:cs typeface="Calibri" pitchFamily="34" charset="0"/>
                <a:sym typeface="Calibri" pitchFamily="34" charset="0"/>
              </a:rPr>
              <a:t>Development Dimension</a:t>
            </a:r>
            <a:endParaRPr lang="de-DE" altLang="de-DE" sz="1600" b="1">
              <a:latin typeface="Century Gothic" pitchFamily="34" charset="0"/>
              <a:ea typeface="Aharoni" pitchFamily="2" charset="-79"/>
              <a:cs typeface="Calibri" pitchFamily="34" charset="0"/>
              <a:sym typeface="Aharoni" pitchFamily="2" charset="-79"/>
            </a:endParaRPr>
          </a:p>
        </p:txBody>
      </p:sp>
      <p:sp>
        <p:nvSpPr>
          <p:cNvPr id="31752" name="Shape 1588"/>
          <p:cNvSpPr>
            <a:spLocks noChangeArrowheads="1"/>
          </p:cNvSpPr>
          <p:nvPr/>
        </p:nvSpPr>
        <p:spPr bwMode="auto">
          <a:xfrm>
            <a:off x="698500" y="3498850"/>
            <a:ext cx="35893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89" rIns="34289" bIns="34289">
            <a:spAutoFit/>
          </a:bodyPr>
          <a:lstStyle>
            <a:lvl1pPr>
              <a:spcBef>
                <a:spcPct val="20000"/>
              </a:spcBef>
              <a:buBlip>
                <a:blip r:embed="rId2"/>
              </a:buBlip>
              <a:defRPr sz="2400">
                <a:solidFill>
                  <a:schemeClr val="tx1"/>
                </a:solidFill>
                <a:latin typeface="Arial" pitchFamily="34" charset="0"/>
                <a:ea typeface="MS PGothic" pitchFamily="34" charset="-128"/>
              </a:defRPr>
            </a:lvl1pPr>
            <a:lvl2pPr marL="742950" indent="-285750">
              <a:spcBef>
                <a:spcPct val="20000"/>
              </a:spcBef>
              <a:buBlip>
                <a:blip r:embed="rId2"/>
              </a:buBlip>
              <a:defRPr sz="2400">
                <a:solidFill>
                  <a:schemeClr val="tx1"/>
                </a:solidFill>
                <a:latin typeface="Arial" pitchFamily="34" charset="0"/>
                <a:ea typeface="MS PGothic" pitchFamily="34" charset="-128"/>
              </a:defRPr>
            </a:lvl2pPr>
            <a:lvl3pPr marL="1143000" indent="-228600">
              <a:spcBef>
                <a:spcPct val="20000"/>
              </a:spcBef>
              <a:buBlip>
                <a:blip r:embed="rId2"/>
              </a:buBlip>
              <a:defRPr sz="2400">
                <a:solidFill>
                  <a:schemeClr val="tx1"/>
                </a:solidFill>
                <a:latin typeface="Arial" pitchFamily="34" charset="0"/>
                <a:ea typeface="MS PGothic" pitchFamily="34" charset="-128"/>
              </a:defRPr>
            </a:lvl3pPr>
            <a:lvl4pPr marL="1600200" indent="-228600">
              <a:spcBef>
                <a:spcPct val="20000"/>
              </a:spcBef>
              <a:buBlip>
                <a:blip r:embed="rId2"/>
              </a:buBlip>
              <a:defRPr sz="2400">
                <a:solidFill>
                  <a:schemeClr val="tx1"/>
                </a:solidFill>
                <a:latin typeface="Arial" pitchFamily="34" charset="0"/>
                <a:ea typeface="MS PGothic" pitchFamily="34" charset="-128"/>
              </a:defRPr>
            </a:lvl4pPr>
            <a:lvl5pPr marL="2057400" indent="-228600">
              <a:spcBef>
                <a:spcPct val="20000"/>
              </a:spcBef>
              <a:buBlip>
                <a:blip r:embed="rId2"/>
              </a:buBlip>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9pPr>
          </a:lstStyle>
          <a:p>
            <a:pPr eaLnBrk="1" hangingPunct="1">
              <a:spcBef>
                <a:spcPct val="50000"/>
              </a:spcBef>
              <a:buFontTx/>
              <a:buNone/>
            </a:pPr>
            <a:r>
              <a:rPr lang="en-US" altLang="de-DE" sz="1600" b="1">
                <a:latin typeface="Century Gothic" pitchFamily="34" charset="0"/>
                <a:ea typeface="Aharoni" pitchFamily="2" charset="-79"/>
                <a:cs typeface="Calibri" pitchFamily="34" charset="0"/>
                <a:sym typeface="Calibri" pitchFamily="34" charset="0"/>
              </a:rPr>
              <a:t>Concerns in the Digital Environment</a:t>
            </a:r>
            <a:endParaRPr lang="de-DE" altLang="de-DE" sz="1600" b="1">
              <a:latin typeface="Century Gothic" pitchFamily="34" charset="0"/>
              <a:ea typeface="Aharoni" pitchFamily="2" charset="-79"/>
              <a:cs typeface="Calibri" pitchFamily="34" charset="0"/>
              <a:sym typeface="Aharoni" pitchFamily="2" charset="-79"/>
            </a:endParaRPr>
          </a:p>
        </p:txBody>
      </p:sp>
      <p:grpSp>
        <p:nvGrpSpPr>
          <p:cNvPr id="31753" name="Group 1593"/>
          <p:cNvGrpSpPr>
            <a:grpSpLocks/>
          </p:cNvGrpSpPr>
          <p:nvPr/>
        </p:nvGrpSpPr>
        <p:grpSpPr bwMode="auto">
          <a:xfrm>
            <a:off x="139700" y="2598738"/>
            <a:ext cx="382588" cy="390525"/>
            <a:chOff x="0" y="0"/>
            <a:chExt cx="510364" cy="520776"/>
          </a:xfrm>
        </p:grpSpPr>
        <p:sp>
          <p:nvSpPr>
            <p:cNvPr id="1591" name="Shape 1591"/>
            <p:cNvSpPr/>
            <p:nvPr/>
          </p:nvSpPr>
          <p:spPr>
            <a:xfrm>
              <a:off x="0" y="0"/>
              <a:ext cx="510364" cy="520776"/>
            </a:xfrm>
            <a:prstGeom prst="ellipse">
              <a:avLst/>
            </a:prstGeom>
            <a:gradFill flip="none" rotWithShape="1">
              <a:gsLst>
                <a:gs pos="0">
                  <a:srgbClr val="C8F5E8"/>
                </a:gs>
                <a:gs pos="51000">
                  <a:srgbClr val="C00000"/>
                </a:gs>
                <a:gs pos="100000">
                  <a:srgbClr val="466221"/>
                </a:gs>
              </a:gsLst>
              <a:lin ang="8100000" scaled="0"/>
            </a:gra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1592" name="Shape 1592"/>
            <p:cNvSpPr/>
            <p:nvPr/>
          </p:nvSpPr>
          <p:spPr>
            <a:xfrm>
              <a:off x="150357" y="146071"/>
              <a:ext cx="209651" cy="184178"/>
            </a:xfrm>
            <a:prstGeom prst="triangle">
              <a:avLst/>
            </a:prstGeom>
            <a:solidFill>
              <a:schemeClr val="bg1"/>
            </a:soli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grpSp>
        <p:nvGrpSpPr>
          <p:cNvPr id="31754" name="Group 1599"/>
          <p:cNvGrpSpPr>
            <a:grpSpLocks/>
          </p:cNvGrpSpPr>
          <p:nvPr/>
        </p:nvGrpSpPr>
        <p:grpSpPr bwMode="auto">
          <a:xfrm>
            <a:off x="139700" y="3463925"/>
            <a:ext cx="382588" cy="390525"/>
            <a:chOff x="0" y="0"/>
            <a:chExt cx="510364" cy="520777"/>
          </a:xfrm>
        </p:grpSpPr>
        <p:sp>
          <p:nvSpPr>
            <p:cNvPr id="1594" name="Shape 1594"/>
            <p:cNvSpPr/>
            <p:nvPr/>
          </p:nvSpPr>
          <p:spPr>
            <a:xfrm>
              <a:off x="0" y="0"/>
              <a:ext cx="510364" cy="520777"/>
            </a:xfrm>
            <a:prstGeom prst="ellipse">
              <a:avLst/>
            </a:prstGeom>
            <a:gradFill flip="none" rotWithShape="1">
              <a:gsLst>
                <a:gs pos="0">
                  <a:srgbClr val="C8F5E8"/>
                </a:gs>
                <a:gs pos="51000">
                  <a:srgbClr val="FF3300"/>
                </a:gs>
                <a:gs pos="100000">
                  <a:srgbClr val="FFC000"/>
                </a:gs>
              </a:gsLst>
              <a:lin ang="8100000" scaled="0"/>
            </a:gra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nvGrpSpPr>
            <p:cNvPr id="31800" name="Group 1598"/>
            <p:cNvGrpSpPr>
              <a:grpSpLocks/>
            </p:cNvGrpSpPr>
            <p:nvPr/>
          </p:nvGrpSpPr>
          <p:grpSpPr bwMode="auto">
            <a:xfrm>
              <a:off x="133009" y="146973"/>
              <a:ext cx="226829" cy="226829"/>
              <a:chOff x="0" y="0"/>
              <a:chExt cx="226828" cy="226828"/>
            </a:xfrm>
          </p:grpSpPr>
          <p:sp>
            <p:nvSpPr>
              <p:cNvPr id="1595" name="Shape 1595"/>
              <p:cNvSpPr/>
              <p:nvPr/>
            </p:nvSpPr>
            <p:spPr>
              <a:xfrm>
                <a:off x="406" y="-900"/>
                <a:ext cx="226591" cy="228632"/>
              </a:xfrm>
              <a:prstGeom prst="ellipse">
                <a:avLst/>
              </a:prstGeom>
              <a:solidFill>
                <a:schemeClr val="bg1"/>
              </a:soli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1596" name="Shape 1596"/>
              <p:cNvSpPr/>
              <p:nvPr/>
            </p:nvSpPr>
            <p:spPr>
              <a:xfrm>
                <a:off x="66053" y="66843"/>
                <a:ext cx="95296" cy="232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gradFill flip="none" rotWithShape="1">
                <a:gsLst>
                  <a:gs pos="0">
                    <a:srgbClr val="C8F5E8"/>
                  </a:gs>
                  <a:gs pos="51000">
                    <a:srgbClr val="FF3300"/>
                  </a:gs>
                  <a:gs pos="100000">
                    <a:srgbClr val="FFC000"/>
                  </a:gs>
                </a:gsLst>
                <a:lin ang="8100000" scaled="0"/>
              </a:gra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1597" name="Shape 1597"/>
              <p:cNvSpPr/>
              <p:nvPr/>
            </p:nvSpPr>
            <p:spPr>
              <a:xfrm>
                <a:off x="66053" y="66843"/>
                <a:ext cx="95296" cy="232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gradFill flip="none" rotWithShape="1">
                <a:gsLst>
                  <a:gs pos="0">
                    <a:srgbClr val="C8F5E8"/>
                  </a:gs>
                  <a:gs pos="51000">
                    <a:srgbClr val="FF3300"/>
                  </a:gs>
                  <a:gs pos="100000">
                    <a:srgbClr val="FFC000"/>
                  </a:gs>
                </a:gsLst>
                <a:lin ang="8100000" scaled="0"/>
              </a:gra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grpSp>
      <p:grpSp>
        <p:nvGrpSpPr>
          <p:cNvPr id="31755" name="Group 1581"/>
          <p:cNvGrpSpPr>
            <a:grpSpLocks/>
          </p:cNvGrpSpPr>
          <p:nvPr/>
        </p:nvGrpSpPr>
        <p:grpSpPr bwMode="auto">
          <a:xfrm>
            <a:off x="139700" y="4330700"/>
            <a:ext cx="382588" cy="390525"/>
            <a:chOff x="-1" y="-1"/>
            <a:chExt cx="510366" cy="520778"/>
          </a:xfrm>
        </p:grpSpPr>
        <p:sp>
          <p:nvSpPr>
            <p:cNvPr id="46" name="Shape 1579"/>
            <p:cNvSpPr/>
            <p:nvPr/>
          </p:nvSpPr>
          <p:spPr>
            <a:xfrm>
              <a:off x="-1" y="-1"/>
              <a:ext cx="510366" cy="520778"/>
            </a:xfrm>
            <a:prstGeom prst="ellipse">
              <a:avLst/>
            </a:prstGeom>
            <a:gradFill flip="none" rotWithShape="1">
              <a:gsLst>
                <a:gs pos="0">
                  <a:srgbClr val="C8F5E8"/>
                </a:gs>
                <a:gs pos="57000">
                  <a:srgbClr val="7030A0"/>
                </a:gs>
                <a:gs pos="100000">
                  <a:srgbClr val="D60093"/>
                </a:gs>
              </a:gsLst>
              <a:lin ang="8100000" scaled="0"/>
            </a:gra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47" name="Shape 1580"/>
            <p:cNvSpPr/>
            <p:nvPr/>
          </p:nvSpPr>
          <p:spPr>
            <a:xfrm rot="16200000">
              <a:off x="155683" y="166153"/>
              <a:ext cx="198996" cy="184239"/>
            </a:xfrm>
            <a:prstGeom prst="chevron">
              <a:avLst>
                <a:gd name="adj" fmla="val 50000"/>
              </a:avLst>
            </a:prstGeom>
            <a:solidFill>
              <a:schemeClr val="bg1"/>
            </a:soli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sp>
        <p:nvSpPr>
          <p:cNvPr id="31756" name="Shape 1582"/>
          <p:cNvSpPr>
            <a:spLocks noChangeArrowheads="1"/>
          </p:cNvSpPr>
          <p:nvPr/>
        </p:nvSpPr>
        <p:spPr bwMode="auto">
          <a:xfrm>
            <a:off x="698500" y="4367213"/>
            <a:ext cx="2027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89" rIns="34289" bIns="34289">
            <a:spAutoFit/>
          </a:bodyPr>
          <a:lstStyle>
            <a:lvl1pPr>
              <a:spcBef>
                <a:spcPct val="20000"/>
              </a:spcBef>
              <a:buBlip>
                <a:blip r:embed="rId2"/>
              </a:buBlip>
              <a:defRPr sz="2400">
                <a:solidFill>
                  <a:schemeClr val="tx1"/>
                </a:solidFill>
                <a:latin typeface="Arial" pitchFamily="34" charset="0"/>
                <a:ea typeface="MS PGothic" pitchFamily="34" charset="-128"/>
              </a:defRPr>
            </a:lvl1pPr>
            <a:lvl2pPr marL="742950" indent="-285750">
              <a:spcBef>
                <a:spcPct val="20000"/>
              </a:spcBef>
              <a:buBlip>
                <a:blip r:embed="rId2"/>
              </a:buBlip>
              <a:defRPr sz="2400">
                <a:solidFill>
                  <a:schemeClr val="tx1"/>
                </a:solidFill>
                <a:latin typeface="Arial" pitchFamily="34" charset="0"/>
                <a:ea typeface="MS PGothic" pitchFamily="34" charset="-128"/>
              </a:defRPr>
            </a:lvl2pPr>
            <a:lvl3pPr marL="1143000" indent="-228600">
              <a:spcBef>
                <a:spcPct val="20000"/>
              </a:spcBef>
              <a:buBlip>
                <a:blip r:embed="rId2"/>
              </a:buBlip>
              <a:defRPr sz="2400">
                <a:solidFill>
                  <a:schemeClr val="tx1"/>
                </a:solidFill>
                <a:latin typeface="Arial" pitchFamily="34" charset="0"/>
                <a:ea typeface="MS PGothic" pitchFamily="34" charset="-128"/>
              </a:defRPr>
            </a:lvl3pPr>
            <a:lvl4pPr marL="1600200" indent="-228600">
              <a:spcBef>
                <a:spcPct val="20000"/>
              </a:spcBef>
              <a:buBlip>
                <a:blip r:embed="rId2"/>
              </a:buBlip>
              <a:defRPr sz="2400">
                <a:solidFill>
                  <a:schemeClr val="tx1"/>
                </a:solidFill>
                <a:latin typeface="Arial" pitchFamily="34" charset="0"/>
                <a:ea typeface="MS PGothic" pitchFamily="34" charset="-128"/>
              </a:defRPr>
            </a:lvl4pPr>
            <a:lvl5pPr marL="2057400" indent="-228600">
              <a:spcBef>
                <a:spcPct val="20000"/>
              </a:spcBef>
              <a:buBlip>
                <a:blip r:embed="rId2"/>
              </a:buBlip>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9pPr>
          </a:lstStyle>
          <a:p>
            <a:pPr eaLnBrk="1" hangingPunct="1">
              <a:spcBef>
                <a:spcPct val="50000"/>
              </a:spcBef>
              <a:buFontTx/>
              <a:buNone/>
            </a:pPr>
            <a:r>
              <a:rPr lang="en-US" altLang="de-DE" sz="1600" b="1">
                <a:latin typeface="Century Gothic" pitchFamily="34" charset="0"/>
                <a:ea typeface="Aharoni" pitchFamily="2" charset="-79"/>
                <a:cs typeface="Calibri" pitchFamily="34" charset="0"/>
                <a:sym typeface="Calibri" pitchFamily="34" charset="0"/>
              </a:rPr>
              <a:t>Technological Tools</a:t>
            </a:r>
            <a:endParaRPr lang="de-DE" altLang="de-DE" sz="1600" b="1">
              <a:latin typeface="Century Gothic" pitchFamily="34" charset="0"/>
              <a:ea typeface="Aharoni" pitchFamily="2" charset="-79"/>
              <a:cs typeface="Calibri" pitchFamily="34" charset="0"/>
              <a:sym typeface="Aharoni" pitchFamily="2" charset="-79"/>
            </a:endParaRPr>
          </a:p>
        </p:txBody>
      </p:sp>
      <p:grpSp>
        <p:nvGrpSpPr>
          <p:cNvPr id="31757" name="Gruppieren 69"/>
          <p:cNvGrpSpPr>
            <a:grpSpLocks/>
          </p:cNvGrpSpPr>
          <p:nvPr/>
        </p:nvGrpSpPr>
        <p:grpSpPr bwMode="auto">
          <a:xfrm>
            <a:off x="4156075" y="1135063"/>
            <a:ext cx="4987925" cy="5057775"/>
            <a:chOff x="1602878" y="68382"/>
            <a:chExt cx="5989820" cy="5987950"/>
          </a:xfrm>
        </p:grpSpPr>
        <p:sp>
          <p:nvSpPr>
            <p:cNvPr id="71" name="Freihandform 70"/>
            <p:cNvSpPr/>
            <p:nvPr/>
          </p:nvSpPr>
          <p:spPr bwMode="auto">
            <a:xfrm rot="8498770">
              <a:off x="4525346" y="74020"/>
              <a:ext cx="2150387" cy="2317371"/>
            </a:xfrm>
            <a:custGeom>
              <a:avLst/>
              <a:gdLst>
                <a:gd name="connsiteX0" fmla="*/ 1516269 w 2149203"/>
                <a:gd name="connsiteY0" fmla="*/ 2317325 h 2317325"/>
                <a:gd name="connsiteX1" fmla="*/ 1456513 w 2149203"/>
                <a:gd name="connsiteY1" fmla="*/ 2270042 h 2317325"/>
                <a:gd name="connsiteX2" fmla="*/ 1401217 w 2149203"/>
                <a:gd name="connsiteY2" fmla="*/ 2222239 h 2317325"/>
                <a:gd name="connsiteX3" fmla="*/ 1347892 w 2149203"/>
                <a:gd name="connsiteY3" fmla="*/ 2171946 h 2317325"/>
                <a:gd name="connsiteX4" fmla="*/ 1292077 w 2149203"/>
                <a:gd name="connsiteY4" fmla="*/ 2119683 h 2317325"/>
                <a:gd name="connsiteX5" fmla="*/ 1242692 w 2149203"/>
                <a:gd name="connsiteY5" fmla="*/ 2064411 h 2317325"/>
                <a:gd name="connsiteX6" fmla="*/ 1193826 w 2149203"/>
                <a:gd name="connsiteY6" fmla="*/ 2013598 h 2317325"/>
                <a:gd name="connsiteX7" fmla="*/ 1144441 w 2149203"/>
                <a:gd name="connsiteY7" fmla="*/ 1958326 h 2317325"/>
                <a:gd name="connsiteX8" fmla="*/ 1099516 w 2149203"/>
                <a:gd name="connsiteY8" fmla="*/ 1902534 h 2317325"/>
                <a:gd name="connsiteX9" fmla="*/ 1056560 w 2149203"/>
                <a:gd name="connsiteY9" fmla="*/ 1844252 h 2317325"/>
                <a:gd name="connsiteX10" fmla="*/ 1013605 w 2149203"/>
                <a:gd name="connsiteY10" fmla="*/ 1785970 h 2317325"/>
                <a:gd name="connsiteX11" fmla="*/ 975110 w 2149203"/>
                <a:gd name="connsiteY11" fmla="*/ 1727168 h 2317325"/>
                <a:gd name="connsiteX12" fmla="*/ 934125 w 2149203"/>
                <a:gd name="connsiteY12" fmla="*/ 1666397 h 2317325"/>
                <a:gd name="connsiteX13" fmla="*/ 897600 w 2149203"/>
                <a:gd name="connsiteY13" fmla="*/ 1605105 h 2317325"/>
                <a:gd name="connsiteX14" fmla="*/ 863565 w 2149203"/>
                <a:gd name="connsiteY14" fmla="*/ 1545784 h 2317325"/>
                <a:gd name="connsiteX15" fmla="*/ 829010 w 2149203"/>
                <a:gd name="connsiteY15" fmla="*/ 1482003 h 2317325"/>
                <a:gd name="connsiteX16" fmla="*/ 798915 w 2149203"/>
                <a:gd name="connsiteY16" fmla="*/ 1417702 h 2317325"/>
                <a:gd name="connsiteX17" fmla="*/ 768820 w 2149203"/>
                <a:gd name="connsiteY17" fmla="*/ 1353401 h 2317325"/>
                <a:gd name="connsiteX18" fmla="*/ 743185 w 2149203"/>
                <a:gd name="connsiteY18" fmla="*/ 1288580 h 2317325"/>
                <a:gd name="connsiteX19" fmla="*/ 717551 w 2149203"/>
                <a:gd name="connsiteY19" fmla="*/ 1223759 h 2317325"/>
                <a:gd name="connsiteX20" fmla="*/ 693886 w 2149203"/>
                <a:gd name="connsiteY20" fmla="*/ 1156449 h 2317325"/>
                <a:gd name="connsiteX21" fmla="*/ 670221 w 2149203"/>
                <a:gd name="connsiteY21" fmla="*/ 1089139 h 2317325"/>
                <a:gd name="connsiteX22" fmla="*/ 649046 w 2149203"/>
                <a:gd name="connsiteY22" fmla="*/ 1023798 h 2317325"/>
                <a:gd name="connsiteX23" fmla="*/ 634301 w 2149203"/>
                <a:gd name="connsiteY23" fmla="*/ 955449 h 2317325"/>
                <a:gd name="connsiteX24" fmla="*/ 615096 w 2149203"/>
                <a:gd name="connsiteY24" fmla="*/ 887619 h 2317325"/>
                <a:gd name="connsiteX25" fmla="*/ 600351 w 2149203"/>
                <a:gd name="connsiteY25" fmla="*/ 819269 h 2317325"/>
                <a:gd name="connsiteX26" fmla="*/ 590066 w 2149203"/>
                <a:gd name="connsiteY26" fmla="*/ 750399 h 2317325"/>
                <a:gd name="connsiteX27" fmla="*/ 579781 w 2149203"/>
                <a:gd name="connsiteY27" fmla="*/ 681530 h 2317325"/>
                <a:gd name="connsiteX28" fmla="*/ 578785 w 2149203"/>
                <a:gd name="connsiteY28" fmla="*/ 674856 h 2317325"/>
                <a:gd name="connsiteX29" fmla="*/ 0 w 2149203"/>
                <a:gd name="connsiteY29" fmla="*/ 680434 h 2317325"/>
                <a:gd name="connsiteX30" fmla="*/ 1057606 w 2149203"/>
                <a:gd name="connsiteY30" fmla="*/ 0 h 2317325"/>
                <a:gd name="connsiteX31" fmla="*/ 1060617 w 2149203"/>
                <a:gd name="connsiteY31" fmla="*/ 1933 h 2317325"/>
                <a:gd name="connsiteX32" fmla="*/ 1061100 w 2149203"/>
                <a:gd name="connsiteY32" fmla="*/ 1616 h 2317325"/>
                <a:gd name="connsiteX33" fmla="*/ 1317334 w 2149203"/>
                <a:gd name="connsiteY33" fmla="*/ 163881 h 2317325"/>
                <a:gd name="connsiteX34" fmla="*/ 1450503 w 2149203"/>
                <a:gd name="connsiteY34" fmla="*/ 252159 h 2317325"/>
                <a:gd name="connsiteX35" fmla="*/ 2086483 w 2149203"/>
                <a:gd name="connsiteY35" fmla="*/ 660327 h 2317325"/>
                <a:gd name="connsiteX36" fmla="*/ 1606446 w 2149203"/>
                <a:gd name="connsiteY36" fmla="*/ 664953 h 2317325"/>
                <a:gd name="connsiteX37" fmla="*/ 1626877 w 2149203"/>
                <a:gd name="connsiteY37" fmla="*/ 744862 h 2317325"/>
                <a:gd name="connsiteX38" fmla="*/ 1652101 w 2149203"/>
                <a:gd name="connsiteY38" fmla="*/ 825553 h 2317325"/>
                <a:gd name="connsiteX39" fmla="*/ 1683755 w 2149203"/>
                <a:gd name="connsiteY39" fmla="*/ 903233 h 2317325"/>
                <a:gd name="connsiteX40" fmla="*/ 1715409 w 2149203"/>
                <a:gd name="connsiteY40" fmla="*/ 980914 h 2317325"/>
                <a:gd name="connsiteX41" fmla="*/ 1755983 w 2149203"/>
                <a:gd name="connsiteY41" fmla="*/ 1057556 h 2317325"/>
                <a:gd name="connsiteX42" fmla="*/ 1798527 w 2149203"/>
                <a:gd name="connsiteY42" fmla="*/ 1131707 h 2317325"/>
                <a:gd name="connsiteX43" fmla="*/ 1847501 w 2149203"/>
                <a:gd name="connsiteY43" fmla="*/ 1202849 h 2317325"/>
                <a:gd name="connsiteX44" fmla="*/ 1898445 w 2149203"/>
                <a:gd name="connsiteY44" fmla="*/ 1271502 h 2317325"/>
                <a:gd name="connsiteX45" fmla="*/ 1953849 w 2149203"/>
                <a:gd name="connsiteY45" fmla="*/ 1339634 h 2317325"/>
                <a:gd name="connsiteX46" fmla="*/ 2013194 w 2149203"/>
                <a:gd name="connsiteY46" fmla="*/ 1402787 h 2317325"/>
                <a:gd name="connsiteX47" fmla="*/ 2078968 w 2149203"/>
                <a:gd name="connsiteY47" fmla="*/ 1462931 h 2317325"/>
                <a:gd name="connsiteX48" fmla="*/ 2149203 w 2149203"/>
                <a:gd name="connsiteY48" fmla="*/ 1522555 h 2317325"/>
                <a:gd name="connsiteX49" fmla="*/ 2147233 w 2149203"/>
                <a:gd name="connsiteY49" fmla="*/ 1525045 h 2317325"/>
                <a:gd name="connsiteX50" fmla="*/ 1860151 w 2149203"/>
                <a:gd name="connsiteY50" fmla="*/ 1621783 h 2317325"/>
                <a:gd name="connsiteX51" fmla="*/ 1575560 w 2149203"/>
                <a:gd name="connsiteY51" fmla="*/ 1720491 h 2317325"/>
                <a:gd name="connsiteX52" fmla="*/ 1544929 w 2149203"/>
                <a:gd name="connsiteY52" fmla="*/ 2020153 h 231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49203" h="2317325">
                  <a:moveTo>
                    <a:pt x="1516269" y="2317325"/>
                  </a:moveTo>
                  <a:lnTo>
                    <a:pt x="1456513" y="2270042"/>
                  </a:lnTo>
                  <a:lnTo>
                    <a:pt x="1401217" y="2222239"/>
                  </a:lnTo>
                  <a:lnTo>
                    <a:pt x="1347892" y="2171946"/>
                  </a:lnTo>
                  <a:lnTo>
                    <a:pt x="1292077" y="2119683"/>
                  </a:lnTo>
                  <a:lnTo>
                    <a:pt x="1242692" y="2064411"/>
                  </a:lnTo>
                  <a:lnTo>
                    <a:pt x="1193826" y="2013598"/>
                  </a:lnTo>
                  <a:lnTo>
                    <a:pt x="1144441" y="1958326"/>
                  </a:lnTo>
                  <a:lnTo>
                    <a:pt x="1099516" y="1902534"/>
                  </a:lnTo>
                  <a:lnTo>
                    <a:pt x="1056560" y="1844252"/>
                  </a:lnTo>
                  <a:lnTo>
                    <a:pt x="1013605" y="1785970"/>
                  </a:lnTo>
                  <a:lnTo>
                    <a:pt x="975110" y="1727168"/>
                  </a:lnTo>
                  <a:lnTo>
                    <a:pt x="934125" y="1666397"/>
                  </a:lnTo>
                  <a:lnTo>
                    <a:pt x="897600" y="1605105"/>
                  </a:lnTo>
                  <a:lnTo>
                    <a:pt x="863565" y="1545784"/>
                  </a:lnTo>
                  <a:lnTo>
                    <a:pt x="829010" y="1482003"/>
                  </a:lnTo>
                  <a:lnTo>
                    <a:pt x="798915" y="1417702"/>
                  </a:lnTo>
                  <a:lnTo>
                    <a:pt x="768820" y="1353401"/>
                  </a:lnTo>
                  <a:lnTo>
                    <a:pt x="743185" y="1288580"/>
                  </a:lnTo>
                  <a:lnTo>
                    <a:pt x="717551" y="1223759"/>
                  </a:lnTo>
                  <a:lnTo>
                    <a:pt x="693886" y="1156449"/>
                  </a:lnTo>
                  <a:lnTo>
                    <a:pt x="670221" y="1089139"/>
                  </a:lnTo>
                  <a:lnTo>
                    <a:pt x="649046" y="1023798"/>
                  </a:lnTo>
                  <a:lnTo>
                    <a:pt x="634301" y="955449"/>
                  </a:lnTo>
                  <a:lnTo>
                    <a:pt x="615096" y="887619"/>
                  </a:lnTo>
                  <a:lnTo>
                    <a:pt x="600351" y="819269"/>
                  </a:lnTo>
                  <a:lnTo>
                    <a:pt x="590066" y="750399"/>
                  </a:lnTo>
                  <a:lnTo>
                    <a:pt x="579781" y="681530"/>
                  </a:lnTo>
                  <a:lnTo>
                    <a:pt x="578785" y="674856"/>
                  </a:lnTo>
                  <a:lnTo>
                    <a:pt x="0" y="680434"/>
                  </a:lnTo>
                  <a:lnTo>
                    <a:pt x="1057606" y="0"/>
                  </a:lnTo>
                  <a:lnTo>
                    <a:pt x="1060617" y="1933"/>
                  </a:lnTo>
                  <a:lnTo>
                    <a:pt x="1061100" y="1616"/>
                  </a:lnTo>
                  <a:lnTo>
                    <a:pt x="1317334" y="163881"/>
                  </a:lnTo>
                  <a:lnTo>
                    <a:pt x="1450503" y="252159"/>
                  </a:lnTo>
                  <a:lnTo>
                    <a:pt x="2086483" y="660327"/>
                  </a:lnTo>
                  <a:lnTo>
                    <a:pt x="1606446" y="664953"/>
                  </a:lnTo>
                  <a:lnTo>
                    <a:pt x="1626877" y="744862"/>
                  </a:lnTo>
                  <a:lnTo>
                    <a:pt x="1652101" y="825553"/>
                  </a:lnTo>
                  <a:lnTo>
                    <a:pt x="1683755" y="903233"/>
                  </a:lnTo>
                  <a:lnTo>
                    <a:pt x="1715409" y="980914"/>
                  </a:lnTo>
                  <a:lnTo>
                    <a:pt x="1755983" y="1057556"/>
                  </a:lnTo>
                  <a:lnTo>
                    <a:pt x="1798527" y="1131707"/>
                  </a:lnTo>
                  <a:lnTo>
                    <a:pt x="1847501" y="1202849"/>
                  </a:lnTo>
                  <a:lnTo>
                    <a:pt x="1898445" y="1271502"/>
                  </a:lnTo>
                  <a:lnTo>
                    <a:pt x="1953849" y="1339634"/>
                  </a:lnTo>
                  <a:lnTo>
                    <a:pt x="2013194" y="1402787"/>
                  </a:lnTo>
                  <a:lnTo>
                    <a:pt x="2078968" y="1462931"/>
                  </a:lnTo>
                  <a:lnTo>
                    <a:pt x="2149203" y="1522555"/>
                  </a:lnTo>
                  <a:lnTo>
                    <a:pt x="2147233" y="1525045"/>
                  </a:lnTo>
                  <a:lnTo>
                    <a:pt x="1860151" y="1621783"/>
                  </a:lnTo>
                  <a:lnTo>
                    <a:pt x="1575560" y="1720491"/>
                  </a:lnTo>
                  <a:lnTo>
                    <a:pt x="1544929" y="2020153"/>
                  </a:lnTo>
                  <a:close/>
                </a:path>
              </a:pathLst>
            </a:custGeom>
            <a:gradFill flip="none" rotWithShape="1">
              <a:gsLst>
                <a:gs pos="0">
                  <a:srgbClr val="C8F5E8"/>
                </a:gs>
                <a:gs pos="51000">
                  <a:srgbClr val="FFC000"/>
                </a:gs>
                <a:gs pos="100000">
                  <a:srgbClr val="BC770B"/>
                </a:gs>
              </a:gsLst>
              <a:lin ang="8100000" scaled="0"/>
            </a:gradFill>
            <a:ln w="12700" cap="flat">
              <a:noFill/>
              <a:miter lim="400000"/>
            </a:ln>
            <a:effectLst>
              <a:outerShdw blurRad="190500" dist="228600" dir="2700000" rotWithShape="0">
                <a:srgbClr val="000000">
                  <a:alpha val="30000"/>
                </a:srgbClr>
              </a:outerShdw>
            </a:effectLst>
            <a:extLst/>
          </p:spPr>
          <p:txBody>
            <a:bodyPr lIns="34289" tIns="34289" rIns="34289" bIns="34289" anchor="ctr"/>
            <a:lstStyle/>
            <a:p>
              <a:pPr algn="ctr">
                <a:defRPr/>
              </a:pPr>
              <a:endParaRPr lang="de-DE" sz="1800" dirty="0">
                <a:latin typeface="Arial" charset="0"/>
              </a:endParaRPr>
            </a:p>
          </p:txBody>
        </p:sp>
        <p:sp>
          <p:nvSpPr>
            <p:cNvPr id="72" name="Freihandform 71"/>
            <p:cNvSpPr>
              <a:spLocks/>
            </p:cNvSpPr>
            <p:nvPr/>
          </p:nvSpPr>
          <p:spPr bwMode="auto">
            <a:xfrm>
              <a:off x="5617697" y="1566309"/>
              <a:ext cx="1975001" cy="2358719"/>
            </a:xfrm>
            <a:custGeom>
              <a:avLst/>
              <a:gdLst>
                <a:gd name="connsiteX0" fmla="*/ 908996 w 1975800"/>
                <a:gd name="connsiteY0" fmla="*/ 0 h 2359025"/>
                <a:gd name="connsiteX1" fmla="*/ 956621 w 1975800"/>
                <a:gd name="connsiteY1" fmla="*/ 60325 h 2359025"/>
                <a:gd name="connsiteX2" fmla="*/ 1001071 w 1975800"/>
                <a:gd name="connsiteY2" fmla="*/ 120650 h 2359025"/>
                <a:gd name="connsiteX3" fmla="*/ 1042346 w 1975800"/>
                <a:gd name="connsiteY3" fmla="*/ 180975 h 2359025"/>
                <a:gd name="connsiteX4" fmla="*/ 1080446 w 1975800"/>
                <a:gd name="connsiteY4" fmla="*/ 244475 h 2359025"/>
                <a:gd name="connsiteX5" fmla="*/ 1118546 w 1975800"/>
                <a:gd name="connsiteY5" fmla="*/ 307975 h 2359025"/>
                <a:gd name="connsiteX6" fmla="*/ 1156646 w 1975800"/>
                <a:gd name="connsiteY6" fmla="*/ 371475 h 2359025"/>
                <a:gd name="connsiteX7" fmla="*/ 1188396 w 1975800"/>
                <a:gd name="connsiteY7" fmla="*/ 434975 h 2359025"/>
                <a:gd name="connsiteX8" fmla="*/ 1220146 w 1975800"/>
                <a:gd name="connsiteY8" fmla="*/ 498475 h 2359025"/>
                <a:gd name="connsiteX9" fmla="*/ 1251896 w 1975800"/>
                <a:gd name="connsiteY9" fmla="*/ 565150 h 2359025"/>
                <a:gd name="connsiteX10" fmla="*/ 1280471 w 1975800"/>
                <a:gd name="connsiteY10" fmla="*/ 631825 h 2359025"/>
                <a:gd name="connsiteX11" fmla="*/ 1305871 w 1975800"/>
                <a:gd name="connsiteY11" fmla="*/ 698500 h 2359025"/>
                <a:gd name="connsiteX12" fmla="*/ 1328096 w 1975800"/>
                <a:gd name="connsiteY12" fmla="*/ 765175 h 2359025"/>
                <a:gd name="connsiteX13" fmla="*/ 1350321 w 1975800"/>
                <a:gd name="connsiteY13" fmla="*/ 831850 h 2359025"/>
                <a:gd name="connsiteX14" fmla="*/ 1369371 w 1975800"/>
                <a:gd name="connsiteY14" fmla="*/ 901700 h 2359025"/>
                <a:gd name="connsiteX15" fmla="*/ 1388421 w 1975800"/>
                <a:gd name="connsiteY15" fmla="*/ 971550 h 2359025"/>
                <a:gd name="connsiteX16" fmla="*/ 1404296 w 1975800"/>
                <a:gd name="connsiteY16" fmla="*/ 1038225 h 2359025"/>
                <a:gd name="connsiteX17" fmla="*/ 1420171 w 1975800"/>
                <a:gd name="connsiteY17" fmla="*/ 1108075 h 2359025"/>
                <a:gd name="connsiteX18" fmla="*/ 1429696 w 1975800"/>
                <a:gd name="connsiteY18" fmla="*/ 1177925 h 2359025"/>
                <a:gd name="connsiteX19" fmla="*/ 1442396 w 1975800"/>
                <a:gd name="connsiteY19" fmla="*/ 1247775 h 2359025"/>
                <a:gd name="connsiteX20" fmla="*/ 1448746 w 1975800"/>
                <a:gd name="connsiteY20" fmla="*/ 1317625 h 2359025"/>
                <a:gd name="connsiteX21" fmla="*/ 1455096 w 1975800"/>
                <a:gd name="connsiteY21" fmla="*/ 1387475 h 2359025"/>
                <a:gd name="connsiteX22" fmla="*/ 1461446 w 1975800"/>
                <a:gd name="connsiteY22" fmla="*/ 1457325 h 2359025"/>
                <a:gd name="connsiteX23" fmla="*/ 1461446 w 1975800"/>
                <a:gd name="connsiteY23" fmla="*/ 1527175 h 2359025"/>
                <a:gd name="connsiteX24" fmla="*/ 1464621 w 1975800"/>
                <a:gd name="connsiteY24" fmla="*/ 1597025 h 2359025"/>
                <a:gd name="connsiteX25" fmla="*/ 1461446 w 1975800"/>
                <a:gd name="connsiteY25" fmla="*/ 1666875 h 2359025"/>
                <a:gd name="connsiteX26" fmla="*/ 1458271 w 1975800"/>
                <a:gd name="connsiteY26" fmla="*/ 1736725 h 2359025"/>
                <a:gd name="connsiteX27" fmla="*/ 1455096 w 1975800"/>
                <a:gd name="connsiteY27" fmla="*/ 1806575 h 2359025"/>
                <a:gd name="connsiteX28" fmla="*/ 1453022 w 1975800"/>
                <a:gd name="connsiteY28" fmla="*/ 1821786 h 2359025"/>
                <a:gd name="connsiteX29" fmla="*/ 1975800 w 1975800"/>
                <a:gd name="connsiteY29" fmla="*/ 1932453 h 2359025"/>
                <a:gd name="connsiteX30" fmla="*/ 1399607 w 1975800"/>
                <a:gd name="connsiteY30" fmla="*/ 2142500 h 2359025"/>
                <a:gd name="connsiteX31" fmla="*/ 1397946 w 1975800"/>
                <a:gd name="connsiteY31" fmla="*/ 2149475 h 2359025"/>
                <a:gd name="connsiteX32" fmla="*/ 1112196 w 1975800"/>
                <a:gd name="connsiteY32" fmla="*/ 2254250 h 2359025"/>
                <a:gd name="connsiteX33" fmla="*/ 829621 w 1975800"/>
                <a:gd name="connsiteY33" fmla="*/ 2359025 h 2359025"/>
                <a:gd name="connsiteX34" fmla="*/ 616896 w 1975800"/>
                <a:gd name="connsiteY34" fmla="*/ 2143125 h 2359025"/>
                <a:gd name="connsiteX35" fmla="*/ 407346 w 1975800"/>
                <a:gd name="connsiteY35" fmla="*/ 1924050 h 2359025"/>
                <a:gd name="connsiteX36" fmla="*/ 407910 w 1975800"/>
                <a:gd name="connsiteY36" fmla="*/ 1921606 h 2359025"/>
                <a:gd name="connsiteX37" fmla="*/ 0 w 1975800"/>
                <a:gd name="connsiteY37" fmla="*/ 1514197 h 2359025"/>
                <a:gd name="connsiteX38" fmla="*/ 447942 w 1975800"/>
                <a:gd name="connsiteY38" fmla="*/ 1609022 h 2359025"/>
                <a:gd name="connsiteX39" fmla="*/ 448621 w 1975800"/>
                <a:gd name="connsiteY39" fmla="*/ 1590675 h 2359025"/>
                <a:gd name="connsiteX40" fmla="*/ 445446 w 1975800"/>
                <a:gd name="connsiteY40" fmla="*/ 1508125 h 2359025"/>
                <a:gd name="connsiteX41" fmla="*/ 439096 w 1975800"/>
                <a:gd name="connsiteY41" fmla="*/ 1422400 h 2359025"/>
                <a:gd name="connsiteX42" fmla="*/ 426396 w 1975800"/>
                <a:gd name="connsiteY42" fmla="*/ 1339850 h 2359025"/>
                <a:gd name="connsiteX43" fmla="*/ 413696 w 1975800"/>
                <a:gd name="connsiteY43" fmla="*/ 1257300 h 2359025"/>
                <a:gd name="connsiteX44" fmla="*/ 391471 w 1975800"/>
                <a:gd name="connsiteY44" fmla="*/ 1174750 h 2359025"/>
                <a:gd name="connsiteX45" fmla="*/ 366071 w 1975800"/>
                <a:gd name="connsiteY45" fmla="*/ 1092200 h 2359025"/>
                <a:gd name="connsiteX46" fmla="*/ 337496 w 1975800"/>
                <a:gd name="connsiteY46" fmla="*/ 1012825 h 2359025"/>
                <a:gd name="connsiteX47" fmla="*/ 302571 w 1975800"/>
                <a:gd name="connsiteY47" fmla="*/ 933450 h 2359025"/>
                <a:gd name="connsiteX48" fmla="*/ 261296 w 1975800"/>
                <a:gd name="connsiteY48" fmla="*/ 854075 h 2359025"/>
                <a:gd name="connsiteX49" fmla="*/ 216846 w 1975800"/>
                <a:gd name="connsiteY49" fmla="*/ 777875 h 2359025"/>
                <a:gd name="connsiteX50" fmla="*/ 169221 w 1975800"/>
                <a:gd name="connsiteY50" fmla="*/ 704850 h 2359025"/>
                <a:gd name="connsiteX51" fmla="*/ 115246 w 1975800"/>
                <a:gd name="connsiteY51" fmla="*/ 631825 h 2359025"/>
                <a:gd name="connsiteX52" fmla="*/ 118421 w 1975800"/>
                <a:gd name="connsiteY52" fmla="*/ 628650 h 2359025"/>
                <a:gd name="connsiteX53" fmla="*/ 416871 w 1975800"/>
                <a:gd name="connsiteY53" fmla="*/ 600075 h 2359025"/>
                <a:gd name="connsiteX54" fmla="*/ 718496 w 1975800"/>
                <a:gd name="connsiteY54" fmla="*/ 568325 h 2359025"/>
                <a:gd name="connsiteX55" fmla="*/ 813746 w 1975800"/>
                <a:gd name="connsiteY55" fmla="*/ 282575 h 235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75800" h="2359025">
                  <a:moveTo>
                    <a:pt x="908996" y="0"/>
                  </a:moveTo>
                  <a:lnTo>
                    <a:pt x="956621" y="60325"/>
                  </a:lnTo>
                  <a:lnTo>
                    <a:pt x="1001071" y="120650"/>
                  </a:lnTo>
                  <a:lnTo>
                    <a:pt x="1042346" y="180975"/>
                  </a:lnTo>
                  <a:lnTo>
                    <a:pt x="1080446" y="244475"/>
                  </a:lnTo>
                  <a:lnTo>
                    <a:pt x="1118546" y="307975"/>
                  </a:lnTo>
                  <a:lnTo>
                    <a:pt x="1156646" y="371475"/>
                  </a:lnTo>
                  <a:lnTo>
                    <a:pt x="1188396" y="434975"/>
                  </a:lnTo>
                  <a:lnTo>
                    <a:pt x="1220146" y="498475"/>
                  </a:lnTo>
                  <a:lnTo>
                    <a:pt x="1251896" y="565150"/>
                  </a:lnTo>
                  <a:lnTo>
                    <a:pt x="1280471" y="631825"/>
                  </a:lnTo>
                  <a:lnTo>
                    <a:pt x="1305871" y="698500"/>
                  </a:lnTo>
                  <a:lnTo>
                    <a:pt x="1328096" y="765175"/>
                  </a:lnTo>
                  <a:lnTo>
                    <a:pt x="1350321" y="831850"/>
                  </a:lnTo>
                  <a:lnTo>
                    <a:pt x="1369371" y="901700"/>
                  </a:lnTo>
                  <a:lnTo>
                    <a:pt x="1388421" y="971550"/>
                  </a:lnTo>
                  <a:lnTo>
                    <a:pt x="1404296" y="1038225"/>
                  </a:lnTo>
                  <a:lnTo>
                    <a:pt x="1420171" y="1108075"/>
                  </a:lnTo>
                  <a:lnTo>
                    <a:pt x="1429696" y="1177925"/>
                  </a:lnTo>
                  <a:lnTo>
                    <a:pt x="1442396" y="1247775"/>
                  </a:lnTo>
                  <a:lnTo>
                    <a:pt x="1448746" y="1317625"/>
                  </a:lnTo>
                  <a:lnTo>
                    <a:pt x="1455096" y="1387475"/>
                  </a:lnTo>
                  <a:lnTo>
                    <a:pt x="1461446" y="1457325"/>
                  </a:lnTo>
                  <a:lnTo>
                    <a:pt x="1461446" y="1527175"/>
                  </a:lnTo>
                  <a:lnTo>
                    <a:pt x="1464621" y="1597025"/>
                  </a:lnTo>
                  <a:lnTo>
                    <a:pt x="1461446" y="1666875"/>
                  </a:lnTo>
                  <a:lnTo>
                    <a:pt x="1458271" y="1736725"/>
                  </a:lnTo>
                  <a:lnTo>
                    <a:pt x="1455096" y="1806575"/>
                  </a:lnTo>
                  <a:lnTo>
                    <a:pt x="1453022" y="1821786"/>
                  </a:lnTo>
                  <a:lnTo>
                    <a:pt x="1975800" y="1932453"/>
                  </a:lnTo>
                  <a:lnTo>
                    <a:pt x="1399607" y="2142500"/>
                  </a:lnTo>
                  <a:lnTo>
                    <a:pt x="1397946" y="2149475"/>
                  </a:lnTo>
                  <a:lnTo>
                    <a:pt x="1112196" y="2254250"/>
                  </a:lnTo>
                  <a:lnTo>
                    <a:pt x="829621" y="2359025"/>
                  </a:lnTo>
                  <a:lnTo>
                    <a:pt x="616896" y="2143125"/>
                  </a:lnTo>
                  <a:lnTo>
                    <a:pt x="407346" y="1924050"/>
                  </a:lnTo>
                  <a:lnTo>
                    <a:pt x="407910" y="1921606"/>
                  </a:lnTo>
                  <a:lnTo>
                    <a:pt x="0" y="1514197"/>
                  </a:lnTo>
                  <a:lnTo>
                    <a:pt x="447942" y="1609022"/>
                  </a:lnTo>
                  <a:lnTo>
                    <a:pt x="448621" y="1590675"/>
                  </a:lnTo>
                  <a:lnTo>
                    <a:pt x="445446" y="1508125"/>
                  </a:lnTo>
                  <a:lnTo>
                    <a:pt x="439096" y="1422400"/>
                  </a:lnTo>
                  <a:lnTo>
                    <a:pt x="426396" y="1339850"/>
                  </a:lnTo>
                  <a:lnTo>
                    <a:pt x="413696" y="1257300"/>
                  </a:lnTo>
                  <a:lnTo>
                    <a:pt x="391471" y="1174750"/>
                  </a:lnTo>
                  <a:lnTo>
                    <a:pt x="366071" y="1092200"/>
                  </a:lnTo>
                  <a:lnTo>
                    <a:pt x="337496" y="1012825"/>
                  </a:lnTo>
                  <a:lnTo>
                    <a:pt x="302571" y="933450"/>
                  </a:lnTo>
                  <a:lnTo>
                    <a:pt x="261296" y="854075"/>
                  </a:lnTo>
                  <a:lnTo>
                    <a:pt x="216846" y="777875"/>
                  </a:lnTo>
                  <a:lnTo>
                    <a:pt x="169221" y="704850"/>
                  </a:lnTo>
                  <a:lnTo>
                    <a:pt x="115246" y="631825"/>
                  </a:lnTo>
                  <a:lnTo>
                    <a:pt x="118421" y="628650"/>
                  </a:lnTo>
                  <a:lnTo>
                    <a:pt x="416871" y="600075"/>
                  </a:lnTo>
                  <a:lnTo>
                    <a:pt x="718496" y="568325"/>
                  </a:lnTo>
                  <a:lnTo>
                    <a:pt x="813746" y="282575"/>
                  </a:lnTo>
                  <a:close/>
                </a:path>
              </a:pathLst>
            </a:custGeom>
            <a:gradFill flip="none" rotWithShape="1">
              <a:gsLst>
                <a:gs pos="0">
                  <a:srgbClr val="D3D0BC"/>
                </a:gs>
                <a:gs pos="0">
                  <a:schemeClr val="accent1">
                    <a:lumMod val="50000"/>
                  </a:schemeClr>
                </a:gs>
                <a:gs pos="58000">
                  <a:schemeClr val="accent2">
                    <a:lumMod val="75000"/>
                  </a:schemeClr>
                </a:gs>
                <a:gs pos="100000">
                  <a:srgbClr val="0070C0"/>
                </a:gs>
              </a:gsLst>
              <a:lin ang="8100000" scaled="0"/>
            </a:gradFill>
            <a:ln w="12700" cap="flat">
              <a:noFill/>
              <a:miter lim="400000"/>
            </a:ln>
            <a:effectLst>
              <a:outerShdw blurRad="190500" dist="228600" dir="2700000" rotWithShape="0">
                <a:srgbClr val="000000">
                  <a:alpha val="30000"/>
                </a:srgbClr>
              </a:outerShdw>
            </a:effectLst>
            <a:extLst/>
          </p:spPr>
          <p:txBody>
            <a:bodyPr lIns="34289" tIns="34289" rIns="34289" bIns="34289" anchor="ctr"/>
            <a:lstStyle/>
            <a:p>
              <a:pPr algn="ctr">
                <a:defRPr/>
              </a:pPr>
              <a:endParaRPr lang="en-GB" sz="1800">
                <a:latin typeface="Arial" charset="0"/>
              </a:endParaRPr>
            </a:p>
          </p:txBody>
        </p:sp>
        <p:sp>
          <p:nvSpPr>
            <p:cNvPr id="73" name="Freihandform 72"/>
            <p:cNvSpPr>
              <a:spLocks/>
            </p:cNvSpPr>
            <p:nvPr/>
          </p:nvSpPr>
          <p:spPr bwMode="auto">
            <a:xfrm>
              <a:off x="5114415" y="3485235"/>
              <a:ext cx="1894934" cy="2283540"/>
            </a:xfrm>
            <a:custGeom>
              <a:avLst/>
              <a:gdLst>
                <a:gd name="connsiteX0" fmla="*/ 904875 w 1895475"/>
                <a:gd name="connsiteY0" fmla="*/ 0 h 2284305"/>
                <a:gd name="connsiteX1" fmla="*/ 908050 w 1895475"/>
                <a:gd name="connsiteY1" fmla="*/ 3175 h 2284305"/>
                <a:gd name="connsiteX2" fmla="*/ 1120775 w 1895475"/>
                <a:gd name="connsiteY2" fmla="*/ 219075 h 2284305"/>
                <a:gd name="connsiteX3" fmla="*/ 1330325 w 1895475"/>
                <a:gd name="connsiteY3" fmla="*/ 431800 h 2284305"/>
                <a:gd name="connsiteX4" fmla="*/ 1612900 w 1895475"/>
                <a:gd name="connsiteY4" fmla="*/ 330200 h 2284305"/>
                <a:gd name="connsiteX5" fmla="*/ 1895475 w 1895475"/>
                <a:gd name="connsiteY5" fmla="*/ 228600 h 2284305"/>
                <a:gd name="connsiteX6" fmla="*/ 1876425 w 1895475"/>
                <a:gd name="connsiteY6" fmla="*/ 301625 h 2284305"/>
                <a:gd name="connsiteX7" fmla="*/ 1857375 w 1895475"/>
                <a:gd name="connsiteY7" fmla="*/ 374650 h 2284305"/>
                <a:gd name="connsiteX8" fmla="*/ 1835150 w 1895475"/>
                <a:gd name="connsiteY8" fmla="*/ 444500 h 2284305"/>
                <a:gd name="connsiteX9" fmla="*/ 1809750 w 1895475"/>
                <a:gd name="connsiteY9" fmla="*/ 514350 h 2284305"/>
                <a:gd name="connsiteX10" fmla="*/ 1784350 w 1895475"/>
                <a:gd name="connsiteY10" fmla="*/ 584200 h 2284305"/>
                <a:gd name="connsiteX11" fmla="*/ 1758950 w 1895475"/>
                <a:gd name="connsiteY11" fmla="*/ 650875 h 2284305"/>
                <a:gd name="connsiteX12" fmla="*/ 1730375 w 1895475"/>
                <a:gd name="connsiteY12" fmla="*/ 717550 h 2284305"/>
                <a:gd name="connsiteX13" fmla="*/ 1698625 w 1895475"/>
                <a:gd name="connsiteY13" fmla="*/ 784225 h 2284305"/>
                <a:gd name="connsiteX14" fmla="*/ 1663700 w 1895475"/>
                <a:gd name="connsiteY14" fmla="*/ 847725 h 2284305"/>
                <a:gd name="connsiteX15" fmla="*/ 1631950 w 1895475"/>
                <a:gd name="connsiteY15" fmla="*/ 911225 h 2284305"/>
                <a:gd name="connsiteX16" fmla="*/ 1593850 w 1895475"/>
                <a:gd name="connsiteY16" fmla="*/ 974725 h 2284305"/>
                <a:gd name="connsiteX17" fmla="*/ 1555750 w 1895475"/>
                <a:gd name="connsiteY17" fmla="*/ 1035050 h 2284305"/>
                <a:gd name="connsiteX18" fmla="*/ 1517650 w 1895475"/>
                <a:gd name="connsiteY18" fmla="*/ 1092200 h 2284305"/>
                <a:gd name="connsiteX19" fmla="*/ 1476375 w 1895475"/>
                <a:gd name="connsiteY19" fmla="*/ 1152525 h 2284305"/>
                <a:gd name="connsiteX20" fmla="*/ 1435100 w 1895475"/>
                <a:gd name="connsiteY20" fmla="*/ 1209675 h 2284305"/>
                <a:gd name="connsiteX21" fmla="*/ 1390650 w 1895475"/>
                <a:gd name="connsiteY21" fmla="*/ 1263650 h 2284305"/>
                <a:gd name="connsiteX22" fmla="*/ 1346200 w 1895475"/>
                <a:gd name="connsiteY22" fmla="*/ 1317625 h 2284305"/>
                <a:gd name="connsiteX23" fmla="*/ 1298575 w 1895475"/>
                <a:gd name="connsiteY23" fmla="*/ 1371600 h 2284305"/>
                <a:gd name="connsiteX24" fmla="*/ 1250950 w 1895475"/>
                <a:gd name="connsiteY24" fmla="*/ 1422400 h 2284305"/>
                <a:gd name="connsiteX25" fmla="*/ 1200150 w 1895475"/>
                <a:gd name="connsiteY25" fmla="*/ 1473200 h 2284305"/>
                <a:gd name="connsiteX26" fmla="*/ 1149350 w 1895475"/>
                <a:gd name="connsiteY26" fmla="*/ 1520825 h 2284305"/>
                <a:gd name="connsiteX27" fmla="*/ 1098550 w 1895475"/>
                <a:gd name="connsiteY27" fmla="*/ 1568450 h 2284305"/>
                <a:gd name="connsiteX28" fmla="*/ 1044575 w 1895475"/>
                <a:gd name="connsiteY28" fmla="*/ 1612900 h 2284305"/>
                <a:gd name="connsiteX29" fmla="*/ 990600 w 1895475"/>
                <a:gd name="connsiteY29" fmla="*/ 1657350 h 2284305"/>
                <a:gd name="connsiteX30" fmla="*/ 936625 w 1895475"/>
                <a:gd name="connsiteY30" fmla="*/ 1698625 h 2284305"/>
                <a:gd name="connsiteX31" fmla="*/ 879475 w 1895475"/>
                <a:gd name="connsiteY31" fmla="*/ 1739900 h 2284305"/>
                <a:gd name="connsiteX32" fmla="*/ 822325 w 1895475"/>
                <a:gd name="connsiteY32" fmla="*/ 1781175 h 2284305"/>
                <a:gd name="connsiteX33" fmla="*/ 809420 w 1895475"/>
                <a:gd name="connsiteY33" fmla="*/ 1789326 h 2284305"/>
                <a:gd name="connsiteX34" fmla="*/ 1053374 w 1895475"/>
                <a:gd name="connsiteY34" fmla="*/ 2284305 h 2284305"/>
                <a:gd name="connsiteX35" fmla="*/ 517817 w 1895475"/>
                <a:gd name="connsiteY35" fmla="*/ 1952479 h 2284305"/>
                <a:gd name="connsiteX36" fmla="*/ 517525 w 1895475"/>
                <a:gd name="connsiteY36" fmla="*/ 1952625 h 2284305"/>
                <a:gd name="connsiteX37" fmla="*/ 257175 w 1895475"/>
                <a:gd name="connsiteY37" fmla="*/ 1793875 h 2284305"/>
                <a:gd name="connsiteX38" fmla="*/ 0 w 1895475"/>
                <a:gd name="connsiteY38" fmla="*/ 1635125 h 2284305"/>
                <a:gd name="connsiteX39" fmla="*/ 38100 w 1895475"/>
                <a:gd name="connsiteY39" fmla="*/ 1336675 h 2284305"/>
                <a:gd name="connsiteX40" fmla="*/ 76200 w 1895475"/>
                <a:gd name="connsiteY40" fmla="*/ 1038225 h 2284305"/>
                <a:gd name="connsiteX41" fmla="*/ 94556 w 1895475"/>
                <a:gd name="connsiteY41" fmla="*/ 1028283 h 2284305"/>
                <a:gd name="connsiteX42" fmla="*/ 160556 w 1895475"/>
                <a:gd name="connsiteY42" fmla="*/ 472786 h 2284305"/>
                <a:gd name="connsiteX43" fmla="*/ 354430 w 1895475"/>
                <a:gd name="connsiteY43" fmla="*/ 866155 h 2284305"/>
                <a:gd name="connsiteX44" fmla="*/ 361950 w 1895475"/>
                <a:gd name="connsiteY44" fmla="*/ 860425 h 2284305"/>
                <a:gd name="connsiteX45" fmla="*/ 425450 w 1895475"/>
                <a:gd name="connsiteY45" fmla="*/ 806450 h 2284305"/>
                <a:gd name="connsiteX46" fmla="*/ 488950 w 1895475"/>
                <a:gd name="connsiteY46" fmla="*/ 749300 h 2284305"/>
                <a:gd name="connsiteX47" fmla="*/ 546100 w 1895475"/>
                <a:gd name="connsiteY47" fmla="*/ 688975 h 2284305"/>
                <a:gd name="connsiteX48" fmla="*/ 603250 w 1895475"/>
                <a:gd name="connsiteY48" fmla="*/ 622300 h 2284305"/>
                <a:gd name="connsiteX49" fmla="*/ 654050 w 1895475"/>
                <a:gd name="connsiteY49" fmla="*/ 555625 h 2284305"/>
                <a:gd name="connsiteX50" fmla="*/ 701675 w 1895475"/>
                <a:gd name="connsiteY50" fmla="*/ 485775 h 2284305"/>
                <a:gd name="connsiteX51" fmla="*/ 746125 w 1895475"/>
                <a:gd name="connsiteY51" fmla="*/ 412750 h 2284305"/>
                <a:gd name="connsiteX52" fmla="*/ 787400 w 1895475"/>
                <a:gd name="connsiteY52" fmla="*/ 333375 h 2284305"/>
                <a:gd name="connsiteX53" fmla="*/ 822325 w 1895475"/>
                <a:gd name="connsiteY53" fmla="*/ 254000 h 2284305"/>
                <a:gd name="connsiteX54" fmla="*/ 854075 w 1895475"/>
                <a:gd name="connsiteY54" fmla="*/ 174625 h 2284305"/>
                <a:gd name="connsiteX55" fmla="*/ 882650 w 1895475"/>
                <a:gd name="connsiteY55" fmla="*/ 88900 h 228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895475" h="2284305">
                  <a:moveTo>
                    <a:pt x="904875" y="0"/>
                  </a:moveTo>
                  <a:lnTo>
                    <a:pt x="908050" y="3175"/>
                  </a:lnTo>
                  <a:lnTo>
                    <a:pt x="1120775" y="219075"/>
                  </a:lnTo>
                  <a:lnTo>
                    <a:pt x="1330325" y="431800"/>
                  </a:lnTo>
                  <a:lnTo>
                    <a:pt x="1612900" y="330200"/>
                  </a:lnTo>
                  <a:lnTo>
                    <a:pt x="1895475" y="228600"/>
                  </a:lnTo>
                  <a:lnTo>
                    <a:pt x="1876425" y="301625"/>
                  </a:lnTo>
                  <a:lnTo>
                    <a:pt x="1857375" y="374650"/>
                  </a:lnTo>
                  <a:lnTo>
                    <a:pt x="1835150" y="444500"/>
                  </a:lnTo>
                  <a:lnTo>
                    <a:pt x="1809750" y="514350"/>
                  </a:lnTo>
                  <a:lnTo>
                    <a:pt x="1784350" y="584200"/>
                  </a:lnTo>
                  <a:lnTo>
                    <a:pt x="1758950" y="650875"/>
                  </a:lnTo>
                  <a:lnTo>
                    <a:pt x="1730375" y="717550"/>
                  </a:lnTo>
                  <a:lnTo>
                    <a:pt x="1698625" y="784225"/>
                  </a:lnTo>
                  <a:lnTo>
                    <a:pt x="1663700" y="847725"/>
                  </a:lnTo>
                  <a:lnTo>
                    <a:pt x="1631950" y="911225"/>
                  </a:lnTo>
                  <a:lnTo>
                    <a:pt x="1593850" y="974725"/>
                  </a:lnTo>
                  <a:lnTo>
                    <a:pt x="1555750" y="1035050"/>
                  </a:lnTo>
                  <a:lnTo>
                    <a:pt x="1517650" y="1092200"/>
                  </a:lnTo>
                  <a:lnTo>
                    <a:pt x="1476375" y="1152525"/>
                  </a:lnTo>
                  <a:lnTo>
                    <a:pt x="1435100" y="1209675"/>
                  </a:lnTo>
                  <a:lnTo>
                    <a:pt x="1390650" y="1263650"/>
                  </a:lnTo>
                  <a:lnTo>
                    <a:pt x="1346200" y="1317625"/>
                  </a:lnTo>
                  <a:lnTo>
                    <a:pt x="1298575" y="1371600"/>
                  </a:lnTo>
                  <a:lnTo>
                    <a:pt x="1250950" y="1422400"/>
                  </a:lnTo>
                  <a:lnTo>
                    <a:pt x="1200150" y="1473200"/>
                  </a:lnTo>
                  <a:lnTo>
                    <a:pt x="1149350" y="1520825"/>
                  </a:lnTo>
                  <a:lnTo>
                    <a:pt x="1098550" y="1568450"/>
                  </a:lnTo>
                  <a:lnTo>
                    <a:pt x="1044575" y="1612900"/>
                  </a:lnTo>
                  <a:lnTo>
                    <a:pt x="990600" y="1657350"/>
                  </a:lnTo>
                  <a:lnTo>
                    <a:pt x="936625" y="1698625"/>
                  </a:lnTo>
                  <a:lnTo>
                    <a:pt x="879475" y="1739900"/>
                  </a:lnTo>
                  <a:lnTo>
                    <a:pt x="822325" y="1781175"/>
                  </a:lnTo>
                  <a:lnTo>
                    <a:pt x="809420" y="1789326"/>
                  </a:lnTo>
                  <a:lnTo>
                    <a:pt x="1053374" y="2284305"/>
                  </a:lnTo>
                  <a:lnTo>
                    <a:pt x="517817" y="1952479"/>
                  </a:lnTo>
                  <a:lnTo>
                    <a:pt x="517525" y="1952625"/>
                  </a:lnTo>
                  <a:lnTo>
                    <a:pt x="257175" y="1793875"/>
                  </a:lnTo>
                  <a:lnTo>
                    <a:pt x="0" y="1635125"/>
                  </a:lnTo>
                  <a:lnTo>
                    <a:pt x="38100" y="1336675"/>
                  </a:lnTo>
                  <a:lnTo>
                    <a:pt x="76200" y="1038225"/>
                  </a:lnTo>
                  <a:lnTo>
                    <a:pt x="94556" y="1028283"/>
                  </a:lnTo>
                  <a:lnTo>
                    <a:pt x="160556" y="472786"/>
                  </a:lnTo>
                  <a:lnTo>
                    <a:pt x="354430" y="866155"/>
                  </a:lnTo>
                  <a:lnTo>
                    <a:pt x="361950" y="860425"/>
                  </a:lnTo>
                  <a:lnTo>
                    <a:pt x="425450" y="806450"/>
                  </a:lnTo>
                  <a:lnTo>
                    <a:pt x="488950" y="749300"/>
                  </a:lnTo>
                  <a:lnTo>
                    <a:pt x="546100" y="688975"/>
                  </a:lnTo>
                  <a:lnTo>
                    <a:pt x="603250" y="622300"/>
                  </a:lnTo>
                  <a:lnTo>
                    <a:pt x="654050" y="555625"/>
                  </a:lnTo>
                  <a:lnTo>
                    <a:pt x="701675" y="485775"/>
                  </a:lnTo>
                  <a:lnTo>
                    <a:pt x="746125" y="412750"/>
                  </a:lnTo>
                  <a:lnTo>
                    <a:pt x="787400" y="333375"/>
                  </a:lnTo>
                  <a:lnTo>
                    <a:pt x="822325" y="254000"/>
                  </a:lnTo>
                  <a:lnTo>
                    <a:pt x="854075" y="174625"/>
                  </a:lnTo>
                  <a:lnTo>
                    <a:pt x="882650" y="88900"/>
                  </a:lnTo>
                  <a:close/>
                </a:path>
              </a:pathLst>
            </a:custGeom>
            <a:gradFill flip="none" rotWithShape="1">
              <a:gsLst>
                <a:gs pos="0">
                  <a:srgbClr val="29F7ED"/>
                </a:gs>
                <a:gs pos="100000">
                  <a:srgbClr val="006C31"/>
                </a:gs>
                <a:gs pos="100000">
                  <a:srgbClr val="00B050"/>
                </a:gs>
              </a:gsLst>
              <a:lin ang="8100000" scaled="0"/>
            </a:gradFill>
            <a:ln w="12700" cap="flat">
              <a:noFill/>
              <a:miter lim="400000"/>
            </a:ln>
            <a:effectLst>
              <a:outerShdw blurRad="190500" dist="228600" dir="2700000" rotWithShape="0">
                <a:srgbClr val="000000">
                  <a:alpha val="30000"/>
                </a:srgbClr>
              </a:outerShdw>
            </a:effectLst>
            <a:extLst/>
          </p:spPr>
          <p:txBody>
            <a:bodyPr lIns="34289" tIns="34289" rIns="34289" bIns="34289" anchor="ctr"/>
            <a:lstStyle/>
            <a:p>
              <a:pPr algn="ctr">
                <a:defRPr/>
              </a:pPr>
              <a:endParaRPr lang="en-GB" sz="1800">
                <a:latin typeface="Arial" charset="0"/>
              </a:endParaRPr>
            </a:p>
          </p:txBody>
        </p:sp>
        <p:sp>
          <p:nvSpPr>
            <p:cNvPr id="74" name="Freihandform 73"/>
            <p:cNvSpPr>
              <a:spLocks/>
            </p:cNvSpPr>
            <p:nvPr/>
          </p:nvSpPr>
          <p:spPr bwMode="auto">
            <a:xfrm>
              <a:off x="3345302" y="4233259"/>
              <a:ext cx="2278115" cy="1823073"/>
            </a:xfrm>
            <a:custGeom>
              <a:avLst/>
              <a:gdLst>
                <a:gd name="connsiteX0" fmla="*/ 1017122 w 2279650"/>
                <a:gd name="connsiteY0" fmla="*/ 0 h 1823623"/>
                <a:gd name="connsiteX1" fmla="*/ 824629 w 2279650"/>
                <a:gd name="connsiteY1" fmla="*/ 404498 h 1823623"/>
                <a:gd name="connsiteX2" fmla="*/ 831850 w 2279650"/>
                <a:gd name="connsiteY2" fmla="*/ 406442 h 1823623"/>
                <a:gd name="connsiteX3" fmla="*/ 914400 w 2279650"/>
                <a:gd name="connsiteY3" fmla="*/ 422317 h 1823623"/>
                <a:gd name="connsiteX4" fmla="*/ 996950 w 2279650"/>
                <a:gd name="connsiteY4" fmla="*/ 435017 h 1823623"/>
                <a:gd name="connsiteX5" fmla="*/ 1082675 w 2279650"/>
                <a:gd name="connsiteY5" fmla="*/ 444542 h 1823623"/>
                <a:gd name="connsiteX6" fmla="*/ 1165225 w 2279650"/>
                <a:gd name="connsiteY6" fmla="*/ 447717 h 1823623"/>
                <a:gd name="connsiteX7" fmla="*/ 1250950 w 2279650"/>
                <a:gd name="connsiteY7" fmla="*/ 444542 h 1823623"/>
                <a:gd name="connsiteX8" fmla="*/ 1336675 w 2279650"/>
                <a:gd name="connsiteY8" fmla="*/ 438192 h 1823623"/>
                <a:gd name="connsiteX9" fmla="*/ 1422400 w 2279650"/>
                <a:gd name="connsiteY9" fmla="*/ 428667 h 1823623"/>
                <a:gd name="connsiteX10" fmla="*/ 1504950 w 2279650"/>
                <a:gd name="connsiteY10" fmla="*/ 409617 h 1823623"/>
                <a:gd name="connsiteX11" fmla="*/ 1590675 w 2279650"/>
                <a:gd name="connsiteY11" fmla="*/ 390567 h 1823623"/>
                <a:gd name="connsiteX12" fmla="*/ 1676400 w 2279650"/>
                <a:gd name="connsiteY12" fmla="*/ 361992 h 1823623"/>
                <a:gd name="connsiteX13" fmla="*/ 1758950 w 2279650"/>
                <a:gd name="connsiteY13" fmla="*/ 333417 h 1823623"/>
                <a:gd name="connsiteX14" fmla="*/ 1841500 w 2279650"/>
                <a:gd name="connsiteY14" fmla="*/ 295317 h 1823623"/>
                <a:gd name="connsiteX15" fmla="*/ 1841500 w 2279650"/>
                <a:gd name="connsiteY15" fmla="*/ 298492 h 1823623"/>
                <a:gd name="connsiteX16" fmla="*/ 1806575 w 2279650"/>
                <a:gd name="connsiteY16" fmla="*/ 596942 h 1823623"/>
                <a:gd name="connsiteX17" fmla="*/ 1768475 w 2279650"/>
                <a:gd name="connsiteY17" fmla="*/ 898567 h 1823623"/>
                <a:gd name="connsiteX18" fmla="*/ 2025650 w 2279650"/>
                <a:gd name="connsiteY18" fmla="*/ 1054142 h 1823623"/>
                <a:gd name="connsiteX19" fmla="*/ 2279650 w 2279650"/>
                <a:gd name="connsiteY19" fmla="*/ 1209717 h 1823623"/>
                <a:gd name="connsiteX20" fmla="*/ 2212975 w 2279650"/>
                <a:gd name="connsiteY20" fmla="*/ 1241467 h 1823623"/>
                <a:gd name="connsiteX21" fmla="*/ 2143125 w 2279650"/>
                <a:gd name="connsiteY21" fmla="*/ 1273217 h 1823623"/>
                <a:gd name="connsiteX22" fmla="*/ 2073275 w 2279650"/>
                <a:gd name="connsiteY22" fmla="*/ 1298617 h 1823623"/>
                <a:gd name="connsiteX23" fmla="*/ 2003425 w 2279650"/>
                <a:gd name="connsiteY23" fmla="*/ 1324017 h 1823623"/>
                <a:gd name="connsiteX24" fmla="*/ 1933575 w 2279650"/>
                <a:gd name="connsiteY24" fmla="*/ 1346242 h 1823623"/>
                <a:gd name="connsiteX25" fmla="*/ 1863725 w 2279650"/>
                <a:gd name="connsiteY25" fmla="*/ 1368467 h 1823623"/>
                <a:gd name="connsiteX26" fmla="*/ 1793875 w 2279650"/>
                <a:gd name="connsiteY26" fmla="*/ 1387517 h 1823623"/>
                <a:gd name="connsiteX27" fmla="*/ 1724025 w 2279650"/>
                <a:gd name="connsiteY27" fmla="*/ 1403392 h 1823623"/>
                <a:gd name="connsiteX28" fmla="*/ 1654175 w 2279650"/>
                <a:gd name="connsiteY28" fmla="*/ 1419267 h 1823623"/>
                <a:gd name="connsiteX29" fmla="*/ 1581150 w 2279650"/>
                <a:gd name="connsiteY29" fmla="*/ 1431967 h 1823623"/>
                <a:gd name="connsiteX30" fmla="*/ 1511300 w 2279650"/>
                <a:gd name="connsiteY30" fmla="*/ 1441492 h 1823623"/>
                <a:gd name="connsiteX31" fmla="*/ 1441450 w 2279650"/>
                <a:gd name="connsiteY31" fmla="*/ 1451017 h 1823623"/>
                <a:gd name="connsiteX32" fmla="*/ 1368425 w 2279650"/>
                <a:gd name="connsiteY32" fmla="*/ 1457367 h 1823623"/>
                <a:gd name="connsiteX33" fmla="*/ 1298575 w 2279650"/>
                <a:gd name="connsiteY33" fmla="*/ 1460542 h 1823623"/>
                <a:gd name="connsiteX34" fmla="*/ 1228725 w 2279650"/>
                <a:gd name="connsiteY34" fmla="*/ 1463717 h 1823623"/>
                <a:gd name="connsiteX35" fmla="*/ 1155700 w 2279650"/>
                <a:gd name="connsiteY35" fmla="*/ 1463717 h 1823623"/>
                <a:gd name="connsiteX36" fmla="*/ 1085850 w 2279650"/>
                <a:gd name="connsiteY36" fmla="*/ 1460542 h 1823623"/>
                <a:gd name="connsiteX37" fmla="*/ 1016000 w 2279650"/>
                <a:gd name="connsiteY37" fmla="*/ 1457367 h 1823623"/>
                <a:gd name="connsiteX38" fmla="*/ 946150 w 2279650"/>
                <a:gd name="connsiteY38" fmla="*/ 1451017 h 1823623"/>
                <a:gd name="connsiteX39" fmla="*/ 876300 w 2279650"/>
                <a:gd name="connsiteY39" fmla="*/ 1444667 h 1823623"/>
                <a:gd name="connsiteX40" fmla="*/ 806450 w 2279650"/>
                <a:gd name="connsiteY40" fmla="*/ 1435142 h 1823623"/>
                <a:gd name="connsiteX41" fmla="*/ 736600 w 2279650"/>
                <a:gd name="connsiteY41" fmla="*/ 1422442 h 1823623"/>
                <a:gd name="connsiteX42" fmla="*/ 669925 w 2279650"/>
                <a:gd name="connsiteY42" fmla="*/ 1409742 h 1823623"/>
                <a:gd name="connsiteX43" fmla="*/ 600075 w 2279650"/>
                <a:gd name="connsiteY43" fmla="*/ 1397042 h 1823623"/>
                <a:gd name="connsiteX44" fmla="*/ 533400 w 2279650"/>
                <a:gd name="connsiteY44" fmla="*/ 1377992 h 1823623"/>
                <a:gd name="connsiteX45" fmla="*/ 466725 w 2279650"/>
                <a:gd name="connsiteY45" fmla="*/ 1358942 h 1823623"/>
                <a:gd name="connsiteX46" fmla="*/ 400050 w 2279650"/>
                <a:gd name="connsiteY46" fmla="*/ 1339892 h 1823623"/>
                <a:gd name="connsiteX47" fmla="*/ 382306 w 2279650"/>
                <a:gd name="connsiteY47" fmla="*/ 1333977 h 1823623"/>
                <a:gd name="connsiteX48" fmla="*/ 149292 w 2279650"/>
                <a:gd name="connsiteY48" fmla="*/ 1823623 h 1823623"/>
                <a:gd name="connsiteX49" fmla="*/ 79318 w 2279650"/>
                <a:gd name="connsiteY49" fmla="*/ 1212549 h 1823623"/>
                <a:gd name="connsiteX50" fmla="*/ 73025 w 2279650"/>
                <a:gd name="connsiteY50" fmla="*/ 1209717 h 1823623"/>
                <a:gd name="connsiteX51" fmla="*/ 34925 w 2279650"/>
                <a:gd name="connsiteY51" fmla="*/ 908092 h 1823623"/>
                <a:gd name="connsiteX52" fmla="*/ 0 w 2279650"/>
                <a:gd name="connsiteY52" fmla="*/ 606467 h 1823623"/>
                <a:gd name="connsiteX53" fmla="*/ 257175 w 2279650"/>
                <a:gd name="connsiteY53" fmla="*/ 450892 h 1823623"/>
                <a:gd name="connsiteX54" fmla="*/ 514350 w 2279650"/>
                <a:gd name="connsiteY54" fmla="*/ 295317 h 1823623"/>
                <a:gd name="connsiteX55" fmla="*/ 527209 w 2279650"/>
                <a:gd name="connsiteY55" fmla="*/ 300675 h 182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79650" h="1823623">
                  <a:moveTo>
                    <a:pt x="1017122" y="0"/>
                  </a:moveTo>
                  <a:lnTo>
                    <a:pt x="824629" y="404498"/>
                  </a:lnTo>
                  <a:lnTo>
                    <a:pt x="831850" y="406442"/>
                  </a:lnTo>
                  <a:lnTo>
                    <a:pt x="914400" y="422317"/>
                  </a:lnTo>
                  <a:lnTo>
                    <a:pt x="996950" y="435017"/>
                  </a:lnTo>
                  <a:lnTo>
                    <a:pt x="1082675" y="444542"/>
                  </a:lnTo>
                  <a:lnTo>
                    <a:pt x="1165225" y="447717"/>
                  </a:lnTo>
                  <a:lnTo>
                    <a:pt x="1250950" y="444542"/>
                  </a:lnTo>
                  <a:lnTo>
                    <a:pt x="1336675" y="438192"/>
                  </a:lnTo>
                  <a:lnTo>
                    <a:pt x="1422400" y="428667"/>
                  </a:lnTo>
                  <a:lnTo>
                    <a:pt x="1504950" y="409617"/>
                  </a:lnTo>
                  <a:lnTo>
                    <a:pt x="1590675" y="390567"/>
                  </a:lnTo>
                  <a:lnTo>
                    <a:pt x="1676400" y="361992"/>
                  </a:lnTo>
                  <a:lnTo>
                    <a:pt x="1758950" y="333417"/>
                  </a:lnTo>
                  <a:lnTo>
                    <a:pt x="1841500" y="295317"/>
                  </a:lnTo>
                  <a:lnTo>
                    <a:pt x="1841500" y="298492"/>
                  </a:lnTo>
                  <a:lnTo>
                    <a:pt x="1806575" y="596942"/>
                  </a:lnTo>
                  <a:lnTo>
                    <a:pt x="1768475" y="898567"/>
                  </a:lnTo>
                  <a:lnTo>
                    <a:pt x="2025650" y="1054142"/>
                  </a:lnTo>
                  <a:lnTo>
                    <a:pt x="2279650" y="1209717"/>
                  </a:lnTo>
                  <a:lnTo>
                    <a:pt x="2212975" y="1241467"/>
                  </a:lnTo>
                  <a:lnTo>
                    <a:pt x="2143125" y="1273217"/>
                  </a:lnTo>
                  <a:lnTo>
                    <a:pt x="2073275" y="1298617"/>
                  </a:lnTo>
                  <a:lnTo>
                    <a:pt x="2003425" y="1324017"/>
                  </a:lnTo>
                  <a:lnTo>
                    <a:pt x="1933575" y="1346242"/>
                  </a:lnTo>
                  <a:lnTo>
                    <a:pt x="1863725" y="1368467"/>
                  </a:lnTo>
                  <a:lnTo>
                    <a:pt x="1793875" y="1387517"/>
                  </a:lnTo>
                  <a:lnTo>
                    <a:pt x="1724025" y="1403392"/>
                  </a:lnTo>
                  <a:lnTo>
                    <a:pt x="1654175" y="1419267"/>
                  </a:lnTo>
                  <a:lnTo>
                    <a:pt x="1581150" y="1431967"/>
                  </a:lnTo>
                  <a:lnTo>
                    <a:pt x="1511300" y="1441492"/>
                  </a:lnTo>
                  <a:lnTo>
                    <a:pt x="1441450" y="1451017"/>
                  </a:lnTo>
                  <a:lnTo>
                    <a:pt x="1368425" y="1457367"/>
                  </a:lnTo>
                  <a:lnTo>
                    <a:pt x="1298575" y="1460542"/>
                  </a:lnTo>
                  <a:lnTo>
                    <a:pt x="1228725" y="1463717"/>
                  </a:lnTo>
                  <a:lnTo>
                    <a:pt x="1155700" y="1463717"/>
                  </a:lnTo>
                  <a:lnTo>
                    <a:pt x="1085850" y="1460542"/>
                  </a:lnTo>
                  <a:lnTo>
                    <a:pt x="1016000" y="1457367"/>
                  </a:lnTo>
                  <a:lnTo>
                    <a:pt x="946150" y="1451017"/>
                  </a:lnTo>
                  <a:lnTo>
                    <a:pt x="876300" y="1444667"/>
                  </a:lnTo>
                  <a:lnTo>
                    <a:pt x="806450" y="1435142"/>
                  </a:lnTo>
                  <a:lnTo>
                    <a:pt x="736600" y="1422442"/>
                  </a:lnTo>
                  <a:lnTo>
                    <a:pt x="669925" y="1409742"/>
                  </a:lnTo>
                  <a:lnTo>
                    <a:pt x="600075" y="1397042"/>
                  </a:lnTo>
                  <a:lnTo>
                    <a:pt x="533400" y="1377992"/>
                  </a:lnTo>
                  <a:lnTo>
                    <a:pt x="466725" y="1358942"/>
                  </a:lnTo>
                  <a:lnTo>
                    <a:pt x="400050" y="1339892"/>
                  </a:lnTo>
                  <a:lnTo>
                    <a:pt x="382306" y="1333977"/>
                  </a:lnTo>
                  <a:lnTo>
                    <a:pt x="149292" y="1823623"/>
                  </a:lnTo>
                  <a:lnTo>
                    <a:pt x="79318" y="1212549"/>
                  </a:lnTo>
                  <a:lnTo>
                    <a:pt x="73025" y="1209717"/>
                  </a:lnTo>
                  <a:lnTo>
                    <a:pt x="34925" y="908092"/>
                  </a:lnTo>
                  <a:lnTo>
                    <a:pt x="0" y="606467"/>
                  </a:lnTo>
                  <a:lnTo>
                    <a:pt x="257175" y="450892"/>
                  </a:lnTo>
                  <a:lnTo>
                    <a:pt x="514350" y="295317"/>
                  </a:lnTo>
                  <a:lnTo>
                    <a:pt x="527209" y="300675"/>
                  </a:lnTo>
                  <a:close/>
                </a:path>
              </a:pathLst>
            </a:custGeom>
            <a:gradFill flip="none" rotWithShape="1">
              <a:gsLst>
                <a:gs pos="0">
                  <a:srgbClr val="C8F5E8"/>
                </a:gs>
                <a:gs pos="51000">
                  <a:srgbClr val="C00000"/>
                </a:gs>
                <a:gs pos="100000">
                  <a:srgbClr val="466221"/>
                </a:gs>
              </a:gsLst>
              <a:lin ang="8100000" scaled="0"/>
            </a:gradFill>
            <a:ln w="12700" cap="flat">
              <a:noFill/>
              <a:miter lim="400000"/>
            </a:ln>
            <a:effectLst>
              <a:outerShdw blurRad="190500" dist="228600" dir="2700000" rotWithShape="0">
                <a:srgbClr val="000000">
                  <a:alpha val="30000"/>
                </a:srgbClr>
              </a:outerShdw>
            </a:effectLst>
            <a:extLst/>
          </p:spPr>
          <p:txBody>
            <a:bodyPr lIns="34289" tIns="34289" rIns="34289" bIns="34289" anchor="ctr"/>
            <a:lstStyle/>
            <a:p>
              <a:pPr algn="ctr">
                <a:defRPr/>
              </a:pPr>
              <a:endParaRPr lang="en-GB" sz="1800">
                <a:latin typeface="Arial" charset="0"/>
              </a:endParaRPr>
            </a:p>
          </p:txBody>
        </p:sp>
        <p:sp>
          <p:nvSpPr>
            <p:cNvPr id="75" name="Freihandform 74"/>
            <p:cNvSpPr>
              <a:spLocks/>
            </p:cNvSpPr>
            <p:nvPr/>
          </p:nvSpPr>
          <p:spPr bwMode="auto">
            <a:xfrm>
              <a:off x="1602878" y="3278495"/>
              <a:ext cx="2255238" cy="2163254"/>
            </a:xfrm>
            <a:custGeom>
              <a:avLst/>
              <a:gdLst>
                <a:gd name="connsiteX0" fmla="*/ 854710 w 2256017"/>
                <a:gd name="connsiteY0" fmla="*/ 0 h 2163999"/>
                <a:gd name="connsiteX1" fmla="*/ 863905 w 2256017"/>
                <a:gd name="connsiteY1" fmla="*/ 3308 h 2163999"/>
                <a:gd name="connsiteX2" fmla="*/ 865367 w 2256017"/>
                <a:gd name="connsiteY2" fmla="*/ 1824 h 2163999"/>
                <a:gd name="connsiteX3" fmla="*/ 1047384 w 2256017"/>
                <a:gd name="connsiteY3" fmla="*/ 69314 h 2163999"/>
                <a:gd name="connsiteX4" fmla="*/ 1991464 w 2256017"/>
                <a:gd name="connsiteY4" fmla="*/ 408942 h 2163999"/>
                <a:gd name="connsiteX5" fmla="*/ 1538256 w 2256017"/>
                <a:gd name="connsiteY5" fmla="*/ 521178 h 2163999"/>
                <a:gd name="connsiteX6" fmla="*/ 1541642 w 2256017"/>
                <a:gd name="connsiteY6" fmla="*/ 528874 h 2163999"/>
                <a:gd name="connsiteX7" fmla="*/ 1579742 w 2256017"/>
                <a:gd name="connsiteY7" fmla="*/ 601899 h 2163999"/>
                <a:gd name="connsiteX8" fmla="*/ 1621017 w 2256017"/>
                <a:gd name="connsiteY8" fmla="*/ 674924 h 2163999"/>
                <a:gd name="connsiteX9" fmla="*/ 1668642 w 2256017"/>
                <a:gd name="connsiteY9" fmla="*/ 747949 h 2163999"/>
                <a:gd name="connsiteX10" fmla="*/ 1716267 w 2256017"/>
                <a:gd name="connsiteY10" fmla="*/ 814624 h 2163999"/>
                <a:gd name="connsiteX11" fmla="*/ 1773417 w 2256017"/>
                <a:gd name="connsiteY11" fmla="*/ 881299 h 2163999"/>
                <a:gd name="connsiteX12" fmla="*/ 1830567 w 2256017"/>
                <a:gd name="connsiteY12" fmla="*/ 941624 h 2163999"/>
                <a:gd name="connsiteX13" fmla="*/ 1890892 w 2256017"/>
                <a:gd name="connsiteY13" fmla="*/ 1001949 h 2163999"/>
                <a:gd name="connsiteX14" fmla="*/ 1957567 w 2256017"/>
                <a:gd name="connsiteY14" fmla="*/ 1059099 h 2163999"/>
                <a:gd name="connsiteX15" fmla="*/ 2027417 w 2256017"/>
                <a:gd name="connsiteY15" fmla="*/ 1113074 h 2163999"/>
                <a:gd name="connsiteX16" fmla="*/ 2100442 w 2256017"/>
                <a:gd name="connsiteY16" fmla="*/ 1160699 h 2163999"/>
                <a:gd name="connsiteX17" fmla="*/ 2176642 w 2256017"/>
                <a:gd name="connsiteY17" fmla="*/ 1205149 h 2163999"/>
                <a:gd name="connsiteX18" fmla="*/ 2256017 w 2256017"/>
                <a:gd name="connsiteY18" fmla="*/ 1246424 h 2163999"/>
                <a:gd name="connsiteX19" fmla="*/ 2256017 w 2256017"/>
                <a:gd name="connsiteY19" fmla="*/ 1252774 h 2163999"/>
                <a:gd name="connsiteX20" fmla="*/ 1998842 w 2256017"/>
                <a:gd name="connsiteY20" fmla="*/ 1408349 h 2163999"/>
                <a:gd name="connsiteX21" fmla="*/ 1741667 w 2256017"/>
                <a:gd name="connsiteY21" fmla="*/ 1567099 h 2163999"/>
                <a:gd name="connsiteX22" fmla="*/ 1776592 w 2256017"/>
                <a:gd name="connsiteY22" fmla="*/ 1865549 h 2163999"/>
                <a:gd name="connsiteX23" fmla="*/ 1814692 w 2256017"/>
                <a:gd name="connsiteY23" fmla="*/ 2163999 h 2163999"/>
                <a:gd name="connsiteX24" fmla="*/ 1748017 w 2256017"/>
                <a:gd name="connsiteY24" fmla="*/ 2129074 h 2163999"/>
                <a:gd name="connsiteX25" fmla="*/ 1681342 w 2256017"/>
                <a:gd name="connsiteY25" fmla="*/ 2094149 h 2163999"/>
                <a:gd name="connsiteX26" fmla="*/ 1617842 w 2256017"/>
                <a:gd name="connsiteY26" fmla="*/ 2056049 h 2163999"/>
                <a:gd name="connsiteX27" fmla="*/ 1554342 w 2256017"/>
                <a:gd name="connsiteY27" fmla="*/ 2017949 h 2163999"/>
                <a:gd name="connsiteX28" fmla="*/ 1494017 w 2256017"/>
                <a:gd name="connsiteY28" fmla="*/ 1976674 h 2163999"/>
                <a:gd name="connsiteX29" fmla="*/ 1433692 w 2256017"/>
                <a:gd name="connsiteY29" fmla="*/ 1935399 h 2163999"/>
                <a:gd name="connsiteX30" fmla="*/ 1373367 w 2256017"/>
                <a:gd name="connsiteY30" fmla="*/ 1890949 h 2163999"/>
                <a:gd name="connsiteX31" fmla="*/ 1316217 w 2256017"/>
                <a:gd name="connsiteY31" fmla="*/ 1846499 h 2163999"/>
                <a:gd name="connsiteX32" fmla="*/ 1262242 w 2256017"/>
                <a:gd name="connsiteY32" fmla="*/ 1802049 h 2163999"/>
                <a:gd name="connsiteX33" fmla="*/ 1208267 w 2256017"/>
                <a:gd name="connsiteY33" fmla="*/ 1754424 h 2163999"/>
                <a:gd name="connsiteX34" fmla="*/ 1154292 w 2256017"/>
                <a:gd name="connsiteY34" fmla="*/ 1703624 h 2163999"/>
                <a:gd name="connsiteX35" fmla="*/ 1103492 w 2256017"/>
                <a:gd name="connsiteY35" fmla="*/ 1655999 h 2163999"/>
                <a:gd name="connsiteX36" fmla="*/ 1055867 w 2256017"/>
                <a:gd name="connsiteY36" fmla="*/ 1602024 h 2163999"/>
                <a:gd name="connsiteX37" fmla="*/ 1008242 w 2256017"/>
                <a:gd name="connsiteY37" fmla="*/ 1551224 h 2163999"/>
                <a:gd name="connsiteX38" fmla="*/ 960617 w 2256017"/>
                <a:gd name="connsiteY38" fmla="*/ 1497249 h 2163999"/>
                <a:gd name="connsiteX39" fmla="*/ 916167 w 2256017"/>
                <a:gd name="connsiteY39" fmla="*/ 1440099 h 2163999"/>
                <a:gd name="connsiteX40" fmla="*/ 874892 w 2256017"/>
                <a:gd name="connsiteY40" fmla="*/ 1386124 h 2163999"/>
                <a:gd name="connsiteX41" fmla="*/ 833617 w 2256017"/>
                <a:gd name="connsiteY41" fmla="*/ 1328974 h 2163999"/>
                <a:gd name="connsiteX42" fmla="*/ 795517 w 2256017"/>
                <a:gd name="connsiteY42" fmla="*/ 1268649 h 2163999"/>
                <a:gd name="connsiteX43" fmla="*/ 757417 w 2256017"/>
                <a:gd name="connsiteY43" fmla="*/ 1211499 h 2163999"/>
                <a:gd name="connsiteX44" fmla="*/ 719317 w 2256017"/>
                <a:gd name="connsiteY44" fmla="*/ 1151174 h 2163999"/>
                <a:gd name="connsiteX45" fmla="*/ 687567 w 2256017"/>
                <a:gd name="connsiteY45" fmla="*/ 1087674 h 2163999"/>
                <a:gd name="connsiteX46" fmla="*/ 652642 w 2256017"/>
                <a:gd name="connsiteY46" fmla="*/ 1027349 h 2163999"/>
                <a:gd name="connsiteX47" fmla="*/ 624067 w 2256017"/>
                <a:gd name="connsiteY47" fmla="*/ 963849 h 2163999"/>
                <a:gd name="connsiteX48" fmla="*/ 595492 w 2256017"/>
                <a:gd name="connsiteY48" fmla="*/ 900349 h 2163999"/>
                <a:gd name="connsiteX49" fmla="*/ 566917 w 2256017"/>
                <a:gd name="connsiteY49" fmla="*/ 836849 h 2163999"/>
                <a:gd name="connsiteX50" fmla="*/ 541517 w 2256017"/>
                <a:gd name="connsiteY50" fmla="*/ 770174 h 2163999"/>
                <a:gd name="connsiteX51" fmla="*/ 540732 w 2256017"/>
                <a:gd name="connsiteY51" fmla="*/ 768211 h 2163999"/>
                <a:gd name="connsiteX52" fmla="*/ 0 w 2256017"/>
                <a:gd name="connsiteY52" fmla="*/ 902122 h 2163999"/>
                <a:gd name="connsiteX53" fmla="*/ 440108 w 2256017"/>
                <a:gd name="connsiteY53" fmla="*/ 437600 h 2163999"/>
                <a:gd name="connsiteX54" fmla="*/ 439917 w 2256017"/>
                <a:gd name="connsiteY54" fmla="*/ 436799 h 2163999"/>
                <a:gd name="connsiteX55" fmla="*/ 479045 w 2256017"/>
                <a:gd name="connsiteY55" fmla="*/ 396504 h 21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56017" h="2163999">
                  <a:moveTo>
                    <a:pt x="854710" y="0"/>
                  </a:moveTo>
                  <a:lnTo>
                    <a:pt x="863905" y="3308"/>
                  </a:lnTo>
                  <a:lnTo>
                    <a:pt x="865367" y="1824"/>
                  </a:lnTo>
                  <a:lnTo>
                    <a:pt x="1047384" y="69314"/>
                  </a:lnTo>
                  <a:lnTo>
                    <a:pt x="1991464" y="408942"/>
                  </a:lnTo>
                  <a:lnTo>
                    <a:pt x="1538256" y="521178"/>
                  </a:lnTo>
                  <a:lnTo>
                    <a:pt x="1541642" y="528874"/>
                  </a:lnTo>
                  <a:lnTo>
                    <a:pt x="1579742" y="601899"/>
                  </a:lnTo>
                  <a:lnTo>
                    <a:pt x="1621017" y="674924"/>
                  </a:lnTo>
                  <a:lnTo>
                    <a:pt x="1668642" y="747949"/>
                  </a:lnTo>
                  <a:lnTo>
                    <a:pt x="1716267" y="814624"/>
                  </a:lnTo>
                  <a:lnTo>
                    <a:pt x="1773417" y="881299"/>
                  </a:lnTo>
                  <a:lnTo>
                    <a:pt x="1830567" y="941624"/>
                  </a:lnTo>
                  <a:lnTo>
                    <a:pt x="1890892" y="1001949"/>
                  </a:lnTo>
                  <a:lnTo>
                    <a:pt x="1957567" y="1059099"/>
                  </a:lnTo>
                  <a:lnTo>
                    <a:pt x="2027417" y="1113074"/>
                  </a:lnTo>
                  <a:lnTo>
                    <a:pt x="2100442" y="1160699"/>
                  </a:lnTo>
                  <a:lnTo>
                    <a:pt x="2176642" y="1205149"/>
                  </a:lnTo>
                  <a:lnTo>
                    <a:pt x="2256017" y="1246424"/>
                  </a:lnTo>
                  <a:lnTo>
                    <a:pt x="2256017" y="1252774"/>
                  </a:lnTo>
                  <a:lnTo>
                    <a:pt x="1998842" y="1408349"/>
                  </a:lnTo>
                  <a:lnTo>
                    <a:pt x="1741667" y="1567099"/>
                  </a:lnTo>
                  <a:lnTo>
                    <a:pt x="1776592" y="1865549"/>
                  </a:lnTo>
                  <a:lnTo>
                    <a:pt x="1814692" y="2163999"/>
                  </a:lnTo>
                  <a:lnTo>
                    <a:pt x="1748017" y="2129074"/>
                  </a:lnTo>
                  <a:lnTo>
                    <a:pt x="1681342" y="2094149"/>
                  </a:lnTo>
                  <a:lnTo>
                    <a:pt x="1617842" y="2056049"/>
                  </a:lnTo>
                  <a:lnTo>
                    <a:pt x="1554342" y="2017949"/>
                  </a:lnTo>
                  <a:lnTo>
                    <a:pt x="1494017" y="1976674"/>
                  </a:lnTo>
                  <a:lnTo>
                    <a:pt x="1433692" y="1935399"/>
                  </a:lnTo>
                  <a:lnTo>
                    <a:pt x="1373367" y="1890949"/>
                  </a:lnTo>
                  <a:lnTo>
                    <a:pt x="1316217" y="1846499"/>
                  </a:lnTo>
                  <a:lnTo>
                    <a:pt x="1262242" y="1802049"/>
                  </a:lnTo>
                  <a:lnTo>
                    <a:pt x="1208267" y="1754424"/>
                  </a:lnTo>
                  <a:lnTo>
                    <a:pt x="1154292" y="1703624"/>
                  </a:lnTo>
                  <a:lnTo>
                    <a:pt x="1103492" y="1655999"/>
                  </a:lnTo>
                  <a:lnTo>
                    <a:pt x="1055867" y="1602024"/>
                  </a:lnTo>
                  <a:lnTo>
                    <a:pt x="1008242" y="1551224"/>
                  </a:lnTo>
                  <a:lnTo>
                    <a:pt x="960617" y="1497249"/>
                  </a:lnTo>
                  <a:lnTo>
                    <a:pt x="916167" y="1440099"/>
                  </a:lnTo>
                  <a:lnTo>
                    <a:pt x="874892" y="1386124"/>
                  </a:lnTo>
                  <a:lnTo>
                    <a:pt x="833617" y="1328974"/>
                  </a:lnTo>
                  <a:lnTo>
                    <a:pt x="795517" y="1268649"/>
                  </a:lnTo>
                  <a:lnTo>
                    <a:pt x="757417" y="1211499"/>
                  </a:lnTo>
                  <a:lnTo>
                    <a:pt x="719317" y="1151174"/>
                  </a:lnTo>
                  <a:lnTo>
                    <a:pt x="687567" y="1087674"/>
                  </a:lnTo>
                  <a:lnTo>
                    <a:pt x="652642" y="1027349"/>
                  </a:lnTo>
                  <a:lnTo>
                    <a:pt x="624067" y="963849"/>
                  </a:lnTo>
                  <a:lnTo>
                    <a:pt x="595492" y="900349"/>
                  </a:lnTo>
                  <a:lnTo>
                    <a:pt x="566917" y="836849"/>
                  </a:lnTo>
                  <a:lnTo>
                    <a:pt x="541517" y="770174"/>
                  </a:lnTo>
                  <a:lnTo>
                    <a:pt x="540732" y="768211"/>
                  </a:lnTo>
                  <a:lnTo>
                    <a:pt x="0" y="902122"/>
                  </a:lnTo>
                  <a:lnTo>
                    <a:pt x="440108" y="437600"/>
                  </a:lnTo>
                  <a:lnTo>
                    <a:pt x="439917" y="436799"/>
                  </a:lnTo>
                  <a:lnTo>
                    <a:pt x="479045" y="396504"/>
                  </a:lnTo>
                  <a:close/>
                </a:path>
              </a:pathLst>
            </a:custGeom>
            <a:gradFill flip="none" rotWithShape="1">
              <a:gsLst>
                <a:gs pos="0">
                  <a:srgbClr val="C8F5E8"/>
                </a:gs>
                <a:gs pos="51000">
                  <a:srgbClr val="FF3300"/>
                </a:gs>
                <a:gs pos="100000">
                  <a:srgbClr val="FFC000"/>
                </a:gs>
              </a:gsLst>
              <a:lin ang="8100000" scaled="0"/>
            </a:gradFill>
            <a:ln w="12700" cap="flat">
              <a:noFill/>
              <a:miter lim="400000"/>
            </a:ln>
            <a:effectLst>
              <a:outerShdw blurRad="190500" dist="228600" dir="2700000" rotWithShape="0">
                <a:srgbClr val="000000">
                  <a:alpha val="30000"/>
                </a:srgbClr>
              </a:outerShdw>
            </a:effectLst>
            <a:extLst/>
          </p:spPr>
          <p:txBody>
            <a:bodyPr lIns="34289" tIns="34289" rIns="34289" bIns="34289" anchor="ctr"/>
            <a:lstStyle/>
            <a:p>
              <a:pPr algn="ctr">
                <a:defRPr/>
              </a:pPr>
              <a:endParaRPr lang="en-GB" sz="1800">
                <a:latin typeface="Arial" charset="0"/>
              </a:endParaRPr>
            </a:p>
          </p:txBody>
        </p:sp>
        <p:sp>
          <p:nvSpPr>
            <p:cNvPr id="76" name="Freihandform 75"/>
            <p:cNvSpPr>
              <a:spLocks/>
            </p:cNvSpPr>
            <p:nvPr/>
          </p:nvSpPr>
          <p:spPr bwMode="auto">
            <a:xfrm>
              <a:off x="1898366" y="1498648"/>
              <a:ext cx="1626134" cy="2206483"/>
            </a:xfrm>
            <a:custGeom>
              <a:avLst/>
              <a:gdLst>
                <a:gd name="connsiteX0" fmla="*/ 0 w 1626529"/>
                <a:gd name="connsiteY0" fmla="*/ 0 h 2206267"/>
                <a:gd name="connsiteX1" fmla="*/ 641797 w 1626529"/>
                <a:gd name="connsiteY1" fmla="*/ 55194 h 2206267"/>
                <a:gd name="connsiteX2" fmla="*/ 643023 w 1626529"/>
                <a:gd name="connsiteY2" fmla="*/ 53617 h 2206267"/>
                <a:gd name="connsiteX3" fmla="*/ 735635 w 1626529"/>
                <a:gd name="connsiteY3" fmla="*/ 63264 h 2206267"/>
                <a:gd name="connsiteX4" fmla="*/ 1238150 w 1626529"/>
                <a:gd name="connsiteY4" fmla="*/ 106480 h 2206267"/>
                <a:gd name="connsiteX5" fmla="*/ 1240495 w 1626529"/>
                <a:gd name="connsiteY5" fmla="*/ 113389 h 2206267"/>
                <a:gd name="connsiteX6" fmla="*/ 1246273 w 1626529"/>
                <a:gd name="connsiteY6" fmla="*/ 113942 h 2206267"/>
                <a:gd name="connsiteX7" fmla="*/ 1341523 w 1626529"/>
                <a:gd name="connsiteY7" fmla="*/ 399692 h 2206267"/>
                <a:gd name="connsiteX8" fmla="*/ 1436773 w 1626529"/>
                <a:gd name="connsiteY8" fmla="*/ 688617 h 2206267"/>
                <a:gd name="connsiteX9" fmla="*/ 1436093 w 1626529"/>
                <a:gd name="connsiteY9" fmla="*/ 689509 h 2206267"/>
                <a:gd name="connsiteX10" fmla="*/ 1626529 w 1626529"/>
                <a:gd name="connsiteY10" fmla="*/ 1250423 h 2206267"/>
                <a:gd name="connsiteX11" fmla="*/ 1260215 w 1626529"/>
                <a:gd name="connsiteY11" fmla="*/ 968813 h 2206267"/>
                <a:gd name="connsiteX12" fmla="*/ 1258973 w 1626529"/>
                <a:gd name="connsiteY12" fmla="*/ 971192 h 2206267"/>
                <a:gd name="connsiteX13" fmla="*/ 1224048 w 1626529"/>
                <a:gd name="connsiteY13" fmla="*/ 1047392 h 2206267"/>
                <a:gd name="connsiteX14" fmla="*/ 1192298 w 1626529"/>
                <a:gd name="connsiteY14" fmla="*/ 1126767 h 2206267"/>
                <a:gd name="connsiteX15" fmla="*/ 1166898 w 1626529"/>
                <a:gd name="connsiteY15" fmla="*/ 1206142 h 2206267"/>
                <a:gd name="connsiteX16" fmla="*/ 1144673 w 1626529"/>
                <a:gd name="connsiteY16" fmla="*/ 1288692 h 2206267"/>
                <a:gd name="connsiteX17" fmla="*/ 1125623 w 1626529"/>
                <a:gd name="connsiteY17" fmla="*/ 1371242 h 2206267"/>
                <a:gd name="connsiteX18" fmla="*/ 1112923 w 1626529"/>
                <a:gd name="connsiteY18" fmla="*/ 1456967 h 2206267"/>
                <a:gd name="connsiteX19" fmla="*/ 1106573 w 1626529"/>
                <a:gd name="connsiteY19" fmla="*/ 1542692 h 2206267"/>
                <a:gd name="connsiteX20" fmla="*/ 1103398 w 1626529"/>
                <a:gd name="connsiteY20" fmla="*/ 1628417 h 2206267"/>
                <a:gd name="connsiteX21" fmla="*/ 1103398 w 1626529"/>
                <a:gd name="connsiteY21" fmla="*/ 1717317 h 2206267"/>
                <a:gd name="connsiteX22" fmla="*/ 1112923 w 1626529"/>
                <a:gd name="connsiteY22" fmla="*/ 1803042 h 2206267"/>
                <a:gd name="connsiteX23" fmla="*/ 1122448 w 1626529"/>
                <a:gd name="connsiteY23" fmla="*/ 1891942 h 2206267"/>
                <a:gd name="connsiteX24" fmla="*/ 1141498 w 1626529"/>
                <a:gd name="connsiteY24" fmla="*/ 1980842 h 2206267"/>
                <a:gd name="connsiteX25" fmla="*/ 1135148 w 1626529"/>
                <a:gd name="connsiteY25" fmla="*/ 1980842 h 2206267"/>
                <a:gd name="connsiteX26" fmla="*/ 852573 w 1626529"/>
                <a:gd name="connsiteY26" fmla="*/ 1879242 h 2206267"/>
                <a:gd name="connsiteX27" fmla="*/ 569998 w 1626529"/>
                <a:gd name="connsiteY27" fmla="*/ 1777642 h 2206267"/>
                <a:gd name="connsiteX28" fmla="*/ 357273 w 1626529"/>
                <a:gd name="connsiteY28" fmla="*/ 1990367 h 2206267"/>
                <a:gd name="connsiteX29" fmla="*/ 150898 w 1626529"/>
                <a:gd name="connsiteY29" fmla="*/ 2206267 h 2206267"/>
                <a:gd name="connsiteX30" fmla="*/ 135023 w 1626529"/>
                <a:gd name="connsiteY30" fmla="*/ 2130067 h 2206267"/>
                <a:gd name="connsiteX31" fmla="*/ 122323 w 1626529"/>
                <a:gd name="connsiteY31" fmla="*/ 2057042 h 2206267"/>
                <a:gd name="connsiteX32" fmla="*/ 109623 w 1626529"/>
                <a:gd name="connsiteY32" fmla="*/ 1984017 h 2206267"/>
                <a:gd name="connsiteX33" fmla="*/ 100098 w 1626529"/>
                <a:gd name="connsiteY33" fmla="*/ 1910992 h 2206267"/>
                <a:gd name="connsiteX34" fmla="*/ 93748 w 1626529"/>
                <a:gd name="connsiteY34" fmla="*/ 1837967 h 2206267"/>
                <a:gd name="connsiteX35" fmla="*/ 90573 w 1626529"/>
                <a:gd name="connsiteY35" fmla="*/ 1764942 h 2206267"/>
                <a:gd name="connsiteX36" fmla="*/ 87398 w 1626529"/>
                <a:gd name="connsiteY36" fmla="*/ 1691917 h 2206267"/>
                <a:gd name="connsiteX37" fmla="*/ 87398 w 1626529"/>
                <a:gd name="connsiteY37" fmla="*/ 1618892 h 2206267"/>
                <a:gd name="connsiteX38" fmla="*/ 87398 w 1626529"/>
                <a:gd name="connsiteY38" fmla="*/ 1549042 h 2206267"/>
                <a:gd name="connsiteX39" fmla="*/ 90573 w 1626529"/>
                <a:gd name="connsiteY39" fmla="*/ 1476017 h 2206267"/>
                <a:gd name="connsiteX40" fmla="*/ 96923 w 1626529"/>
                <a:gd name="connsiteY40" fmla="*/ 1402992 h 2206267"/>
                <a:gd name="connsiteX41" fmla="*/ 103273 w 1626529"/>
                <a:gd name="connsiteY41" fmla="*/ 1333142 h 2206267"/>
                <a:gd name="connsiteX42" fmla="*/ 112798 w 1626529"/>
                <a:gd name="connsiteY42" fmla="*/ 1263292 h 2206267"/>
                <a:gd name="connsiteX43" fmla="*/ 125498 w 1626529"/>
                <a:gd name="connsiteY43" fmla="*/ 1193442 h 2206267"/>
                <a:gd name="connsiteX44" fmla="*/ 138198 w 1626529"/>
                <a:gd name="connsiteY44" fmla="*/ 1123592 h 2206267"/>
                <a:gd name="connsiteX45" fmla="*/ 154073 w 1626529"/>
                <a:gd name="connsiteY45" fmla="*/ 1053742 h 2206267"/>
                <a:gd name="connsiteX46" fmla="*/ 173123 w 1626529"/>
                <a:gd name="connsiteY46" fmla="*/ 987067 h 2206267"/>
                <a:gd name="connsiteX47" fmla="*/ 192173 w 1626529"/>
                <a:gd name="connsiteY47" fmla="*/ 917217 h 2206267"/>
                <a:gd name="connsiteX48" fmla="*/ 211223 w 1626529"/>
                <a:gd name="connsiteY48" fmla="*/ 850542 h 2206267"/>
                <a:gd name="connsiteX49" fmla="*/ 236623 w 1626529"/>
                <a:gd name="connsiteY49" fmla="*/ 783867 h 2206267"/>
                <a:gd name="connsiteX50" fmla="*/ 258848 w 1626529"/>
                <a:gd name="connsiteY50" fmla="*/ 717192 h 2206267"/>
                <a:gd name="connsiteX51" fmla="*/ 287423 w 1626529"/>
                <a:gd name="connsiteY51" fmla="*/ 653692 h 2206267"/>
                <a:gd name="connsiteX52" fmla="*/ 312823 w 1626529"/>
                <a:gd name="connsiteY52" fmla="*/ 590192 h 2206267"/>
                <a:gd name="connsiteX53" fmla="*/ 344573 w 1626529"/>
                <a:gd name="connsiteY53" fmla="*/ 526692 h 2206267"/>
                <a:gd name="connsiteX54" fmla="*/ 376323 w 1626529"/>
                <a:gd name="connsiteY54" fmla="*/ 463192 h 2206267"/>
                <a:gd name="connsiteX55" fmla="*/ 408073 w 1626529"/>
                <a:gd name="connsiteY55" fmla="*/ 402867 h 2206267"/>
                <a:gd name="connsiteX56" fmla="*/ 442998 w 1626529"/>
                <a:gd name="connsiteY56" fmla="*/ 342542 h 2206267"/>
                <a:gd name="connsiteX57" fmla="*/ 443840 w 1626529"/>
                <a:gd name="connsiteY57" fmla="*/ 341210 h 220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26529" h="2206267">
                  <a:moveTo>
                    <a:pt x="0" y="0"/>
                  </a:moveTo>
                  <a:lnTo>
                    <a:pt x="641797" y="55194"/>
                  </a:lnTo>
                  <a:lnTo>
                    <a:pt x="643023" y="53617"/>
                  </a:lnTo>
                  <a:lnTo>
                    <a:pt x="735635" y="63264"/>
                  </a:lnTo>
                  <a:lnTo>
                    <a:pt x="1238150" y="106480"/>
                  </a:lnTo>
                  <a:lnTo>
                    <a:pt x="1240495" y="113389"/>
                  </a:lnTo>
                  <a:lnTo>
                    <a:pt x="1246273" y="113942"/>
                  </a:lnTo>
                  <a:lnTo>
                    <a:pt x="1341523" y="399692"/>
                  </a:lnTo>
                  <a:lnTo>
                    <a:pt x="1436773" y="688617"/>
                  </a:lnTo>
                  <a:lnTo>
                    <a:pt x="1436093" y="689509"/>
                  </a:lnTo>
                  <a:lnTo>
                    <a:pt x="1626529" y="1250423"/>
                  </a:lnTo>
                  <a:lnTo>
                    <a:pt x="1260215" y="968813"/>
                  </a:lnTo>
                  <a:lnTo>
                    <a:pt x="1258973" y="971192"/>
                  </a:lnTo>
                  <a:lnTo>
                    <a:pt x="1224048" y="1047392"/>
                  </a:lnTo>
                  <a:lnTo>
                    <a:pt x="1192298" y="1126767"/>
                  </a:lnTo>
                  <a:lnTo>
                    <a:pt x="1166898" y="1206142"/>
                  </a:lnTo>
                  <a:lnTo>
                    <a:pt x="1144673" y="1288692"/>
                  </a:lnTo>
                  <a:lnTo>
                    <a:pt x="1125623" y="1371242"/>
                  </a:lnTo>
                  <a:lnTo>
                    <a:pt x="1112923" y="1456967"/>
                  </a:lnTo>
                  <a:lnTo>
                    <a:pt x="1106573" y="1542692"/>
                  </a:lnTo>
                  <a:lnTo>
                    <a:pt x="1103398" y="1628417"/>
                  </a:lnTo>
                  <a:lnTo>
                    <a:pt x="1103398" y="1717317"/>
                  </a:lnTo>
                  <a:lnTo>
                    <a:pt x="1112923" y="1803042"/>
                  </a:lnTo>
                  <a:lnTo>
                    <a:pt x="1122448" y="1891942"/>
                  </a:lnTo>
                  <a:lnTo>
                    <a:pt x="1141498" y="1980842"/>
                  </a:lnTo>
                  <a:lnTo>
                    <a:pt x="1135148" y="1980842"/>
                  </a:lnTo>
                  <a:lnTo>
                    <a:pt x="852573" y="1879242"/>
                  </a:lnTo>
                  <a:lnTo>
                    <a:pt x="569998" y="1777642"/>
                  </a:lnTo>
                  <a:lnTo>
                    <a:pt x="357273" y="1990367"/>
                  </a:lnTo>
                  <a:lnTo>
                    <a:pt x="150898" y="2206267"/>
                  </a:lnTo>
                  <a:lnTo>
                    <a:pt x="135023" y="2130067"/>
                  </a:lnTo>
                  <a:lnTo>
                    <a:pt x="122323" y="2057042"/>
                  </a:lnTo>
                  <a:lnTo>
                    <a:pt x="109623" y="1984017"/>
                  </a:lnTo>
                  <a:lnTo>
                    <a:pt x="100098" y="1910992"/>
                  </a:lnTo>
                  <a:lnTo>
                    <a:pt x="93748" y="1837967"/>
                  </a:lnTo>
                  <a:lnTo>
                    <a:pt x="90573" y="1764942"/>
                  </a:lnTo>
                  <a:lnTo>
                    <a:pt x="87398" y="1691917"/>
                  </a:lnTo>
                  <a:lnTo>
                    <a:pt x="87398" y="1618892"/>
                  </a:lnTo>
                  <a:lnTo>
                    <a:pt x="87398" y="1549042"/>
                  </a:lnTo>
                  <a:lnTo>
                    <a:pt x="90573" y="1476017"/>
                  </a:lnTo>
                  <a:lnTo>
                    <a:pt x="96923" y="1402992"/>
                  </a:lnTo>
                  <a:lnTo>
                    <a:pt x="103273" y="1333142"/>
                  </a:lnTo>
                  <a:lnTo>
                    <a:pt x="112798" y="1263292"/>
                  </a:lnTo>
                  <a:lnTo>
                    <a:pt x="125498" y="1193442"/>
                  </a:lnTo>
                  <a:lnTo>
                    <a:pt x="138198" y="1123592"/>
                  </a:lnTo>
                  <a:lnTo>
                    <a:pt x="154073" y="1053742"/>
                  </a:lnTo>
                  <a:lnTo>
                    <a:pt x="173123" y="987067"/>
                  </a:lnTo>
                  <a:lnTo>
                    <a:pt x="192173" y="917217"/>
                  </a:lnTo>
                  <a:lnTo>
                    <a:pt x="211223" y="850542"/>
                  </a:lnTo>
                  <a:lnTo>
                    <a:pt x="236623" y="783867"/>
                  </a:lnTo>
                  <a:lnTo>
                    <a:pt x="258848" y="717192"/>
                  </a:lnTo>
                  <a:lnTo>
                    <a:pt x="287423" y="653692"/>
                  </a:lnTo>
                  <a:lnTo>
                    <a:pt x="312823" y="590192"/>
                  </a:lnTo>
                  <a:lnTo>
                    <a:pt x="344573" y="526692"/>
                  </a:lnTo>
                  <a:lnTo>
                    <a:pt x="376323" y="463192"/>
                  </a:lnTo>
                  <a:lnTo>
                    <a:pt x="408073" y="402867"/>
                  </a:lnTo>
                  <a:lnTo>
                    <a:pt x="442998" y="342542"/>
                  </a:lnTo>
                  <a:lnTo>
                    <a:pt x="443840" y="341210"/>
                  </a:lnTo>
                  <a:close/>
                </a:path>
              </a:pathLst>
            </a:custGeom>
            <a:gradFill flip="none" rotWithShape="1">
              <a:gsLst>
                <a:gs pos="0">
                  <a:srgbClr val="C8F5E8"/>
                </a:gs>
                <a:gs pos="57000">
                  <a:srgbClr val="7030A0"/>
                </a:gs>
                <a:gs pos="100000">
                  <a:srgbClr val="D60093"/>
                </a:gs>
              </a:gsLst>
              <a:lin ang="8100000" scaled="0"/>
            </a:gradFill>
            <a:ln w="12700" cap="flat">
              <a:noFill/>
              <a:miter lim="400000"/>
            </a:ln>
            <a:effectLst>
              <a:outerShdw blurRad="190500" dist="228600" dir="2700000" rotWithShape="0">
                <a:srgbClr val="000000">
                  <a:alpha val="30000"/>
                </a:srgbClr>
              </a:outerShdw>
            </a:effectLst>
            <a:extLst/>
          </p:spPr>
          <p:txBody>
            <a:bodyPr lIns="34289" tIns="34289" rIns="34289" bIns="34289" anchor="ctr"/>
            <a:lstStyle/>
            <a:p>
              <a:pPr algn="ctr">
                <a:defRPr/>
              </a:pPr>
              <a:endParaRPr lang="en-GB" sz="1800">
                <a:latin typeface="Arial" charset="0"/>
              </a:endParaRPr>
            </a:p>
          </p:txBody>
        </p:sp>
        <p:sp>
          <p:nvSpPr>
            <p:cNvPr id="77" name="Freihandform 76"/>
            <p:cNvSpPr>
              <a:spLocks/>
            </p:cNvSpPr>
            <p:nvPr/>
          </p:nvSpPr>
          <p:spPr bwMode="auto">
            <a:xfrm>
              <a:off x="2544626" y="68382"/>
              <a:ext cx="2323868" cy="2120027"/>
            </a:xfrm>
            <a:custGeom>
              <a:avLst/>
              <a:gdLst>
                <a:gd name="connsiteX0" fmla="*/ 1643532 w 2323966"/>
                <a:gd name="connsiteY0" fmla="*/ 0 h 2119668"/>
                <a:gd name="connsiteX1" fmla="*/ 2323966 w 2323966"/>
                <a:gd name="connsiteY1" fmla="*/ 1039886 h 2119668"/>
                <a:gd name="connsiteX2" fmla="*/ 1663639 w 2323966"/>
                <a:gd name="connsiteY2" fmla="*/ 2051524 h 2119668"/>
                <a:gd name="connsiteX3" fmla="*/ 1659008 w 2323966"/>
                <a:gd name="connsiteY3" fmla="*/ 1578989 h 2119668"/>
                <a:gd name="connsiteX4" fmla="*/ 1654175 w 2323966"/>
                <a:gd name="connsiteY4" fmla="*/ 1579918 h 2119668"/>
                <a:gd name="connsiteX5" fmla="*/ 1571625 w 2323966"/>
                <a:gd name="connsiteY5" fmla="*/ 1602143 h 2119668"/>
                <a:gd name="connsiteX6" fmla="*/ 1492250 w 2323966"/>
                <a:gd name="connsiteY6" fmla="*/ 1627543 h 2119668"/>
                <a:gd name="connsiteX7" fmla="*/ 1412875 w 2323966"/>
                <a:gd name="connsiteY7" fmla="*/ 1656118 h 2119668"/>
                <a:gd name="connsiteX8" fmla="*/ 1336675 w 2323966"/>
                <a:gd name="connsiteY8" fmla="*/ 1691043 h 2119668"/>
                <a:gd name="connsiteX9" fmla="*/ 1260475 w 2323966"/>
                <a:gd name="connsiteY9" fmla="*/ 1729143 h 2119668"/>
                <a:gd name="connsiteX10" fmla="*/ 1184275 w 2323966"/>
                <a:gd name="connsiteY10" fmla="*/ 1770418 h 2119668"/>
                <a:gd name="connsiteX11" fmla="*/ 1114425 w 2323966"/>
                <a:gd name="connsiteY11" fmla="*/ 1818043 h 2119668"/>
                <a:gd name="connsiteX12" fmla="*/ 1044575 w 2323966"/>
                <a:gd name="connsiteY12" fmla="*/ 1868843 h 2119668"/>
                <a:gd name="connsiteX13" fmla="*/ 977900 w 2323966"/>
                <a:gd name="connsiteY13" fmla="*/ 1925993 h 2119668"/>
                <a:gd name="connsiteX14" fmla="*/ 911225 w 2323966"/>
                <a:gd name="connsiteY14" fmla="*/ 1986318 h 2119668"/>
                <a:gd name="connsiteX15" fmla="*/ 850900 w 2323966"/>
                <a:gd name="connsiteY15" fmla="*/ 2049818 h 2119668"/>
                <a:gd name="connsiteX16" fmla="*/ 793750 w 2323966"/>
                <a:gd name="connsiteY16" fmla="*/ 2119668 h 2119668"/>
                <a:gd name="connsiteX17" fmla="*/ 790575 w 2323966"/>
                <a:gd name="connsiteY17" fmla="*/ 2116493 h 2119668"/>
                <a:gd name="connsiteX18" fmla="*/ 692150 w 2323966"/>
                <a:gd name="connsiteY18" fmla="*/ 1830743 h 2119668"/>
                <a:gd name="connsiteX19" fmla="*/ 596900 w 2323966"/>
                <a:gd name="connsiteY19" fmla="*/ 1544993 h 2119668"/>
                <a:gd name="connsiteX20" fmla="*/ 295275 w 2323966"/>
                <a:gd name="connsiteY20" fmla="*/ 1513243 h 2119668"/>
                <a:gd name="connsiteX21" fmla="*/ 0 w 2323966"/>
                <a:gd name="connsiteY21" fmla="*/ 1484668 h 2119668"/>
                <a:gd name="connsiteX22" fmla="*/ 47625 w 2323966"/>
                <a:gd name="connsiteY22" fmla="*/ 1427518 h 2119668"/>
                <a:gd name="connsiteX23" fmla="*/ 95250 w 2323966"/>
                <a:gd name="connsiteY23" fmla="*/ 1370368 h 2119668"/>
                <a:gd name="connsiteX24" fmla="*/ 146050 w 2323966"/>
                <a:gd name="connsiteY24" fmla="*/ 1316393 h 2119668"/>
                <a:gd name="connsiteX25" fmla="*/ 200025 w 2323966"/>
                <a:gd name="connsiteY25" fmla="*/ 1262418 h 2119668"/>
                <a:gd name="connsiteX26" fmla="*/ 250825 w 2323966"/>
                <a:gd name="connsiteY26" fmla="*/ 1211618 h 2119668"/>
                <a:gd name="connsiteX27" fmla="*/ 304800 w 2323966"/>
                <a:gd name="connsiteY27" fmla="*/ 1163993 h 2119668"/>
                <a:gd name="connsiteX28" fmla="*/ 361950 w 2323966"/>
                <a:gd name="connsiteY28" fmla="*/ 1116368 h 2119668"/>
                <a:gd name="connsiteX29" fmla="*/ 415925 w 2323966"/>
                <a:gd name="connsiteY29" fmla="*/ 1068743 h 2119668"/>
                <a:gd name="connsiteX30" fmla="*/ 473075 w 2323966"/>
                <a:gd name="connsiteY30" fmla="*/ 1027468 h 2119668"/>
                <a:gd name="connsiteX31" fmla="*/ 533400 w 2323966"/>
                <a:gd name="connsiteY31" fmla="*/ 983018 h 2119668"/>
                <a:gd name="connsiteX32" fmla="*/ 593725 w 2323966"/>
                <a:gd name="connsiteY32" fmla="*/ 944918 h 2119668"/>
                <a:gd name="connsiteX33" fmla="*/ 654050 w 2323966"/>
                <a:gd name="connsiteY33" fmla="*/ 906818 h 2119668"/>
                <a:gd name="connsiteX34" fmla="*/ 714375 w 2323966"/>
                <a:gd name="connsiteY34" fmla="*/ 868718 h 2119668"/>
                <a:gd name="connsiteX35" fmla="*/ 774700 w 2323966"/>
                <a:gd name="connsiteY35" fmla="*/ 833793 h 2119668"/>
                <a:gd name="connsiteX36" fmla="*/ 838200 w 2323966"/>
                <a:gd name="connsiteY36" fmla="*/ 802043 h 2119668"/>
                <a:gd name="connsiteX37" fmla="*/ 901700 w 2323966"/>
                <a:gd name="connsiteY37" fmla="*/ 770293 h 2119668"/>
                <a:gd name="connsiteX38" fmla="*/ 965200 w 2323966"/>
                <a:gd name="connsiteY38" fmla="*/ 741718 h 2119668"/>
                <a:gd name="connsiteX39" fmla="*/ 1031875 w 2323966"/>
                <a:gd name="connsiteY39" fmla="*/ 713143 h 2119668"/>
                <a:gd name="connsiteX40" fmla="*/ 1095375 w 2323966"/>
                <a:gd name="connsiteY40" fmla="*/ 687743 h 2119668"/>
                <a:gd name="connsiteX41" fmla="*/ 1162050 w 2323966"/>
                <a:gd name="connsiteY41" fmla="*/ 665518 h 2119668"/>
                <a:gd name="connsiteX42" fmla="*/ 1228725 w 2323966"/>
                <a:gd name="connsiteY42" fmla="*/ 643293 h 2119668"/>
                <a:gd name="connsiteX43" fmla="*/ 1298575 w 2323966"/>
                <a:gd name="connsiteY43" fmla="*/ 624243 h 2119668"/>
                <a:gd name="connsiteX44" fmla="*/ 1365250 w 2323966"/>
                <a:gd name="connsiteY44" fmla="*/ 605193 h 2119668"/>
                <a:gd name="connsiteX45" fmla="*/ 1431925 w 2323966"/>
                <a:gd name="connsiteY45" fmla="*/ 589318 h 2119668"/>
                <a:gd name="connsiteX46" fmla="*/ 1501775 w 2323966"/>
                <a:gd name="connsiteY46" fmla="*/ 576618 h 2119668"/>
                <a:gd name="connsiteX47" fmla="*/ 1571625 w 2323966"/>
                <a:gd name="connsiteY47" fmla="*/ 563918 h 2119668"/>
                <a:gd name="connsiteX48" fmla="*/ 1638300 w 2323966"/>
                <a:gd name="connsiteY48" fmla="*/ 551218 h 2119668"/>
                <a:gd name="connsiteX49" fmla="*/ 1648925 w 2323966"/>
                <a:gd name="connsiteY49" fmla="*/ 550252 h 211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23966" h="2119668">
                  <a:moveTo>
                    <a:pt x="1643532" y="0"/>
                  </a:moveTo>
                  <a:lnTo>
                    <a:pt x="2323966" y="1039886"/>
                  </a:lnTo>
                  <a:lnTo>
                    <a:pt x="1663639" y="2051524"/>
                  </a:lnTo>
                  <a:lnTo>
                    <a:pt x="1659008" y="1578989"/>
                  </a:lnTo>
                  <a:lnTo>
                    <a:pt x="1654175" y="1579918"/>
                  </a:lnTo>
                  <a:lnTo>
                    <a:pt x="1571625" y="1602143"/>
                  </a:lnTo>
                  <a:lnTo>
                    <a:pt x="1492250" y="1627543"/>
                  </a:lnTo>
                  <a:lnTo>
                    <a:pt x="1412875" y="1656118"/>
                  </a:lnTo>
                  <a:lnTo>
                    <a:pt x="1336675" y="1691043"/>
                  </a:lnTo>
                  <a:lnTo>
                    <a:pt x="1260475" y="1729143"/>
                  </a:lnTo>
                  <a:lnTo>
                    <a:pt x="1184275" y="1770418"/>
                  </a:lnTo>
                  <a:lnTo>
                    <a:pt x="1114425" y="1818043"/>
                  </a:lnTo>
                  <a:lnTo>
                    <a:pt x="1044575" y="1868843"/>
                  </a:lnTo>
                  <a:lnTo>
                    <a:pt x="977900" y="1925993"/>
                  </a:lnTo>
                  <a:lnTo>
                    <a:pt x="911225" y="1986318"/>
                  </a:lnTo>
                  <a:lnTo>
                    <a:pt x="850900" y="2049818"/>
                  </a:lnTo>
                  <a:lnTo>
                    <a:pt x="793750" y="2119668"/>
                  </a:lnTo>
                  <a:lnTo>
                    <a:pt x="790575" y="2116493"/>
                  </a:lnTo>
                  <a:lnTo>
                    <a:pt x="692150" y="1830743"/>
                  </a:lnTo>
                  <a:lnTo>
                    <a:pt x="596900" y="1544993"/>
                  </a:lnTo>
                  <a:lnTo>
                    <a:pt x="295275" y="1513243"/>
                  </a:lnTo>
                  <a:lnTo>
                    <a:pt x="0" y="1484668"/>
                  </a:lnTo>
                  <a:lnTo>
                    <a:pt x="47625" y="1427518"/>
                  </a:lnTo>
                  <a:lnTo>
                    <a:pt x="95250" y="1370368"/>
                  </a:lnTo>
                  <a:lnTo>
                    <a:pt x="146050" y="1316393"/>
                  </a:lnTo>
                  <a:lnTo>
                    <a:pt x="200025" y="1262418"/>
                  </a:lnTo>
                  <a:lnTo>
                    <a:pt x="250825" y="1211618"/>
                  </a:lnTo>
                  <a:lnTo>
                    <a:pt x="304800" y="1163993"/>
                  </a:lnTo>
                  <a:lnTo>
                    <a:pt x="361950" y="1116368"/>
                  </a:lnTo>
                  <a:lnTo>
                    <a:pt x="415925" y="1068743"/>
                  </a:lnTo>
                  <a:lnTo>
                    <a:pt x="473075" y="1027468"/>
                  </a:lnTo>
                  <a:lnTo>
                    <a:pt x="533400" y="983018"/>
                  </a:lnTo>
                  <a:lnTo>
                    <a:pt x="593725" y="944918"/>
                  </a:lnTo>
                  <a:lnTo>
                    <a:pt x="654050" y="906818"/>
                  </a:lnTo>
                  <a:lnTo>
                    <a:pt x="714375" y="868718"/>
                  </a:lnTo>
                  <a:lnTo>
                    <a:pt x="774700" y="833793"/>
                  </a:lnTo>
                  <a:lnTo>
                    <a:pt x="838200" y="802043"/>
                  </a:lnTo>
                  <a:lnTo>
                    <a:pt x="901700" y="770293"/>
                  </a:lnTo>
                  <a:lnTo>
                    <a:pt x="965200" y="741718"/>
                  </a:lnTo>
                  <a:lnTo>
                    <a:pt x="1031875" y="713143"/>
                  </a:lnTo>
                  <a:lnTo>
                    <a:pt x="1095375" y="687743"/>
                  </a:lnTo>
                  <a:lnTo>
                    <a:pt x="1162050" y="665518"/>
                  </a:lnTo>
                  <a:lnTo>
                    <a:pt x="1228725" y="643293"/>
                  </a:lnTo>
                  <a:lnTo>
                    <a:pt x="1298575" y="624243"/>
                  </a:lnTo>
                  <a:lnTo>
                    <a:pt x="1365250" y="605193"/>
                  </a:lnTo>
                  <a:lnTo>
                    <a:pt x="1431925" y="589318"/>
                  </a:lnTo>
                  <a:lnTo>
                    <a:pt x="1501775" y="576618"/>
                  </a:lnTo>
                  <a:lnTo>
                    <a:pt x="1571625" y="563918"/>
                  </a:lnTo>
                  <a:lnTo>
                    <a:pt x="1638300" y="551218"/>
                  </a:lnTo>
                  <a:lnTo>
                    <a:pt x="1648925" y="550252"/>
                  </a:lnTo>
                  <a:close/>
                </a:path>
              </a:pathLst>
            </a:custGeom>
            <a:gradFill flip="none" rotWithShape="1">
              <a:gsLst>
                <a:gs pos="0">
                  <a:srgbClr val="D3D0BC"/>
                </a:gs>
                <a:gs pos="0">
                  <a:srgbClr val="4ED2C5"/>
                </a:gs>
                <a:gs pos="45000">
                  <a:schemeClr val="accent1">
                    <a:lumMod val="75000"/>
                  </a:schemeClr>
                </a:gs>
                <a:gs pos="100000">
                  <a:srgbClr val="0070C0"/>
                </a:gs>
              </a:gsLst>
              <a:lin ang="8100000" scaled="0"/>
            </a:gra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lang="en-GB" sz="1800">
                <a:latin typeface="Arial" charset="0"/>
              </a:endParaRPr>
            </a:p>
          </p:txBody>
        </p:sp>
      </p:grpSp>
      <p:grpSp>
        <p:nvGrpSpPr>
          <p:cNvPr id="31758" name="Group 1581"/>
          <p:cNvGrpSpPr>
            <a:grpSpLocks/>
          </p:cNvGrpSpPr>
          <p:nvPr/>
        </p:nvGrpSpPr>
        <p:grpSpPr bwMode="auto">
          <a:xfrm rot="-5400000">
            <a:off x="132557" y="5207794"/>
            <a:ext cx="382587" cy="390525"/>
            <a:chOff x="-1" y="-1"/>
            <a:chExt cx="510366" cy="520778"/>
          </a:xfrm>
        </p:grpSpPr>
        <p:sp>
          <p:nvSpPr>
            <p:cNvPr id="79" name="Shape 1579"/>
            <p:cNvSpPr/>
            <p:nvPr/>
          </p:nvSpPr>
          <p:spPr>
            <a:xfrm>
              <a:off x="-1" y="-1"/>
              <a:ext cx="510366" cy="520778"/>
            </a:xfrm>
            <a:prstGeom prst="ellipse">
              <a:avLst/>
            </a:prstGeom>
            <a:gradFill flip="none" rotWithShape="1">
              <a:gsLst>
                <a:gs pos="0">
                  <a:srgbClr val="D3D0BC"/>
                </a:gs>
                <a:gs pos="0">
                  <a:srgbClr val="4ED2C5"/>
                </a:gs>
                <a:gs pos="45000">
                  <a:schemeClr val="accent1">
                    <a:lumMod val="75000"/>
                  </a:schemeClr>
                </a:gs>
                <a:gs pos="100000">
                  <a:srgbClr val="0070C0"/>
                </a:gs>
              </a:gsLst>
              <a:lin ang="8100000" scaled="0"/>
            </a:gra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80" name="Shape 1580"/>
            <p:cNvSpPr/>
            <p:nvPr/>
          </p:nvSpPr>
          <p:spPr>
            <a:xfrm rot="16200000">
              <a:off x="155684" y="166150"/>
              <a:ext cx="198996" cy="184241"/>
            </a:xfrm>
            <a:prstGeom prst="chevron">
              <a:avLst>
                <a:gd name="adj" fmla="val 50000"/>
              </a:avLst>
            </a:prstGeom>
            <a:solidFill>
              <a:schemeClr val="bg1"/>
            </a:soli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sp>
        <p:nvSpPr>
          <p:cNvPr id="31759" name="Shape 1582"/>
          <p:cNvSpPr>
            <a:spLocks noChangeArrowheads="1"/>
          </p:cNvSpPr>
          <p:nvPr/>
        </p:nvSpPr>
        <p:spPr bwMode="auto">
          <a:xfrm>
            <a:off x="690563" y="5243513"/>
            <a:ext cx="262413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89" rIns="34289" bIns="34289">
            <a:spAutoFit/>
          </a:bodyPr>
          <a:lstStyle>
            <a:lvl1pPr>
              <a:spcBef>
                <a:spcPct val="20000"/>
              </a:spcBef>
              <a:buBlip>
                <a:blip r:embed="rId2"/>
              </a:buBlip>
              <a:defRPr sz="2400">
                <a:solidFill>
                  <a:schemeClr val="tx1"/>
                </a:solidFill>
                <a:latin typeface="Arial" pitchFamily="34" charset="0"/>
                <a:ea typeface="MS PGothic" pitchFamily="34" charset="-128"/>
              </a:defRPr>
            </a:lvl1pPr>
            <a:lvl2pPr marL="742950" indent="-285750">
              <a:spcBef>
                <a:spcPct val="20000"/>
              </a:spcBef>
              <a:buBlip>
                <a:blip r:embed="rId2"/>
              </a:buBlip>
              <a:defRPr sz="2400">
                <a:solidFill>
                  <a:schemeClr val="tx1"/>
                </a:solidFill>
                <a:latin typeface="Arial" pitchFamily="34" charset="0"/>
                <a:ea typeface="MS PGothic" pitchFamily="34" charset="-128"/>
              </a:defRPr>
            </a:lvl2pPr>
            <a:lvl3pPr marL="1143000" indent="-228600">
              <a:spcBef>
                <a:spcPct val="20000"/>
              </a:spcBef>
              <a:buBlip>
                <a:blip r:embed="rId2"/>
              </a:buBlip>
              <a:defRPr sz="2400">
                <a:solidFill>
                  <a:schemeClr val="tx1"/>
                </a:solidFill>
                <a:latin typeface="Arial" pitchFamily="34" charset="0"/>
                <a:ea typeface="MS PGothic" pitchFamily="34" charset="-128"/>
              </a:defRPr>
            </a:lvl3pPr>
            <a:lvl4pPr marL="1600200" indent="-228600">
              <a:spcBef>
                <a:spcPct val="20000"/>
              </a:spcBef>
              <a:buBlip>
                <a:blip r:embed="rId2"/>
              </a:buBlip>
              <a:defRPr sz="2400">
                <a:solidFill>
                  <a:schemeClr val="tx1"/>
                </a:solidFill>
                <a:latin typeface="Arial" pitchFamily="34" charset="0"/>
                <a:ea typeface="MS PGothic" pitchFamily="34" charset="-128"/>
              </a:defRPr>
            </a:lvl4pPr>
            <a:lvl5pPr marL="2057400" indent="-228600">
              <a:spcBef>
                <a:spcPct val="20000"/>
              </a:spcBef>
              <a:buBlip>
                <a:blip r:embed="rId2"/>
              </a:buBlip>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9pPr>
          </a:lstStyle>
          <a:p>
            <a:pPr eaLnBrk="1" hangingPunct="1">
              <a:spcBef>
                <a:spcPct val="50000"/>
              </a:spcBef>
              <a:buFontTx/>
              <a:buNone/>
            </a:pPr>
            <a:r>
              <a:rPr lang="en-US" altLang="de-DE" sz="1600" b="1">
                <a:latin typeface="Century Gothic" pitchFamily="34" charset="0"/>
                <a:ea typeface="Aharoni" pitchFamily="2" charset="-79"/>
                <a:cs typeface="Calibri" pitchFamily="34" charset="0"/>
                <a:sym typeface="Calibri" pitchFamily="34" charset="0"/>
              </a:rPr>
              <a:t>Standards Interoperability</a:t>
            </a:r>
            <a:endParaRPr lang="de-DE" altLang="de-DE" sz="1600" b="1">
              <a:latin typeface="Century Gothic" pitchFamily="34" charset="0"/>
              <a:ea typeface="Aharoni" pitchFamily="2" charset="-79"/>
              <a:cs typeface="Calibri" pitchFamily="34" charset="0"/>
              <a:sym typeface="Aharoni" pitchFamily="2" charset="-79"/>
            </a:endParaRPr>
          </a:p>
        </p:txBody>
      </p:sp>
      <p:grpSp>
        <p:nvGrpSpPr>
          <p:cNvPr id="31760" name="Group 1581"/>
          <p:cNvGrpSpPr>
            <a:grpSpLocks/>
          </p:cNvGrpSpPr>
          <p:nvPr/>
        </p:nvGrpSpPr>
        <p:grpSpPr bwMode="auto">
          <a:xfrm rot="-10568876">
            <a:off x="139700" y="5999163"/>
            <a:ext cx="382588" cy="390525"/>
            <a:chOff x="-1" y="-1"/>
            <a:chExt cx="510366" cy="520778"/>
          </a:xfrm>
        </p:grpSpPr>
        <p:sp>
          <p:nvSpPr>
            <p:cNvPr id="83" name="Shape 1579"/>
            <p:cNvSpPr/>
            <p:nvPr/>
          </p:nvSpPr>
          <p:spPr>
            <a:xfrm>
              <a:off x="-1" y="-1"/>
              <a:ext cx="510366" cy="520778"/>
            </a:xfrm>
            <a:prstGeom prst="ellipse">
              <a:avLst/>
            </a:prstGeom>
            <a:gradFill flip="none" rotWithShape="1">
              <a:gsLst>
                <a:gs pos="0">
                  <a:srgbClr val="C8F5E8"/>
                </a:gs>
                <a:gs pos="51000">
                  <a:srgbClr val="FFC000"/>
                </a:gs>
                <a:gs pos="100000">
                  <a:srgbClr val="BC770B"/>
                </a:gs>
              </a:gsLst>
              <a:lin ang="8100000" scaled="0"/>
            </a:gra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84" name="Shape 1580"/>
            <p:cNvSpPr/>
            <p:nvPr/>
          </p:nvSpPr>
          <p:spPr>
            <a:xfrm rot="16200000">
              <a:off x="185143" y="195990"/>
              <a:ext cx="198996" cy="184240"/>
            </a:xfrm>
            <a:prstGeom prst="chevron">
              <a:avLst>
                <a:gd name="adj" fmla="val 50000"/>
              </a:avLst>
            </a:prstGeom>
            <a:solidFill>
              <a:schemeClr val="bg1"/>
            </a:solidFill>
            <a:ln w="12700" cap="flat">
              <a:no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sp>
        <p:nvSpPr>
          <p:cNvPr id="31761" name="Shape 1582"/>
          <p:cNvSpPr>
            <a:spLocks noChangeArrowheads="1"/>
          </p:cNvSpPr>
          <p:nvPr/>
        </p:nvSpPr>
        <p:spPr bwMode="auto">
          <a:xfrm>
            <a:off x="698500" y="6035675"/>
            <a:ext cx="248126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tIns="34289" rIns="34289" bIns="34289">
            <a:spAutoFit/>
          </a:bodyPr>
          <a:lstStyle>
            <a:lvl1pPr>
              <a:spcBef>
                <a:spcPct val="20000"/>
              </a:spcBef>
              <a:buBlip>
                <a:blip r:embed="rId2"/>
              </a:buBlip>
              <a:defRPr sz="2400">
                <a:solidFill>
                  <a:schemeClr val="tx1"/>
                </a:solidFill>
                <a:latin typeface="Arial" pitchFamily="34" charset="0"/>
                <a:ea typeface="MS PGothic" pitchFamily="34" charset="-128"/>
              </a:defRPr>
            </a:lvl1pPr>
            <a:lvl2pPr marL="742950" indent="-285750">
              <a:spcBef>
                <a:spcPct val="20000"/>
              </a:spcBef>
              <a:buBlip>
                <a:blip r:embed="rId2"/>
              </a:buBlip>
              <a:defRPr sz="2400">
                <a:solidFill>
                  <a:schemeClr val="tx1"/>
                </a:solidFill>
                <a:latin typeface="Arial" pitchFamily="34" charset="0"/>
                <a:ea typeface="MS PGothic" pitchFamily="34" charset="-128"/>
              </a:defRPr>
            </a:lvl2pPr>
            <a:lvl3pPr marL="1143000" indent="-228600">
              <a:spcBef>
                <a:spcPct val="20000"/>
              </a:spcBef>
              <a:buBlip>
                <a:blip r:embed="rId2"/>
              </a:buBlip>
              <a:defRPr sz="2400">
                <a:solidFill>
                  <a:schemeClr val="tx1"/>
                </a:solidFill>
                <a:latin typeface="Arial" pitchFamily="34" charset="0"/>
                <a:ea typeface="MS PGothic" pitchFamily="34" charset="-128"/>
              </a:defRPr>
            </a:lvl3pPr>
            <a:lvl4pPr marL="1600200" indent="-228600">
              <a:spcBef>
                <a:spcPct val="20000"/>
              </a:spcBef>
              <a:buBlip>
                <a:blip r:embed="rId2"/>
              </a:buBlip>
              <a:defRPr sz="2400">
                <a:solidFill>
                  <a:schemeClr val="tx1"/>
                </a:solidFill>
                <a:latin typeface="Arial" pitchFamily="34" charset="0"/>
                <a:ea typeface="MS PGothic" pitchFamily="34" charset="-128"/>
              </a:defRPr>
            </a:lvl4pPr>
            <a:lvl5pPr marL="2057400" indent="-228600">
              <a:spcBef>
                <a:spcPct val="20000"/>
              </a:spcBef>
              <a:buBlip>
                <a:blip r:embed="rId2"/>
              </a:buBlip>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ea typeface="MS PGothic" pitchFamily="34" charset="-128"/>
              </a:defRPr>
            </a:lvl9pPr>
          </a:lstStyle>
          <a:p>
            <a:pPr eaLnBrk="1" hangingPunct="1">
              <a:spcBef>
                <a:spcPct val="50000"/>
              </a:spcBef>
              <a:buFontTx/>
              <a:buNone/>
            </a:pPr>
            <a:r>
              <a:rPr lang="de-DE" altLang="de-DE" sz="1600" b="1">
                <a:latin typeface="Century Gothic" pitchFamily="34" charset="0"/>
                <a:cs typeface="Aharoni" pitchFamily="2" charset="-79"/>
                <a:sym typeface="Aharoni" pitchFamily="2" charset="-79"/>
              </a:rPr>
              <a:t>Information and Training</a:t>
            </a:r>
          </a:p>
        </p:txBody>
      </p:sp>
      <p:grpSp>
        <p:nvGrpSpPr>
          <p:cNvPr id="31762" name="Group 1574"/>
          <p:cNvGrpSpPr>
            <a:grpSpLocks/>
          </p:cNvGrpSpPr>
          <p:nvPr/>
        </p:nvGrpSpPr>
        <p:grpSpPr bwMode="auto">
          <a:xfrm>
            <a:off x="8066088" y="3222625"/>
            <a:ext cx="384175" cy="390525"/>
            <a:chOff x="0" y="0"/>
            <a:chExt cx="510364" cy="520776"/>
          </a:xfrm>
        </p:grpSpPr>
        <p:sp>
          <p:nvSpPr>
            <p:cNvPr id="93" name="Shape 1572"/>
            <p:cNvSpPr/>
            <p:nvPr/>
          </p:nvSpPr>
          <p:spPr>
            <a:xfrm>
              <a:off x="0" y="0"/>
              <a:ext cx="510364" cy="520776"/>
            </a:xfrm>
            <a:prstGeom prst="ellipse">
              <a:avLst/>
            </a:prstGeom>
            <a:gradFill flip="none" rotWithShape="1">
              <a:gsLst>
                <a:gs pos="0">
                  <a:srgbClr val="D3D0BC"/>
                </a:gs>
                <a:gs pos="0">
                  <a:schemeClr val="accent1">
                    <a:lumMod val="50000"/>
                  </a:schemeClr>
                </a:gs>
                <a:gs pos="58000">
                  <a:schemeClr val="accent2">
                    <a:lumMod val="75000"/>
                  </a:schemeClr>
                </a:gs>
                <a:gs pos="100000">
                  <a:srgbClr val="0070C0"/>
                </a:gs>
              </a:gsLst>
              <a:lin ang="8100000" scaled="0"/>
            </a:gra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94" name="Shape 1573"/>
            <p:cNvSpPr/>
            <p:nvPr/>
          </p:nvSpPr>
          <p:spPr>
            <a:xfrm>
              <a:off x="170824" y="192645"/>
              <a:ext cx="168715" cy="16935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bg1"/>
            </a:soli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grpSp>
        <p:nvGrpSpPr>
          <p:cNvPr id="31763" name="Group 1581"/>
          <p:cNvGrpSpPr>
            <a:grpSpLocks/>
          </p:cNvGrpSpPr>
          <p:nvPr/>
        </p:nvGrpSpPr>
        <p:grpSpPr bwMode="auto">
          <a:xfrm>
            <a:off x="7747000" y="4614863"/>
            <a:ext cx="382588" cy="390525"/>
            <a:chOff x="0" y="0"/>
            <a:chExt cx="510364" cy="520776"/>
          </a:xfrm>
        </p:grpSpPr>
        <p:sp>
          <p:nvSpPr>
            <p:cNvPr id="96" name="Shape 1579"/>
            <p:cNvSpPr/>
            <p:nvPr/>
          </p:nvSpPr>
          <p:spPr>
            <a:xfrm>
              <a:off x="0" y="0"/>
              <a:ext cx="510364" cy="520776"/>
            </a:xfrm>
            <a:prstGeom prst="ellipse">
              <a:avLst/>
            </a:prstGeom>
            <a:gradFill flip="none" rotWithShape="1">
              <a:gsLst>
                <a:gs pos="0">
                  <a:srgbClr val="29F7ED"/>
                </a:gs>
                <a:gs pos="100000">
                  <a:srgbClr val="006C31"/>
                </a:gs>
                <a:gs pos="100000">
                  <a:srgbClr val="00B050"/>
                </a:gs>
              </a:gsLst>
              <a:lin ang="8100000" scaled="0"/>
            </a:gra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97" name="Shape 1580"/>
            <p:cNvSpPr/>
            <p:nvPr/>
          </p:nvSpPr>
          <p:spPr>
            <a:xfrm>
              <a:off x="156709" y="165124"/>
              <a:ext cx="196946" cy="184176"/>
            </a:xfrm>
            <a:prstGeom prst="chevron">
              <a:avLst>
                <a:gd name="adj" fmla="val 50000"/>
              </a:avLst>
            </a:prstGeom>
            <a:solidFill>
              <a:schemeClr val="bg1"/>
            </a:soli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grpSp>
        <p:nvGrpSpPr>
          <p:cNvPr id="31764" name="Group 1593"/>
          <p:cNvGrpSpPr>
            <a:grpSpLocks/>
          </p:cNvGrpSpPr>
          <p:nvPr/>
        </p:nvGrpSpPr>
        <p:grpSpPr bwMode="auto">
          <a:xfrm>
            <a:off x="6405563" y="5243513"/>
            <a:ext cx="382587" cy="390525"/>
            <a:chOff x="0" y="0"/>
            <a:chExt cx="510364" cy="520776"/>
          </a:xfrm>
        </p:grpSpPr>
        <p:sp>
          <p:nvSpPr>
            <p:cNvPr id="99" name="Shape 1591"/>
            <p:cNvSpPr/>
            <p:nvPr/>
          </p:nvSpPr>
          <p:spPr>
            <a:xfrm>
              <a:off x="0" y="0"/>
              <a:ext cx="510364" cy="520776"/>
            </a:xfrm>
            <a:prstGeom prst="ellipse">
              <a:avLst/>
            </a:prstGeom>
            <a:gradFill flip="none" rotWithShape="1">
              <a:gsLst>
                <a:gs pos="0">
                  <a:srgbClr val="C8F5E8"/>
                </a:gs>
                <a:gs pos="51000">
                  <a:srgbClr val="C00000"/>
                </a:gs>
                <a:gs pos="100000">
                  <a:srgbClr val="466221"/>
                </a:gs>
              </a:gsLst>
              <a:lin ang="8100000" scaled="0"/>
            </a:gra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100" name="Shape 1592"/>
            <p:cNvSpPr/>
            <p:nvPr/>
          </p:nvSpPr>
          <p:spPr>
            <a:xfrm>
              <a:off x="150356" y="146071"/>
              <a:ext cx="209653" cy="184178"/>
            </a:xfrm>
            <a:prstGeom prst="triangle">
              <a:avLst/>
            </a:prstGeom>
            <a:solidFill>
              <a:schemeClr val="bg1"/>
            </a:soli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grpSp>
        <p:nvGrpSpPr>
          <p:cNvPr id="31765" name="Group 1599"/>
          <p:cNvGrpSpPr>
            <a:grpSpLocks/>
          </p:cNvGrpSpPr>
          <p:nvPr/>
        </p:nvGrpSpPr>
        <p:grpSpPr bwMode="auto">
          <a:xfrm>
            <a:off x="5087938" y="4613275"/>
            <a:ext cx="382587" cy="390525"/>
            <a:chOff x="0" y="0"/>
            <a:chExt cx="510364" cy="520777"/>
          </a:xfrm>
        </p:grpSpPr>
        <p:sp>
          <p:nvSpPr>
            <p:cNvPr id="102" name="Shape 1594"/>
            <p:cNvSpPr/>
            <p:nvPr/>
          </p:nvSpPr>
          <p:spPr>
            <a:xfrm>
              <a:off x="0" y="0"/>
              <a:ext cx="510364" cy="520777"/>
            </a:xfrm>
            <a:prstGeom prst="ellipse">
              <a:avLst/>
            </a:prstGeom>
            <a:gradFill flip="none" rotWithShape="1">
              <a:gsLst>
                <a:gs pos="0">
                  <a:srgbClr val="C8F5E8"/>
                </a:gs>
                <a:gs pos="51000">
                  <a:srgbClr val="FF3300"/>
                </a:gs>
                <a:gs pos="100000">
                  <a:srgbClr val="FFC000"/>
                </a:gs>
              </a:gsLst>
              <a:lin ang="8100000" scaled="0"/>
            </a:gra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nvGrpSpPr>
            <p:cNvPr id="31776" name="Group 1598"/>
            <p:cNvGrpSpPr>
              <a:grpSpLocks/>
            </p:cNvGrpSpPr>
            <p:nvPr/>
          </p:nvGrpSpPr>
          <p:grpSpPr bwMode="auto">
            <a:xfrm>
              <a:off x="133009" y="146973"/>
              <a:ext cx="226829" cy="226829"/>
              <a:chOff x="0" y="0"/>
              <a:chExt cx="226828" cy="226828"/>
            </a:xfrm>
          </p:grpSpPr>
          <p:sp>
            <p:nvSpPr>
              <p:cNvPr id="104" name="Shape 1595"/>
              <p:cNvSpPr/>
              <p:nvPr/>
            </p:nvSpPr>
            <p:spPr>
              <a:xfrm>
                <a:off x="406" y="-900"/>
                <a:ext cx="226593" cy="228632"/>
              </a:xfrm>
              <a:prstGeom prst="ellipse">
                <a:avLst/>
              </a:prstGeom>
              <a:solidFill>
                <a:schemeClr val="bg1"/>
              </a:soli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105" name="Shape 1596"/>
              <p:cNvSpPr/>
              <p:nvPr/>
            </p:nvSpPr>
            <p:spPr>
              <a:xfrm>
                <a:off x="66055" y="66843"/>
                <a:ext cx="95295" cy="232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gradFill flip="none" rotWithShape="1">
                <a:gsLst>
                  <a:gs pos="0">
                    <a:srgbClr val="C8F5E8"/>
                  </a:gs>
                  <a:gs pos="51000">
                    <a:srgbClr val="FF3300"/>
                  </a:gs>
                  <a:gs pos="100000">
                    <a:srgbClr val="FFC000"/>
                  </a:gs>
                </a:gsLst>
                <a:lin ang="8100000" scaled="0"/>
              </a:gra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106" name="Shape 1597"/>
              <p:cNvSpPr/>
              <p:nvPr/>
            </p:nvSpPr>
            <p:spPr>
              <a:xfrm>
                <a:off x="66055" y="66843"/>
                <a:ext cx="95295" cy="232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gradFill flip="none" rotWithShape="1">
                <a:gsLst>
                  <a:gs pos="0">
                    <a:srgbClr val="C8F5E8"/>
                  </a:gs>
                  <a:gs pos="51000">
                    <a:srgbClr val="FF3300"/>
                  </a:gs>
                  <a:gs pos="100000">
                    <a:srgbClr val="FFC000"/>
                  </a:gs>
                </a:gsLst>
                <a:lin ang="8100000" scaled="0"/>
              </a:gra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grpSp>
      <p:grpSp>
        <p:nvGrpSpPr>
          <p:cNvPr id="31766" name="Group 1581"/>
          <p:cNvGrpSpPr>
            <a:grpSpLocks/>
          </p:cNvGrpSpPr>
          <p:nvPr/>
        </p:nvGrpSpPr>
        <p:grpSpPr bwMode="auto">
          <a:xfrm>
            <a:off x="4751388" y="3255963"/>
            <a:ext cx="384175" cy="390525"/>
            <a:chOff x="-1" y="-1"/>
            <a:chExt cx="510366" cy="520778"/>
          </a:xfrm>
        </p:grpSpPr>
        <p:sp>
          <p:nvSpPr>
            <p:cNvPr id="108" name="Shape 1579"/>
            <p:cNvSpPr/>
            <p:nvPr/>
          </p:nvSpPr>
          <p:spPr>
            <a:xfrm>
              <a:off x="-1" y="-1"/>
              <a:ext cx="510366" cy="520778"/>
            </a:xfrm>
            <a:prstGeom prst="ellipse">
              <a:avLst/>
            </a:prstGeom>
            <a:gradFill flip="none" rotWithShape="1">
              <a:gsLst>
                <a:gs pos="0">
                  <a:srgbClr val="C8F5E8"/>
                </a:gs>
                <a:gs pos="57000">
                  <a:srgbClr val="7030A0"/>
                </a:gs>
                <a:gs pos="100000">
                  <a:srgbClr val="D60093"/>
                </a:gs>
              </a:gsLst>
              <a:lin ang="8100000" scaled="0"/>
            </a:gra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109" name="Shape 1580"/>
            <p:cNvSpPr/>
            <p:nvPr/>
          </p:nvSpPr>
          <p:spPr>
            <a:xfrm rot="16200000">
              <a:off x="155682" y="165477"/>
              <a:ext cx="198996" cy="185588"/>
            </a:xfrm>
            <a:prstGeom prst="chevron">
              <a:avLst>
                <a:gd name="adj" fmla="val 50000"/>
              </a:avLst>
            </a:prstGeom>
            <a:solidFill>
              <a:schemeClr val="bg1"/>
            </a:soli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grpSp>
        <p:nvGrpSpPr>
          <p:cNvPr id="31767" name="Group 1581"/>
          <p:cNvGrpSpPr>
            <a:grpSpLocks/>
          </p:cNvGrpSpPr>
          <p:nvPr/>
        </p:nvGrpSpPr>
        <p:grpSpPr bwMode="auto">
          <a:xfrm rot="-5400000">
            <a:off x="5658644" y="1999456"/>
            <a:ext cx="382588" cy="390525"/>
            <a:chOff x="-1" y="-1"/>
            <a:chExt cx="510366" cy="520778"/>
          </a:xfrm>
        </p:grpSpPr>
        <p:sp>
          <p:nvSpPr>
            <p:cNvPr id="111" name="Shape 1579"/>
            <p:cNvSpPr/>
            <p:nvPr/>
          </p:nvSpPr>
          <p:spPr>
            <a:xfrm>
              <a:off x="-1" y="-1"/>
              <a:ext cx="510366" cy="520778"/>
            </a:xfrm>
            <a:prstGeom prst="ellipse">
              <a:avLst/>
            </a:prstGeom>
            <a:gradFill flip="none" rotWithShape="1">
              <a:gsLst>
                <a:gs pos="0">
                  <a:srgbClr val="D3D0BC"/>
                </a:gs>
                <a:gs pos="0">
                  <a:srgbClr val="4ED2C5"/>
                </a:gs>
                <a:gs pos="45000">
                  <a:schemeClr val="accent1">
                    <a:lumMod val="75000"/>
                  </a:schemeClr>
                </a:gs>
                <a:gs pos="100000">
                  <a:srgbClr val="0070C0"/>
                </a:gs>
              </a:gsLst>
              <a:lin ang="8100000" scaled="0"/>
            </a:gra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112" name="Shape 1580"/>
            <p:cNvSpPr/>
            <p:nvPr/>
          </p:nvSpPr>
          <p:spPr>
            <a:xfrm rot="16200000">
              <a:off x="155683" y="166151"/>
              <a:ext cx="198996" cy="184239"/>
            </a:xfrm>
            <a:prstGeom prst="chevron">
              <a:avLst>
                <a:gd name="adj" fmla="val 50000"/>
              </a:avLst>
            </a:prstGeom>
            <a:solidFill>
              <a:schemeClr val="bg1"/>
            </a:soli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grpSp>
        <p:nvGrpSpPr>
          <p:cNvPr id="31768" name="Group 1581"/>
          <p:cNvGrpSpPr>
            <a:grpSpLocks/>
          </p:cNvGrpSpPr>
          <p:nvPr/>
        </p:nvGrpSpPr>
        <p:grpSpPr bwMode="auto">
          <a:xfrm rot="-10568876">
            <a:off x="7037388" y="1976438"/>
            <a:ext cx="384175" cy="390525"/>
            <a:chOff x="-1" y="-1"/>
            <a:chExt cx="510366" cy="520778"/>
          </a:xfrm>
        </p:grpSpPr>
        <p:sp>
          <p:nvSpPr>
            <p:cNvPr id="120" name="Shape 1579"/>
            <p:cNvSpPr/>
            <p:nvPr/>
          </p:nvSpPr>
          <p:spPr>
            <a:xfrm>
              <a:off x="-1" y="-1"/>
              <a:ext cx="510366" cy="520778"/>
            </a:xfrm>
            <a:prstGeom prst="ellipse">
              <a:avLst/>
            </a:prstGeom>
            <a:gradFill flip="none" rotWithShape="1">
              <a:gsLst>
                <a:gs pos="0">
                  <a:srgbClr val="C8F5E8"/>
                </a:gs>
                <a:gs pos="51000">
                  <a:srgbClr val="FFC000"/>
                </a:gs>
                <a:gs pos="100000">
                  <a:srgbClr val="BC770B"/>
                </a:gs>
              </a:gsLst>
              <a:lin ang="8100000" scaled="0"/>
            </a:gra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sp>
          <p:nvSpPr>
            <p:cNvPr id="121" name="Shape 1580"/>
            <p:cNvSpPr/>
            <p:nvPr/>
          </p:nvSpPr>
          <p:spPr>
            <a:xfrm rot="16200000">
              <a:off x="185022" y="195315"/>
              <a:ext cx="198996" cy="185588"/>
            </a:xfrm>
            <a:prstGeom prst="chevron">
              <a:avLst>
                <a:gd name="adj" fmla="val 50000"/>
              </a:avLst>
            </a:prstGeom>
            <a:solidFill>
              <a:schemeClr val="bg1"/>
            </a:solidFill>
            <a:ln w="12700" cap="flat">
              <a:solidFill>
                <a:schemeClr val="bg1"/>
              </a:solidFill>
              <a:miter lim="400000"/>
            </a:ln>
            <a:effectLst>
              <a:outerShdw blurRad="190500" dist="228600" dir="2700000" rotWithShape="0">
                <a:srgbClr val="000000">
                  <a:alpha val="30000"/>
                </a:srgbClr>
              </a:outerShdw>
            </a:effectLst>
          </p:spPr>
          <p:txBody>
            <a:bodyPr lIns="34289" tIns="34289" rIns="34289" bIns="34289" anchor="ctr"/>
            <a:lstStyle/>
            <a:p>
              <a:pPr algn="ctr">
                <a:defRPr/>
              </a:pPr>
              <a:endParaRPr sz="1800">
                <a:latin typeface="Arial" charset="0"/>
              </a:endParaRPr>
            </a:p>
          </p:txBody>
        </p:sp>
      </p:grpSp>
    </p:spTree>
    <p:extLst>
      <p:ext uri="{BB962C8B-B14F-4D97-AF65-F5344CB8AC3E}">
        <p14:creationId xmlns:p14="http://schemas.microsoft.com/office/powerpoint/2010/main" val="164097923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Information Access Point (I) – questionnaire sent to MS</a:t>
            </a:r>
            <a:r>
              <a:rPr lang="en-US" dirty="0"/>
              <a:t/>
            </a:r>
            <a:br>
              <a:rPr lang="en-US" dirty="0"/>
            </a:br>
            <a:endParaRPr lang="en-US" dirty="0"/>
          </a:p>
        </p:txBody>
      </p:sp>
      <p:sp>
        <p:nvSpPr>
          <p:cNvPr id="3" name="Content Placeholder 2"/>
          <p:cNvSpPr>
            <a:spLocks noGrp="1"/>
          </p:cNvSpPr>
          <p:nvPr>
            <p:ph idx="1"/>
          </p:nvPr>
        </p:nvSpPr>
        <p:spPr>
          <a:xfrm>
            <a:off x="467544" y="1772816"/>
            <a:ext cx="8229600" cy="4641379"/>
          </a:xfrm>
        </p:spPr>
        <p:txBody>
          <a:bodyPr/>
          <a:lstStyle/>
          <a:p>
            <a:pPr marL="0" indent="0">
              <a:buNone/>
            </a:pPr>
            <a:r>
              <a:rPr lang="en-US" sz="1800" dirty="0"/>
              <a:t>1.</a:t>
            </a:r>
            <a:r>
              <a:rPr lang="en-US" sz="2000" dirty="0"/>
              <a:t>	Please indicate the relevant provisions in your national legislation providing for or regulating the limitations and exceptions to facilitate access to published works for persons who are blind, visually impaired, or otherwise print disabled.</a:t>
            </a:r>
          </a:p>
          <a:p>
            <a:pPr marL="0" indent="0">
              <a:buNone/>
            </a:pPr>
            <a:endParaRPr lang="en-US" sz="2000" dirty="0"/>
          </a:p>
          <a:p>
            <a:pPr marL="0" indent="0">
              <a:buNone/>
            </a:pPr>
            <a:r>
              <a:rPr lang="en-US" sz="2000" dirty="0"/>
              <a:t>2.	Does your national legislation permit the cross-border exchange (i.e. exportation) of “accessible format copies”, as defined in Article 2 b)  MVT?  If yes, under which conditions?</a:t>
            </a:r>
          </a:p>
          <a:p>
            <a:pPr marL="0" indent="0">
              <a:buNone/>
            </a:pPr>
            <a:endParaRPr lang="en-US" sz="2000" dirty="0"/>
          </a:p>
          <a:p>
            <a:pPr marL="0" indent="0">
              <a:buNone/>
            </a:pPr>
            <a:r>
              <a:rPr lang="en-US" sz="2000" dirty="0"/>
              <a:t>3.	Does your national legislation allow the importation of “accessible format copies”, as defined in Article 2 b)  MVT?  If yes, under which conditions?   </a:t>
            </a:r>
          </a:p>
          <a:p>
            <a:pPr marL="0" indent="0">
              <a:buNone/>
            </a:pPr>
            <a:endParaRPr lang="en-US" sz="2000" dirty="0"/>
          </a:p>
          <a:p>
            <a:pPr marL="0" indent="0">
              <a:buNone/>
            </a:pPr>
            <a:endParaRPr lang="en-US" sz="2000" dirty="0"/>
          </a:p>
          <a:p>
            <a:pPr marL="0" indent="0">
              <a:buNone/>
            </a:pPr>
            <a:endParaRPr lang="en-US" sz="1800" dirty="0"/>
          </a:p>
          <a:p>
            <a:pPr marL="0" indent="0">
              <a:buNone/>
            </a:pPr>
            <a:endParaRPr lang="en-US" sz="1800" dirty="0"/>
          </a:p>
        </p:txBody>
      </p:sp>
      <p:sp>
        <p:nvSpPr>
          <p:cNvPr id="4" name="Slide Number Placeholder 3"/>
          <p:cNvSpPr>
            <a:spLocks noGrp="1"/>
          </p:cNvSpPr>
          <p:nvPr>
            <p:ph type="sldNum" sz="quarter" idx="10"/>
          </p:nvPr>
        </p:nvSpPr>
        <p:spPr/>
        <p:txBody>
          <a:bodyPr/>
          <a:lstStyle/>
          <a:p>
            <a:fld id="{0A902B48-7031-4128-AF54-33E6E3273A58}"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1537991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Information Access Point (II) – questionnaire sent to MS</a:t>
            </a:r>
            <a:r>
              <a:rPr lang="en-US" dirty="0"/>
              <a:t/>
            </a:r>
            <a:br>
              <a:rPr lang="en-US" dirty="0"/>
            </a:br>
            <a:endParaRPr lang="en-US" dirty="0"/>
          </a:p>
        </p:txBody>
      </p:sp>
      <p:sp>
        <p:nvSpPr>
          <p:cNvPr id="3" name="Content Placeholder 2"/>
          <p:cNvSpPr>
            <a:spLocks noGrp="1"/>
          </p:cNvSpPr>
          <p:nvPr>
            <p:ph idx="1"/>
          </p:nvPr>
        </p:nvSpPr>
        <p:spPr>
          <a:xfrm>
            <a:off x="467544" y="1772816"/>
            <a:ext cx="8229600" cy="4641379"/>
          </a:xfrm>
        </p:spPr>
        <p:txBody>
          <a:bodyPr/>
          <a:lstStyle/>
          <a:p>
            <a:pPr marL="0" indent="0">
              <a:buNone/>
            </a:pPr>
            <a:r>
              <a:rPr lang="en-US" sz="2000" dirty="0"/>
              <a:t>4.	Does your national legislation provide a definition of “authorized entity”, as defined in Article 2 c)  MVT?  If yes, please provide the reference.</a:t>
            </a:r>
          </a:p>
          <a:p>
            <a:pPr marL="0" indent="0">
              <a:buNone/>
            </a:pPr>
            <a:endParaRPr lang="en-US" sz="2000" dirty="0"/>
          </a:p>
          <a:p>
            <a:pPr marL="0" indent="0">
              <a:buNone/>
            </a:pPr>
            <a:endParaRPr lang="en-US" sz="2000" dirty="0"/>
          </a:p>
          <a:p>
            <a:pPr marL="0" indent="0">
              <a:buNone/>
            </a:pPr>
            <a:r>
              <a:rPr lang="en-US" sz="2000" dirty="0"/>
              <a:t>5.	Please provide a list with contact details of entities that can operate as authorized entities in your territory, and any further information that you can provide, such as number of accessible titles in the catalogue of the authorized entity and the languages covered. </a:t>
            </a:r>
          </a:p>
          <a:p>
            <a:pPr marL="0" indent="0">
              <a:buNone/>
            </a:pPr>
            <a:endParaRPr lang="en-US" sz="2000" dirty="0"/>
          </a:p>
          <a:p>
            <a:pPr marL="0" indent="0">
              <a:buNone/>
            </a:pPr>
            <a:endParaRPr lang="en-US" sz="2000" dirty="0"/>
          </a:p>
          <a:p>
            <a:pPr marL="0" indent="0">
              <a:buNone/>
            </a:pPr>
            <a:endParaRPr lang="en-US" sz="1800" dirty="0"/>
          </a:p>
          <a:p>
            <a:pPr marL="0" indent="0">
              <a:buNone/>
            </a:pPr>
            <a:endParaRPr lang="en-US" sz="1800" dirty="0"/>
          </a:p>
        </p:txBody>
      </p:sp>
      <p:sp>
        <p:nvSpPr>
          <p:cNvPr id="4" name="Slide Number Placeholder 3"/>
          <p:cNvSpPr>
            <a:spLocks noGrp="1"/>
          </p:cNvSpPr>
          <p:nvPr>
            <p:ph type="sldNum" sz="quarter" idx="10"/>
          </p:nvPr>
        </p:nvSpPr>
        <p:spPr/>
        <p:txBody>
          <a:bodyPr/>
          <a:lstStyle/>
          <a:p>
            <a:fld id="{0A902B48-7031-4128-AF54-33E6E3273A58}" type="slidenum">
              <a:rPr lang="en-US" smtClean="0">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1893950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Signatories</a:t>
            </a:r>
            <a:endParaRPr lang="en-US" dirty="0"/>
          </a:p>
        </p:txBody>
      </p:sp>
      <p:sp>
        <p:nvSpPr>
          <p:cNvPr id="3" name="Content Placeholder 2"/>
          <p:cNvSpPr>
            <a:spLocks noGrp="1"/>
          </p:cNvSpPr>
          <p:nvPr>
            <p:ph idx="1"/>
          </p:nvPr>
        </p:nvSpPr>
        <p:spPr>
          <a:xfrm>
            <a:off x="467544" y="1340768"/>
            <a:ext cx="8229600" cy="4352925"/>
          </a:xfrm>
        </p:spPr>
        <p:txBody>
          <a:bodyPr/>
          <a:lstStyle/>
          <a:p>
            <a:pPr marL="0" indent="0">
              <a:buNone/>
            </a:pPr>
            <a:r>
              <a:rPr lang="en-US" sz="1800" dirty="0"/>
              <a:t>Afghanistan, Argentina, Australia, Austria, Belgium, Bosnia and </a:t>
            </a:r>
          </a:p>
          <a:p>
            <a:pPr marL="0" indent="0">
              <a:buNone/>
            </a:pPr>
            <a:r>
              <a:rPr lang="en-US" sz="1800" dirty="0"/>
              <a:t>Herzegovina, Brazil, Burkina Faso, Burundi, Cambodia, </a:t>
            </a:r>
          </a:p>
          <a:p>
            <a:pPr marL="0" indent="0">
              <a:buNone/>
            </a:pPr>
            <a:r>
              <a:rPr lang="en-US" sz="1800" dirty="0"/>
              <a:t>Cameroon, Central African Republic, Chad, Chile, </a:t>
            </a:r>
            <a:r>
              <a:rPr lang="en-US" sz="1800" u="sng" dirty="0"/>
              <a:t>China</a:t>
            </a:r>
            <a:r>
              <a:rPr lang="en-US" sz="1800" dirty="0"/>
              <a:t>, </a:t>
            </a:r>
          </a:p>
          <a:p>
            <a:pPr marL="0" indent="0">
              <a:buNone/>
            </a:pPr>
            <a:r>
              <a:rPr lang="en-US" sz="1800" dirty="0"/>
              <a:t>Colombia, Comoros, Congo, Costa Rica, Côte d’Ivoire, Cyprus, </a:t>
            </a:r>
          </a:p>
          <a:p>
            <a:pPr marL="0" indent="0">
              <a:buNone/>
            </a:pPr>
            <a:r>
              <a:rPr lang="en-US" sz="1800" dirty="0"/>
              <a:t>Czech Republic, </a:t>
            </a:r>
            <a:r>
              <a:rPr lang="en-US" sz="1800" u="sng" dirty="0"/>
              <a:t>Democratic People’s Republic of Korea</a:t>
            </a:r>
            <a:r>
              <a:rPr lang="en-US" sz="1800" dirty="0"/>
              <a:t>, </a:t>
            </a:r>
          </a:p>
          <a:p>
            <a:pPr marL="0" indent="0">
              <a:buNone/>
            </a:pPr>
            <a:r>
              <a:rPr lang="en-US" sz="1800" dirty="0"/>
              <a:t>Denmark, Djibouti, Dominican Republic, Ecuador, El Salvador, </a:t>
            </a:r>
          </a:p>
          <a:p>
            <a:pPr marL="0" indent="0">
              <a:buNone/>
            </a:pPr>
            <a:r>
              <a:rPr lang="en-US" sz="1800" dirty="0"/>
              <a:t>Ethiopia, European Union, Finland, France, Germany, Ghana, </a:t>
            </a:r>
          </a:p>
          <a:p>
            <a:pPr marL="0" indent="0">
              <a:buNone/>
            </a:pPr>
            <a:r>
              <a:rPr lang="en-US" sz="1800" dirty="0"/>
              <a:t>Greece, Guatemala, Guinea, Haiti, Holy See, </a:t>
            </a:r>
            <a:r>
              <a:rPr lang="en-US" sz="1800" u="sng" dirty="0"/>
              <a:t>India</a:t>
            </a:r>
            <a:r>
              <a:rPr lang="en-US" sz="1800" dirty="0"/>
              <a:t>, </a:t>
            </a:r>
            <a:r>
              <a:rPr lang="en-US" sz="1800" u="sng" dirty="0"/>
              <a:t>Indonesia</a:t>
            </a:r>
            <a:r>
              <a:rPr lang="en-US" sz="1800" dirty="0"/>
              <a:t>, </a:t>
            </a:r>
            <a:r>
              <a:rPr lang="en-US" sz="1800" u="sng" dirty="0"/>
              <a:t>Iran </a:t>
            </a:r>
          </a:p>
          <a:p>
            <a:pPr marL="0" indent="0">
              <a:buNone/>
            </a:pPr>
            <a:r>
              <a:rPr lang="en-US" sz="1800" u="sng" dirty="0"/>
              <a:t>(Islamic Republic of)</a:t>
            </a:r>
            <a:r>
              <a:rPr lang="en-US" sz="1800" dirty="0"/>
              <a:t>, Ireland, Jordan, Kenya, Lebanon, Lithuania, </a:t>
            </a:r>
          </a:p>
          <a:p>
            <a:pPr marL="0" indent="0">
              <a:buNone/>
            </a:pPr>
            <a:r>
              <a:rPr lang="en-US" sz="1800" dirty="0"/>
              <a:t>Luxembourg, Mali, Mauritania, Mauritius, Mexico, </a:t>
            </a:r>
            <a:r>
              <a:rPr lang="en-US" sz="1800" u="sng" dirty="0"/>
              <a:t>Mongolia</a:t>
            </a:r>
            <a:r>
              <a:rPr lang="en-US" sz="1800" dirty="0"/>
              <a:t>, </a:t>
            </a:r>
          </a:p>
          <a:p>
            <a:pPr marL="0" indent="0">
              <a:buNone/>
            </a:pPr>
            <a:r>
              <a:rPr lang="en-US" sz="1800" dirty="0"/>
              <a:t>Morocco, Mozambique, Namibia, Nepal, Nigeria, Norway, </a:t>
            </a:r>
          </a:p>
          <a:p>
            <a:pPr marL="0" indent="0">
              <a:buNone/>
            </a:pPr>
            <a:r>
              <a:rPr lang="en-US" sz="1800" dirty="0"/>
              <a:t>Panama, Paraguay, Peru, Poland, </a:t>
            </a:r>
            <a:r>
              <a:rPr lang="en-US" sz="1800" u="sng" dirty="0"/>
              <a:t>Republic of Korea</a:t>
            </a:r>
            <a:r>
              <a:rPr lang="en-US" sz="1800" dirty="0"/>
              <a:t>, Republic of </a:t>
            </a:r>
          </a:p>
          <a:p>
            <a:pPr marL="0" indent="0">
              <a:buNone/>
            </a:pPr>
            <a:r>
              <a:rPr lang="en-US" sz="1800" dirty="0"/>
              <a:t>Moldova, Sao Tome and Principe, Senegal, Sierra Leone, </a:t>
            </a:r>
          </a:p>
          <a:p>
            <a:pPr marL="0" indent="0">
              <a:buNone/>
            </a:pPr>
            <a:r>
              <a:rPr lang="en-US" sz="1800" dirty="0"/>
              <a:t>Slovenia, Sudan, Switzerland, Syrian Arab Republic, Togo, </a:t>
            </a:r>
          </a:p>
          <a:p>
            <a:pPr marL="0" indent="0">
              <a:buNone/>
            </a:pPr>
            <a:r>
              <a:rPr lang="en-US" sz="1800" dirty="0"/>
              <a:t>Tunisia, Turkey, Uganda, United Kingdom, United States of </a:t>
            </a:r>
          </a:p>
          <a:p>
            <a:pPr marL="0" indent="0">
              <a:buNone/>
            </a:pPr>
            <a:r>
              <a:rPr lang="en-US" sz="1800" dirty="0"/>
              <a:t>America, Uruguay, Zimbabwe (80) </a:t>
            </a:r>
          </a:p>
          <a:p>
            <a:pPr marL="0" indent="0">
              <a:buNone/>
            </a:pPr>
            <a:endParaRPr lang="en-US" sz="2000" dirty="0"/>
          </a:p>
        </p:txBody>
      </p:sp>
      <p:sp>
        <p:nvSpPr>
          <p:cNvPr id="4" name="Slide Number Placeholder 3"/>
          <p:cNvSpPr>
            <a:spLocks noGrp="1"/>
          </p:cNvSpPr>
          <p:nvPr>
            <p:ph type="sldNum" sz="quarter" idx="10"/>
          </p:nvPr>
        </p:nvSpPr>
        <p:spPr/>
        <p:txBody>
          <a:bodyPr/>
          <a:lstStyle/>
          <a:p>
            <a:fld id="{0A902B48-7031-4128-AF54-33E6E3273A58}"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563947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C781845-9CEC-473C-9EA4-CFEC99CE2A0A}" type="slidenum">
              <a:rPr lang="en-US" smtClean="0">
                <a:solidFill>
                  <a:srgbClr val="000000"/>
                </a:solidFill>
              </a:rPr>
              <a:pPr/>
              <a:t>23</a:t>
            </a:fld>
            <a:endParaRPr lang="en-US">
              <a:solidFill>
                <a:srgbClr val="000000"/>
              </a:solidFill>
            </a:endParaRPr>
          </a:p>
        </p:txBody>
      </p:sp>
      <p:pic>
        <p:nvPicPr>
          <p:cNvPr id="1028" name="Picture 4" descr="D:\Users\lanteri\Singapore\singapore\mar foto indonesia_files\9076182575_7bec8b048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16" y="4221088"/>
            <a:ext cx="3246906" cy="21612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Users\lanteri\Downloads\9154824234_941c5d5ffa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80" y="1124744"/>
            <a:ext cx="3233842" cy="21424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Users\lanteri\Downloads\9154828232_4104178bc9_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370" y="4121911"/>
            <a:ext cx="3411922" cy="22603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Users\lanteri\Downloads\9289546519_3642686209_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410" y="1159169"/>
            <a:ext cx="3233842" cy="214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50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902B48-7031-4128-AF54-33E6E3273A58}" type="slidenum">
              <a:rPr lang="en-US" smtClean="0">
                <a:solidFill>
                  <a:srgbClr val="000000"/>
                </a:solidFill>
              </a:rPr>
              <a:pPr/>
              <a:t>24</a:t>
            </a:fld>
            <a:endParaRPr lang="en-US">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30320"/>
            <a:ext cx="8496944" cy="659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309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Ratifications and Accessions (33)</a:t>
            </a:r>
            <a:endParaRPr lang="en-US" dirty="0"/>
          </a:p>
        </p:txBody>
      </p:sp>
      <p:sp>
        <p:nvSpPr>
          <p:cNvPr id="3" name="Content Placeholder 2"/>
          <p:cNvSpPr>
            <a:spLocks noGrp="1"/>
          </p:cNvSpPr>
          <p:nvPr>
            <p:ph idx="1"/>
          </p:nvPr>
        </p:nvSpPr>
        <p:spPr/>
        <p:txBody>
          <a:bodyPr/>
          <a:lstStyle/>
          <a:p>
            <a:pPr marL="0" indent="0">
              <a:buNone/>
            </a:pPr>
            <a:r>
              <a:rPr lang="en-US" dirty="0" smtClean="0"/>
              <a:t>Argentina, Australia, Botswana, Brazil, Burkina Faso, Canada, Chile, Costa Rica, </a:t>
            </a:r>
            <a:r>
              <a:rPr lang="en-US" u="sng" dirty="0" smtClean="0"/>
              <a:t>Democratic </a:t>
            </a:r>
            <a:r>
              <a:rPr lang="en-US" u="sng" dirty="0"/>
              <a:t>People’s </a:t>
            </a:r>
            <a:r>
              <a:rPr lang="en-US" u="sng" dirty="0" smtClean="0"/>
              <a:t>Republic of Korea</a:t>
            </a:r>
            <a:r>
              <a:rPr lang="en-US" dirty="0" smtClean="0"/>
              <a:t>, Ecuador, El Salvador, Guatemala, Honduras, </a:t>
            </a:r>
            <a:r>
              <a:rPr lang="en-US" u="sng" dirty="0" smtClean="0"/>
              <a:t>India</a:t>
            </a:r>
            <a:r>
              <a:rPr lang="en-US" dirty="0" smtClean="0"/>
              <a:t>, Israel, Kenya, Kyrgyzstan, Liberia, Malawi, Mali, Mexico, </a:t>
            </a:r>
            <a:r>
              <a:rPr lang="en-US" u="sng" dirty="0" smtClean="0"/>
              <a:t>Mongolia</a:t>
            </a:r>
            <a:r>
              <a:rPr lang="en-US" dirty="0" smtClean="0"/>
              <a:t>, Nigeria, Panama, Paraguay, Peru, </a:t>
            </a:r>
            <a:r>
              <a:rPr lang="en-US" u="sng" dirty="0" smtClean="0"/>
              <a:t>Republic </a:t>
            </a:r>
            <a:r>
              <a:rPr lang="en-US" u="sng" dirty="0"/>
              <a:t>of </a:t>
            </a:r>
            <a:r>
              <a:rPr lang="en-US" u="sng" dirty="0" smtClean="0"/>
              <a:t>Korea</a:t>
            </a:r>
            <a:r>
              <a:rPr lang="en-US" dirty="0" smtClean="0"/>
              <a:t>, Saint </a:t>
            </a:r>
            <a:r>
              <a:rPr lang="en-US" dirty="0"/>
              <a:t>Vincent and the </a:t>
            </a:r>
            <a:r>
              <a:rPr lang="en-US" dirty="0" smtClean="0"/>
              <a:t>Grenadines, </a:t>
            </a:r>
            <a:r>
              <a:rPr lang="en-US" u="sng" dirty="0" smtClean="0"/>
              <a:t>Singapore</a:t>
            </a:r>
            <a:r>
              <a:rPr lang="en-US" dirty="0" smtClean="0"/>
              <a:t>, </a:t>
            </a:r>
            <a:r>
              <a:rPr lang="en-US" u="sng" dirty="0" smtClean="0"/>
              <a:t>Sri Lanka</a:t>
            </a:r>
            <a:r>
              <a:rPr lang="en-US" dirty="0" smtClean="0"/>
              <a:t>, Tunisia, United </a:t>
            </a:r>
            <a:r>
              <a:rPr lang="en-US" dirty="0"/>
              <a:t>Arab </a:t>
            </a:r>
            <a:r>
              <a:rPr lang="en-US" dirty="0" smtClean="0"/>
              <a:t>Emirates, Uruguay.</a:t>
            </a:r>
            <a:endParaRPr lang="en-US" dirty="0"/>
          </a:p>
        </p:txBody>
      </p:sp>
      <p:sp>
        <p:nvSpPr>
          <p:cNvPr id="4" name="Slide Number Placeholder 3"/>
          <p:cNvSpPr>
            <a:spLocks noGrp="1"/>
          </p:cNvSpPr>
          <p:nvPr>
            <p:ph type="sldNum" sz="quarter" idx="10"/>
          </p:nvPr>
        </p:nvSpPr>
        <p:spPr/>
        <p:txBody>
          <a:bodyPr/>
          <a:lstStyle/>
          <a:p>
            <a:fld id="{0A902B48-7031-4128-AF54-33E6E3273A58}" type="slidenum">
              <a:rPr lang="en-US" smtClean="0">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30542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Marrakesh </a:t>
            </a:r>
            <a:r>
              <a:rPr lang="en-US" dirty="0"/>
              <a:t>Treaty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82914"/>
            <a:ext cx="9144000" cy="4492171"/>
          </a:xfrm>
          <a:prstGeom prst="rect">
            <a:avLst/>
          </a:prstGeom>
        </p:spPr>
      </p:pic>
    </p:spTree>
    <p:extLst>
      <p:ext uri="{BB962C8B-B14F-4D97-AF65-F5344CB8AC3E}">
        <p14:creationId xmlns:p14="http://schemas.microsoft.com/office/powerpoint/2010/main" val="411004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2040" y="-24118"/>
            <a:ext cx="3225845" cy="366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2"/>
          <p:cNvSpPr txBox="1">
            <a:spLocks noChangeArrowheads="1"/>
          </p:cNvSpPr>
          <p:nvPr/>
        </p:nvSpPr>
        <p:spPr bwMode="auto">
          <a:xfrm>
            <a:off x="611560" y="5013176"/>
            <a:ext cx="6876256"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3"/>
              </a:buBlip>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Blip>
                <a:blip r:embed="rId3"/>
              </a:buBlip>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Blip>
                <a:blip r:embed="rId3"/>
              </a:buBlip>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Blip>
                <a:blip r:embed="rId3"/>
              </a:buBlip>
              <a:defRPr sz="2400">
                <a:solidFill>
                  <a:schemeClr val="tx1"/>
                </a:solidFill>
                <a:latin typeface="+mn-lt"/>
                <a:ea typeface="Arial" charset="0"/>
                <a:cs typeface="+mn-cs"/>
              </a:defRPr>
            </a:lvl5pPr>
            <a:lvl6pPr marL="2514600" indent="-228600" algn="l" rtl="0" fontAlgn="base">
              <a:spcBef>
                <a:spcPct val="20000"/>
              </a:spcBef>
              <a:spcAft>
                <a:spcPct val="0"/>
              </a:spcAft>
              <a:buBlip>
                <a:blip r:embed="rId3"/>
              </a:buBlip>
              <a:defRPr sz="2400">
                <a:solidFill>
                  <a:schemeClr val="tx1"/>
                </a:solidFill>
                <a:latin typeface="+mn-lt"/>
                <a:ea typeface="Arial" charset="0"/>
                <a:cs typeface="+mn-cs"/>
              </a:defRPr>
            </a:lvl6pPr>
            <a:lvl7pPr marL="2971800" indent="-228600" algn="l" rtl="0" fontAlgn="base">
              <a:spcBef>
                <a:spcPct val="20000"/>
              </a:spcBef>
              <a:spcAft>
                <a:spcPct val="0"/>
              </a:spcAft>
              <a:buBlip>
                <a:blip r:embed="rId3"/>
              </a:buBlip>
              <a:defRPr sz="2400">
                <a:solidFill>
                  <a:schemeClr val="tx1"/>
                </a:solidFill>
                <a:latin typeface="+mn-lt"/>
                <a:ea typeface="Arial" charset="0"/>
                <a:cs typeface="+mn-cs"/>
              </a:defRPr>
            </a:lvl7pPr>
            <a:lvl8pPr marL="3429000" indent="-228600" algn="l" rtl="0" fontAlgn="base">
              <a:spcBef>
                <a:spcPct val="20000"/>
              </a:spcBef>
              <a:spcAft>
                <a:spcPct val="0"/>
              </a:spcAft>
              <a:buBlip>
                <a:blip r:embed="rId3"/>
              </a:buBlip>
              <a:defRPr sz="2400">
                <a:solidFill>
                  <a:schemeClr val="tx1"/>
                </a:solidFill>
                <a:latin typeface="+mn-lt"/>
                <a:ea typeface="Arial" charset="0"/>
                <a:cs typeface="+mn-cs"/>
              </a:defRPr>
            </a:lvl8pPr>
            <a:lvl9pPr marL="3886200" indent="-228600" algn="l" rtl="0" fontAlgn="base">
              <a:spcBef>
                <a:spcPct val="20000"/>
              </a:spcBef>
              <a:spcAft>
                <a:spcPct val="0"/>
              </a:spcAft>
              <a:buBlip>
                <a:blip r:embed="rId3"/>
              </a:buBlip>
              <a:defRPr sz="2400">
                <a:solidFill>
                  <a:schemeClr val="tx1"/>
                </a:solidFill>
                <a:latin typeface="+mn-lt"/>
                <a:ea typeface="Arial" charset="0"/>
                <a:cs typeface="+mn-cs"/>
              </a:defRPr>
            </a:lvl9pPr>
          </a:lstStyle>
          <a:p>
            <a:pPr marL="0" indent="0" algn="ctr" eaLnBrk="1" hangingPunct="1">
              <a:lnSpc>
                <a:spcPct val="90000"/>
              </a:lnSpc>
              <a:buFontTx/>
              <a:buNone/>
              <a:defRPr/>
            </a:pPr>
            <a:r>
              <a:rPr lang="en-US" sz="3200" dirty="0" smtClean="0">
                <a:solidFill>
                  <a:srgbClr val="00408C"/>
                </a:solidFill>
                <a:latin typeface="Arial" panose="020B0604020202020204" pitchFamily="34" charset="0"/>
                <a:ea typeface="+mj-ea"/>
                <a:cs typeface="Arial" panose="020B0604020202020204" pitchFamily="34" charset="0"/>
              </a:rPr>
              <a:t>www.wipo.int/copyright</a:t>
            </a:r>
          </a:p>
          <a:p>
            <a:pPr marL="0" indent="0" algn="ctr" eaLnBrk="1" hangingPunct="1">
              <a:lnSpc>
                <a:spcPct val="90000"/>
              </a:lnSpc>
              <a:buFontTx/>
              <a:buNone/>
              <a:defRPr/>
            </a:pPr>
            <a:endParaRPr lang="en-US" sz="1200" b="1" dirty="0" smtClean="0">
              <a:solidFill>
                <a:schemeClr val="accent2"/>
              </a:solidFill>
              <a:latin typeface="Arial" panose="020B0604020202020204" pitchFamily="34" charset="0"/>
              <a:cs typeface="Arial" panose="020B0604020202020204" pitchFamily="34" charset="0"/>
            </a:endParaRPr>
          </a:p>
          <a:p>
            <a:pPr marL="0" indent="0" algn="ctr" eaLnBrk="1" hangingPunct="1">
              <a:lnSpc>
                <a:spcPct val="90000"/>
              </a:lnSpc>
              <a:buNone/>
              <a:defRPr/>
            </a:pPr>
            <a:r>
              <a:rPr lang="en-US" sz="3200" dirty="0" smtClean="0">
                <a:solidFill>
                  <a:srgbClr val="00408C"/>
                </a:solidFill>
                <a:latin typeface="Arial" panose="020B0604020202020204" pitchFamily="34" charset="0"/>
                <a:ea typeface="+mj-ea"/>
                <a:cs typeface="Arial" panose="020B0604020202020204" pitchFamily="34" charset="0"/>
              </a:rPr>
              <a:t>Paolo.Lanteri@wipo.int</a:t>
            </a:r>
          </a:p>
          <a:p>
            <a:pPr marL="0" indent="0" algn="ctr" eaLnBrk="1" hangingPunct="1">
              <a:lnSpc>
                <a:spcPct val="90000"/>
              </a:lnSpc>
              <a:defRPr/>
            </a:pPr>
            <a:endParaRPr lang="en-US" sz="3200" dirty="0" smtClean="0">
              <a:solidFill>
                <a:srgbClr val="00408C"/>
              </a:solidFill>
              <a:latin typeface="+mj-lt"/>
              <a:ea typeface="+mj-ea"/>
              <a:cs typeface="+mj-cs"/>
            </a:endParaRPr>
          </a:p>
          <a:p>
            <a:pPr marL="0" indent="0" algn="ctr" eaLnBrk="1" hangingPunct="1">
              <a:lnSpc>
                <a:spcPct val="90000"/>
              </a:lnSpc>
              <a:buFontTx/>
              <a:buNone/>
              <a:defRPr/>
            </a:pPr>
            <a:endParaRPr lang="en-US" b="1" dirty="0" smtClean="0">
              <a:solidFill>
                <a:srgbClr val="0000CC"/>
              </a:solidFill>
            </a:endParaRPr>
          </a:p>
        </p:txBody>
      </p:sp>
      <p:sp>
        <p:nvSpPr>
          <p:cNvPr id="5" name="Rectangle 3"/>
          <p:cNvSpPr txBox="1">
            <a:spLocks noChangeArrowheads="1"/>
          </p:cNvSpPr>
          <p:nvPr/>
        </p:nvSpPr>
        <p:spPr bwMode="auto">
          <a:xfrm>
            <a:off x="1042988" y="2492896"/>
            <a:ext cx="24495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pPr>
            <a:r>
              <a:rPr lang="en-US" sz="3200" dirty="0">
                <a:latin typeface="Tahoma" pitchFamily="34" charset="0"/>
              </a:rPr>
              <a:t>Thank you!</a:t>
            </a:r>
          </a:p>
        </p:txBody>
      </p:sp>
    </p:spTree>
    <p:extLst>
      <p:ext uri="{BB962C8B-B14F-4D97-AF65-F5344CB8AC3E}">
        <p14:creationId xmlns:p14="http://schemas.microsoft.com/office/powerpoint/2010/main" val="1306356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Structure</a:t>
            </a:r>
            <a:endParaRPr lang="en-US" dirty="0"/>
          </a:p>
        </p:txBody>
      </p:sp>
      <p:sp>
        <p:nvSpPr>
          <p:cNvPr id="3" name="Content Placeholder 2"/>
          <p:cNvSpPr>
            <a:spLocks noGrp="1"/>
          </p:cNvSpPr>
          <p:nvPr>
            <p:ph idx="1"/>
          </p:nvPr>
        </p:nvSpPr>
        <p:spPr>
          <a:xfrm>
            <a:off x="467544" y="1124744"/>
            <a:ext cx="8229600" cy="4568949"/>
          </a:xfrm>
        </p:spPr>
        <p:txBody>
          <a:bodyPr/>
          <a:lstStyle/>
          <a:p>
            <a:pPr marL="0" indent="0">
              <a:buNone/>
            </a:pPr>
            <a:r>
              <a:rPr lang="en-US" sz="2000" dirty="0" smtClean="0"/>
              <a:t>Preamble</a:t>
            </a:r>
          </a:p>
          <a:p>
            <a:pPr marL="457200" indent="-457200">
              <a:buFont typeface="+mj-lt"/>
              <a:buAutoNum type="arabicPeriod"/>
            </a:pPr>
            <a:r>
              <a:rPr lang="en-US" sz="2000" dirty="0" smtClean="0">
                <a:solidFill>
                  <a:srgbClr val="FF0000"/>
                </a:solidFill>
              </a:rPr>
              <a:t>Relation to other Conventions and Treaty</a:t>
            </a:r>
          </a:p>
          <a:p>
            <a:pPr marL="457200" indent="-457200">
              <a:buFont typeface="+mj-lt"/>
              <a:buAutoNum type="arabicPeriod"/>
            </a:pPr>
            <a:r>
              <a:rPr lang="en-US" sz="2000" dirty="0" smtClean="0">
                <a:solidFill>
                  <a:srgbClr val="FF0000"/>
                </a:solidFill>
              </a:rPr>
              <a:t>Definitions (works; accessible format copy; authorized entity)</a:t>
            </a:r>
          </a:p>
          <a:p>
            <a:pPr marL="457200" indent="-457200">
              <a:buFont typeface="+mj-lt"/>
              <a:buAutoNum type="arabicPeriod"/>
            </a:pPr>
            <a:r>
              <a:rPr lang="en-US" sz="2000" dirty="0" smtClean="0">
                <a:solidFill>
                  <a:srgbClr val="FF0000"/>
                </a:solidFill>
              </a:rPr>
              <a:t>Beneficiary Persons</a:t>
            </a:r>
            <a:endParaRPr lang="en-US" sz="2000" dirty="0">
              <a:solidFill>
                <a:srgbClr val="FF0000"/>
              </a:solidFill>
            </a:endParaRPr>
          </a:p>
          <a:p>
            <a:pPr marL="457200" indent="-457200">
              <a:buFont typeface="+mj-lt"/>
              <a:buAutoNum type="arabicPeriod"/>
            </a:pPr>
            <a:r>
              <a:rPr lang="en-US" sz="2000" dirty="0" smtClean="0">
                <a:solidFill>
                  <a:srgbClr val="FF0000"/>
                </a:solidFill>
              </a:rPr>
              <a:t>National level</a:t>
            </a:r>
          </a:p>
          <a:p>
            <a:pPr marL="457200" indent="-457200">
              <a:buFont typeface="+mj-lt"/>
              <a:buAutoNum type="arabicPeriod"/>
            </a:pPr>
            <a:r>
              <a:rPr lang="en-US" sz="2000" dirty="0" smtClean="0">
                <a:solidFill>
                  <a:srgbClr val="FF0000"/>
                </a:solidFill>
              </a:rPr>
              <a:t>Cross-border exchange</a:t>
            </a:r>
          </a:p>
          <a:p>
            <a:pPr marL="457200" indent="-457200">
              <a:buFont typeface="+mj-lt"/>
              <a:buAutoNum type="arabicPeriod"/>
            </a:pPr>
            <a:r>
              <a:rPr lang="en-US" sz="2000" dirty="0" smtClean="0"/>
              <a:t>Importation</a:t>
            </a:r>
          </a:p>
          <a:p>
            <a:pPr marL="457200" indent="-457200">
              <a:buFont typeface="+mj-lt"/>
              <a:buAutoNum type="arabicPeriod"/>
            </a:pPr>
            <a:r>
              <a:rPr lang="en-US" sz="2000" dirty="0" smtClean="0"/>
              <a:t>Technological Protection Measures</a:t>
            </a:r>
          </a:p>
          <a:p>
            <a:pPr marL="457200" indent="-457200">
              <a:buFont typeface="+mj-lt"/>
              <a:buAutoNum type="arabicPeriod"/>
            </a:pPr>
            <a:r>
              <a:rPr lang="en-US" sz="2000" dirty="0" smtClean="0"/>
              <a:t>Respect for Privacy</a:t>
            </a:r>
          </a:p>
          <a:p>
            <a:pPr marL="457200" indent="-457200">
              <a:buFont typeface="+mj-lt"/>
              <a:buAutoNum type="arabicPeriod"/>
            </a:pPr>
            <a:r>
              <a:rPr lang="en-US" sz="2000" dirty="0" smtClean="0">
                <a:solidFill>
                  <a:srgbClr val="FF0000"/>
                </a:solidFill>
              </a:rPr>
              <a:t>Cooperation to facilitate exchange</a:t>
            </a:r>
          </a:p>
          <a:p>
            <a:pPr marL="457200" indent="-457200">
              <a:buFont typeface="+mj-lt"/>
              <a:buAutoNum type="arabicPeriod"/>
            </a:pPr>
            <a:r>
              <a:rPr lang="en-US" sz="2000" dirty="0" smtClean="0"/>
              <a:t>Implementation provisions</a:t>
            </a:r>
          </a:p>
          <a:p>
            <a:pPr marL="457200" indent="-457200">
              <a:buFont typeface="+mj-lt"/>
              <a:buAutoNum type="arabicPeriod"/>
            </a:pPr>
            <a:r>
              <a:rPr lang="en-US" sz="2000" dirty="0" smtClean="0"/>
              <a:t>Respect for Copyright provisions</a:t>
            </a:r>
          </a:p>
          <a:p>
            <a:pPr marL="457200" indent="-457200">
              <a:buFont typeface="+mj-lt"/>
              <a:buAutoNum type="arabicPeriod"/>
            </a:pPr>
            <a:r>
              <a:rPr lang="en-US" sz="2000" dirty="0" smtClean="0"/>
              <a:t>Other Limitations and Exceptions</a:t>
            </a:r>
          </a:p>
          <a:p>
            <a:pPr marL="0" indent="0">
              <a:buNone/>
            </a:pPr>
            <a:endParaRPr lang="en-US" dirty="0"/>
          </a:p>
        </p:txBody>
      </p:sp>
      <p:sp>
        <p:nvSpPr>
          <p:cNvPr id="4" name="Slide Number Placeholder 3"/>
          <p:cNvSpPr>
            <a:spLocks noGrp="1"/>
          </p:cNvSpPr>
          <p:nvPr>
            <p:ph type="sldNum" sz="quarter" idx="10"/>
          </p:nvPr>
        </p:nvSpPr>
        <p:spPr/>
        <p:txBody>
          <a:bodyPr/>
          <a:lstStyle/>
          <a:p>
            <a:fld id="{0A902B48-7031-4128-AF54-33E6E3273A58}"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1106242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endParaRPr lang="fr-FR" sz="1400">
              <a:solidFill>
                <a:srgbClr val="000000"/>
              </a:solidFill>
              <a:latin typeface="Times New Roman" pitchFamily="18" charset="0"/>
            </a:endParaRPr>
          </a:p>
        </p:txBody>
      </p:sp>
      <p:sp>
        <p:nvSpPr>
          <p:cNvPr id="6147" name="Rectangle 10"/>
          <p:cNvSpPr>
            <a:spLocks noGrp="1" noChangeArrowheads="1"/>
          </p:cNvSpPr>
          <p:nvPr>
            <p:ph type="title"/>
          </p:nvPr>
        </p:nvSpPr>
        <p:spPr>
          <a:xfrm>
            <a:off x="251520" y="188640"/>
            <a:ext cx="8642350" cy="1143001"/>
          </a:xfrm>
        </p:spPr>
        <p:txBody>
          <a:bodyPr/>
          <a:lstStyle/>
          <a:p>
            <a:pPr eaLnBrk="1" hangingPunct="1">
              <a:defRPr/>
            </a:pPr>
            <a:r>
              <a:rPr lang="es-ES" sz="3400" dirty="0" smtClean="0"/>
              <a:t>General Non-</a:t>
            </a:r>
            <a:r>
              <a:rPr lang="es-ES" sz="3400" dirty="0" err="1" smtClean="0"/>
              <a:t>Derogation</a:t>
            </a:r>
            <a:r>
              <a:rPr lang="es-ES" sz="3400" dirty="0" smtClean="0"/>
              <a:t> </a:t>
            </a:r>
            <a:r>
              <a:rPr lang="en-US" sz="3400" dirty="0" smtClean="0"/>
              <a:t>Clause</a:t>
            </a:r>
            <a:endParaRPr lang="en-US" sz="3400" dirty="0"/>
          </a:p>
        </p:txBody>
      </p:sp>
      <p:sp>
        <p:nvSpPr>
          <p:cNvPr id="6148" name="Rectangle 11"/>
          <p:cNvSpPr>
            <a:spLocks noGrp="1" noChangeArrowheads="1"/>
          </p:cNvSpPr>
          <p:nvPr>
            <p:ph type="body" sz="half" idx="2"/>
          </p:nvPr>
        </p:nvSpPr>
        <p:spPr>
          <a:xfrm>
            <a:off x="465312" y="1772816"/>
            <a:ext cx="7992888" cy="5445224"/>
          </a:xfrm>
        </p:spPr>
        <p:txBody>
          <a:bodyPr/>
          <a:lstStyle/>
          <a:p>
            <a:pPr marL="0" indent="0" eaLnBrk="1" hangingPunct="1">
              <a:buNone/>
              <a:defRPr/>
            </a:pPr>
            <a:r>
              <a:rPr lang="en-US" sz="2800" i="1" dirty="0" smtClean="0"/>
              <a:t>“Nothing </a:t>
            </a:r>
            <a:r>
              <a:rPr lang="en-US" sz="2800" i="1" dirty="0"/>
              <a:t>in this treaty shall derogate from any obligations that Contracting Parties have to </a:t>
            </a:r>
            <a:r>
              <a:rPr lang="en-US" sz="2800" i="1" dirty="0" smtClean="0"/>
              <a:t>each other </a:t>
            </a:r>
            <a:r>
              <a:rPr lang="en-US" sz="2800" i="1" dirty="0"/>
              <a:t>under any other </a:t>
            </a:r>
            <a:r>
              <a:rPr lang="en-US" sz="2800" i="1" dirty="0" smtClean="0"/>
              <a:t>treaties, </a:t>
            </a:r>
            <a:r>
              <a:rPr lang="en-US" sz="2800" i="1" dirty="0"/>
              <a:t>nor shall it prejudice any rights that a Contracting Party </a:t>
            </a:r>
            <a:r>
              <a:rPr lang="en-US" sz="2800" i="1" dirty="0" smtClean="0"/>
              <a:t>has under </a:t>
            </a:r>
            <a:r>
              <a:rPr lang="en-US" sz="2800" i="1" dirty="0"/>
              <a:t>any other treaties</a:t>
            </a:r>
            <a:r>
              <a:rPr lang="en-US" sz="2800" i="1" dirty="0" smtClean="0"/>
              <a:t>.”</a:t>
            </a:r>
          </a:p>
          <a:p>
            <a:pPr marL="0" indent="0" eaLnBrk="1" hangingPunct="1">
              <a:buNone/>
              <a:defRPr/>
            </a:pPr>
            <a:endParaRPr lang="en-US" sz="2800" i="1" dirty="0"/>
          </a:p>
          <a:p>
            <a:pPr marL="0" indent="0" eaLnBrk="1" hangingPunct="1">
              <a:buNone/>
              <a:defRPr/>
            </a:pPr>
            <a:r>
              <a:rPr lang="es-ES" sz="2800" dirty="0" err="1" smtClean="0"/>
              <a:t>The</a:t>
            </a:r>
            <a:r>
              <a:rPr lang="es-ES" sz="2800" dirty="0" smtClean="0"/>
              <a:t> </a:t>
            </a:r>
            <a:r>
              <a:rPr lang="es-ES" sz="2800" dirty="0" err="1" smtClean="0"/>
              <a:t>principle</a:t>
            </a:r>
            <a:r>
              <a:rPr lang="es-ES" sz="2800" dirty="0" smtClean="0"/>
              <a:t> </a:t>
            </a:r>
            <a:r>
              <a:rPr lang="es-ES" sz="2800" dirty="0" err="1" smtClean="0"/>
              <a:t>is</a:t>
            </a:r>
            <a:r>
              <a:rPr lang="es-ES" sz="2800" dirty="0" smtClean="0"/>
              <a:t> </a:t>
            </a:r>
            <a:r>
              <a:rPr lang="es-ES" sz="2800" dirty="0" err="1" smtClean="0"/>
              <a:t>repeated</a:t>
            </a:r>
            <a:r>
              <a:rPr lang="es-ES" sz="2800" dirty="0" smtClean="0"/>
              <a:t> (</a:t>
            </a:r>
            <a:r>
              <a:rPr lang="es-ES" sz="2800" dirty="0" err="1" smtClean="0"/>
              <a:t>e.g</a:t>
            </a:r>
            <a:r>
              <a:rPr lang="es-ES" sz="2800" dirty="0"/>
              <a:t>. </a:t>
            </a:r>
            <a:r>
              <a:rPr lang="es-ES" sz="2800" dirty="0" err="1" smtClean="0"/>
              <a:t>agreed</a:t>
            </a:r>
            <a:r>
              <a:rPr lang="es-ES" sz="2800" dirty="0" smtClean="0"/>
              <a:t> </a:t>
            </a:r>
            <a:r>
              <a:rPr lang="es-ES" sz="2800" dirty="0" err="1" smtClean="0"/>
              <a:t>statements</a:t>
            </a:r>
            <a:r>
              <a:rPr lang="es-ES" sz="2800" dirty="0" smtClean="0"/>
              <a:t> to </a:t>
            </a:r>
            <a:r>
              <a:rPr lang="es-ES" sz="2800" dirty="0" err="1" smtClean="0"/>
              <a:t>Articles</a:t>
            </a:r>
            <a:r>
              <a:rPr lang="es-ES" sz="2800" dirty="0" smtClean="0"/>
              <a:t> 4.3, </a:t>
            </a:r>
            <a:r>
              <a:rPr lang="es-ES" sz="2800" dirty="0"/>
              <a:t>5.1, </a:t>
            </a:r>
            <a:r>
              <a:rPr lang="es-ES" sz="2800" dirty="0" smtClean="0"/>
              <a:t>5.4 </a:t>
            </a:r>
            <a:r>
              <a:rPr lang="es-ES" sz="2800" dirty="0"/>
              <a:t>b); </a:t>
            </a:r>
            <a:r>
              <a:rPr lang="es-ES" sz="2800" dirty="0" smtClean="0"/>
              <a:t> </a:t>
            </a:r>
            <a:r>
              <a:rPr lang="es-ES" sz="2800" dirty="0" err="1" smtClean="0"/>
              <a:t>Article</a:t>
            </a:r>
            <a:r>
              <a:rPr lang="es-ES" sz="2800" dirty="0" smtClean="0"/>
              <a:t> 11</a:t>
            </a:r>
            <a:r>
              <a:rPr lang="es-ES" sz="2800" dirty="0"/>
              <a:t>)</a:t>
            </a:r>
          </a:p>
          <a:p>
            <a:pPr marL="0" indent="0" eaLnBrk="1" hangingPunct="1">
              <a:buNone/>
              <a:defRPr/>
            </a:pPr>
            <a:endParaRPr lang="en-US" sz="2800" i="1" dirty="0" smtClean="0"/>
          </a:p>
          <a:p>
            <a:pPr marL="0" indent="0" eaLnBrk="1" hangingPunct="1">
              <a:buNone/>
              <a:defRPr/>
            </a:pPr>
            <a:endParaRPr lang="es-ES" sz="1800" dirty="0"/>
          </a:p>
          <a:p>
            <a:pPr marL="0" indent="0">
              <a:buNone/>
            </a:pPr>
            <a:endParaRPr lang="en-US" sz="2000" b="1" dirty="0"/>
          </a:p>
          <a:p>
            <a:pPr marL="0" indent="0">
              <a:buNone/>
            </a:pPr>
            <a:endParaRPr lang="en-US" sz="1600" dirty="0"/>
          </a:p>
          <a:p>
            <a:pPr marL="0" indent="0" eaLnBrk="1" hangingPunct="1">
              <a:buNone/>
              <a:defRPr/>
            </a:pPr>
            <a:endParaRPr lang="en-US" sz="2800" dirty="0" smtClean="0"/>
          </a:p>
        </p:txBody>
      </p:sp>
      <p:sp>
        <p:nvSpPr>
          <p:cNvPr id="2" name="Slide Number Placeholder 1"/>
          <p:cNvSpPr>
            <a:spLocks noGrp="1"/>
          </p:cNvSpPr>
          <p:nvPr>
            <p:ph type="sldNum" sz="quarter" idx="10"/>
          </p:nvPr>
        </p:nvSpPr>
        <p:spPr/>
        <p:txBody>
          <a:bodyPr/>
          <a:lstStyle/>
          <a:p>
            <a:pPr>
              <a:defRPr/>
            </a:pPr>
            <a:fld id="{F22746BC-3C69-4E19-A236-3AE200877D50}"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33718766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transformed into an “accessible format”?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“Works”</a:t>
            </a:r>
          </a:p>
          <a:p>
            <a:pPr lvl="1">
              <a:buFont typeface="Arial" panose="020B0604020202020204" pitchFamily="34" charset="0"/>
              <a:buChar char="•"/>
            </a:pPr>
            <a:r>
              <a:rPr lang="en-US" dirty="0" smtClean="0"/>
              <a:t>broad definition of the Berne Convention </a:t>
            </a:r>
          </a:p>
          <a:p>
            <a:pPr lvl="1">
              <a:buFont typeface="Arial" panose="020B0604020202020204" pitchFamily="34" charset="0"/>
              <a:buChar char="•"/>
            </a:pPr>
            <a:r>
              <a:rPr lang="en-US" dirty="0" smtClean="0"/>
              <a:t>limited in the form of </a:t>
            </a:r>
            <a:r>
              <a:rPr lang="en-US" dirty="0" smtClean="0">
                <a:solidFill>
                  <a:srgbClr val="0070C0"/>
                </a:solidFill>
              </a:rPr>
              <a:t>text</a:t>
            </a:r>
            <a:r>
              <a:rPr lang="en-US" dirty="0">
                <a:solidFill>
                  <a:srgbClr val="0070C0"/>
                </a:solidFill>
              </a:rPr>
              <a:t>, notation and/or related illustrations</a:t>
            </a:r>
            <a:r>
              <a:rPr lang="en-US" dirty="0"/>
              <a:t>, whether published or otherwise made publicly available in any </a:t>
            </a:r>
            <a:r>
              <a:rPr lang="en-US" dirty="0" smtClean="0"/>
              <a:t>media</a:t>
            </a:r>
          </a:p>
          <a:p>
            <a:pPr lvl="1">
              <a:buFont typeface="Arial" panose="020B0604020202020204" pitchFamily="34" charset="0"/>
              <a:buChar char="•"/>
            </a:pPr>
            <a:r>
              <a:rPr lang="en-US" dirty="0" smtClean="0"/>
              <a:t>includes </a:t>
            </a:r>
            <a:r>
              <a:rPr lang="en-US" dirty="0"/>
              <a:t>such works in </a:t>
            </a:r>
            <a:r>
              <a:rPr lang="en-US" dirty="0">
                <a:solidFill>
                  <a:srgbClr val="0070C0"/>
                </a:solidFill>
              </a:rPr>
              <a:t>audio form</a:t>
            </a:r>
            <a:r>
              <a:rPr lang="en-US" dirty="0"/>
              <a:t>, such as </a:t>
            </a:r>
            <a:r>
              <a:rPr lang="en-US" dirty="0" smtClean="0"/>
              <a:t>audiobooks (agreed statement)</a:t>
            </a:r>
          </a:p>
          <a:p>
            <a:pPr lvl="1">
              <a:buFont typeface="Arial" panose="020B0604020202020204" pitchFamily="34" charset="0"/>
              <a:buChar char="•"/>
            </a:pPr>
            <a:endParaRPr lang="en-US" sz="2800" dirty="0" smtClean="0"/>
          </a:p>
          <a:p>
            <a:pPr marL="400050">
              <a:buFont typeface="Arial" panose="020B0604020202020204" pitchFamily="34" charset="0"/>
              <a:buChar char="•"/>
            </a:pPr>
            <a:r>
              <a:rPr lang="en-US" dirty="0" smtClean="0"/>
              <a:t>It also applies “mutatis mutandis” to object of Related </a:t>
            </a:r>
            <a:r>
              <a:rPr lang="en-US" dirty="0"/>
              <a:t>R</a:t>
            </a:r>
            <a:r>
              <a:rPr lang="en-US" dirty="0" smtClean="0"/>
              <a:t>ights</a:t>
            </a:r>
            <a:endParaRPr lang="en-US" sz="2000" dirty="0"/>
          </a:p>
        </p:txBody>
      </p:sp>
    </p:spTree>
    <p:extLst>
      <p:ext uri="{BB962C8B-B14F-4D97-AF65-F5344CB8AC3E}">
        <p14:creationId xmlns:p14="http://schemas.microsoft.com/office/powerpoint/2010/main" val="3679681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endParaRPr lang="fr-FR" sz="1400">
              <a:solidFill>
                <a:srgbClr val="000000"/>
              </a:solidFill>
              <a:latin typeface="Times New Roman" pitchFamily="18" charset="0"/>
            </a:endParaRPr>
          </a:p>
        </p:txBody>
      </p:sp>
      <p:sp>
        <p:nvSpPr>
          <p:cNvPr id="6147" name="Rectangle 10"/>
          <p:cNvSpPr>
            <a:spLocks noGrp="1" noChangeArrowheads="1"/>
          </p:cNvSpPr>
          <p:nvPr>
            <p:ph type="title"/>
          </p:nvPr>
        </p:nvSpPr>
        <p:spPr>
          <a:xfrm>
            <a:off x="251520" y="188640"/>
            <a:ext cx="8642350" cy="1143001"/>
          </a:xfrm>
        </p:spPr>
        <p:txBody>
          <a:bodyPr/>
          <a:lstStyle/>
          <a:p>
            <a:pPr eaLnBrk="1" hangingPunct="1">
              <a:defRPr/>
            </a:pPr>
            <a:r>
              <a:rPr lang="es-ES" sz="3400" dirty="0" err="1" smtClean="0"/>
              <a:t>Definition</a:t>
            </a:r>
            <a:r>
              <a:rPr lang="es-ES" sz="3400" dirty="0" smtClean="0"/>
              <a:t>: </a:t>
            </a:r>
            <a:r>
              <a:rPr lang="es-ES" sz="3400" dirty="0" err="1" smtClean="0"/>
              <a:t>Accessible</a:t>
            </a:r>
            <a:r>
              <a:rPr lang="es-ES" sz="3400" dirty="0" smtClean="0"/>
              <a:t> </a:t>
            </a:r>
            <a:r>
              <a:rPr lang="es-ES" sz="3400" dirty="0" err="1" smtClean="0"/>
              <a:t>format</a:t>
            </a:r>
            <a:r>
              <a:rPr lang="es-ES" sz="3400" dirty="0" smtClean="0"/>
              <a:t> </a:t>
            </a:r>
            <a:r>
              <a:rPr lang="es-ES" sz="3400" dirty="0" err="1" smtClean="0"/>
              <a:t>copy</a:t>
            </a:r>
            <a:endParaRPr lang="en-US" sz="3400" dirty="0"/>
          </a:p>
        </p:txBody>
      </p:sp>
      <p:sp>
        <p:nvSpPr>
          <p:cNvPr id="6148" name="Rectangle 11"/>
          <p:cNvSpPr>
            <a:spLocks noGrp="1" noChangeArrowheads="1"/>
          </p:cNvSpPr>
          <p:nvPr>
            <p:ph type="body" sz="half" idx="2"/>
          </p:nvPr>
        </p:nvSpPr>
        <p:spPr>
          <a:xfrm>
            <a:off x="179512" y="1517467"/>
            <a:ext cx="8496944" cy="4933710"/>
          </a:xfrm>
        </p:spPr>
        <p:txBody>
          <a:bodyPr/>
          <a:lstStyle/>
          <a:p>
            <a:pPr eaLnBrk="1" hangingPunct="1">
              <a:buFont typeface="Arial" pitchFamily="34" charset="0"/>
              <a:buChar char="•"/>
              <a:defRPr/>
            </a:pPr>
            <a:r>
              <a:rPr lang="en-US" sz="2800" dirty="0">
                <a:solidFill>
                  <a:srgbClr val="000000"/>
                </a:solidFill>
              </a:rPr>
              <a:t>D</a:t>
            </a:r>
            <a:r>
              <a:rPr lang="en-US" sz="2800" dirty="0" smtClean="0">
                <a:solidFill>
                  <a:srgbClr val="000000"/>
                </a:solidFill>
              </a:rPr>
              <a:t>efined </a:t>
            </a:r>
            <a:r>
              <a:rPr lang="en-US" sz="2800" dirty="0">
                <a:solidFill>
                  <a:srgbClr val="000000"/>
                </a:solidFill>
              </a:rPr>
              <a:t>with reference to the functional activities that can be carried out by beneficiaries and refers to “permit[ting] the person to have access as feasibly and comfortably as a person without visual impairment or other print disability</a:t>
            </a:r>
            <a:r>
              <a:rPr lang="en-US" sz="2800" dirty="0" smtClean="0">
                <a:solidFill>
                  <a:srgbClr val="000000"/>
                </a:solidFill>
              </a:rPr>
              <a:t>” </a:t>
            </a:r>
          </a:p>
          <a:p>
            <a:pPr marL="0" indent="0" eaLnBrk="1" hangingPunct="1">
              <a:buNone/>
              <a:defRPr/>
            </a:pPr>
            <a:r>
              <a:rPr lang="fr-FR" sz="2800" dirty="0" smtClean="0">
                <a:solidFill>
                  <a:srgbClr val="000000"/>
                </a:solidFill>
              </a:rPr>
              <a:t>(</a:t>
            </a:r>
            <a:r>
              <a:rPr lang="fr-FR" sz="2800" dirty="0" err="1">
                <a:solidFill>
                  <a:srgbClr val="000000"/>
                </a:solidFill>
              </a:rPr>
              <a:t>e.g</a:t>
            </a:r>
            <a:r>
              <a:rPr lang="fr-FR" sz="2800" dirty="0">
                <a:solidFill>
                  <a:srgbClr val="000000"/>
                </a:solidFill>
              </a:rPr>
              <a:t>. Braille, Daisy, large </a:t>
            </a:r>
            <a:r>
              <a:rPr lang="fr-FR" sz="2800" dirty="0" err="1">
                <a:solidFill>
                  <a:srgbClr val="000000"/>
                </a:solidFill>
              </a:rPr>
              <a:t>print</a:t>
            </a:r>
            <a:r>
              <a:rPr lang="fr-FR" sz="2800" dirty="0" smtClean="0">
                <a:solidFill>
                  <a:srgbClr val="000000"/>
                </a:solidFill>
              </a:rPr>
              <a:t>);</a:t>
            </a:r>
            <a:endParaRPr lang="en-US" sz="2800" dirty="0" smtClean="0"/>
          </a:p>
          <a:p>
            <a:pPr marL="0" indent="0" eaLnBrk="1" hangingPunct="1">
              <a:buNone/>
              <a:defRPr/>
            </a:pPr>
            <a:endParaRPr lang="en-US" sz="2800" dirty="0" smtClean="0"/>
          </a:p>
          <a:p>
            <a:pPr eaLnBrk="1" hangingPunct="1">
              <a:buFont typeface="Arial" pitchFamily="34" charset="0"/>
              <a:buChar char="•"/>
              <a:defRPr/>
            </a:pPr>
            <a:r>
              <a:rPr lang="en-US" sz="2800" dirty="0" smtClean="0"/>
              <a:t>Must respect the integrity of the work;</a:t>
            </a:r>
          </a:p>
          <a:p>
            <a:pPr eaLnBrk="1" hangingPunct="1">
              <a:buFont typeface="Arial" pitchFamily="34" charset="0"/>
              <a:buChar char="•"/>
              <a:defRPr/>
            </a:pPr>
            <a:endParaRPr lang="en-US" sz="2800" dirty="0"/>
          </a:p>
          <a:p>
            <a:pPr eaLnBrk="1" hangingPunct="1">
              <a:buFont typeface="Arial" pitchFamily="34" charset="0"/>
              <a:buChar char="•"/>
              <a:defRPr/>
            </a:pPr>
            <a:r>
              <a:rPr lang="en-US" sz="2800" dirty="0" smtClean="0"/>
              <a:t>Used exclusively by the beneficiary person.</a:t>
            </a:r>
          </a:p>
          <a:p>
            <a:pPr eaLnBrk="1" hangingPunct="1">
              <a:buFont typeface="Arial" pitchFamily="34" charset="0"/>
              <a:buChar char="•"/>
              <a:defRPr/>
            </a:pPr>
            <a:endParaRPr lang="en-US" sz="2800" dirty="0"/>
          </a:p>
        </p:txBody>
      </p:sp>
      <p:sp>
        <p:nvSpPr>
          <p:cNvPr id="2" name="Slide Number Placeholder 1"/>
          <p:cNvSpPr>
            <a:spLocks noGrp="1"/>
          </p:cNvSpPr>
          <p:nvPr>
            <p:ph type="sldNum" sz="quarter" idx="10"/>
          </p:nvPr>
        </p:nvSpPr>
        <p:spPr/>
        <p:txBody>
          <a:bodyPr/>
          <a:lstStyle/>
          <a:p>
            <a:pPr>
              <a:defRPr/>
            </a:pPr>
            <a:fld id="{F22746BC-3C69-4E19-A236-3AE200877D50}"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5107060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endParaRPr lang="fr-FR" sz="1400">
              <a:solidFill>
                <a:srgbClr val="000000"/>
              </a:solidFill>
              <a:latin typeface="Times New Roman" pitchFamily="18" charset="0"/>
            </a:endParaRPr>
          </a:p>
        </p:txBody>
      </p:sp>
      <p:sp>
        <p:nvSpPr>
          <p:cNvPr id="6147" name="Rectangle 10"/>
          <p:cNvSpPr>
            <a:spLocks noGrp="1" noChangeArrowheads="1"/>
          </p:cNvSpPr>
          <p:nvPr>
            <p:ph type="title"/>
          </p:nvPr>
        </p:nvSpPr>
        <p:spPr>
          <a:xfrm>
            <a:off x="251520" y="188640"/>
            <a:ext cx="8642350" cy="1143001"/>
          </a:xfrm>
        </p:spPr>
        <p:txBody>
          <a:bodyPr/>
          <a:lstStyle/>
          <a:p>
            <a:pPr eaLnBrk="1" hangingPunct="1">
              <a:defRPr/>
            </a:pPr>
            <a:r>
              <a:rPr lang="es-ES" sz="3400" dirty="0" err="1" smtClean="0"/>
              <a:t>Definition</a:t>
            </a:r>
            <a:r>
              <a:rPr lang="es-ES" sz="3400" dirty="0" smtClean="0"/>
              <a:t>: </a:t>
            </a:r>
            <a:r>
              <a:rPr lang="es-ES" sz="3400" dirty="0" err="1" smtClean="0"/>
              <a:t>Authorized</a:t>
            </a:r>
            <a:r>
              <a:rPr lang="es-ES" sz="3400" dirty="0" smtClean="0"/>
              <a:t> </a:t>
            </a:r>
            <a:r>
              <a:rPr lang="es-ES" sz="3400" dirty="0" err="1" smtClean="0"/>
              <a:t>entity</a:t>
            </a:r>
            <a:r>
              <a:rPr lang="es-ES" sz="3400" dirty="0" smtClean="0"/>
              <a:t> (1)</a:t>
            </a:r>
            <a:endParaRPr lang="en-US" sz="3400" dirty="0"/>
          </a:p>
        </p:txBody>
      </p:sp>
      <p:sp>
        <p:nvSpPr>
          <p:cNvPr id="6148" name="Rectangle 11"/>
          <p:cNvSpPr>
            <a:spLocks noGrp="1" noChangeArrowheads="1"/>
          </p:cNvSpPr>
          <p:nvPr>
            <p:ph type="body" sz="half" idx="2"/>
          </p:nvPr>
        </p:nvSpPr>
        <p:spPr>
          <a:xfrm>
            <a:off x="323528" y="1830088"/>
            <a:ext cx="8134672" cy="4839671"/>
          </a:xfrm>
        </p:spPr>
        <p:txBody>
          <a:bodyPr/>
          <a:lstStyle/>
          <a:p>
            <a:pPr eaLnBrk="1" hangingPunct="1">
              <a:buFont typeface="Arial" pitchFamily="34" charset="0"/>
              <a:buChar char="•"/>
              <a:defRPr/>
            </a:pPr>
            <a:r>
              <a:rPr lang="en-US" sz="2800" dirty="0"/>
              <a:t>B</a:t>
            </a:r>
            <a:r>
              <a:rPr lang="en-US" sz="2800" dirty="0" smtClean="0"/>
              <a:t>road </a:t>
            </a:r>
            <a:r>
              <a:rPr lang="en-US" sz="2800" dirty="0"/>
              <a:t>definition that encompasses many non-profit and government entities, whether they are specifically authorized by the government or “recognized“ by the government (including through receiving funds) as entities that provide many functions including education and information </a:t>
            </a:r>
            <a:r>
              <a:rPr lang="en-US" sz="2800" dirty="0" smtClean="0"/>
              <a:t>access;</a:t>
            </a:r>
            <a:r>
              <a:rPr lang="en-US" dirty="0" smtClean="0"/>
              <a:t> </a:t>
            </a:r>
          </a:p>
          <a:p>
            <a:pPr marL="0" indent="0" eaLnBrk="1" hangingPunct="1">
              <a:buNone/>
              <a:defRPr/>
            </a:pPr>
            <a:endParaRPr lang="en-US" dirty="0" smtClean="0"/>
          </a:p>
          <a:p>
            <a:pPr eaLnBrk="1" hangingPunct="1">
              <a:buFont typeface="Arial" pitchFamily="34" charset="0"/>
              <a:buChar char="•"/>
              <a:defRPr/>
            </a:pPr>
            <a:endParaRPr lang="en-US" dirty="0"/>
          </a:p>
        </p:txBody>
      </p:sp>
      <p:sp>
        <p:nvSpPr>
          <p:cNvPr id="2" name="Slide Number Placeholder 1"/>
          <p:cNvSpPr>
            <a:spLocks noGrp="1"/>
          </p:cNvSpPr>
          <p:nvPr>
            <p:ph type="sldNum" sz="quarter" idx="10"/>
          </p:nvPr>
        </p:nvSpPr>
        <p:spPr/>
        <p:txBody>
          <a:bodyPr/>
          <a:lstStyle/>
          <a:p>
            <a:pPr>
              <a:defRPr/>
            </a:pPr>
            <a:fld id="{F22746BC-3C69-4E19-A236-3AE200877D50}"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29461143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endParaRPr lang="fr-FR" sz="1400">
              <a:solidFill>
                <a:srgbClr val="000000"/>
              </a:solidFill>
              <a:latin typeface="Times New Roman" pitchFamily="18" charset="0"/>
            </a:endParaRPr>
          </a:p>
        </p:txBody>
      </p:sp>
      <p:sp>
        <p:nvSpPr>
          <p:cNvPr id="6147" name="Rectangle 10"/>
          <p:cNvSpPr>
            <a:spLocks noGrp="1" noChangeArrowheads="1"/>
          </p:cNvSpPr>
          <p:nvPr>
            <p:ph type="title"/>
          </p:nvPr>
        </p:nvSpPr>
        <p:spPr>
          <a:xfrm>
            <a:off x="251520" y="188640"/>
            <a:ext cx="8642350" cy="1143001"/>
          </a:xfrm>
        </p:spPr>
        <p:txBody>
          <a:bodyPr/>
          <a:lstStyle/>
          <a:p>
            <a:pPr eaLnBrk="1" hangingPunct="1">
              <a:defRPr/>
            </a:pPr>
            <a:r>
              <a:rPr lang="es-ES" sz="3400" dirty="0" err="1" smtClean="0"/>
              <a:t>Definition</a:t>
            </a:r>
            <a:r>
              <a:rPr lang="es-ES" sz="3400" dirty="0" smtClean="0"/>
              <a:t>: </a:t>
            </a:r>
            <a:r>
              <a:rPr lang="es-ES" sz="3400" dirty="0" err="1" smtClean="0"/>
              <a:t>Authorized</a:t>
            </a:r>
            <a:r>
              <a:rPr lang="es-ES" sz="3400" dirty="0" smtClean="0"/>
              <a:t> </a:t>
            </a:r>
            <a:r>
              <a:rPr lang="es-ES" sz="3400" dirty="0" err="1" smtClean="0"/>
              <a:t>entity</a:t>
            </a:r>
            <a:r>
              <a:rPr lang="es-ES" sz="3400" dirty="0" smtClean="0"/>
              <a:t> (2)</a:t>
            </a:r>
            <a:endParaRPr lang="en-US" sz="3400" dirty="0"/>
          </a:p>
        </p:txBody>
      </p:sp>
      <p:sp>
        <p:nvSpPr>
          <p:cNvPr id="6148" name="Rectangle 11"/>
          <p:cNvSpPr>
            <a:spLocks noGrp="1" noChangeArrowheads="1"/>
          </p:cNvSpPr>
          <p:nvPr>
            <p:ph type="body" sz="half" idx="2"/>
          </p:nvPr>
        </p:nvSpPr>
        <p:spPr>
          <a:xfrm>
            <a:off x="179512" y="1484784"/>
            <a:ext cx="7560840" cy="5445224"/>
          </a:xfrm>
        </p:spPr>
        <p:txBody>
          <a:bodyPr/>
          <a:lstStyle/>
          <a:p>
            <a:pPr eaLnBrk="1" hangingPunct="1">
              <a:buFont typeface="Arial" pitchFamily="34" charset="0"/>
              <a:buChar char="•"/>
              <a:defRPr/>
            </a:pPr>
            <a:r>
              <a:rPr lang="en-US" dirty="0" smtClean="0"/>
              <a:t>authorized </a:t>
            </a:r>
            <a:r>
              <a:rPr lang="en-US" dirty="0"/>
              <a:t>or recognized by the </a:t>
            </a:r>
            <a:r>
              <a:rPr lang="en-US" dirty="0" smtClean="0"/>
              <a:t>government;</a:t>
            </a:r>
          </a:p>
          <a:p>
            <a:pPr marL="0" indent="0" eaLnBrk="1" hangingPunct="1">
              <a:buNone/>
              <a:defRPr/>
            </a:pPr>
            <a:r>
              <a:rPr lang="en-US" dirty="0" smtClean="0"/>
              <a:t> </a:t>
            </a:r>
          </a:p>
          <a:p>
            <a:pPr eaLnBrk="1" hangingPunct="1">
              <a:buFont typeface="Arial" pitchFamily="34" charset="0"/>
              <a:buChar char="•"/>
              <a:defRPr/>
            </a:pPr>
            <a:r>
              <a:rPr lang="en-US" dirty="0" smtClean="0"/>
              <a:t>on </a:t>
            </a:r>
            <a:r>
              <a:rPr lang="en-US" dirty="0"/>
              <a:t>a non-profit </a:t>
            </a:r>
            <a:r>
              <a:rPr lang="en-US" dirty="0" smtClean="0"/>
              <a:t>basis; </a:t>
            </a:r>
          </a:p>
          <a:p>
            <a:pPr eaLnBrk="1" hangingPunct="1">
              <a:buFont typeface="Arial" pitchFamily="34" charset="0"/>
              <a:buChar char="•"/>
              <a:defRPr/>
            </a:pPr>
            <a:endParaRPr lang="en-US" dirty="0"/>
          </a:p>
          <a:p>
            <a:pPr eaLnBrk="1" hangingPunct="1">
              <a:buFont typeface="Arial" pitchFamily="34" charset="0"/>
              <a:buChar char="•"/>
              <a:defRPr/>
            </a:pPr>
            <a:r>
              <a:rPr lang="en-US" dirty="0" smtClean="0"/>
              <a:t>Serving VIP as “primary activities” or institutional obligations;</a:t>
            </a:r>
          </a:p>
          <a:p>
            <a:pPr eaLnBrk="1" hangingPunct="1">
              <a:buFont typeface="Arial" pitchFamily="34" charset="0"/>
              <a:buChar char="•"/>
              <a:defRPr/>
            </a:pPr>
            <a:endParaRPr lang="en-US" dirty="0"/>
          </a:p>
          <a:p>
            <a:pPr eaLnBrk="1" hangingPunct="1">
              <a:buFont typeface="Arial" pitchFamily="34" charset="0"/>
              <a:buChar char="•"/>
              <a:defRPr/>
            </a:pPr>
            <a:r>
              <a:rPr lang="en-US" dirty="0" smtClean="0"/>
              <a:t>Duties: (1) verify conditions for being a beneficiary; (2) limit distribution to them; (3) discourage unauthorized uses; (4) maintain due care and keep records.  </a:t>
            </a:r>
            <a:endParaRPr lang="en-US" dirty="0"/>
          </a:p>
        </p:txBody>
      </p:sp>
      <p:sp>
        <p:nvSpPr>
          <p:cNvPr id="2" name="Slide Number Placeholder 1"/>
          <p:cNvSpPr>
            <a:spLocks noGrp="1"/>
          </p:cNvSpPr>
          <p:nvPr>
            <p:ph type="sldNum" sz="quarter" idx="10"/>
          </p:nvPr>
        </p:nvSpPr>
        <p:spPr/>
        <p:txBody>
          <a:bodyPr/>
          <a:lstStyle/>
          <a:p>
            <a:pPr>
              <a:defRPr/>
            </a:pPr>
            <a:fld id="{F22746BC-3C69-4E19-A236-3AE200877D50}"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30350609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Autorized</a:t>
            </a:r>
            <a:r>
              <a:rPr lang="en-US" dirty="0" smtClean="0"/>
              <a:t> Entities: examples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486314"/>
              </p:ext>
            </p:extLst>
          </p:nvPr>
        </p:nvGraphicFramePr>
        <p:xfrm>
          <a:off x="457200" y="1773238"/>
          <a:ext cx="8229600" cy="435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726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7360</TotalTime>
  <Words>1369</Words>
  <Application>Microsoft Office PowerPoint</Application>
  <PresentationFormat>On-screen Show (4:3)</PresentationFormat>
  <Paragraphs>208</Paragraphs>
  <Slides>27</Slides>
  <Notes>9</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template_english</vt:lpstr>
      <vt:lpstr>PowerPoint Presentation</vt:lpstr>
      <vt:lpstr>It is not only a matter of Legislation</vt:lpstr>
      <vt:lpstr>Structure</vt:lpstr>
      <vt:lpstr>General Non-Derogation Clause</vt:lpstr>
      <vt:lpstr>What can be transformed into an “accessible format”?  </vt:lpstr>
      <vt:lpstr>Definition: Accessible format copy</vt:lpstr>
      <vt:lpstr>Definition: Authorized entity (1)</vt:lpstr>
      <vt:lpstr>Definition: Authorized entity (2)</vt:lpstr>
      <vt:lpstr>Autorized Entities: examples</vt:lpstr>
      <vt:lpstr>The Authorized Entities</vt:lpstr>
      <vt:lpstr>Beneficiary Person</vt:lpstr>
      <vt:lpstr> Limitations and exceptions at the National level (I) </vt:lpstr>
      <vt:lpstr> Limitations and exceptions at the National level (II) </vt:lpstr>
      <vt:lpstr> Limitations and exceptions at the National level (III) </vt:lpstr>
      <vt:lpstr>Cross-Border Exchange (I)</vt:lpstr>
      <vt:lpstr>Cross-border Exchange (II) </vt:lpstr>
      <vt:lpstr>Cross-border Exchange (III) conditions: </vt:lpstr>
      <vt:lpstr>Cross-border Exchange (IV) </vt:lpstr>
      <vt:lpstr> Cooperation to Facilitate Cross-Border Exchange </vt:lpstr>
      <vt:lpstr> Information Access Point (I) – questionnaire sent to MS </vt:lpstr>
      <vt:lpstr> Information Access Point (II) – questionnaire sent to MS </vt:lpstr>
      <vt:lpstr>Signatories</vt:lpstr>
      <vt:lpstr>PowerPoint Presentation</vt:lpstr>
      <vt:lpstr>PowerPoint Presentation</vt:lpstr>
      <vt:lpstr>Ratifications and Accessions (33)</vt:lpstr>
      <vt:lpstr>Marrakesh Treaty </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GAMMERSVIK Lasse Flotten</dc:creator>
  <cp:lastModifiedBy>EVANGELISTA Michele</cp:lastModifiedBy>
  <cp:revision>200</cp:revision>
  <cp:lastPrinted>2017-10-29T16:16:51Z</cp:lastPrinted>
  <dcterms:created xsi:type="dcterms:W3CDTF">2013-08-29T07:59:17Z</dcterms:created>
  <dcterms:modified xsi:type="dcterms:W3CDTF">2017-11-20T09:26:48Z</dcterms:modified>
</cp:coreProperties>
</file>