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287" r:id="rId3"/>
    <p:sldId id="291" r:id="rId4"/>
    <p:sldId id="292" r:id="rId5"/>
    <p:sldId id="288" r:id="rId6"/>
    <p:sldId id="289" r:id="rId7"/>
    <p:sldId id="293" r:id="rId8"/>
    <p:sldId id="294" r:id="rId9"/>
    <p:sldId id="299" r:id="rId10"/>
    <p:sldId id="301" r:id="rId11"/>
    <p:sldId id="298" r:id="rId12"/>
    <p:sldId id="302" r:id="rId13"/>
    <p:sldId id="297" r:id="rId14"/>
    <p:sldId id="300" r:id="rId15"/>
  </p:sldIdLst>
  <p:sldSz cx="12192000" cy="6858000"/>
  <p:notesSz cx="6858000" cy="9144000"/>
  <p:defaultTextStyle>
    <a:defPPr>
      <a:defRPr lang="en-US"/>
    </a:defPPr>
    <a:lvl1pPr algn="l" rtl="0" fontAlgn="base">
      <a:spcBef>
        <a:spcPct val="50000"/>
      </a:spcBef>
      <a:spcAft>
        <a:spcPct val="0"/>
      </a:spcAft>
      <a:defRPr sz="2400" kern="1200">
        <a:solidFill>
          <a:schemeClr val="tx1"/>
        </a:solidFill>
        <a:latin typeface="Arial" charset="0"/>
        <a:ea typeface="+mn-ea"/>
        <a:cs typeface="Arial" charset="0"/>
      </a:defRPr>
    </a:lvl1pPr>
    <a:lvl2pPr marL="457200" algn="l" rtl="0" fontAlgn="base">
      <a:spcBef>
        <a:spcPct val="50000"/>
      </a:spcBef>
      <a:spcAft>
        <a:spcPct val="0"/>
      </a:spcAft>
      <a:defRPr sz="2400" kern="1200">
        <a:solidFill>
          <a:schemeClr val="tx1"/>
        </a:solidFill>
        <a:latin typeface="Arial" charset="0"/>
        <a:ea typeface="+mn-ea"/>
        <a:cs typeface="Arial" charset="0"/>
      </a:defRPr>
    </a:lvl2pPr>
    <a:lvl3pPr marL="914400" algn="l" rtl="0" fontAlgn="base">
      <a:spcBef>
        <a:spcPct val="50000"/>
      </a:spcBef>
      <a:spcAft>
        <a:spcPct val="0"/>
      </a:spcAft>
      <a:defRPr sz="2400" kern="1200">
        <a:solidFill>
          <a:schemeClr val="tx1"/>
        </a:solidFill>
        <a:latin typeface="Arial" charset="0"/>
        <a:ea typeface="+mn-ea"/>
        <a:cs typeface="Arial" charset="0"/>
      </a:defRPr>
    </a:lvl3pPr>
    <a:lvl4pPr marL="1371600" algn="l" rtl="0" fontAlgn="base">
      <a:spcBef>
        <a:spcPct val="50000"/>
      </a:spcBef>
      <a:spcAft>
        <a:spcPct val="0"/>
      </a:spcAft>
      <a:defRPr sz="2400" kern="1200">
        <a:solidFill>
          <a:schemeClr val="tx1"/>
        </a:solidFill>
        <a:latin typeface="Arial" charset="0"/>
        <a:ea typeface="+mn-ea"/>
        <a:cs typeface="Arial" charset="0"/>
      </a:defRPr>
    </a:lvl4pPr>
    <a:lvl5pPr marL="1828800" algn="l" rtl="0" fontAlgn="base">
      <a:spcBef>
        <a:spcPct val="50000"/>
      </a:spcBef>
      <a:spcAft>
        <a:spcPct val="0"/>
      </a:spcAft>
      <a:defRPr sz="2400" kern="1200">
        <a:solidFill>
          <a:schemeClr val="tx1"/>
        </a:solidFill>
        <a:latin typeface="Arial" charset="0"/>
        <a:ea typeface="+mn-ea"/>
        <a:cs typeface="Arial" charset="0"/>
      </a:defRPr>
    </a:lvl5pPr>
    <a:lvl6pPr marL="2286000" algn="l" defTabSz="914400" rtl="0" eaLnBrk="1" latinLnBrk="0" hangingPunct="1">
      <a:defRPr sz="2400" kern="1200">
        <a:solidFill>
          <a:schemeClr val="tx1"/>
        </a:solidFill>
        <a:latin typeface="Arial" charset="0"/>
        <a:ea typeface="+mn-ea"/>
        <a:cs typeface="Arial" charset="0"/>
      </a:defRPr>
    </a:lvl6pPr>
    <a:lvl7pPr marL="2743200" algn="l" defTabSz="914400" rtl="0" eaLnBrk="1" latinLnBrk="0" hangingPunct="1">
      <a:defRPr sz="2400" kern="1200">
        <a:solidFill>
          <a:schemeClr val="tx1"/>
        </a:solidFill>
        <a:latin typeface="Arial" charset="0"/>
        <a:ea typeface="+mn-ea"/>
        <a:cs typeface="Arial" charset="0"/>
      </a:defRPr>
    </a:lvl7pPr>
    <a:lvl8pPr marL="3200400" algn="l" defTabSz="914400" rtl="0" eaLnBrk="1" latinLnBrk="0" hangingPunct="1">
      <a:defRPr sz="2400" kern="1200">
        <a:solidFill>
          <a:schemeClr val="tx1"/>
        </a:solidFill>
        <a:latin typeface="Arial" charset="0"/>
        <a:ea typeface="+mn-ea"/>
        <a:cs typeface="Arial" charset="0"/>
      </a:defRPr>
    </a:lvl8pPr>
    <a:lvl9pPr marL="3657600" algn="l" defTabSz="914400" rtl="0" eaLnBrk="1" latinLnBrk="0" hangingPunct="1">
      <a:defRPr sz="24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NGER Christina" initials="LC" lastIdx="1" clrIdx="0">
    <p:extLst>
      <p:ext uri="{19B8F6BF-5375-455C-9EA6-DF929625EA0E}">
        <p15:presenceInfo xmlns:p15="http://schemas.microsoft.com/office/powerpoint/2012/main" userId="S-1-5-21-3637208745-3825800285-422149103-11860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D86"/>
    <a:srgbClr val="005DA2"/>
    <a:srgbClr val="0062AC"/>
    <a:srgbClr val="0067B4"/>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7" autoAdjust="0"/>
    <p:restoredTop sz="94660"/>
  </p:normalViewPr>
  <p:slideViewPr>
    <p:cSldViewPr>
      <p:cViewPr varScale="1">
        <p:scale>
          <a:sx n="51" d="100"/>
          <a:sy n="51" d="100"/>
        </p:scale>
        <p:origin x="460" y="3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defRPr sz="1200" smtClean="0"/>
            </a:lvl1pPr>
          </a:lstStyle>
          <a:p>
            <a:pPr>
              <a:defRPr/>
            </a:pPr>
            <a:endParaRPr lang="en-US" dirty="0"/>
          </a:p>
        </p:txBody>
      </p:sp>
      <p:sp>
        <p:nvSpPr>
          <p:cNvPr id="11267"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200" smtClean="0"/>
            </a:lvl1pPr>
          </a:lstStyle>
          <a:p>
            <a:pPr>
              <a:defRPr/>
            </a:pPr>
            <a:endParaRPr lang="en-US" dirty="0"/>
          </a:p>
        </p:txBody>
      </p:sp>
      <p:sp>
        <p:nvSpPr>
          <p:cNvPr id="11268"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spcBef>
                <a:spcPct val="0"/>
              </a:spcBef>
              <a:defRPr sz="1200" smtClean="0"/>
            </a:lvl1pPr>
          </a:lstStyle>
          <a:p>
            <a:pPr>
              <a:defRPr/>
            </a:pPr>
            <a:endParaRPr lang="en-US" dirty="0"/>
          </a:p>
        </p:txBody>
      </p:sp>
      <p:sp>
        <p:nvSpPr>
          <p:cNvPr id="11269"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spcBef>
                <a:spcPct val="0"/>
              </a:spcBef>
              <a:defRPr sz="1200" smtClean="0"/>
            </a:lvl1pPr>
          </a:lstStyle>
          <a:p>
            <a:pPr>
              <a:defRPr/>
            </a:pPr>
            <a:fld id="{4E2D2A46-31D4-42C3-9BFC-281959225605}" type="slidenum">
              <a:rPr lang="en-US"/>
              <a:pPr>
                <a:defRPr/>
              </a:pPr>
              <a:t>‹#›</a:t>
            </a:fld>
            <a:endParaRPr lang="en-US" dirty="0"/>
          </a:p>
        </p:txBody>
      </p:sp>
    </p:spTree>
    <p:extLst>
      <p:ext uri="{BB962C8B-B14F-4D97-AF65-F5344CB8AC3E}">
        <p14:creationId xmlns:p14="http://schemas.microsoft.com/office/powerpoint/2010/main" val="29547505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defRPr sz="1200" smtClean="0"/>
            </a:lvl1pPr>
          </a:lstStyle>
          <a:p>
            <a:pPr>
              <a:defRPr/>
            </a:pPr>
            <a:endParaRPr lang="en-US" dirty="0"/>
          </a:p>
        </p:txBody>
      </p:sp>
      <p:sp>
        <p:nvSpPr>
          <p:cNvPr id="1229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200" smtClean="0"/>
            </a:lvl1pPr>
          </a:lstStyle>
          <a:p>
            <a:pPr>
              <a:defRPr/>
            </a:pPr>
            <a:endParaRPr lang="en-US" dirty="0"/>
          </a:p>
        </p:txBody>
      </p:sp>
      <p:sp>
        <p:nvSpPr>
          <p:cNvPr id="5124"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29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29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spcBef>
                <a:spcPct val="0"/>
              </a:spcBef>
              <a:defRPr sz="1200" smtClean="0"/>
            </a:lvl1pPr>
          </a:lstStyle>
          <a:p>
            <a:pPr>
              <a:defRPr/>
            </a:pPr>
            <a:endParaRPr lang="en-US" dirty="0"/>
          </a:p>
        </p:txBody>
      </p:sp>
      <p:sp>
        <p:nvSpPr>
          <p:cNvPr id="1229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spcBef>
                <a:spcPct val="0"/>
              </a:spcBef>
              <a:defRPr sz="1200" smtClean="0"/>
            </a:lvl1pPr>
          </a:lstStyle>
          <a:p>
            <a:pPr>
              <a:defRPr/>
            </a:pPr>
            <a:fld id="{CA84FE9B-D5D4-4B76-87EA-A08EA8B20C62}" type="slidenum">
              <a:rPr lang="en-US"/>
              <a:pPr>
                <a:defRPr/>
              </a:pPr>
              <a:t>‹#›</a:t>
            </a:fld>
            <a:endParaRPr lang="en-US" dirty="0"/>
          </a:p>
        </p:txBody>
      </p:sp>
    </p:spTree>
    <p:extLst>
      <p:ext uri="{BB962C8B-B14F-4D97-AF65-F5344CB8AC3E}">
        <p14:creationId xmlns:p14="http://schemas.microsoft.com/office/powerpoint/2010/main" val="24402725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50000"/>
              </a:spcBef>
              <a:spcAft>
                <a:spcPct val="0"/>
              </a:spcAft>
              <a:defRPr sz="2400">
                <a:solidFill>
                  <a:schemeClr val="tx1"/>
                </a:solidFill>
                <a:latin typeface="Arial" charset="0"/>
                <a:cs typeface="Arial" charset="0"/>
              </a:defRPr>
            </a:lvl6pPr>
            <a:lvl7pPr marL="2971800" indent="-228600" eaLnBrk="0" fontAlgn="base" hangingPunct="0">
              <a:spcBef>
                <a:spcPct val="50000"/>
              </a:spcBef>
              <a:spcAft>
                <a:spcPct val="0"/>
              </a:spcAft>
              <a:defRPr sz="2400">
                <a:solidFill>
                  <a:schemeClr val="tx1"/>
                </a:solidFill>
                <a:latin typeface="Arial" charset="0"/>
                <a:cs typeface="Arial" charset="0"/>
              </a:defRPr>
            </a:lvl7pPr>
            <a:lvl8pPr marL="3429000" indent="-228600" eaLnBrk="0" fontAlgn="base" hangingPunct="0">
              <a:spcBef>
                <a:spcPct val="50000"/>
              </a:spcBef>
              <a:spcAft>
                <a:spcPct val="0"/>
              </a:spcAft>
              <a:defRPr sz="2400">
                <a:solidFill>
                  <a:schemeClr val="tx1"/>
                </a:solidFill>
                <a:latin typeface="Arial" charset="0"/>
                <a:cs typeface="Arial" charset="0"/>
              </a:defRPr>
            </a:lvl8pPr>
            <a:lvl9pPr marL="3886200" indent="-228600" eaLnBrk="0" fontAlgn="base" hangingPunct="0">
              <a:spcBef>
                <a:spcPct val="50000"/>
              </a:spcBef>
              <a:spcAft>
                <a:spcPct val="0"/>
              </a:spcAft>
              <a:defRPr sz="2400">
                <a:solidFill>
                  <a:schemeClr val="tx1"/>
                </a:solidFill>
                <a:latin typeface="Arial" charset="0"/>
                <a:cs typeface="Arial" charset="0"/>
              </a:defRPr>
            </a:lvl9pPr>
          </a:lstStyle>
          <a:p>
            <a:pPr eaLnBrk="1" hangingPunct="1"/>
            <a:fld id="{644B3A36-662B-4E53-B902-E6976A1277D8}" type="slidenum">
              <a:rPr lang="en-US" sz="1200"/>
              <a:pPr eaLnBrk="1" hangingPunct="1"/>
              <a:t>1</a:t>
            </a:fld>
            <a:endParaRPr lang="en-US" sz="1200"/>
          </a:p>
        </p:txBody>
      </p:sp>
      <p:sp>
        <p:nvSpPr>
          <p:cNvPr id="6147" name="Rectangle 2"/>
          <p:cNvSpPr>
            <a:spLocks noGrp="1" noRot="1" noChangeAspect="1" noChangeArrowheads="1" noTextEdit="1"/>
          </p:cNvSpPr>
          <p:nvPr>
            <p:ph type="sldImg"/>
          </p:nvPr>
        </p:nvSpPr>
        <p:spPr>
          <a:xfrm>
            <a:off x="381000" y="685800"/>
            <a:ext cx="6096000" cy="3429000"/>
          </a:xfrm>
          <a:ln/>
        </p:spPr>
      </p:sp>
      <p:sp>
        <p:nvSpPr>
          <p:cNvPr id="6148" name="Rectangle 3"/>
          <p:cNvSpPr>
            <a:spLocks noGrp="1" noChangeArrowheads="1"/>
          </p:cNvSpPr>
          <p:nvPr>
            <p:ph type="body" idx="1"/>
          </p:nvPr>
        </p:nvSpPr>
        <p:spPr>
          <a:noFill/>
        </p:spPr>
        <p:txBody>
          <a:bodyPr/>
          <a:lstStyle/>
          <a:p>
            <a:pPr eaLnBrk="1" hangingPunct="1"/>
            <a:endParaRPr lang="fr-FR"/>
          </a:p>
        </p:txBody>
      </p:sp>
    </p:spTree>
    <p:extLst>
      <p:ext uri="{BB962C8B-B14F-4D97-AF65-F5344CB8AC3E}">
        <p14:creationId xmlns:p14="http://schemas.microsoft.com/office/powerpoint/2010/main" val="17099472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50000"/>
              </a:spcBef>
              <a:spcAft>
                <a:spcPct val="0"/>
              </a:spcAft>
              <a:defRPr sz="2400">
                <a:solidFill>
                  <a:schemeClr val="tx1"/>
                </a:solidFill>
                <a:latin typeface="Arial" charset="0"/>
                <a:cs typeface="Arial" charset="0"/>
              </a:defRPr>
            </a:lvl6pPr>
            <a:lvl7pPr marL="2971800" indent="-228600" eaLnBrk="0" fontAlgn="base" hangingPunct="0">
              <a:spcBef>
                <a:spcPct val="50000"/>
              </a:spcBef>
              <a:spcAft>
                <a:spcPct val="0"/>
              </a:spcAft>
              <a:defRPr sz="2400">
                <a:solidFill>
                  <a:schemeClr val="tx1"/>
                </a:solidFill>
                <a:latin typeface="Arial" charset="0"/>
                <a:cs typeface="Arial" charset="0"/>
              </a:defRPr>
            </a:lvl7pPr>
            <a:lvl8pPr marL="3429000" indent="-228600" eaLnBrk="0" fontAlgn="base" hangingPunct="0">
              <a:spcBef>
                <a:spcPct val="50000"/>
              </a:spcBef>
              <a:spcAft>
                <a:spcPct val="0"/>
              </a:spcAft>
              <a:defRPr sz="2400">
                <a:solidFill>
                  <a:schemeClr val="tx1"/>
                </a:solidFill>
                <a:latin typeface="Arial" charset="0"/>
                <a:cs typeface="Arial" charset="0"/>
              </a:defRPr>
            </a:lvl8pPr>
            <a:lvl9pPr marL="3886200" indent="-228600" eaLnBrk="0" fontAlgn="base" hangingPunct="0">
              <a:spcBef>
                <a:spcPct val="50000"/>
              </a:spcBef>
              <a:spcAft>
                <a:spcPct val="0"/>
              </a:spcAft>
              <a:defRPr sz="2400">
                <a:solidFill>
                  <a:schemeClr val="tx1"/>
                </a:solidFill>
                <a:latin typeface="Arial" charset="0"/>
                <a:cs typeface="Arial" charset="0"/>
              </a:defRPr>
            </a:lvl9pPr>
          </a:lstStyle>
          <a:p>
            <a:pPr eaLnBrk="1" hangingPunct="1"/>
            <a:fld id="{38405E63-0D80-4478-98FD-C52EE50F875D}" type="slidenum">
              <a:rPr lang="en-US" sz="1200"/>
              <a:pPr eaLnBrk="1" hangingPunct="1"/>
              <a:t>10</a:t>
            </a:fld>
            <a:endParaRPr lang="en-US" sz="1200"/>
          </a:p>
        </p:txBody>
      </p:sp>
      <p:sp>
        <p:nvSpPr>
          <p:cNvPr id="7171" name="Rectangle 2"/>
          <p:cNvSpPr>
            <a:spLocks noGrp="1" noRot="1" noChangeAspect="1" noChangeArrowheads="1" noTextEdit="1"/>
          </p:cNvSpPr>
          <p:nvPr>
            <p:ph type="sldImg"/>
          </p:nvPr>
        </p:nvSpPr>
        <p:spPr>
          <a:xfrm>
            <a:off x="381000" y="685800"/>
            <a:ext cx="6096000" cy="3429000"/>
          </a:xfrm>
          <a:ln/>
        </p:spPr>
      </p:sp>
      <p:sp>
        <p:nvSpPr>
          <p:cNvPr id="7172" name="Rectangle 3"/>
          <p:cNvSpPr>
            <a:spLocks noGrp="1" noChangeArrowheads="1"/>
          </p:cNvSpPr>
          <p:nvPr>
            <p:ph type="body" idx="1"/>
          </p:nvPr>
        </p:nvSpPr>
        <p:spPr>
          <a:noFill/>
        </p:spPr>
        <p:txBody>
          <a:bodyPr/>
          <a:lstStyle/>
          <a:p>
            <a:pPr eaLnBrk="1" hangingPunct="1"/>
            <a:endParaRPr lang="fr-FR"/>
          </a:p>
        </p:txBody>
      </p:sp>
    </p:spTree>
    <p:extLst>
      <p:ext uri="{BB962C8B-B14F-4D97-AF65-F5344CB8AC3E}">
        <p14:creationId xmlns:p14="http://schemas.microsoft.com/office/powerpoint/2010/main" val="37966652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50000"/>
              </a:spcBef>
              <a:spcAft>
                <a:spcPct val="0"/>
              </a:spcAft>
              <a:defRPr sz="2400">
                <a:solidFill>
                  <a:schemeClr val="tx1"/>
                </a:solidFill>
                <a:latin typeface="Arial" charset="0"/>
                <a:cs typeface="Arial" charset="0"/>
              </a:defRPr>
            </a:lvl6pPr>
            <a:lvl7pPr marL="2971800" indent="-228600" eaLnBrk="0" fontAlgn="base" hangingPunct="0">
              <a:spcBef>
                <a:spcPct val="50000"/>
              </a:spcBef>
              <a:spcAft>
                <a:spcPct val="0"/>
              </a:spcAft>
              <a:defRPr sz="2400">
                <a:solidFill>
                  <a:schemeClr val="tx1"/>
                </a:solidFill>
                <a:latin typeface="Arial" charset="0"/>
                <a:cs typeface="Arial" charset="0"/>
              </a:defRPr>
            </a:lvl7pPr>
            <a:lvl8pPr marL="3429000" indent="-228600" eaLnBrk="0" fontAlgn="base" hangingPunct="0">
              <a:spcBef>
                <a:spcPct val="50000"/>
              </a:spcBef>
              <a:spcAft>
                <a:spcPct val="0"/>
              </a:spcAft>
              <a:defRPr sz="2400">
                <a:solidFill>
                  <a:schemeClr val="tx1"/>
                </a:solidFill>
                <a:latin typeface="Arial" charset="0"/>
                <a:cs typeface="Arial" charset="0"/>
              </a:defRPr>
            </a:lvl8pPr>
            <a:lvl9pPr marL="3886200" indent="-228600" eaLnBrk="0" fontAlgn="base" hangingPunct="0">
              <a:spcBef>
                <a:spcPct val="50000"/>
              </a:spcBef>
              <a:spcAft>
                <a:spcPct val="0"/>
              </a:spcAft>
              <a:defRPr sz="2400">
                <a:solidFill>
                  <a:schemeClr val="tx1"/>
                </a:solidFill>
                <a:latin typeface="Arial" charset="0"/>
                <a:cs typeface="Arial" charset="0"/>
              </a:defRPr>
            </a:lvl9pPr>
          </a:lstStyle>
          <a:p>
            <a:pPr eaLnBrk="1" hangingPunct="1"/>
            <a:fld id="{38405E63-0D80-4478-98FD-C52EE50F875D}" type="slidenum">
              <a:rPr lang="en-US" sz="1200"/>
              <a:pPr eaLnBrk="1" hangingPunct="1"/>
              <a:t>11</a:t>
            </a:fld>
            <a:endParaRPr lang="en-US" sz="1200"/>
          </a:p>
        </p:txBody>
      </p:sp>
      <p:sp>
        <p:nvSpPr>
          <p:cNvPr id="7171" name="Rectangle 2"/>
          <p:cNvSpPr>
            <a:spLocks noGrp="1" noRot="1" noChangeAspect="1" noChangeArrowheads="1" noTextEdit="1"/>
          </p:cNvSpPr>
          <p:nvPr>
            <p:ph type="sldImg"/>
          </p:nvPr>
        </p:nvSpPr>
        <p:spPr>
          <a:xfrm>
            <a:off x="381000" y="685800"/>
            <a:ext cx="6096000" cy="3429000"/>
          </a:xfrm>
          <a:ln/>
        </p:spPr>
      </p:sp>
      <p:sp>
        <p:nvSpPr>
          <p:cNvPr id="7172" name="Rectangle 3"/>
          <p:cNvSpPr>
            <a:spLocks noGrp="1" noChangeArrowheads="1"/>
          </p:cNvSpPr>
          <p:nvPr>
            <p:ph type="body" idx="1"/>
          </p:nvPr>
        </p:nvSpPr>
        <p:spPr>
          <a:noFill/>
        </p:spPr>
        <p:txBody>
          <a:bodyPr/>
          <a:lstStyle/>
          <a:p>
            <a:pPr eaLnBrk="1" hangingPunct="1"/>
            <a:endParaRPr lang="fr-FR"/>
          </a:p>
        </p:txBody>
      </p:sp>
    </p:spTree>
    <p:extLst>
      <p:ext uri="{BB962C8B-B14F-4D97-AF65-F5344CB8AC3E}">
        <p14:creationId xmlns:p14="http://schemas.microsoft.com/office/powerpoint/2010/main" val="17487658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50000"/>
              </a:spcBef>
              <a:spcAft>
                <a:spcPct val="0"/>
              </a:spcAft>
              <a:defRPr sz="2400">
                <a:solidFill>
                  <a:schemeClr val="tx1"/>
                </a:solidFill>
                <a:latin typeface="Arial" charset="0"/>
                <a:cs typeface="Arial" charset="0"/>
              </a:defRPr>
            </a:lvl6pPr>
            <a:lvl7pPr marL="2971800" indent="-228600" eaLnBrk="0" fontAlgn="base" hangingPunct="0">
              <a:spcBef>
                <a:spcPct val="50000"/>
              </a:spcBef>
              <a:spcAft>
                <a:spcPct val="0"/>
              </a:spcAft>
              <a:defRPr sz="2400">
                <a:solidFill>
                  <a:schemeClr val="tx1"/>
                </a:solidFill>
                <a:latin typeface="Arial" charset="0"/>
                <a:cs typeface="Arial" charset="0"/>
              </a:defRPr>
            </a:lvl7pPr>
            <a:lvl8pPr marL="3429000" indent="-228600" eaLnBrk="0" fontAlgn="base" hangingPunct="0">
              <a:spcBef>
                <a:spcPct val="50000"/>
              </a:spcBef>
              <a:spcAft>
                <a:spcPct val="0"/>
              </a:spcAft>
              <a:defRPr sz="2400">
                <a:solidFill>
                  <a:schemeClr val="tx1"/>
                </a:solidFill>
                <a:latin typeface="Arial" charset="0"/>
                <a:cs typeface="Arial" charset="0"/>
              </a:defRPr>
            </a:lvl8pPr>
            <a:lvl9pPr marL="3886200" indent="-228600" eaLnBrk="0" fontAlgn="base" hangingPunct="0">
              <a:spcBef>
                <a:spcPct val="50000"/>
              </a:spcBef>
              <a:spcAft>
                <a:spcPct val="0"/>
              </a:spcAft>
              <a:defRPr sz="2400">
                <a:solidFill>
                  <a:schemeClr val="tx1"/>
                </a:solidFill>
                <a:latin typeface="Arial" charset="0"/>
                <a:cs typeface="Arial" charset="0"/>
              </a:defRPr>
            </a:lvl9pPr>
          </a:lstStyle>
          <a:p>
            <a:pPr eaLnBrk="1" hangingPunct="1"/>
            <a:fld id="{38405E63-0D80-4478-98FD-C52EE50F875D}" type="slidenum">
              <a:rPr lang="en-US" sz="1200"/>
              <a:pPr eaLnBrk="1" hangingPunct="1"/>
              <a:t>12</a:t>
            </a:fld>
            <a:endParaRPr lang="en-US" sz="1200"/>
          </a:p>
        </p:txBody>
      </p:sp>
      <p:sp>
        <p:nvSpPr>
          <p:cNvPr id="7171" name="Rectangle 2"/>
          <p:cNvSpPr>
            <a:spLocks noGrp="1" noRot="1" noChangeAspect="1" noChangeArrowheads="1" noTextEdit="1"/>
          </p:cNvSpPr>
          <p:nvPr>
            <p:ph type="sldImg"/>
          </p:nvPr>
        </p:nvSpPr>
        <p:spPr>
          <a:xfrm>
            <a:off x="381000" y="685800"/>
            <a:ext cx="6096000" cy="3429000"/>
          </a:xfrm>
          <a:ln/>
        </p:spPr>
      </p:sp>
      <p:sp>
        <p:nvSpPr>
          <p:cNvPr id="7172" name="Rectangle 3"/>
          <p:cNvSpPr>
            <a:spLocks noGrp="1" noChangeArrowheads="1"/>
          </p:cNvSpPr>
          <p:nvPr>
            <p:ph type="body" idx="1"/>
          </p:nvPr>
        </p:nvSpPr>
        <p:spPr>
          <a:noFill/>
        </p:spPr>
        <p:txBody>
          <a:bodyPr/>
          <a:lstStyle/>
          <a:p>
            <a:pPr eaLnBrk="1" hangingPunct="1"/>
            <a:endParaRPr lang="fr-FR"/>
          </a:p>
        </p:txBody>
      </p:sp>
    </p:spTree>
    <p:extLst>
      <p:ext uri="{BB962C8B-B14F-4D97-AF65-F5344CB8AC3E}">
        <p14:creationId xmlns:p14="http://schemas.microsoft.com/office/powerpoint/2010/main" val="32422157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50000"/>
              </a:spcBef>
              <a:spcAft>
                <a:spcPct val="0"/>
              </a:spcAft>
              <a:defRPr sz="2400">
                <a:solidFill>
                  <a:schemeClr val="tx1"/>
                </a:solidFill>
                <a:latin typeface="Arial" charset="0"/>
                <a:cs typeface="Arial" charset="0"/>
              </a:defRPr>
            </a:lvl6pPr>
            <a:lvl7pPr marL="2971800" indent="-228600" eaLnBrk="0" fontAlgn="base" hangingPunct="0">
              <a:spcBef>
                <a:spcPct val="50000"/>
              </a:spcBef>
              <a:spcAft>
                <a:spcPct val="0"/>
              </a:spcAft>
              <a:defRPr sz="2400">
                <a:solidFill>
                  <a:schemeClr val="tx1"/>
                </a:solidFill>
                <a:latin typeface="Arial" charset="0"/>
                <a:cs typeface="Arial" charset="0"/>
              </a:defRPr>
            </a:lvl7pPr>
            <a:lvl8pPr marL="3429000" indent="-228600" eaLnBrk="0" fontAlgn="base" hangingPunct="0">
              <a:spcBef>
                <a:spcPct val="50000"/>
              </a:spcBef>
              <a:spcAft>
                <a:spcPct val="0"/>
              </a:spcAft>
              <a:defRPr sz="2400">
                <a:solidFill>
                  <a:schemeClr val="tx1"/>
                </a:solidFill>
                <a:latin typeface="Arial" charset="0"/>
                <a:cs typeface="Arial" charset="0"/>
              </a:defRPr>
            </a:lvl8pPr>
            <a:lvl9pPr marL="3886200" indent="-228600" eaLnBrk="0" fontAlgn="base" hangingPunct="0">
              <a:spcBef>
                <a:spcPct val="50000"/>
              </a:spcBef>
              <a:spcAft>
                <a:spcPct val="0"/>
              </a:spcAft>
              <a:defRPr sz="2400">
                <a:solidFill>
                  <a:schemeClr val="tx1"/>
                </a:solidFill>
                <a:latin typeface="Arial" charset="0"/>
                <a:cs typeface="Arial" charset="0"/>
              </a:defRPr>
            </a:lvl9pPr>
          </a:lstStyle>
          <a:p>
            <a:pPr eaLnBrk="1" hangingPunct="1"/>
            <a:fld id="{38405E63-0D80-4478-98FD-C52EE50F875D}" type="slidenum">
              <a:rPr lang="en-US" sz="1200"/>
              <a:pPr eaLnBrk="1" hangingPunct="1"/>
              <a:t>13</a:t>
            </a:fld>
            <a:endParaRPr lang="en-US" sz="1200"/>
          </a:p>
        </p:txBody>
      </p:sp>
      <p:sp>
        <p:nvSpPr>
          <p:cNvPr id="7171" name="Rectangle 2"/>
          <p:cNvSpPr>
            <a:spLocks noGrp="1" noRot="1" noChangeAspect="1" noChangeArrowheads="1" noTextEdit="1"/>
          </p:cNvSpPr>
          <p:nvPr>
            <p:ph type="sldImg"/>
          </p:nvPr>
        </p:nvSpPr>
        <p:spPr>
          <a:xfrm>
            <a:off x="381000" y="685800"/>
            <a:ext cx="6096000" cy="3429000"/>
          </a:xfrm>
          <a:ln/>
        </p:spPr>
      </p:sp>
      <p:sp>
        <p:nvSpPr>
          <p:cNvPr id="7172" name="Rectangle 3"/>
          <p:cNvSpPr>
            <a:spLocks noGrp="1" noChangeArrowheads="1"/>
          </p:cNvSpPr>
          <p:nvPr>
            <p:ph type="body" idx="1"/>
          </p:nvPr>
        </p:nvSpPr>
        <p:spPr>
          <a:noFill/>
        </p:spPr>
        <p:txBody>
          <a:bodyPr/>
          <a:lstStyle/>
          <a:p>
            <a:pPr eaLnBrk="1" hangingPunct="1"/>
            <a:endParaRPr lang="fr-FR"/>
          </a:p>
        </p:txBody>
      </p:sp>
    </p:spTree>
    <p:extLst>
      <p:ext uri="{BB962C8B-B14F-4D97-AF65-F5344CB8AC3E}">
        <p14:creationId xmlns:p14="http://schemas.microsoft.com/office/powerpoint/2010/main" val="9588989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50000"/>
              </a:spcBef>
              <a:spcAft>
                <a:spcPct val="0"/>
              </a:spcAft>
              <a:defRPr sz="2400">
                <a:solidFill>
                  <a:schemeClr val="tx1"/>
                </a:solidFill>
                <a:latin typeface="Arial" charset="0"/>
                <a:cs typeface="Arial" charset="0"/>
              </a:defRPr>
            </a:lvl6pPr>
            <a:lvl7pPr marL="2971800" indent="-228600" eaLnBrk="0" fontAlgn="base" hangingPunct="0">
              <a:spcBef>
                <a:spcPct val="50000"/>
              </a:spcBef>
              <a:spcAft>
                <a:spcPct val="0"/>
              </a:spcAft>
              <a:defRPr sz="2400">
                <a:solidFill>
                  <a:schemeClr val="tx1"/>
                </a:solidFill>
                <a:latin typeface="Arial" charset="0"/>
                <a:cs typeface="Arial" charset="0"/>
              </a:defRPr>
            </a:lvl7pPr>
            <a:lvl8pPr marL="3429000" indent="-228600" eaLnBrk="0" fontAlgn="base" hangingPunct="0">
              <a:spcBef>
                <a:spcPct val="50000"/>
              </a:spcBef>
              <a:spcAft>
                <a:spcPct val="0"/>
              </a:spcAft>
              <a:defRPr sz="2400">
                <a:solidFill>
                  <a:schemeClr val="tx1"/>
                </a:solidFill>
                <a:latin typeface="Arial" charset="0"/>
                <a:cs typeface="Arial" charset="0"/>
              </a:defRPr>
            </a:lvl8pPr>
            <a:lvl9pPr marL="3886200" indent="-228600" eaLnBrk="0" fontAlgn="base" hangingPunct="0">
              <a:spcBef>
                <a:spcPct val="50000"/>
              </a:spcBef>
              <a:spcAft>
                <a:spcPct val="0"/>
              </a:spcAft>
              <a:defRPr sz="2400">
                <a:solidFill>
                  <a:schemeClr val="tx1"/>
                </a:solidFill>
                <a:latin typeface="Arial" charset="0"/>
                <a:cs typeface="Arial" charset="0"/>
              </a:defRPr>
            </a:lvl9pPr>
          </a:lstStyle>
          <a:p>
            <a:pPr eaLnBrk="1" hangingPunct="1"/>
            <a:fld id="{644B3A36-662B-4E53-B902-E6976A1277D8}" type="slidenum">
              <a:rPr lang="en-US" sz="1200"/>
              <a:pPr eaLnBrk="1" hangingPunct="1"/>
              <a:t>14</a:t>
            </a:fld>
            <a:endParaRPr lang="en-US" sz="1200"/>
          </a:p>
        </p:txBody>
      </p:sp>
      <p:sp>
        <p:nvSpPr>
          <p:cNvPr id="6147" name="Rectangle 2"/>
          <p:cNvSpPr>
            <a:spLocks noGrp="1" noRot="1" noChangeAspect="1" noChangeArrowheads="1" noTextEdit="1"/>
          </p:cNvSpPr>
          <p:nvPr>
            <p:ph type="sldImg"/>
          </p:nvPr>
        </p:nvSpPr>
        <p:spPr>
          <a:xfrm>
            <a:off x="381000" y="685800"/>
            <a:ext cx="6096000" cy="3429000"/>
          </a:xfrm>
          <a:ln/>
        </p:spPr>
      </p:sp>
      <p:sp>
        <p:nvSpPr>
          <p:cNvPr id="6148" name="Rectangle 3"/>
          <p:cNvSpPr>
            <a:spLocks noGrp="1" noChangeArrowheads="1"/>
          </p:cNvSpPr>
          <p:nvPr>
            <p:ph type="body" idx="1"/>
          </p:nvPr>
        </p:nvSpPr>
        <p:spPr>
          <a:noFill/>
        </p:spPr>
        <p:txBody>
          <a:bodyPr/>
          <a:lstStyle/>
          <a:p>
            <a:pPr eaLnBrk="1" hangingPunct="1"/>
            <a:endParaRPr lang="fr-FR"/>
          </a:p>
        </p:txBody>
      </p:sp>
    </p:spTree>
    <p:extLst>
      <p:ext uri="{BB962C8B-B14F-4D97-AF65-F5344CB8AC3E}">
        <p14:creationId xmlns:p14="http://schemas.microsoft.com/office/powerpoint/2010/main" val="12704867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50000"/>
              </a:spcBef>
              <a:spcAft>
                <a:spcPct val="0"/>
              </a:spcAft>
              <a:defRPr sz="2400">
                <a:solidFill>
                  <a:schemeClr val="tx1"/>
                </a:solidFill>
                <a:latin typeface="Arial" charset="0"/>
                <a:cs typeface="Arial" charset="0"/>
              </a:defRPr>
            </a:lvl6pPr>
            <a:lvl7pPr marL="2971800" indent="-228600" eaLnBrk="0" fontAlgn="base" hangingPunct="0">
              <a:spcBef>
                <a:spcPct val="50000"/>
              </a:spcBef>
              <a:spcAft>
                <a:spcPct val="0"/>
              </a:spcAft>
              <a:defRPr sz="2400">
                <a:solidFill>
                  <a:schemeClr val="tx1"/>
                </a:solidFill>
                <a:latin typeface="Arial" charset="0"/>
                <a:cs typeface="Arial" charset="0"/>
              </a:defRPr>
            </a:lvl7pPr>
            <a:lvl8pPr marL="3429000" indent="-228600" eaLnBrk="0" fontAlgn="base" hangingPunct="0">
              <a:spcBef>
                <a:spcPct val="50000"/>
              </a:spcBef>
              <a:spcAft>
                <a:spcPct val="0"/>
              </a:spcAft>
              <a:defRPr sz="2400">
                <a:solidFill>
                  <a:schemeClr val="tx1"/>
                </a:solidFill>
                <a:latin typeface="Arial" charset="0"/>
                <a:cs typeface="Arial" charset="0"/>
              </a:defRPr>
            </a:lvl8pPr>
            <a:lvl9pPr marL="3886200" indent="-228600" eaLnBrk="0" fontAlgn="base" hangingPunct="0">
              <a:spcBef>
                <a:spcPct val="50000"/>
              </a:spcBef>
              <a:spcAft>
                <a:spcPct val="0"/>
              </a:spcAft>
              <a:defRPr sz="2400">
                <a:solidFill>
                  <a:schemeClr val="tx1"/>
                </a:solidFill>
                <a:latin typeface="Arial" charset="0"/>
                <a:cs typeface="Arial" charset="0"/>
              </a:defRPr>
            </a:lvl9pPr>
          </a:lstStyle>
          <a:p>
            <a:pPr eaLnBrk="1" hangingPunct="1"/>
            <a:fld id="{38405E63-0D80-4478-98FD-C52EE50F875D}" type="slidenum">
              <a:rPr lang="en-US" sz="1200"/>
              <a:pPr eaLnBrk="1" hangingPunct="1"/>
              <a:t>2</a:t>
            </a:fld>
            <a:endParaRPr lang="en-US" sz="1200"/>
          </a:p>
        </p:txBody>
      </p:sp>
      <p:sp>
        <p:nvSpPr>
          <p:cNvPr id="7171" name="Rectangle 2"/>
          <p:cNvSpPr>
            <a:spLocks noGrp="1" noRot="1" noChangeAspect="1" noChangeArrowheads="1" noTextEdit="1"/>
          </p:cNvSpPr>
          <p:nvPr>
            <p:ph type="sldImg"/>
          </p:nvPr>
        </p:nvSpPr>
        <p:spPr>
          <a:xfrm>
            <a:off x="381000" y="685800"/>
            <a:ext cx="6096000" cy="3429000"/>
          </a:xfrm>
          <a:ln/>
        </p:spPr>
      </p:sp>
      <p:sp>
        <p:nvSpPr>
          <p:cNvPr id="7172" name="Rectangle 3"/>
          <p:cNvSpPr>
            <a:spLocks noGrp="1" noChangeArrowheads="1"/>
          </p:cNvSpPr>
          <p:nvPr>
            <p:ph type="body" idx="1"/>
          </p:nvPr>
        </p:nvSpPr>
        <p:spPr>
          <a:noFill/>
        </p:spPr>
        <p:txBody>
          <a:bodyPr/>
          <a:lstStyle/>
          <a:p>
            <a:pPr eaLnBrk="1" hangingPunct="1"/>
            <a:endParaRPr lang="fr-FR"/>
          </a:p>
        </p:txBody>
      </p:sp>
    </p:spTree>
    <p:extLst>
      <p:ext uri="{BB962C8B-B14F-4D97-AF65-F5344CB8AC3E}">
        <p14:creationId xmlns:p14="http://schemas.microsoft.com/office/powerpoint/2010/main" val="13422303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50000"/>
              </a:spcBef>
              <a:spcAft>
                <a:spcPct val="0"/>
              </a:spcAft>
              <a:defRPr sz="2400">
                <a:solidFill>
                  <a:schemeClr val="tx1"/>
                </a:solidFill>
                <a:latin typeface="Arial" charset="0"/>
                <a:cs typeface="Arial" charset="0"/>
              </a:defRPr>
            </a:lvl6pPr>
            <a:lvl7pPr marL="2971800" indent="-228600" eaLnBrk="0" fontAlgn="base" hangingPunct="0">
              <a:spcBef>
                <a:spcPct val="50000"/>
              </a:spcBef>
              <a:spcAft>
                <a:spcPct val="0"/>
              </a:spcAft>
              <a:defRPr sz="2400">
                <a:solidFill>
                  <a:schemeClr val="tx1"/>
                </a:solidFill>
                <a:latin typeface="Arial" charset="0"/>
                <a:cs typeface="Arial" charset="0"/>
              </a:defRPr>
            </a:lvl7pPr>
            <a:lvl8pPr marL="3429000" indent="-228600" eaLnBrk="0" fontAlgn="base" hangingPunct="0">
              <a:spcBef>
                <a:spcPct val="50000"/>
              </a:spcBef>
              <a:spcAft>
                <a:spcPct val="0"/>
              </a:spcAft>
              <a:defRPr sz="2400">
                <a:solidFill>
                  <a:schemeClr val="tx1"/>
                </a:solidFill>
                <a:latin typeface="Arial" charset="0"/>
                <a:cs typeface="Arial" charset="0"/>
              </a:defRPr>
            </a:lvl8pPr>
            <a:lvl9pPr marL="3886200" indent="-228600" eaLnBrk="0" fontAlgn="base" hangingPunct="0">
              <a:spcBef>
                <a:spcPct val="50000"/>
              </a:spcBef>
              <a:spcAft>
                <a:spcPct val="0"/>
              </a:spcAft>
              <a:defRPr sz="2400">
                <a:solidFill>
                  <a:schemeClr val="tx1"/>
                </a:solidFill>
                <a:latin typeface="Arial" charset="0"/>
                <a:cs typeface="Arial" charset="0"/>
              </a:defRPr>
            </a:lvl9pPr>
          </a:lstStyle>
          <a:p>
            <a:pPr eaLnBrk="1" hangingPunct="1"/>
            <a:fld id="{38405E63-0D80-4478-98FD-C52EE50F875D}" type="slidenum">
              <a:rPr lang="en-US" sz="1200"/>
              <a:pPr eaLnBrk="1" hangingPunct="1"/>
              <a:t>3</a:t>
            </a:fld>
            <a:endParaRPr lang="en-US" sz="1200"/>
          </a:p>
        </p:txBody>
      </p:sp>
      <p:sp>
        <p:nvSpPr>
          <p:cNvPr id="7171" name="Rectangle 2"/>
          <p:cNvSpPr>
            <a:spLocks noGrp="1" noRot="1" noChangeAspect="1" noChangeArrowheads="1" noTextEdit="1"/>
          </p:cNvSpPr>
          <p:nvPr>
            <p:ph type="sldImg"/>
          </p:nvPr>
        </p:nvSpPr>
        <p:spPr>
          <a:xfrm>
            <a:off x="381000" y="685800"/>
            <a:ext cx="6096000" cy="3429000"/>
          </a:xfrm>
          <a:ln/>
        </p:spPr>
      </p:sp>
      <p:sp>
        <p:nvSpPr>
          <p:cNvPr id="7172" name="Rectangle 3"/>
          <p:cNvSpPr>
            <a:spLocks noGrp="1" noChangeArrowheads="1"/>
          </p:cNvSpPr>
          <p:nvPr>
            <p:ph type="body" idx="1"/>
          </p:nvPr>
        </p:nvSpPr>
        <p:spPr>
          <a:noFill/>
        </p:spPr>
        <p:txBody>
          <a:bodyPr/>
          <a:lstStyle/>
          <a:p>
            <a:pPr eaLnBrk="1" hangingPunct="1"/>
            <a:endParaRPr lang="fr-FR"/>
          </a:p>
        </p:txBody>
      </p:sp>
    </p:spTree>
    <p:extLst>
      <p:ext uri="{BB962C8B-B14F-4D97-AF65-F5344CB8AC3E}">
        <p14:creationId xmlns:p14="http://schemas.microsoft.com/office/powerpoint/2010/main" val="10438419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50000"/>
              </a:spcBef>
              <a:spcAft>
                <a:spcPct val="0"/>
              </a:spcAft>
              <a:defRPr sz="2400">
                <a:solidFill>
                  <a:schemeClr val="tx1"/>
                </a:solidFill>
                <a:latin typeface="Arial" charset="0"/>
                <a:cs typeface="Arial" charset="0"/>
              </a:defRPr>
            </a:lvl6pPr>
            <a:lvl7pPr marL="2971800" indent="-228600" eaLnBrk="0" fontAlgn="base" hangingPunct="0">
              <a:spcBef>
                <a:spcPct val="50000"/>
              </a:spcBef>
              <a:spcAft>
                <a:spcPct val="0"/>
              </a:spcAft>
              <a:defRPr sz="2400">
                <a:solidFill>
                  <a:schemeClr val="tx1"/>
                </a:solidFill>
                <a:latin typeface="Arial" charset="0"/>
                <a:cs typeface="Arial" charset="0"/>
              </a:defRPr>
            </a:lvl7pPr>
            <a:lvl8pPr marL="3429000" indent="-228600" eaLnBrk="0" fontAlgn="base" hangingPunct="0">
              <a:spcBef>
                <a:spcPct val="50000"/>
              </a:spcBef>
              <a:spcAft>
                <a:spcPct val="0"/>
              </a:spcAft>
              <a:defRPr sz="2400">
                <a:solidFill>
                  <a:schemeClr val="tx1"/>
                </a:solidFill>
                <a:latin typeface="Arial" charset="0"/>
                <a:cs typeface="Arial" charset="0"/>
              </a:defRPr>
            </a:lvl8pPr>
            <a:lvl9pPr marL="3886200" indent="-228600" eaLnBrk="0" fontAlgn="base" hangingPunct="0">
              <a:spcBef>
                <a:spcPct val="50000"/>
              </a:spcBef>
              <a:spcAft>
                <a:spcPct val="0"/>
              </a:spcAft>
              <a:defRPr sz="2400">
                <a:solidFill>
                  <a:schemeClr val="tx1"/>
                </a:solidFill>
                <a:latin typeface="Arial" charset="0"/>
                <a:cs typeface="Arial" charset="0"/>
              </a:defRPr>
            </a:lvl9pPr>
          </a:lstStyle>
          <a:p>
            <a:pPr eaLnBrk="1" hangingPunct="1"/>
            <a:fld id="{38405E63-0D80-4478-98FD-C52EE50F875D}" type="slidenum">
              <a:rPr lang="en-US" sz="1200"/>
              <a:pPr eaLnBrk="1" hangingPunct="1"/>
              <a:t>4</a:t>
            </a:fld>
            <a:endParaRPr lang="en-US" sz="1200"/>
          </a:p>
        </p:txBody>
      </p:sp>
      <p:sp>
        <p:nvSpPr>
          <p:cNvPr id="7171" name="Rectangle 2"/>
          <p:cNvSpPr>
            <a:spLocks noGrp="1" noRot="1" noChangeAspect="1" noChangeArrowheads="1" noTextEdit="1"/>
          </p:cNvSpPr>
          <p:nvPr>
            <p:ph type="sldImg"/>
          </p:nvPr>
        </p:nvSpPr>
        <p:spPr>
          <a:xfrm>
            <a:off x="381000" y="685800"/>
            <a:ext cx="6096000" cy="3429000"/>
          </a:xfrm>
          <a:ln/>
        </p:spPr>
      </p:sp>
      <p:sp>
        <p:nvSpPr>
          <p:cNvPr id="7172" name="Rectangle 3"/>
          <p:cNvSpPr>
            <a:spLocks noGrp="1" noChangeArrowheads="1"/>
          </p:cNvSpPr>
          <p:nvPr>
            <p:ph type="body" idx="1"/>
          </p:nvPr>
        </p:nvSpPr>
        <p:spPr>
          <a:noFill/>
        </p:spPr>
        <p:txBody>
          <a:bodyPr/>
          <a:lstStyle/>
          <a:p>
            <a:pPr eaLnBrk="1" hangingPunct="1"/>
            <a:endParaRPr lang="fr-FR"/>
          </a:p>
        </p:txBody>
      </p:sp>
    </p:spTree>
    <p:extLst>
      <p:ext uri="{BB962C8B-B14F-4D97-AF65-F5344CB8AC3E}">
        <p14:creationId xmlns:p14="http://schemas.microsoft.com/office/powerpoint/2010/main" val="36043950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50000"/>
              </a:spcBef>
              <a:spcAft>
                <a:spcPct val="0"/>
              </a:spcAft>
              <a:defRPr sz="2400">
                <a:solidFill>
                  <a:schemeClr val="tx1"/>
                </a:solidFill>
                <a:latin typeface="Arial" charset="0"/>
                <a:cs typeface="Arial" charset="0"/>
              </a:defRPr>
            </a:lvl6pPr>
            <a:lvl7pPr marL="2971800" indent="-228600" eaLnBrk="0" fontAlgn="base" hangingPunct="0">
              <a:spcBef>
                <a:spcPct val="50000"/>
              </a:spcBef>
              <a:spcAft>
                <a:spcPct val="0"/>
              </a:spcAft>
              <a:defRPr sz="2400">
                <a:solidFill>
                  <a:schemeClr val="tx1"/>
                </a:solidFill>
                <a:latin typeface="Arial" charset="0"/>
                <a:cs typeface="Arial" charset="0"/>
              </a:defRPr>
            </a:lvl7pPr>
            <a:lvl8pPr marL="3429000" indent="-228600" eaLnBrk="0" fontAlgn="base" hangingPunct="0">
              <a:spcBef>
                <a:spcPct val="50000"/>
              </a:spcBef>
              <a:spcAft>
                <a:spcPct val="0"/>
              </a:spcAft>
              <a:defRPr sz="2400">
                <a:solidFill>
                  <a:schemeClr val="tx1"/>
                </a:solidFill>
                <a:latin typeface="Arial" charset="0"/>
                <a:cs typeface="Arial" charset="0"/>
              </a:defRPr>
            </a:lvl8pPr>
            <a:lvl9pPr marL="3886200" indent="-228600" eaLnBrk="0" fontAlgn="base" hangingPunct="0">
              <a:spcBef>
                <a:spcPct val="50000"/>
              </a:spcBef>
              <a:spcAft>
                <a:spcPct val="0"/>
              </a:spcAft>
              <a:defRPr sz="2400">
                <a:solidFill>
                  <a:schemeClr val="tx1"/>
                </a:solidFill>
                <a:latin typeface="Arial" charset="0"/>
                <a:cs typeface="Arial" charset="0"/>
              </a:defRPr>
            </a:lvl9pPr>
          </a:lstStyle>
          <a:p>
            <a:pPr eaLnBrk="1" hangingPunct="1"/>
            <a:fld id="{38405E63-0D80-4478-98FD-C52EE50F875D}" type="slidenum">
              <a:rPr lang="en-US" sz="1200"/>
              <a:pPr eaLnBrk="1" hangingPunct="1"/>
              <a:t>5</a:t>
            </a:fld>
            <a:endParaRPr lang="en-US" sz="1200" dirty="0"/>
          </a:p>
        </p:txBody>
      </p:sp>
      <p:sp>
        <p:nvSpPr>
          <p:cNvPr id="7171" name="Rectangle 2"/>
          <p:cNvSpPr>
            <a:spLocks noGrp="1" noRot="1" noChangeAspect="1" noChangeArrowheads="1" noTextEdit="1"/>
          </p:cNvSpPr>
          <p:nvPr>
            <p:ph type="sldImg"/>
          </p:nvPr>
        </p:nvSpPr>
        <p:spPr>
          <a:xfrm>
            <a:off x="381000" y="685800"/>
            <a:ext cx="6096000" cy="3429000"/>
          </a:xfrm>
          <a:ln/>
        </p:spPr>
      </p:sp>
      <p:sp>
        <p:nvSpPr>
          <p:cNvPr id="7172" name="Rectangle 3"/>
          <p:cNvSpPr>
            <a:spLocks noGrp="1" noChangeArrowheads="1"/>
          </p:cNvSpPr>
          <p:nvPr>
            <p:ph type="body" idx="1"/>
          </p:nvPr>
        </p:nvSpPr>
        <p:spPr>
          <a:noFill/>
        </p:spPr>
        <p:txBody>
          <a:bodyPr/>
          <a:lstStyle/>
          <a:p>
            <a:pPr eaLnBrk="1" hangingPunct="1"/>
            <a:endParaRPr lang="fr-FR" dirty="0"/>
          </a:p>
        </p:txBody>
      </p:sp>
    </p:spTree>
    <p:extLst>
      <p:ext uri="{BB962C8B-B14F-4D97-AF65-F5344CB8AC3E}">
        <p14:creationId xmlns:p14="http://schemas.microsoft.com/office/powerpoint/2010/main" val="34781787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50000"/>
              </a:spcBef>
              <a:spcAft>
                <a:spcPct val="0"/>
              </a:spcAft>
              <a:defRPr sz="2400">
                <a:solidFill>
                  <a:schemeClr val="tx1"/>
                </a:solidFill>
                <a:latin typeface="Arial" charset="0"/>
                <a:cs typeface="Arial" charset="0"/>
              </a:defRPr>
            </a:lvl6pPr>
            <a:lvl7pPr marL="2971800" indent="-228600" eaLnBrk="0" fontAlgn="base" hangingPunct="0">
              <a:spcBef>
                <a:spcPct val="50000"/>
              </a:spcBef>
              <a:spcAft>
                <a:spcPct val="0"/>
              </a:spcAft>
              <a:defRPr sz="2400">
                <a:solidFill>
                  <a:schemeClr val="tx1"/>
                </a:solidFill>
                <a:latin typeface="Arial" charset="0"/>
                <a:cs typeface="Arial" charset="0"/>
              </a:defRPr>
            </a:lvl7pPr>
            <a:lvl8pPr marL="3429000" indent="-228600" eaLnBrk="0" fontAlgn="base" hangingPunct="0">
              <a:spcBef>
                <a:spcPct val="50000"/>
              </a:spcBef>
              <a:spcAft>
                <a:spcPct val="0"/>
              </a:spcAft>
              <a:defRPr sz="2400">
                <a:solidFill>
                  <a:schemeClr val="tx1"/>
                </a:solidFill>
                <a:latin typeface="Arial" charset="0"/>
                <a:cs typeface="Arial" charset="0"/>
              </a:defRPr>
            </a:lvl8pPr>
            <a:lvl9pPr marL="3886200" indent="-228600" eaLnBrk="0" fontAlgn="base" hangingPunct="0">
              <a:spcBef>
                <a:spcPct val="50000"/>
              </a:spcBef>
              <a:spcAft>
                <a:spcPct val="0"/>
              </a:spcAft>
              <a:defRPr sz="2400">
                <a:solidFill>
                  <a:schemeClr val="tx1"/>
                </a:solidFill>
                <a:latin typeface="Arial" charset="0"/>
                <a:cs typeface="Arial" charset="0"/>
              </a:defRPr>
            </a:lvl9pPr>
          </a:lstStyle>
          <a:p>
            <a:pPr eaLnBrk="1" hangingPunct="1"/>
            <a:fld id="{38405E63-0D80-4478-98FD-C52EE50F875D}" type="slidenum">
              <a:rPr lang="en-US" sz="1200"/>
              <a:pPr eaLnBrk="1" hangingPunct="1"/>
              <a:t>6</a:t>
            </a:fld>
            <a:endParaRPr lang="en-US" sz="1200"/>
          </a:p>
        </p:txBody>
      </p:sp>
      <p:sp>
        <p:nvSpPr>
          <p:cNvPr id="7171" name="Rectangle 2"/>
          <p:cNvSpPr>
            <a:spLocks noGrp="1" noRot="1" noChangeAspect="1" noChangeArrowheads="1" noTextEdit="1"/>
          </p:cNvSpPr>
          <p:nvPr>
            <p:ph type="sldImg"/>
          </p:nvPr>
        </p:nvSpPr>
        <p:spPr>
          <a:xfrm>
            <a:off x="381000" y="685800"/>
            <a:ext cx="6096000" cy="3429000"/>
          </a:xfrm>
          <a:ln/>
        </p:spPr>
      </p:sp>
      <p:sp>
        <p:nvSpPr>
          <p:cNvPr id="7172" name="Rectangle 3"/>
          <p:cNvSpPr>
            <a:spLocks noGrp="1" noChangeArrowheads="1"/>
          </p:cNvSpPr>
          <p:nvPr>
            <p:ph type="body" idx="1"/>
          </p:nvPr>
        </p:nvSpPr>
        <p:spPr>
          <a:noFill/>
        </p:spPr>
        <p:txBody>
          <a:bodyPr/>
          <a:lstStyle/>
          <a:p>
            <a:pPr eaLnBrk="1" hangingPunct="1"/>
            <a:endParaRPr lang="fr-FR"/>
          </a:p>
        </p:txBody>
      </p:sp>
    </p:spTree>
    <p:extLst>
      <p:ext uri="{BB962C8B-B14F-4D97-AF65-F5344CB8AC3E}">
        <p14:creationId xmlns:p14="http://schemas.microsoft.com/office/powerpoint/2010/main" val="13422303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50000"/>
              </a:spcBef>
              <a:spcAft>
                <a:spcPct val="0"/>
              </a:spcAft>
              <a:defRPr sz="2400">
                <a:solidFill>
                  <a:schemeClr val="tx1"/>
                </a:solidFill>
                <a:latin typeface="Arial" charset="0"/>
                <a:cs typeface="Arial" charset="0"/>
              </a:defRPr>
            </a:lvl6pPr>
            <a:lvl7pPr marL="2971800" indent="-228600" eaLnBrk="0" fontAlgn="base" hangingPunct="0">
              <a:spcBef>
                <a:spcPct val="50000"/>
              </a:spcBef>
              <a:spcAft>
                <a:spcPct val="0"/>
              </a:spcAft>
              <a:defRPr sz="2400">
                <a:solidFill>
                  <a:schemeClr val="tx1"/>
                </a:solidFill>
                <a:latin typeface="Arial" charset="0"/>
                <a:cs typeface="Arial" charset="0"/>
              </a:defRPr>
            </a:lvl7pPr>
            <a:lvl8pPr marL="3429000" indent="-228600" eaLnBrk="0" fontAlgn="base" hangingPunct="0">
              <a:spcBef>
                <a:spcPct val="50000"/>
              </a:spcBef>
              <a:spcAft>
                <a:spcPct val="0"/>
              </a:spcAft>
              <a:defRPr sz="2400">
                <a:solidFill>
                  <a:schemeClr val="tx1"/>
                </a:solidFill>
                <a:latin typeface="Arial" charset="0"/>
                <a:cs typeface="Arial" charset="0"/>
              </a:defRPr>
            </a:lvl8pPr>
            <a:lvl9pPr marL="3886200" indent="-228600" eaLnBrk="0" fontAlgn="base" hangingPunct="0">
              <a:spcBef>
                <a:spcPct val="50000"/>
              </a:spcBef>
              <a:spcAft>
                <a:spcPct val="0"/>
              </a:spcAft>
              <a:defRPr sz="2400">
                <a:solidFill>
                  <a:schemeClr val="tx1"/>
                </a:solidFill>
                <a:latin typeface="Arial" charset="0"/>
                <a:cs typeface="Arial" charset="0"/>
              </a:defRPr>
            </a:lvl9pPr>
          </a:lstStyle>
          <a:p>
            <a:pPr eaLnBrk="1" hangingPunct="1"/>
            <a:fld id="{38405E63-0D80-4478-98FD-C52EE50F875D}" type="slidenum">
              <a:rPr lang="en-US" sz="1200"/>
              <a:pPr eaLnBrk="1" hangingPunct="1"/>
              <a:t>7</a:t>
            </a:fld>
            <a:endParaRPr lang="en-US" sz="1200"/>
          </a:p>
        </p:txBody>
      </p:sp>
      <p:sp>
        <p:nvSpPr>
          <p:cNvPr id="7171" name="Rectangle 2"/>
          <p:cNvSpPr>
            <a:spLocks noGrp="1" noRot="1" noChangeAspect="1" noChangeArrowheads="1" noTextEdit="1"/>
          </p:cNvSpPr>
          <p:nvPr>
            <p:ph type="sldImg"/>
          </p:nvPr>
        </p:nvSpPr>
        <p:spPr>
          <a:xfrm>
            <a:off x="381000" y="685800"/>
            <a:ext cx="6096000" cy="3429000"/>
          </a:xfrm>
          <a:ln/>
        </p:spPr>
      </p:sp>
      <p:sp>
        <p:nvSpPr>
          <p:cNvPr id="7172" name="Rectangle 3"/>
          <p:cNvSpPr>
            <a:spLocks noGrp="1" noChangeArrowheads="1"/>
          </p:cNvSpPr>
          <p:nvPr>
            <p:ph type="body" idx="1"/>
          </p:nvPr>
        </p:nvSpPr>
        <p:spPr>
          <a:noFill/>
        </p:spPr>
        <p:txBody>
          <a:bodyPr/>
          <a:lstStyle/>
          <a:p>
            <a:pPr eaLnBrk="1" hangingPunct="1"/>
            <a:endParaRPr lang="fr-FR"/>
          </a:p>
        </p:txBody>
      </p:sp>
    </p:spTree>
    <p:extLst>
      <p:ext uri="{BB962C8B-B14F-4D97-AF65-F5344CB8AC3E}">
        <p14:creationId xmlns:p14="http://schemas.microsoft.com/office/powerpoint/2010/main" val="5953580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50000"/>
              </a:spcBef>
              <a:spcAft>
                <a:spcPct val="0"/>
              </a:spcAft>
              <a:defRPr sz="2400">
                <a:solidFill>
                  <a:schemeClr val="tx1"/>
                </a:solidFill>
                <a:latin typeface="Arial" charset="0"/>
                <a:cs typeface="Arial" charset="0"/>
              </a:defRPr>
            </a:lvl6pPr>
            <a:lvl7pPr marL="2971800" indent="-228600" eaLnBrk="0" fontAlgn="base" hangingPunct="0">
              <a:spcBef>
                <a:spcPct val="50000"/>
              </a:spcBef>
              <a:spcAft>
                <a:spcPct val="0"/>
              </a:spcAft>
              <a:defRPr sz="2400">
                <a:solidFill>
                  <a:schemeClr val="tx1"/>
                </a:solidFill>
                <a:latin typeface="Arial" charset="0"/>
                <a:cs typeface="Arial" charset="0"/>
              </a:defRPr>
            </a:lvl7pPr>
            <a:lvl8pPr marL="3429000" indent="-228600" eaLnBrk="0" fontAlgn="base" hangingPunct="0">
              <a:spcBef>
                <a:spcPct val="50000"/>
              </a:spcBef>
              <a:spcAft>
                <a:spcPct val="0"/>
              </a:spcAft>
              <a:defRPr sz="2400">
                <a:solidFill>
                  <a:schemeClr val="tx1"/>
                </a:solidFill>
                <a:latin typeface="Arial" charset="0"/>
                <a:cs typeface="Arial" charset="0"/>
              </a:defRPr>
            </a:lvl8pPr>
            <a:lvl9pPr marL="3886200" indent="-228600" eaLnBrk="0" fontAlgn="base" hangingPunct="0">
              <a:spcBef>
                <a:spcPct val="50000"/>
              </a:spcBef>
              <a:spcAft>
                <a:spcPct val="0"/>
              </a:spcAft>
              <a:defRPr sz="2400">
                <a:solidFill>
                  <a:schemeClr val="tx1"/>
                </a:solidFill>
                <a:latin typeface="Arial" charset="0"/>
                <a:cs typeface="Arial" charset="0"/>
              </a:defRPr>
            </a:lvl9pPr>
          </a:lstStyle>
          <a:p>
            <a:pPr eaLnBrk="1" hangingPunct="1"/>
            <a:fld id="{38405E63-0D80-4478-98FD-C52EE50F875D}" type="slidenum">
              <a:rPr lang="en-US" sz="1200"/>
              <a:pPr eaLnBrk="1" hangingPunct="1"/>
              <a:t>8</a:t>
            </a:fld>
            <a:endParaRPr lang="en-US" sz="1200"/>
          </a:p>
        </p:txBody>
      </p:sp>
      <p:sp>
        <p:nvSpPr>
          <p:cNvPr id="7171" name="Rectangle 2"/>
          <p:cNvSpPr>
            <a:spLocks noGrp="1" noRot="1" noChangeAspect="1" noChangeArrowheads="1" noTextEdit="1"/>
          </p:cNvSpPr>
          <p:nvPr>
            <p:ph type="sldImg"/>
          </p:nvPr>
        </p:nvSpPr>
        <p:spPr>
          <a:xfrm>
            <a:off x="381000" y="685800"/>
            <a:ext cx="6096000" cy="3429000"/>
          </a:xfrm>
          <a:ln/>
        </p:spPr>
      </p:sp>
      <p:sp>
        <p:nvSpPr>
          <p:cNvPr id="7172" name="Rectangle 3"/>
          <p:cNvSpPr>
            <a:spLocks noGrp="1" noChangeArrowheads="1"/>
          </p:cNvSpPr>
          <p:nvPr>
            <p:ph type="body" idx="1"/>
          </p:nvPr>
        </p:nvSpPr>
        <p:spPr>
          <a:noFill/>
        </p:spPr>
        <p:txBody>
          <a:bodyPr/>
          <a:lstStyle/>
          <a:p>
            <a:pPr eaLnBrk="1" hangingPunct="1"/>
            <a:endParaRPr lang="fr-FR"/>
          </a:p>
        </p:txBody>
      </p:sp>
    </p:spTree>
    <p:extLst>
      <p:ext uri="{BB962C8B-B14F-4D97-AF65-F5344CB8AC3E}">
        <p14:creationId xmlns:p14="http://schemas.microsoft.com/office/powerpoint/2010/main" val="17338537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50000"/>
              </a:spcBef>
              <a:spcAft>
                <a:spcPct val="0"/>
              </a:spcAft>
              <a:defRPr sz="2400">
                <a:solidFill>
                  <a:schemeClr val="tx1"/>
                </a:solidFill>
                <a:latin typeface="Arial" charset="0"/>
                <a:cs typeface="Arial" charset="0"/>
              </a:defRPr>
            </a:lvl6pPr>
            <a:lvl7pPr marL="2971800" indent="-228600" eaLnBrk="0" fontAlgn="base" hangingPunct="0">
              <a:spcBef>
                <a:spcPct val="50000"/>
              </a:spcBef>
              <a:spcAft>
                <a:spcPct val="0"/>
              </a:spcAft>
              <a:defRPr sz="2400">
                <a:solidFill>
                  <a:schemeClr val="tx1"/>
                </a:solidFill>
                <a:latin typeface="Arial" charset="0"/>
                <a:cs typeface="Arial" charset="0"/>
              </a:defRPr>
            </a:lvl7pPr>
            <a:lvl8pPr marL="3429000" indent="-228600" eaLnBrk="0" fontAlgn="base" hangingPunct="0">
              <a:spcBef>
                <a:spcPct val="50000"/>
              </a:spcBef>
              <a:spcAft>
                <a:spcPct val="0"/>
              </a:spcAft>
              <a:defRPr sz="2400">
                <a:solidFill>
                  <a:schemeClr val="tx1"/>
                </a:solidFill>
                <a:latin typeface="Arial" charset="0"/>
                <a:cs typeface="Arial" charset="0"/>
              </a:defRPr>
            </a:lvl8pPr>
            <a:lvl9pPr marL="3886200" indent="-228600" eaLnBrk="0" fontAlgn="base" hangingPunct="0">
              <a:spcBef>
                <a:spcPct val="50000"/>
              </a:spcBef>
              <a:spcAft>
                <a:spcPct val="0"/>
              </a:spcAft>
              <a:defRPr sz="2400">
                <a:solidFill>
                  <a:schemeClr val="tx1"/>
                </a:solidFill>
                <a:latin typeface="Arial" charset="0"/>
                <a:cs typeface="Arial" charset="0"/>
              </a:defRPr>
            </a:lvl9pPr>
          </a:lstStyle>
          <a:p>
            <a:pPr eaLnBrk="1" hangingPunct="1"/>
            <a:fld id="{38405E63-0D80-4478-98FD-C52EE50F875D}" type="slidenum">
              <a:rPr lang="en-US" sz="1200"/>
              <a:pPr eaLnBrk="1" hangingPunct="1"/>
              <a:t>9</a:t>
            </a:fld>
            <a:endParaRPr lang="en-US" sz="1200"/>
          </a:p>
        </p:txBody>
      </p:sp>
      <p:sp>
        <p:nvSpPr>
          <p:cNvPr id="7171" name="Rectangle 2"/>
          <p:cNvSpPr>
            <a:spLocks noGrp="1" noRot="1" noChangeAspect="1" noChangeArrowheads="1" noTextEdit="1"/>
          </p:cNvSpPr>
          <p:nvPr>
            <p:ph type="sldImg"/>
          </p:nvPr>
        </p:nvSpPr>
        <p:spPr>
          <a:xfrm>
            <a:off x="381000" y="685800"/>
            <a:ext cx="6096000" cy="3429000"/>
          </a:xfrm>
          <a:ln/>
        </p:spPr>
      </p:sp>
      <p:sp>
        <p:nvSpPr>
          <p:cNvPr id="7172" name="Rectangle 3"/>
          <p:cNvSpPr>
            <a:spLocks noGrp="1" noChangeArrowheads="1"/>
          </p:cNvSpPr>
          <p:nvPr>
            <p:ph type="body" idx="1"/>
          </p:nvPr>
        </p:nvSpPr>
        <p:spPr>
          <a:noFill/>
        </p:spPr>
        <p:txBody>
          <a:bodyPr/>
          <a:lstStyle/>
          <a:p>
            <a:pPr eaLnBrk="1" hangingPunct="1"/>
            <a:endParaRPr lang="fr-FR"/>
          </a:p>
        </p:txBody>
      </p:sp>
    </p:spTree>
    <p:extLst>
      <p:ext uri="{BB962C8B-B14F-4D97-AF65-F5344CB8AC3E}">
        <p14:creationId xmlns:p14="http://schemas.microsoft.com/office/powerpoint/2010/main" val="38527738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914400" y="2130426"/>
            <a:ext cx="10363200" cy="1470025"/>
          </a:xfrm>
        </p:spPr>
        <p:txBody>
          <a:bodyPr/>
          <a:lstStyle>
            <a:lvl1pPr>
              <a:defRPr/>
            </a:lvl1pPr>
          </a:lstStyle>
          <a:p>
            <a:pPr lvl="0"/>
            <a:r>
              <a:rPr lang="en-US" noProof="0"/>
              <a:t>Click to edit Master title style</a:t>
            </a:r>
          </a:p>
        </p:txBody>
      </p:sp>
      <p:sp>
        <p:nvSpPr>
          <p:cNvPr id="3075" name="Rectangle 3"/>
          <p:cNvSpPr>
            <a:spLocks noGrp="1" noChangeArrowheads="1"/>
          </p:cNvSpPr>
          <p:nvPr>
            <p:ph type="subTitle" idx="1"/>
          </p:nvPr>
        </p:nvSpPr>
        <p:spPr>
          <a:xfrm>
            <a:off x="912284" y="3860800"/>
            <a:ext cx="8534400" cy="1752600"/>
          </a:xfrm>
        </p:spPr>
        <p:txBody>
          <a:bodyPr/>
          <a:lstStyle>
            <a:lvl1pPr marL="0" indent="0">
              <a:buFontTx/>
              <a:buNone/>
              <a:defRPr/>
            </a:lvl1pPr>
          </a:lstStyle>
          <a:p>
            <a:pPr lvl="0"/>
            <a:r>
              <a:rPr lang="en-US" noProof="0"/>
              <a:t>Click to edit Master subtitle style</a:t>
            </a:r>
          </a:p>
        </p:txBody>
      </p:sp>
    </p:spTree>
    <p:extLst>
      <p:ext uri="{BB962C8B-B14F-4D97-AF65-F5344CB8AC3E}">
        <p14:creationId xmlns:p14="http://schemas.microsoft.com/office/powerpoint/2010/main" val="2904961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H"/>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Rectangle 6"/>
          <p:cNvSpPr>
            <a:spLocks noGrp="1" noChangeArrowheads="1"/>
          </p:cNvSpPr>
          <p:nvPr>
            <p:ph type="sldNum" sz="quarter" idx="10"/>
          </p:nvPr>
        </p:nvSpPr>
        <p:spPr>
          <a:ln/>
        </p:spPr>
        <p:txBody>
          <a:bodyPr/>
          <a:lstStyle>
            <a:lvl1pPr>
              <a:defRPr/>
            </a:lvl1pPr>
          </a:lstStyle>
          <a:p>
            <a:pPr>
              <a:defRPr/>
            </a:pPr>
            <a:fld id="{9AC3305F-35F4-4D38-853F-6972B7651A04}" type="slidenum">
              <a:rPr lang="en-US"/>
              <a:pPr>
                <a:defRPr/>
              </a:pPr>
              <a:t>‹#›</a:t>
            </a:fld>
            <a:endParaRPr lang="en-US" dirty="0"/>
          </a:p>
        </p:txBody>
      </p:sp>
    </p:spTree>
    <p:extLst>
      <p:ext uri="{BB962C8B-B14F-4D97-AF65-F5344CB8AC3E}">
        <p14:creationId xmlns:p14="http://schemas.microsoft.com/office/powerpoint/2010/main" val="3759919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fr-CH"/>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Rectangle 6"/>
          <p:cNvSpPr>
            <a:spLocks noGrp="1" noChangeArrowheads="1"/>
          </p:cNvSpPr>
          <p:nvPr>
            <p:ph type="sldNum" sz="quarter" idx="10"/>
          </p:nvPr>
        </p:nvSpPr>
        <p:spPr>
          <a:ln/>
        </p:spPr>
        <p:txBody>
          <a:bodyPr/>
          <a:lstStyle>
            <a:lvl1pPr>
              <a:defRPr/>
            </a:lvl1pPr>
          </a:lstStyle>
          <a:p>
            <a:pPr>
              <a:defRPr/>
            </a:pPr>
            <a:fld id="{0DA1C06C-5FA2-4438-B070-4F16D45DBAED}" type="slidenum">
              <a:rPr lang="en-US"/>
              <a:pPr>
                <a:defRPr/>
              </a:pPr>
              <a:t>‹#›</a:t>
            </a:fld>
            <a:endParaRPr lang="en-US" dirty="0"/>
          </a:p>
        </p:txBody>
      </p:sp>
    </p:spTree>
    <p:extLst>
      <p:ext uri="{BB962C8B-B14F-4D97-AF65-F5344CB8AC3E}">
        <p14:creationId xmlns:p14="http://schemas.microsoft.com/office/powerpoint/2010/main" val="1863685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H"/>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Rectangle 6"/>
          <p:cNvSpPr>
            <a:spLocks noGrp="1" noChangeArrowheads="1"/>
          </p:cNvSpPr>
          <p:nvPr>
            <p:ph type="sldNum" sz="quarter" idx="10"/>
          </p:nvPr>
        </p:nvSpPr>
        <p:spPr>
          <a:ln/>
        </p:spPr>
        <p:txBody>
          <a:bodyPr/>
          <a:lstStyle>
            <a:lvl1pPr>
              <a:defRPr/>
            </a:lvl1pPr>
          </a:lstStyle>
          <a:p>
            <a:pPr>
              <a:defRPr/>
            </a:pPr>
            <a:fld id="{DA79EEDA-9492-4994-BB18-1005CD6866B1}" type="slidenum">
              <a:rPr lang="en-US"/>
              <a:pPr>
                <a:defRPr/>
              </a:pPr>
              <a:t>‹#›</a:t>
            </a:fld>
            <a:endParaRPr lang="en-US" dirty="0"/>
          </a:p>
        </p:txBody>
      </p:sp>
    </p:spTree>
    <p:extLst>
      <p:ext uri="{BB962C8B-B14F-4D97-AF65-F5344CB8AC3E}">
        <p14:creationId xmlns:p14="http://schemas.microsoft.com/office/powerpoint/2010/main" val="2439346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fr-CH"/>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3DAB5F7D-D5B1-4D98-B310-16D211F23652}" type="slidenum">
              <a:rPr lang="en-US"/>
              <a:pPr>
                <a:defRPr/>
              </a:pPr>
              <a:t>‹#›</a:t>
            </a:fld>
            <a:endParaRPr lang="en-US" dirty="0"/>
          </a:p>
        </p:txBody>
      </p:sp>
    </p:spTree>
    <p:extLst>
      <p:ext uri="{BB962C8B-B14F-4D97-AF65-F5344CB8AC3E}">
        <p14:creationId xmlns:p14="http://schemas.microsoft.com/office/powerpoint/2010/main" val="1974900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H"/>
          </a:p>
        </p:txBody>
      </p:sp>
      <p:sp>
        <p:nvSpPr>
          <p:cNvPr id="3" name="Content Placeholder 2"/>
          <p:cNvSpPr>
            <a:spLocks noGrp="1"/>
          </p:cNvSpPr>
          <p:nvPr>
            <p:ph sz="half" idx="1"/>
          </p:nvPr>
        </p:nvSpPr>
        <p:spPr>
          <a:xfrm>
            <a:off x="609600" y="1773239"/>
            <a:ext cx="53848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Content Placeholder 3"/>
          <p:cNvSpPr>
            <a:spLocks noGrp="1"/>
          </p:cNvSpPr>
          <p:nvPr>
            <p:ph sz="half" idx="2"/>
          </p:nvPr>
        </p:nvSpPr>
        <p:spPr>
          <a:xfrm>
            <a:off x="6197600" y="1773239"/>
            <a:ext cx="53848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5" name="Rectangle 6"/>
          <p:cNvSpPr>
            <a:spLocks noGrp="1" noChangeArrowheads="1"/>
          </p:cNvSpPr>
          <p:nvPr>
            <p:ph type="sldNum" sz="quarter" idx="10"/>
          </p:nvPr>
        </p:nvSpPr>
        <p:spPr>
          <a:ln/>
        </p:spPr>
        <p:txBody>
          <a:bodyPr/>
          <a:lstStyle>
            <a:lvl1pPr>
              <a:defRPr/>
            </a:lvl1pPr>
          </a:lstStyle>
          <a:p>
            <a:pPr>
              <a:defRPr/>
            </a:pPr>
            <a:fld id="{21517826-A1A8-4B20-83BB-6B4226365DCE}" type="slidenum">
              <a:rPr lang="en-US"/>
              <a:pPr>
                <a:defRPr/>
              </a:pPr>
              <a:t>‹#›</a:t>
            </a:fld>
            <a:endParaRPr lang="en-US" dirty="0"/>
          </a:p>
        </p:txBody>
      </p:sp>
    </p:spTree>
    <p:extLst>
      <p:ext uri="{BB962C8B-B14F-4D97-AF65-F5344CB8AC3E}">
        <p14:creationId xmlns:p14="http://schemas.microsoft.com/office/powerpoint/2010/main" val="1514180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fr-CH"/>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7" name="Rectangle 6"/>
          <p:cNvSpPr>
            <a:spLocks noGrp="1" noChangeArrowheads="1"/>
          </p:cNvSpPr>
          <p:nvPr>
            <p:ph type="sldNum" sz="quarter" idx="10"/>
          </p:nvPr>
        </p:nvSpPr>
        <p:spPr>
          <a:ln/>
        </p:spPr>
        <p:txBody>
          <a:bodyPr/>
          <a:lstStyle>
            <a:lvl1pPr>
              <a:defRPr/>
            </a:lvl1pPr>
          </a:lstStyle>
          <a:p>
            <a:pPr>
              <a:defRPr/>
            </a:pPr>
            <a:fld id="{76546D48-0F63-43E9-B47C-935DCDFAA143}" type="slidenum">
              <a:rPr lang="en-US"/>
              <a:pPr>
                <a:defRPr/>
              </a:pPr>
              <a:t>‹#›</a:t>
            </a:fld>
            <a:endParaRPr lang="en-US" dirty="0"/>
          </a:p>
        </p:txBody>
      </p:sp>
    </p:spTree>
    <p:extLst>
      <p:ext uri="{BB962C8B-B14F-4D97-AF65-F5344CB8AC3E}">
        <p14:creationId xmlns:p14="http://schemas.microsoft.com/office/powerpoint/2010/main" val="1566851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H"/>
          </a:p>
        </p:txBody>
      </p:sp>
      <p:sp>
        <p:nvSpPr>
          <p:cNvPr id="3" name="Rectangle 6"/>
          <p:cNvSpPr>
            <a:spLocks noGrp="1" noChangeArrowheads="1"/>
          </p:cNvSpPr>
          <p:nvPr>
            <p:ph type="sldNum" sz="quarter" idx="10"/>
          </p:nvPr>
        </p:nvSpPr>
        <p:spPr>
          <a:ln/>
        </p:spPr>
        <p:txBody>
          <a:bodyPr/>
          <a:lstStyle>
            <a:lvl1pPr>
              <a:defRPr/>
            </a:lvl1pPr>
          </a:lstStyle>
          <a:p>
            <a:pPr>
              <a:defRPr/>
            </a:pPr>
            <a:fld id="{7DE760F4-0BB2-41F5-A823-5656424847FC}" type="slidenum">
              <a:rPr lang="en-US"/>
              <a:pPr>
                <a:defRPr/>
              </a:pPr>
              <a:t>‹#›</a:t>
            </a:fld>
            <a:endParaRPr lang="en-US" dirty="0"/>
          </a:p>
        </p:txBody>
      </p:sp>
    </p:spTree>
    <p:extLst>
      <p:ext uri="{BB962C8B-B14F-4D97-AF65-F5344CB8AC3E}">
        <p14:creationId xmlns:p14="http://schemas.microsoft.com/office/powerpoint/2010/main" val="214993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886D60C8-7BA5-467F-BCD3-E871B6D034EA}" type="slidenum">
              <a:rPr lang="en-US"/>
              <a:pPr>
                <a:defRPr/>
              </a:pPr>
              <a:t>‹#›</a:t>
            </a:fld>
            <a:endParaRPr lang="en-US" dirty="0"/>
          </a:p>
        </p:txBody>
      </p:sp>
    </p:spTree>
    <p:extLst>
      <p:ext uri="{BB962C8B-B14F-4D97-AF65-F5344CB8AC3E}">
        <p14:creationId xmlns:p14="http://schemas.microsoft.com/office/powerpoint/2010/main" val="1111963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fr-CH"/>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ADC813F8-B5E0-463F-B52D-A76CAE1804A7}" type="slidenum">
              <a:rPr lang="en-US"/>
              <a:pPr>
                <a:defRPr/>
              </a:pPr>
              <a:t>‹#›</a:t>
            </a:fld>
            <a:endParaRPr lang="en-US" dirty="0"/>
          </a:p>
        </p:txBody>
      </p:sp>
    </p:spTree>
    <p:extLst>
      <p:ext uri="{BB962C8B-B14F-4D97-AF65-F5344CB8AC3E}">
        <p14:creationId xmlns:p14="http://schemas.microsoft.com/office/powerpoint/2010/main" val="1942046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fr-CH"/>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endParaRPr lang="fr-CH"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D177A5B0-4E40-4836-BF8A-4DD351994794}" type="slidenum">
              <a:rPr lang="en-US"/>
              <a:pPr>
                <a:defRPr/>
              </a:pPr>
              <a:t>‹#›</a:t>
            </a:fld>
            <a:endParaRPr lang="en-US" dirty="0"/>
          </a:p>
        </p:txBody>
      </p:sp>
    </p:spTree>
    <p:extLst>
      <p:ext uri="{BB962C8B-B14F-4D97-AF65-F5344CB8AC3E}">
        <p14:creationId xmlns:p14="http://schemas.microsoft.com/office/powerpoint/2010/main" val="3924668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09600" y="1773239"/>
            <a:ext cx="10972800" cy="435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30" name="Rectangle 6"/>
          <p:cNvSpPr>
            <a:spLocks noGrp="1" noChangeArrowheads="1"/>
          </p:cNvSpPr>
          <p:nvPr>
            <p:ph type="sldNum" sz="quarter" idx="4"/>
          </p:nvPr>
        </p:nvSpPr>
        <p:spPr bwMode="auto">
          <a:xfrm>
            <a:off x="9347200" y="0"/>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400" smtClean="0"/>
            </a:lvl1pPr>
          </a:lstStyle>
          <a:p>
            <a:pPr>
              <a:defRPr/>
            </a:pPr>
            <a:fld id="{7F3150A8-B334-48D8-BDDC-A2E01CBB87C9}" type="slidenum">
              <a:rPr lang="en-US"/>
              <a:pPr>
                <a:defRPr/>
              </a:pPr>
              <a:t>‹#›</a:t>
            </a:fld>
            <a:endParaRPr lang="en-US" dirty="0"/>
          </a:p>
        </p:txBody>
      </p:sp>
      <p:sp>
        <p:nvSpPr>
          <p:cNvPr id="8" name="fr" descr="  "/>
          <p:cNvSpPr txBox="1"/>
          <p:nvPr userDrawn="1"/>
        </p:nvSpPr>
        <p:spPr>
          <a:xfrm>
            <a:off x="0" y="6537960"/>
            <a:ext cx="12192000" cy="223138"/>
          </a:xfrm>
          <a:prstGeom prst="rect">
            <a:avLst/>
          </a:prstGeom>
          <a:noFill/>
        </p:spPr>
        <p:txBody>
          <a:bodyPr vert="horz" rtlCol="0">
            <a:spAutoFit/>
          </a:bodyPr>
          <a:lstStyle/>
          <a:p>
            <a:pPr algn="r"/>
            <a:r>
              <a:rPr lang="en-US" sz="850" b="0" i="0" u="none" baseline="0" smtClean="0">
                <a:solidFill>
                  <a:srgbClr val="000000"/>
                </a:solidFill>
                <a:latin typeface="Microsoft Sans Serif" panose="020B0604020202020204" pitchFamily="34" charset="0"/>
              </a:rPr>
              <a:t>  </a:t>
            </a:r>
            <a:endParaRPr lang="en-US" sz="850" b="0" i="0" u="none" baseline="0">
              <a:solidFill>
                <a:srgbClr val="000000"/>
              </a:solidFill>
              <a:latin typeface="Microsoft Sans Serif"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l" rtl="0" eaLnBrk="1" fontAlgn="base" hangingPunct="1">
        <a:spcBef>
          <a:spcPct val="0"/>
        </a:spcBef>
        <a:spcAft>
          <a:spcPct val="0"/>
        </a:spcAft>
        <a:defRPr sz="3600">
          <a:solidFill>
            <a:srgbClr val="00408C"/>
          </a:solidFill>
          <a:latin typeface="+mj-lt"/>
          <a:ea typeface="+mj-ea"/>
          <a:cs typeface="+mj-cs"/>
        </a:defRPr>
      </a:lvl1pPr>
      <a:lvl2pPr algn="l" rtl="0" eaLnBrk="1" fontAlgn="base" hangingPunct="1">
        <a:spcBef>
          <a:spcPct val="0"/>
        </a:spcBef>
        <a:spcAft>
          <a:spcPct val="0"/>
        </a:spcAft>
        <a:defRPr sz="3600">
          <a:solidFill>
            <a:srgbClr val="00408C"/>
          </a:solidFill>
          <a:latin typeface="Arial" charset="0"/>
          <a:cs typeface="Arial" charset="0"/>
        </a:defRPr>
      </a:lvl2pPr>
      <a:lvl3pPr algn="l" rtl="0" eaLnBrk="1" fontAlgn="base" hangingPunct="1">
        <a:spcBef>
          <a:spcPct val="0"/>
        </a:spcBef>
        <a:spcAft>
          <a:spcPct val="0"/>
        </a:spcAft>
        <a:defRPr sz="3600">
          <a:solidFill>
            <a:srgbClr val="00408C"/>
          </a:solidFill>
          <a:latin typeface="Arial" charset="0"/>
          <a:cs typeface="Arial" charset="0"/>
        </a:defRPr>
      </a:lvl3pPr>
      <a:lvl4pPr algn="l" rtl="0" eaLnBrk="1" fontAlgn="base" hangingPunct="1">
        <a:spcBef>
          <a:spcPct val="0"/>
        </a:spcBef>
        <a:spcAft>
          <a:spcPct val="0"/>
        </a:spcAft>
        <a:defRPr sz="3600">
          <a:solidFill>
            <a:srgbClr val="00408C"/>
          </a:solidFill>
          <a:latin typeface="Arial" charset="0"/>
          <a:cs typeface="Arial" charset="0"/>
        </a:defRPr>
      </a:lvl4pPr>
      <a:lvl5pPr algn="l" rtl="0" eaLnBrk="1" fontAlgn="base" hangingPunct="1">
        <a:spcBef>
          <a:spcPct val="0"/>
        </a:spcBef>
        <a:spcAft>
          <a:spcPct val="0"/>
        </a:spcAft>
        <a:defRPr sz="3600">
          <a:solidFill>
            <a:srgbClr val="00408C"/>
          </a:solidFill>
          <a:latin typeface="Arial" charset="0"/>
          <a:cs typeface="Arial" charset="0"/>
        </a:defRPr>
      </a:lvl5pPr>
      <a:lvl6pPr marL="457200" algn="l" rtl="0" eaLnBrk="1" fontAlgn="base" hangingPunct="1">
        <a:spcBef>
          <a:spcPct val="0"/>
        </a:spcBef>
        <a:spcAft>
          <a:spcPct val="0"/>
        </a:spcAft>
        <a:defRPr sz="3600">
          <a:solidFill>
            <a:srgbClr val="00408C"/>
          </a:solidFill>
          <a:latin typeface="Arial" charset="0"/>
          <a:cs typeface="Arial" charset="0"/>
        </a:defRPr>
      </a:lvl6pPr>
      <a:lvl7pPr marL="914400" algn="l" rtl="0" eaLnBrk="1" fontAlgn="base" hangingPunct="1">
        <a:spcBef>
          <a:spcPct val="0"/>
        </a:spcBef>
        <a:spcAft>
          <a:spcPct val="0"/>
        </a:spcAft>
        <a:defRPr sz="3600">
          <a:solidFill>
            <a:srgbClr val="00408C"/>
          </a:solidFill>
          <a:latin typeface="Arial" charset="0"/>
          <a:cs typeface="Arial" charset="0"/>
        </a:defRPr>
      </a:lvl7pPr>
      <a:lvl8pPr marL="1371600" algn="l" rtl="0" eaLnBrk="1" fontAlgn="base" hangingPunct="1">
        <a:spcBef>
          <a:spcPct val="0"/>
        </a:spcBef>
        <a:spcAft>
          <a:spcPct val="0"/>
        </a:spcAft>
        <a:defRPr sz="3600">
          <a:solidFill>
            <a:srgbClr val="00408C"/>
          </a:solidFill>
          <a:latin typeface="Arial" charset="0"/>
          <a:cs typeface="Arial" charset="0"/>
        </a:defRPr>
      </a:lvl8pPr>
      <a:lvl9pPr marL="1828800" algn="l" rtl="0" eaLnBrk="1" fontAlgn="base" hangingPunct="1">
        <a:spcBef>
          <a:spcPct val="0"/>
        </a:spcBef>
        <a:spcAft>
          <a:spcPct val="0"/>
        </a:spcAft>
        <a:defRPr sz="3600">
          <a:solidFill>
            <a:srgbClr val="00408C"/>
          </a:solidFill>
          <a:latin typeface="Arial" charset="0"/>
          <a:cs typeface="Arial" charset="0"/>
        </a:defRPr>
      </a:lvl9pPr>
    </p:titleStyle>
    <p:bodyStyle>
      <a:lvl1pPr marL="342900" indent="-342900" algn="l" rtl="0" eaLnBrk="1" fontAlgn="base" hangingPunct="1">
        <a:spcBef>
          <a:spcPct val="20000"/>
        </a:spcBef>
        <a:spcAft>
          <a:spcPct val="0"/>
        </a:spcAft>
        <a:buBlip>
          <a:blip r:embed="rId14"/>
        </a:buBlip>
        <a:defRPr sz="2400">
          <a:solidFill>
            <a:schemeClr val="tx1"/>
          </a:solidFill>
          <a:latin typeface="+mn-lt"/>
          <a:ea typeface="+mn-ea"/>
          <a:cs typeface="+mn-cs"/>
        </a:defRPr>
      </a:lvl1pPr>
      <a:lvl2pPr marL="742950" indent="-285750" algn="l" rtl="0" eaLnBrk="1" fontAlgn="base" hangingPunct="1">
        <a:spcBef>
          <a:spcPct val="20000"/>
        </a:spcBef>
        <a:spcAft>
          <a:spcPct val="0"/>
        </a:spcAft>
        <a:buBlip>
          <a:blip r:embed="rId14"/>
        </a:buBlip>
        <a:defRPr sz="2400">
          <a:solidFill>
            <a:schemeClr val="tx1"/>
          </a:solidFill>
          <a:latin typeface="+mn-lt"/>
          <a:cs typeface="+mn-cs"/>
        </a:defRPr>
      </a:lvl2pPr>
      <a:lvl3pPr marL="1143000" indent="-228600" algn="l" rtl="0" eaLnBrk="1" fontAlgn="base" hangingPunct="1">
        <a:spcBef>
          <a:spcPct val="20000"/>
        </a:spcBef>
        <a:spcAft>
          <a:spcPct val="0"/>
        </a:spcAft>
        <a:buBlip>
          <a:blip r:embed="rId14"/>
        </a:buBlip>
        <a:defRPr sz="2400">
          <a:solidFill>
            <a:schemeClr val="tx1"/>
          </a:solidFill>
          <a:latin typeface="+mn-lt"/>
          <a:cs typeface="+mn-cs"/>
        </a:defRPr>
      </a:lvl3pPr>
      <a:lvl4pPr marL="1600200" indent="-228600" algn="l" rtl="0" eaLnBrk="1" fontAlgn="base" hangingPunct="1">
        <a:spcBef>
          <a:spcPct val="20000"/>
        </a:spcBef>
        <a:spcAft>
          <a:spcPct val="0"/>
        </a:spcAft>
        <a:buBlip>
          <a:blip r:embed="rId14"/>
        </a:buBlip>
        <a:defRPr sz="2400">
          <a:solidFill>
            <a:schemeClr val="tx1"/>
          </a:solidFill>
          <a:latin typeface="+mn-lt"/>
          <a:cs typeface="+mn-cs"/>
        </a:defRPr>
      </a:lvl4pPr>
      <a:lvl5pPr marL="2057400" indent="-228600" algn="l" rtl="0" eaLnBrk="1" fontAlgn="base" hangingPunct="1">
        <a:spcBef>
          <a:spcPct val="20000"/>
        </a:spcBef>
        <a:spcAft>
          <a:spcPct val="0"/>
        </a:spcAft>
        <a:buBlip>
          <a:blip r:embed="rId14"/>
        </a:buBlip>
        <a:defRPr sz="2400">
          <a:solidFill>
            <a:schemeClr val="tx1"/>
          </a:solidFill>
          <a:latin typeface="+mn-lt"/>
          <a:cs typeface="+mn-cs"/>
        </a:defRPr>
      </a:lvl5pPr>
      <a:lvl6pPr marL="2514600" indent="-228600" algn="l" rtl="0" eaLnBrk="1" fontAlgn="base" hangingPunct="1">
        <a:spcBef>
          <a:spcPct val="20000"/>
        </a:spcBef>
        <a:spcAft>
          <a:spcPct val="0"/>
        </a:spcAft>
        <a:buBlip>
          <a:blip r:embed="rId14"/>
        </a:buBlip>
        <a:defRPr sz="2400">
          <a:solidFill>
            <a:schemeClr val="tx1"/>
          </a:solidFill>
          <a:latin typeface="+mn-lt"/>
          <a:cs typeface="+mn-cs"/>
        </a:defRPr>
      </a:lvl6pPr>
      <a:lvl7pPr marL="2971800" indent="-228600" algn="l" rtl="0" eaLnBrk="1" fontAlgn="base" hangingPunct="1">
        <a:spcBef>
          <a:spcPct val="20000"/>
        </a:spcBef>
        <a:spcAft>
          <a:spcPct val="0"/>
        </a:spcAft>
        <a:buBlip>
          <a:blip r:embed="rId14"/>
        </a:buBlip>
        <a:defRPr sz="2400">
          <a:solidFill>
            <a:schemeClr val="tx1"/>
          </a:solidFill>
          <a:latin typeface="+mn-lt"/>
          <a:cs typeface="+mn-cs"/>
        </a:defRPr>
      </a:lvl7pPr>
      <a:lvl8pPr marL="3429000" indent="-228600" algn="l" rtl="0" eaLnBrk="1" fontAlgn="base" hangingPunct="1">
        <a:spcBef>
          <a:spcPct val="20000"/>
        </a:spcBef>
        <a:spcAft>
          <a:spcPct val="0"/>
        </a:spcAft>
        <a:buBlip>
          <a:blip r:embed="rId14"/>
        </a:buBlip>
        <a:defRPr sz="2400">
          <a:solidFill>
            <a:schemeClr val="tx1"/>
          </a:solidFill>
          <a:latin typeface="+mn-lt"/>
          <a:cs typeface="+mn-cs"/>
        </a:defRPr>
      </a:lvl8pPr>
      <a:lvl9pPr marL="3886200" indent="-228600" algn="l" rtl="0" eaLnBrk="1" fontAlgn="base" hangingPunct="1">
        <a:spcBef>
          <a:spcPct val="20000"/>
        </a:spcBef>
        <a:spcAft>
          <a:spcPct val="0"/>
        </a:spcAft>
        <a:buBlip>
          <a:blip r:embed="rId14"/>
        </a:buBlip>
        <a:defRPr sz="24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subTitle" idx="1"/>
          </p:nvPr>
        </p:nvSpPr>
        <p:spPr>
          <a:xfrm>
            <a:off x="2743201" y="4183063"/>
            <a:ext cx="4937125" cy="1333500"/>
          </a:xfrm>
          <a:noFill/>
        </p:spPr>
        <p:txBody>
          <a:bodyPr/>
          <a:lstStyle/>
          <a:p>
            <a:pPr eaLnBrk="1" hangingPunct="1"/>
            <a:r>
              <a:rPr lang="en-US" sz="3000" b="1" dirty="0">
                <a:solidFill>
                  <a:srgbClr val="00408C"/>
                </a:solidFill>
                <a:ea typeface="ヒラギノ角ゴ Pro W3" pitchFamily="1" charset="-128"/>
              </a:rPr>
              <a:t>Toolkit on Preservation</a:t>
            </a:r>
          </a:p>
          <a:p>
            <a:pPr eaLnBrk="1" hangingPunct="1"/>
            <a:endParaRPr lang="en-US" sz="3000" b="1" dirty="0">
              <a:solidFill>
                <a:srgbClr val="00408C"/>
              </a:solidFill>
              <a:ea typeface="ヒラギノ角ゴ Pro W3" pitchFamily="1" charset="-128"/>
            </a:endParaRPr>
          </a:p>
        </p:txBody>
      </p:sp>
      <p:sp>
        <p:nvSpPr>
          <p:cNvPr id="3075" name="Text Box 5"/>
          <p:cNvSpPr txBox="1">
            <a:spLocks noChangeArrowheads="1"/>
          </p:cNvSpPr>
          <p:nvPr/>
        </p:nvSpPr>
        <p:spPr bwMode="auto">
          <a:xfrm>
            <a:off x="7773989" y="5253039"/>
            <a:ext cx="2147887" cy="727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50000"/>
              </a:spcBef>
              <a:spcAft>
                <a:spcPct val="0"/>
              </a:spcAft>
              <a:defRPr sz="2400">
                <a:solidFill>
                  <a:schemeClr val="tx1"/>
                </a:solidFill>
                <a:latin typeface="Arial" charset="0"/>
                <a:cs typeface="Arial" charset="0"/>
              </a:defRPr>
            </a:lvl6pPr>
            <a:lvl7pPr marL="2971800" indent="-228600" eaLnBrk="0" fontAlgn="base" hangingPunct="0">
              <a:spcBef>
                <a:spcPct val="50000"/>
              </a:spcBef>
              <a:spcAft>
                <a:spcPct val="0"/>
              </a:spcAft>
              <a:defRPr sz="2400">
                <a:solidFill>
                  <a:schemeClr val="tx1"/>
                </a:solidFill>
                <a:latin typeface="Arial" charset="0"/>
                <a:cs typeface="Arial" charset="0"/>
              </a:defRPr>
            </a:lvl7pPr>
            <a:lvl8pPr marL="3429000" indent="-228600" eaLnBrk="0" fontAlgn="base" hangingPunct="0">
              <a:spcBef>
                <a:spcPct val="50000"/>
              </a:spcBef>
              <a:spcAft>
                <a:spcPct val="0"/>
              </a:spcAft>
              <a:defRPr sz="2400">
                <a:solidFill>
                  <a:schemeClr val="tx1"/>
                </a:solidFill>
                <a:latin typeface="Arial" charset="0"/>
                <a:cs typeface="Arial" charset="0"/>
              </a:defRPr>
            </a:lvl8pPr>
            <a:lvl9pPr marL="3886200" indent="-228600" eaLnBrk="0" fontAlgn="base" hangingPunct="0">
              <a:spcBef>
                <a:spcPct val="50000"/>
              </a:spcBef>
              <a:spcAft>
                <a:spcPct val="0"/>
              </a:spcAft>
              <a:defRPr sz="2400">
                <a:solidFill>
                  <a:schemeClr val="tx1"/>
                </a:solidFill>
                <a:latin typeface="Arial" charset="0"/>
                <a:cs typeface="Arial" charset="0"/>
              </a:defRPr>
            </a:lvl9pPr>
          </a:lstStyle>
          <a:p>
            <a:pPr>
              <a:lnSpc>
                <a:spcPct val="40000"/>
              </a:lnSpc>
            </a:pPr>
            <a:r>
              <a:rPr lang="en-US" sz="1300" dirty="0">
                <a:solidFill>
                  <a:srgbClr val="3399FF"/>
                </a:solidFill>
                <a:latin typeface="Arial Black" pitchFamily="34" charset="0"/>
                <a:ea typeface="ヒラギノ角ゴ Pro W3" pitchFamily="1" charset="-128"/>
              </a:rPr>
              <a:t>SCCR/43</a:t>
            </a:r>
          </a:p>
          <a:p>
            <a:pPr>
              <a:lnSpc>
                <a:spcPct val="40000"/>
              </a:lnSpc>
            </a:pPr>
            <a:r>
              <a:rPr lang="en-US" sz="1300" dirty="0">
                <a:solidFill>
                  <a:srgbClr val="3399FF"/>
                </a:solidFill>
                <a:latin typeface="Arial Black" pitchFamily="34" charset="0"/>
                <a:ea typeface="ヒラギノ角ゴ Pro W3" pitchFamily="1" charset="-128"/>
              </a:rPr>
              <a:t>Geneva</a:t>
            </a:r>
          </a:p>
          <a:p>
            <a:pPr>
              <a:lnSpc>
                <a:spcPct val="40000"/>
              </a:lnSpc>
            </a:pPr>
            <a:r>
              <a:rPr lang="en-US" sz="1300" dirty="0">
                <a:solidFill>
                  <a:srgbClr val="3399FF"/>
                </a:solidFill>
                <a:latin typeface="Arial Black" pitchFamily="34" charset="0"/>
                <a:ea typeface="ヒラギノ角ゴ Pro W3" pitchFamily="1" charset="-128"/>
              </a:rPr>
              <a:t>March</a:t>
            </a:r>
          </a:p>
          <a:p>
            <a:pPr>
              <a:lnSpc>
                <a:spcPct val="40000"/>
              </a:lnSpc>
            </a:pPr>
            <a:r>
              <a:rPr lang="en-US" sz="1300" dirty="0">
                <a:solidFill>
                  <a:srgbClr val="3399FF"/>
                </a:solidFill>
                <a:latin typeface="Arial Black" pitchFamily="34" charset="0"/>
                <a:ea typeface="ヒラギノ角ゴ Pro W3" pitchFamily="1" charset="-128"/>
              </a:rPr>
              <a:t>2023</a:t>
            </a:r>
          </a:p>
        </p:txBody>
      </p:sp>
      <p:sp>
        <p:nvSpPr>
          <p:cNvPr id="3076" name="Rectangle 6"/>
          <p:cNvSpPr>
            <a:spLocks noChangeArrowheads="1"/>
          </p:cNvSpPr>
          <p:nvPr/>
        </p:nvSpPr>
        <p:spPr bwMode="auto">
          <a:xfrm>
            <a:off x="2438400" y="3810000"/>
            <a:ext cx="381000" cy="381000"/>
          </a:xfrm>
          <a:prstGeom prst="rect">
            <a:avLst/>
          </a:prstGeom>
          <a:solidFill>
            <a:srgbClr val="3399FF"/>
          </a:solidFill>
          <a:ln>
            <a:noFill/>
          </a:ln>
          <a:extLst>
            <a:ext uri="{91240B29-F687-4F45-9708-019B960494DF}">
              <a14:hiddenLine xmlns:a14="http://schemas.microsoft.com/office/drawing/2010/main" w="0">
                <a:solidFill>
                  <a:schemeClr val="tx1"/>
                </a:solidFill>
                <a:miter lim="800000"/>
                <a:headEnd/>
                <a:tailEnd/>
              </a14:hiddenLine>
            </a:ext>
          </a:extLst>
        </p:spPr>
        <p:txBody>
          <a:bodyPr wrap="none" anchor="ctr"/>
          <a:lstStyle/>
          <a:p>
            <a:endParaRPr lang="fr-CH" dirty="0"/>
          </a:p>
        </p:txBody>
      </p:sp>
      <p:sp>
        <p:nvSpPr>
          <p:cNvPr id="3077" name="Rectangle 7"/>
          <p:cNvSpPr>
            <a:spLocks noChangeArrowheads="1"/>
          </p:cNvSpPr>
          <p:nvPr/>
        </p:nvSpPr>
        <p:spPr bwMode="auto">
          <a:xfrm>
            <a:off x="2743201" y="5805489"/>
            <a:ext cx="6945312" cy="9763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pPr>
              <a:spcBef>
                <a:spcPct val="20000"/>
              </a:spcBef>
            </a:pPr>
            <a:r>
              <a:rPr lang="en-US" sz="1800" dirty="0">
                <a:solidFill>
                  <a:srgbClr val="00408C"/>
                </a:solidFill>
                <a:ea typeface="ヒラギノ角ゴ Pro W3" pitchFamily="1" charset="-128"/>
              </a:rPr>
              <a:t>Kenneth D. Crews, Ph.D.</a:t>
            </a:r>
          </a:p>
          <a:p>
            <a:pPr>
              <a:spcBef>
                <a:spcPct val="20000"/>
              </a:spcBef>
            </a:pPr>
            <a:r>
              <a:rPr lang="en-US" sz="1800" dirty="0">
                <a:solidFill>
                  <a:srgbClr val="00408C"/>
                </a:solidFill>
                <a:ea typeface="ヒラギノ角ゴ Pro W3" pitchFamily="1" charset="-128"/>
              </a:rPr>
              <a:t>Copyright Counsel, Gipson Hoffman &amp; Pancione </a:t>
            </a:r>
          </a:p>
          <a:p>
            <a:pPr>
              <a:spcBef>
                <a:spcPct val="20000"/>
              </a:spcBef>
            </a:pPr>
            <a:r>
              <a:rPr lang="en-US" sz="1800" dirty="0">
                <a:solidFill>
                  <a:srgbClr val="00408C"/>
                </a:solidFill>
                <a:ea typeface="ヒラギノ角ゴ Pro W3" pitchFamily="1" charset="-128"/>
              </a:rPr>
              <a:t>Los Angeles, California USA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09600" y="274638"/>
            <a:ext cx="11125200" cy="1143000"/>
          </a:xfrm>
        </p:spPr>
        <p:txBody>
          <a:bodyPr/>
          <a:lstStyle/>
          <a:p>
            <a:pPr eaLnBrk="1" hangingPunct="1"/>
            <a:r>
              <a:rPr lang="en-US" dirty="0"/>
              <a:t>Example: </a:t>
            </a:r>
            <a:r>
              <a:rPr lang="en-US" b="1" dirty="0"/>
              <a:t>Why</a:t>
            </a:r>
            <a:r>
              <a:rPr lang="en-US" dirty="0"/>
              <a:t> May the Works be Used?</a:t>
            </a:r>
          </a:p>
        </p:txBody>
      </p:sp>
      <p:sp>
        <p:nvSpPr>
          <p:cNvPr id="4099" name="Rectangle 3"/>
          <p:cNvSpPr>
            <a:spLocks noGrp="1" noChangeArrowheads="1"/>
          </p:cNvSpPr>
          <p:nvPr>
            <p:ph type="body" idx="1"/>
          </p:nvPr>
        </p:nvSpPr>
        <p:spPr>
          <a:xfrm>
            <a:off x="533400" y="1295400"/>
            <a:ext cx="11125200" cy="5410200"/>
          </a:xfrm>
        </p:spPr>
        <p:txBody>
          <a:bodyPr/>
          <a:lstStyle/>
          <a:p>
            <a:r>
              <a:rPr lang="en-US" dirty="0"/>
              <a:t>Identify the Chosen Elements:</a:t>
            </a:r>
          </a:p>
          <a:p>
            <a:pPr lvl="1">
              <a:buClr>
                <a:srgbClr val="00B0F0"/>
              </a:buClr>
              <a:buFont typeface="Arial" panose="020B0604020202020204" pitchFamily="34" charset="0"/>
              <a:buChar char="•"/>
            </a:pPr>
            <a:r>
              <a:rPr lang="en-US" dirty="0"/>
              <a:t>Preservation of the works</a:t>
            </a:r>
          </a:p>
          <a:p>
            <a:pPr lvl="1">
              <a:buClr>
                <a:srgbClr val="00B0F0"/>
              </a:buClr>
              <a:buFont typeface="Arial" panose="020B0604020202020204" pitchFamily="34" charset="0"/>
              <a:buChar char="•"/>
            </a:pPr>
            <a:r>
              <a:rPr lang="en-US" dirty="0"/>
              <a:t>Replacement of works that are lost or otherwise missing from the collection</a:t>
            </a:r>
          </a:p>
          <a:p>
            <a:pPr lvl="1">
              <a:buClr>
                <a:srgbClr val="00B0F0"/>
              </a:buClr>
              <a:buFont typeface="Arial" panose="020B0604020202020204" pitchFamily="34" charset="0"/>
              <a:buChar char="•"/>
            </a:pPr>
            <a:r>
              <a:rPr lang="en-US" dirty="0"/>
              <a:t>Conservation of the works</a:t>
            </a:r>
          </a:p>
          <a:p>
            <a:pPr lvl="1">
              <a:buClr>
                <a:srgbClr val="00B0F0"/>
              </a:buClr>
              <a:buFont typeface="Arial" panose="020B0604020202020204" pitchFamily="34" charset="0"/>
              <a:buChar char="•"/>
            </a:pPr>
            <a:r>
              <a:rPr lang="en-US" dirty="0"/>
              <a:t>Preservation of cultural heritage</a:t>
            </a:r>
          </a:p>
          <a:p>
            <a:pPr marL="457200" lvl="1" indent="0">
              <a:buClr>
                <a:srgbClr val="00B0F0"/>
              </a:buClr>
              <a:buNone/>
            </a:pPr>
            <a:endParaRPr lang="en-US" sz="1000" dirty="0"/>
          </a:p>
          <a:p>
            <a:pPr eaLnBrk="1" hangingPunct="1"/>
            <a:r>
              <a:rPr lang="en-US" dirty="0"/>
              <a:t>Select the Statutory Language:</a:t>
            </a:r>
          </a:p>
          <a:p>
            <a:pPr lvl="1">
              <a:buClr>
                <a:srgbClr val="00B0F0"/>
              </a:buClr>
              <a:buFont typeface="Arial" panose="020B0604020202020204" pitchFamily="34" charset="0"/>
              <a:buChar char="•"/>
            </a:pPr>
            <a:r>
              <a:rPr lang="en-US" sz="2800" i="1" dirty="0"/>
              <a:t>To Start: </a:t>
            </a:r>
            <a:r>
              <a:rPr lang="en-US" dirty="0"/>
              <a:t>“The institution may use the work for one or more of the following purposes: (</a:t>
            </a:r>
            <a:r>
              <a:rPr lang="en-US" dirty="0" err="1"/>
              <a:t>i</a:t>
            </a:r>
            <a:r>
              <a:rPr lang="en-US" dirty="0"/>
              <a:t>) For preservation, restoration, or conservation of the work in the collection of the institution or in the collection of another such institution; or (ii) For replacing a work that is lost, stolen, or no longer available, or is damaged or deteriorated to such an extent that it may not be reasonably read or otherwise used.”</a:t>
            </a:r>
          </a:p>
          <a:p>
            <a:pPr lvl="1">
              <a:buFont typeface="Arial" panose="020B0604020202020204" pitchFamily="34" charset="0"/>
              <a:buChar char="•"/>
            </a:pPr>
            <a:endParaRPr lang="en-US" dirty="0"/>
          </a:p>
          <a:p>
            <a:pPr marL="0" indent="0" eaLnBrk="1" hangingPunct="1">
              <a:buNone/>
            </a:pPr>
            <a:endParaRPr lang="en-US" dirty="0"/>
          </a:p>
        </p:txBody>
      </p:sp>
    </p:spTree>
    <p:extLst>
      <p:ext uri="{BB962C8B-B14F-4D97-AF65-F5344CB8AC3E}">
        <p14:creationId xmlns:p14="http://schemas.microsoft.com/office/powerpoint/2010/main" val="25050042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09600" y="274638"/>
            <a:ext cx="11125200" cy="1143000"/>
          </a:xfrm>
        </p:spPr>
        <p:txBody>
          <a:bodyPr/>
          <a:lstStyle/>
          <a:p>
            <a:pPr eaLnBrk="1" hangingPunct="1"/>
            <a:r>
              <a:rPr lang="en-US" dirty="0"/>
              <a:t>Example: </a:t>
            </a:r>
            <a:r>
              <a:rPr lang="en-US" b="1" dirty="0"/>
              <a:t>How</a:t>
            </a:r>
            <a:r>
              <a:rPr lang="en-US" dirty="0"/>
              <a:t> May the Works be Used?</a:t>
            </a:r>
          </a:p>
        </p:txBody>
      </p:sp>
      <p:sp>
        <p:nvSpPr>
          <p:cNvPr id="4099" name="Rectangle 3"/>
          <p:cNvSpPr>
            <a:spLocks noGrp="1" noChangeArrowheads="1"/>
          </p:cNvSpPr>
          <p:nvPr>
            <p:ph type="body" idx="1"/>
          </p:nvPr>
        </p:nvSpPr>
        <p:spPr>
          <a:xfrm>
            <a:off x="533400" y="1295400"/>
            <a:ext cx="11125200" cy="5105400"/>
          </a:xfrm>
        </p:spPr>
        <p:txBody>
          <a:bodyPr/>
          <a:lstStyle/>
          <a:p>
            <a:r>
              <a:rPr lang="en-US" dirty="0"/>
              <a:t>Identify the Chosen Elements:</a:t>
            </a:r>
          </a:p>
          <a:p>
            <a:pPr lvl="1">
              <a:buClr>
                <a:srgbClr val="00B0F0"/>
              </a:buClr>
              <a:buFont typeface="Arial" panose="020B0604020202020204" pitchFamily="34" charset="0"/>
              <a:buChar char="•"/>
            </a:pPr>
            <a:r>
              <a:rPr lang="en-US" dirty="0">
                <a:ea typeface="+mn-ea"/>
              </a:rPr>
              <a:t>Digital Technologies</a:t>
            </a:r>
          </a:p>
          <a:p>
            <a:pPr lvl="1">
              <a:buClr>
                <a:srgbClr val="00B0F0"/>
              </a:buClr>
              <a:buFont typeface="Arial" panose="020B0604020202020204" pitchFamily="34" charset="0"/>
              <a:buChar char="•"/>
            </a:pPr>
            <a:r>
              <a:rPr lang="en-US" dirty="0">
                <a:ea typeface="+mn-ea"/>
              </a:rPr>
              <a:t>Regardless of Medium of the Original Work</a:t>
            </a:r>
          </a:p>
          <a:p>
            <a:pPr lvl="1">
              <a:buClr>
                <a:srgbClr val="00B0F0"/>
              </a:buClr>
              <a:buFont typeface="Arial" panose="020B0604020202020204" pitchFamily="34" charset="0"/>
              <a:buChar char="•"/>
            </a:pPr>
            <a:r>
              <a:rPr lang="en-US" dirty="0">
                <a:ea typeface="+mn-ea"/>
              </a:rPr>
              <a:t>Anticipate New Technologies</a:t>
            </a:r>
          </a:p>
          <a:p>
            <a:pPr marL="457200" lvl="1" indent="0">
              <a:buClr>
                <a:srgbClr val="00B0F0"/>
              </a:buClr>
              <a:buNone/>
            </a:pPr>
            <a:endParaRPr lang="en-US" sz="2000" dirty="0"/>
          </a:p>
          <a:p>
            <a:pPr eaLnBrk="1" hangingPunct="1"/>
            <a:r>
              <a:rPr lang="en-US" dirty="0"/>
              <a:t>Select the Statutory Language:</a:t>
            </a:r>
          </a:p>
          <a:p>
            <a:pPr lvl="1">
              <a:buClr>
                <a:srgbClr val="00B0F0"/>
              </a:buClr>
              <a:buFont typeface="Arial" panose="020B0604020202020204" pitchFamily="34" charset="0"/>
              <a:buChar char="•"/>
            </a:pPr>
            <a:r>
              <a:rPr lang="en-US" sz="2800" i="1" dirty="0"/>
              <a:t>To Start: </a:t>
            </a:r>
            <a:r>
              <a:rPr lang="en-US" sz="2800" dirty="0"/>
              <a:t>“</a:t>
            </a:r>
            <a:r>
              <a:rPr lang="en-US" sz="2800" dirty="0">
                <a:effectLst/>
                <a:latin typeface="Arial" panose="020B0604020202020204" pitchFamily="34" charset="0"/>
                <a:ea typeface="SimSun" panose="02010600030101010101" pitchFamily="2" charset="-122"/>
              </a:rPr>
              <a:t>The institution may make and use the copies permitted under this exception by any technological means and in any medium, including without limitation, digital technologies, regardless of whether the work that is the subject of preservation is available to the institution in digital form or otherwise.</a:t>
            </a:r>
            <a:r>
              <a:rPr lang="en-US" sz="2800" dirty="0"/>
              <a:t>”</a:t>
            </a:r>
          </a:p>
          <a:p>
            <a:pPr lvl="1">
              <a:buFont typeface="Arial" panose="020B0604020202020204" pitchFamily="34" charset="0"/>
              <a:buChar char="•"/>
            </a:pPr>
            <a:endParaRPr lang="en-US" dirty="0"/>
          </a:p>
          <a:p>
            <a:pPr marL="0" indent="0" eaLnBrk="1" hangingPunct="1">
              <a:buNone/>
            </a:pPr>
            <a:endParaRPr lang="en-US" dirty="0"/>
          </a:p>
        </p:txBody>
      </p:sp>
    </p:spTree>
    <p:extLst>
      <p:ext uri="{BB962C8B-B14F-4D97-AF65-F5344CB8AC3E}">
        <p14:creationId xmlns:p14="http://schemas.microsoft.com/office/powerpoint/2010/main" val="30574279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09600" y="274638"/>
            <a:ext cx="11125200" cy="1143000"/>
          </a:xfrm>
        </p:spPr>
        <p:txBody>
          <a:bodyPr/>
          <a:lstStyle/>
          <a:p>
            <a:pPr eaLnBrk="1" hangingPunct="1"/>
            <a:r>
              <a:rPr lang="en-US" dirty="0"/>
              <a:t>Example: Additional Detailed Considerations?</a:t>
            </a:r>
          </a:p>
        </p:txBody>
      </p:sp>
      <p:sp>
        <p:nvSpPr>
          <p:cNvPr id="4099" name="Rectangle 3"/>
          <p:cNvSpPr>
            <a:spLocks noGrp="1" noChangeArrowheads="1"/>
          </p:cNvSpPr>
          <p:nvPr>
            <p:ph type="body" idx="1"/>
          </p:nvPr>
        </p:nvSpPr>
        <p:spPr>
          <a:xfrm>
            <a:off x="533400" y="1295400"/>
            <a:ext cx="11125200" cy="5334000"/>
          </a:xfrm>
        </p:spPr>
        <p:txBody>
          <a:bodyPr/>
          <a:lstStyle/>
          <a:p>
            <a:r>
              <a:rPr lang="en-US" dirty="0"/>
              <a:t>Identify the Chosen Elements:</a:t>
            </a:r>
          </a:p>
          <a:p>
            <a:pPr lvl="1">
              <a:buClr>
                <a:srgbClr val="00B0F0"/>
              </a:buClr>
              <a:buFont typeface="Arial" panose="020B0604020202020204" pitchFamily="34" charset="0"/>
              <a:buChar char="•"/>
            </a:pPr>
            <a:r>
              <a:rPr lang="en-US" sz="2000" dirty="0">
                <a:ea typeface="+mn-ea"/>
              </a:rPr>
              <a:t>Opening Statement of Purpose</a:t>
            </a:r>
          </a:p>
          <a:p>
            <a:pPr lvl="1">
              <a:buClr>
                <a:srgbClr val="00B0F0"/>
              </a:buClr>
              <a:buFont typeface="Arial" panose="020B0604020202020204" pitchFamily="34" charset="0"/>
              <a:buChar char="•"/>
            </a:pPr>
            <a:r>
              <a:rPr lang="en-US" sz="2000" dirty="0">
                <a:ea typeface="+mn-ea"/>
              </a:rPr>
              <a:t>Technological Neutrality</a:t>
            </a:r>
          </a:p>
          <a:p>
            <a:pPr lvl="1">
              <a:buClr>
                <a:srgbClr val="00B0F0"/>
              </a:buClr>
              <a:buFont typeface="Arial" panose="020B0604020202020204" pitchFamily="34" charset="0"/>
              <a:buChar char="•"/>
            </a:pPr>
            <a:r>
              <a:rPr lang="en-US" sz="2000" dirty="0">
                <a:ea typeface="+mn-ea"/>
              </a:rPr>
              <a:t>Facilitating the Use of Changing Software and Platforms</a:t>
            </a:r>
          </a:p>
          <a:p>
            <a:pPr lvl="1">
              <a:buClr>
                <a:srgbClr val="00B0F0"/>
              </a:buClr>
              <a:buFont typeface="Arial" panose="020B0604020202020204" pitchFamily="34" charset="0"/>
              <a:buChar char="•"/>
            </a:pPr>
            <a:r>
              <a:rPr lang="en-US" sz="2000" dirty="0">
                <a:ea typeface="+mn-ea"/>
              </a:rPr>
              <a:t>Reasonable Number of Copies</a:t>
            </a:r>
          </a:p>
          <a:p>
            <a:pPr marL="457200" lvl="1" indent="0">
              <a:buClr>
                <a:srgbClr val="00B0F0"/>
              </a:buClr>
              <a:buNone/>
            </a:pPr>
            <a:endParaRPr lang="en-US" sz="1000" dirty="0"/>
          </a:p>
          <a:p>
            <a:pPr eaLnBrk="1" hangingPunct="1"/>
            <a:r>
              <a:rPr lang="en-US" dirty="0"/>
              <a:t>Select the Statutory Language:</a:t>
            </a:r>
          </a:p>
          <a:p>
            <a:pPr lvl="1">
              <a:buClr>
                <a:srgbClr val="00B0F0"/>
              </a:buClr>
              <a:buFont typeface="Arial" panose="020B0604020202020204" pitchFamily="34" charset="0"/>
              <a:buChar char="•"/>
            </a:pPr>
            <a:r>
              <a:rPr lang="en-US" sz="2800" i="1" dirty="0"/>
              <a:t>To Start: </a:t>
            </a:r>
            <a:r>
              <a:rPr lang="en-US" dirty="0">
                <a:ea typeface="+mn-ea"/>
              </a:rPr>
              <a:t>“The reproduction or other use of works consistent with this provision is not an infringement of the rights of copyright, related rights, or moral rights. This provision furthers the mission of copyright to serve the public interest by enabling the preservation of a shared cultural heritage. It also serves the private objectives of copyright by setting limits and conditions on uses of copyrighted works in order to prevent conflicts with the interests of rightsholders.”</a:t>
            </a:r>
          </a:p>
          <a:p>
            <a:pPr lvl="1">
              <a:buFont typeface="Arial" panose="020B0604020202020204" pitchFamily="34" charset="0"/>
              <a:buChar char="•"/>
            </a:pPr>
            <a:endParaRPr lang="en-US" dirty="0"/>
          </a:p>
          <a:p>
            <a:pPr marL="0" indent="0" eaLnBrk="1" hangingPunct="1">
              <a:buNone/>
            </a:pPr>
            <a:endParaRPr lang="en-US" dirty="0"/>
          </a:p>
        </p:txBody>
      </p:sp>
    </p:spTree>
    <p:extLst>
      <p:ext uri="{BB962C8B-B14F-4D97-AF65-F5344CB8AC3E}">
        <p14:creationId xmlns:p14="http://schemas.microsoft.com/office/powerpoint/2010/main" val="14142892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09600" y="274638"/>
            <a:ext cx="11125200" cy="1143000"/>
          </a:xfrm>
        </p:spPr>
        <p:txBody>
          <a:bodyPr/>
          <a:lstStyle/>
          <a:p>
            <a:pPr eaLnBrk="1" hangingPunct="1"/>
            <a:r>
              <a:rPr lang="en-US" dirty="0"/>
              <a:t>Conclusion</a:t>
            </a:r>
          </a:p>
        </p:txBody>
      </p:sp>
      <p:sp>
        <p:nvSpPr>
          <p:cNvPr id="4099" name="Rectangle 3"/>
          <p:cNvSpPr>
            <a:spLocks noGrp="1" noChangeArrowheads="1"/>
          </p:cNvSpPr>
          <p:nvPr>
            <p:ph type="body" idx="1"/>
          </p:nvPr>
        </p:nvSpPr>
        <p:spPr>
          <a:xfrm>
            <a:off x="533400" y="1295400"/>
            <a:ext cx="11125200" cy="5029199"/>
          </a:xfrm>
        </p:spPr>
        <p:txBody>
          <a:bodyPr/>
          <a:lstStyle/>
          <a:p>
            <a:r>
              <a:rPr lang="en-US" b="1" i="1" dirty="0">
                <a:solidFill>
                  <a:srgbClr val="0070C0"/>
                </a:solidFill>
              </a:rPr>
              <a:t>Practical</a:t>
            </a:r>
            <a:r>
              <a:rPr lang="en-US" dirty="0"/>
              <a:t> Characteristics of an Effective Preservation Statute</a:t>
            </a:r>
          </a:p>
          <a:p>
            <a:pPr lvl="1">
              <a:buClr>
                <a:srgbClr val="00B0F0"/>
              </a:buClr>
              <a:buFont typeface="Arial" panose="020B0604020202020204" pitchFamily="34" charset="0"/>
              <a:buChar char="•"/>
            </a:pPr>
            <a:r>
              <a:rPr lang="en-US" sz="2000" dirty="0"/>
              <a:t>Consideration of the Full Range of Elements</a:t>
            </a:r>
          </a:p>
          <a:p>
            <a:pPr lvl="1">
              <a:buClr>
                <a:srgbClr val="00B0F0"/>
              </a:buClr>
              <a:buFont typeface="Arial" panose="020B0604020202020204" pitchFamily="34" charset="0"/>
              <a:buChar char="•"/>
            </a:pPr>
            <a:r>
              <a:rPr lang="en-US" sz="2000" dirty="0"/>
              <a:t>Informed Selection of the Elements</a:t>
            </a:r>
          </a:p>
          <a:p>
            <a:pPr lvl="1">
              <a:buClr>
                <a:srgbClr val="00B0F0"/>
              </a:buClr>
              <a:buFont typeface="Arial" panose="020B0604020202020204" pitchFamily="34" charset="0"/>
              <a:buChar char="•"/>
            </a:pPr>
            <a:r>
              <a:rPr lang="en-US" sz="2000" dirty="0"/>
              <a:t>Structured Statute for Effective Implementation</a:t>
            </a:r>
          </a:p>
          <a:p>
            <a:pPr lvl="1">
              <a:buClr>
                <a:srgbClr val="00B0F0"/>
              </a:buClr>
              <a:buFont typeface="Arial" panose="020B0604020202020204" pitchFamily="34" charset="0"/>
              <a:buChar char="•"/>
            </a:pPr>
            <a:r>
              <a:rPr lang="en-US" sz="2000" dirty="0"/>
              <a:t>Necessary Scope of Preservation Services</a:t>
            </a:r>
          </a:p>
          <a:p>
            <a:pPr marL="457200" lvl="1" indent="0">
              <a:buClr>
                <a:srgbClr val="00B0F0"/>
              </a:buClr>
              <a:buNone/>
            </a:pPr>
            <a:endParaRPr lang="en-US" sz="2000" dirty="0"/>
          </a:p>
          <a:p>
            <a:pPr eaLnBrk="1" hangingPunct="1"/>
            <a:r>
              <a:rPr lang="en-US" b="1" i="1" dirty="0">
                <a:solidFill>
                  <a:srgbClr val="0070C0"/>
                </a:solidFill>
              </a:rPr>
              <a:t>Conceptual</a:t>
            </a:r>
            <a:r>
              <a:rPr lang="en-US" dirty="0"/>
              <a:t> Characteristics of an Effective Preservation Statute</a:t>
            </a:r>
          </a:p>
          <a:p>
            <a:pPr lvl="1">
              <a:buClr>
                <a:srgbClr val="00B0F0"/>
              </a:buClr>
              <a:buFont typeface="Arial" panose="020B0604020202020204" pitchFamily="34" charset="0"/>
              <a:buChar char="•"/>
            </a:pPr>
            <a:r>
              <a:rPr lang="en-US" sz="2000" dirty="0"/>
              <a:t>Support for Meaningful Preservation Services</a:t>
            </a:r>
          </a:p>
          <a:p>
            <a:pPr lvl="1">
              <a:buClr>
                <a:srgbClr val="00B0F0"/>
              </a:buClr>
              <a:buFont typeface="Arial" panose="020B0604020202020204" pitchFamily="34" charset="0"/>
              <a:buChar char="•"/>
            </a:pPr>
            <a:r>
              <a:rPr lang="en-US" sz="2000" dirty="0"/>
              <a:t>Acknowledges the Diversity of Works in the Collections</a:t>
            </a:r>
          </a:p>
          <a:p>
            <a:pPr lvl="1">
              <a:buClr>
                <a:srgbClr val="00B0F0"/>
              </a:buClr>
              <a:buFont typeface="Arial" panose="020B0604020202020204" pitchFamily="34" charset="0"/>
              <a:buChar char="•"/>
            </a:pPr>
            <a:r>
              <a:rPr lang="en-US" sz="2000" dirty="0"/>
              <a:t>Recognizes the Growing Need and Changing Nature of Preservation</a:t>
            </a:r>
          </a:p>
          <a:p>
            <a:pPr lvl="1">
              <a:buClr>
                <a:srgbClr val="00B0F0"/>
              </a:buClr>
              <a:buFont typeface="Arial" panose="020B0604020202020204" pitchFamily="34" charset="0"/>
              <a:buChar char="•"/>
            </a:pPr>
            <a:r>
              <a:rPr lang="en-US" sz="2000" dirty="0"/>
              <a:t>Encourages Respect for the Role of Law and the Objectives of Copyright</a:t>
            </a:r>
          </a:p>
          <a:p>
            <a:pPr lvl="1">
              <a:buClr>
                <a:srgbClr val="00B0F0"/>
              </a:buClr>
              <a:buFont typeface="Arial" panose="020B0604020202020204" pitchFamily="34" charset="0"/>
              <a:buChar char="•"/>
            </a:pPr>
            <a:r>
              <a:rPr lang="en-US" sz="2000" dirty="0"/>
              <a:t>Respects the Diverse Interests at Stake and the Rights of Owners</a:t>
            </a:r>
            <a:endParaRPr lang="en-US" dirty="0"/>
          </a:p>
          <a:p>
            <a:pPr lvl="1">
              <a:buFont typeface="Arial" panose="020B0604020202020204" pitchFamily="34" charset="0"/>
              <a:buChar char="•"/>
            </a:pPr>
            <a:endParaRPr lang="en-US" dirty="0"/>
          </a:p>
          <a:p>
            <a:pPr marL="0" indent="0" eaLnBrk="1" hangingPunct="1">
              <a:buNone/>
            </a:pPr>
            <a:endParaRPr lang="en-US" dirty="0"/>
          </a:p>
        </p:txBody>
      </p:sp>
    </p:spTree>
    <p:extLst>
      <p:ext uri="{BB962C8B-B14F-4D97-AF65-F5344CB8AC3E}">
        <p14:creationId xmlns:p14="http://schemas.microsoft.com/office/powerpoint/2010/main" val="17616380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subTitle" idx="1"/>
          </p:nvPr>
        </p:nvSpPr>
        <p:spPr>
          <a:xfrm>
            <a:off x="1292049" y="1855787"/>
            <a:ext cx="4937125" cy="811213"/>
          </a:xfrm>
          <a:noFill/>
        </p:spPr>
        <p:txBody>
          <a:bodyPr/>
          <a:lstStyle/>
          <a:p>
            <a:pPr eaLnBrk="1" hangingPunct="1"/>
            <a:r>
              <a:rPr lang="en-US" sz="4000" b="1" i="1" dirty="0">
                <a:solidFill>
                  <a:srgbClr val="00B0F0"/>
                </a:solidFill>
                <a:ea typeface="ヒラギノ角ゴ Pro W3" pitchFamily="1" charset="-128"/>
              </a:rPr>
              <a:t>Thank You!</a:t>
            </a:r>
          </a:p>
          <a:p>
            <a:pPr eaLnBrk="1" hangingPunct="1"/>
            <a:endParaRPr lang="en-US" sz="3000" b="1" dirty="0">
              <a:solidFill>
                <a:srgbClr val="00408C"/>
              </a:solidFill>
              <a:ea typeface="ヒラギノ角ゴ Pro W3" pitchFamily="1" charset="-128"/>
            </a:endParaRPr>
          </a:p>
        </p:txBody>
      </p:sp>
      <p:sp>
        <p:nvSpPr>
          <p:cNvPr id="3075" name="Text Box 5"/>
          <p:cNvSpPr txBox="1">
            <a:spLocks noChangeArrowheads="1"/>
          </p:cNvSpPr>
          <p:nvPr/>
        </p:nvSpPr>
        <p:spPr bwMode="auto">
          <a:xfrm>
            <a:off x="7773989" y="5253039"/>
            <a:ext cx="2147887" cy="727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50000"/>
              </a:spcBef>
              <a:spcAft>
                <a:spcPct val="0"/>
              </a:spcAft>
              <a:defRPr sz="2400">
                <a:solidFill>
                  <a:schemeClr val="tx1"/>
                </a:solidFill>
                <a:latin typeface="Arial" charset="0"/>
                <a:cs typeface="Arial" charset="0"/>
              </a:defRPr>
            </a:lvl6pPr>
            <a:lvl7pPr marL="2971800" indent="-228600" eaLnBrk="0" fontAlgn="base" hangingPunct="0">
              <a:spcBef>
                <a:spcPct val="50000"/>
              </a:spcBef>
              <a:spcAft>
                <a:spcPct val="0"/>
              </a:spcAft>
              <a:defRPr sz="2400">
                <a:solidFill>
                  <a:schemeClr val="tx1"/>
                </a:solidFill>
                <a:latin typeface="Arial" charset="0"/>
                <a:cs typeface="Arial" charset="0"/>
              </a:defRPr>
            </a:lvl7pPr>
            <a:lvl8pPr marL="3429000" indent="-228600" eaLnBrk="0" fontAlgn="base" hangingPunct="0">
              <a:spcBef>
                <a:spcPct val="50000"/>
              </a:spcBef>
              <a:spcAft>
                <a:spcPct val="0"/>
              </a:spcAft>
              <a:defRPr sz="2400">
                <a:solidFill>
                  <a:schemeClr val="tx1"/>
                </a:solidFill>
                <a:latin typeface="Arial" charset="0"/>
                <a:cs typeface="Arial" charset="0"/>
              </a:defRPr>
            </a:lvl8pPr>
            <a:lvl9pPr marL="3886200" indent="-228600" eaLnBrk="0" fontAlgn="base" hangingPunct="0">
              <a:spcBef>
                <a:spcPct val="50000"/>
              </a:spcBef>
              <a:spcAft>
                <a:spcPct val="0"/>
              </a:spcAft>
              <a:defRPr sz="2400">
                <a:solidFill>
                  <a:schemeClr val="tx1"/>
                </a:solidFill>
                <a:latin typeface="Arial" charset="0"/>
                <a:cs typeface="Arial" charset="0"/>
              </a:defRPr>
            </a:lvl9pPr>
          </a:lstStyle>
          <a:p>
            <a:pPr>
              <a:lnSpc>
                <a:spcPct val="40000"/>
              </a:lnSpc>
            </a:pPr>
            <a:r>
              <a:rPr lang="en-US" sz="1300" dirty="0">
                <a:solidFill>
                  <a:srgbClr val="3399FF"/>
                </a:solidFill>
                <a:latin typeface="Arial Black" pitchFamily="34" charset="0"/>
                <a:ea typeface="ヒラギノ角ゴ Pro W3" pitchFamily="1" charset="-128"/>
              </a:rPr>
              <a:t>SCCR/43</a:t>
            </a:r>
          </a:p>
          <a:p>
            <a:pPr>
              <a:lnSpc>
                <a:spcPct val="40000"/>
              </a:lnSpc>
            </a:pPr>
            <a:r>
              <a:rPr lang="en-US" sz="1300" dirty="0">
                <a:solidFill>
                  <a:srgbClr val="3399FF"/>
                </a:solidFill>
                <a:latin typeface="Arial Black" pitchFamily="34" charset="0"/>
                <a:ea typeface="ヒラギノ角ゴ Pro W3" pitchFamily="1" charset="-128"/>
              </a:rPr>
              <a:t>Geneva</a:t>
            </a:r>
          </a:p>
          <a:p>
            <a:pPr>
              <a:lnSpc>
                <a:spcPct val="40000"/>
              </a:lnSpc>
            </a:pPr>
            <a:r>
              <a:rPr lang="en-US" sz="1300" dirty="0">
                <a:solidFill>
                  <a:srgbClr val="3399FF"/>
                </a:solidFill>
                <a:latin typeface="Arial Black" pitchFamily="34" charset="0"/>
                <a:ea typeface="ヒラギノ角ゴ Pro W3" pitchFamily="1" charset="-128"/>
              </a:rPr>
              <a:t>March</a:t>
            </a:r>
          </a:p>
          <a:p>
            <a:pPr>
              <a:lnSpc>
                <a:spcPct val="40000"/>
              </a:lnSpc>
            </a:pPr>
            <a:r>
              <a:rPr lang="en-US" sz="1300" dirty="0">
                <a:solidFill>
                  <a:srgbClr val="3399FF"/>
                </a:solidFill>
                <a:latin typeface="Arial Black" pitchFamily="34" charset="0"/>
                <a:ea typeface="ヒラギノ角ゴ Pro W3" pitchFamily="1" charset="-128"/>
              </a:rPr>
              <a:t>2023</a:t>
            </a:r>
          </a:p>
        </p:txBody>
      </p:sp>
      <p:sp>
        <p:nvSpPr>
          <p:cNvPr id="3076" name="Rectangle 6"/>
          <p:cNvSpPr>
            <a:spLocks noChangeArrowheads="1"/>
          </p:cNvSpPr>
          <p:nvPr/>
        </p:nvSpPr>
        <p:spPr bwMode="auto">
          <a:xfrm>
            <a:off x="2438400" y="3810000"/>
            <a:ext cx="381000" cy="381000"/>
          </a:xfrm>
          <a:prstGeom prst="rect">
            <a:avLst/>
          </a:prstGeom>
          <a:solidFill>
            <a:srgbClr val="3399FF"/>
          </a:solidFill>
          <a:ln>
            <a:noFill/>
          </a:ln>
          <a:extLst>
            <a:ext uri="{91240B29-F687-4F45-9708-019B960494DF}">
              <a14:hiddenLine xmlns:a14="http://schemas.microsoft.com/office/drawing/2010/main" w="0">
                <a:solidFill>
                  <a:schemeClr val="tx1"/>
                </a:solidFill>
                <a:miter lim="800000"/>
                <a:headEnd/>
                <a:tailEnd/>
              </a14:hiddenLine>
            </a:ext>
          </a:extLst>
        </p:spPr>
        <p:txBody>
          <a:bodyPr wrap="none" anchor="ctr"/>
          <a:lstStyle/>
          <a:p>
            <a:endParaRPr lang="fr-CH" dirty="0"/>
          </a:p>
        </p:txBody>
      </p:sp>
      <p:sp>
        <p:nvSpPr>
          <p:cNvPr id="3077" name="Rectangle 7"/>
          <p:cNvSpPr>
            <a:spLocks noChangeArrowheads="1"/>
          </p:cNvSpPr>
          <p:nvPr/>
        </p:nvSpPr>
        <p:spPr bwMode="auto">
          <a:xfrm>
            <a:off x="2743201" y="5805489"/>
            <a:ext cx="6945312" cy="9763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pPr>
              <a:spcBef>
                <a:spcPct val="20000"/>
              </a:spcBef>
            </a:pPr>
            <a:endParaRPr lang="en-US" sz="1800" dirty="0">
              <a:solidFill>
                <a:srgbClr val="00408C"/>
              </a:solidFill>
              <a:ea typeface="ヒラギノ角ゴ Pro W3" pitchFamily="1" charset="-128"/>
            </a:endParaRPr>
          </a:p>
        </p:txBody>
      </p:sp>
      <p:sp>
        <p:nvSpPr>
          <p:cNvPr id="2" name="Rectangle 4">
            <a:extLst>
              <a:ext uri="{FF2B5EF4-FFF2-40B4-BE49-F238E27FC236}">
                <a16:creationId xmlns:a16="http://schemas.microsoft.com/office/drawing/2014/main" id="{D68BDDCA-9A91-1DDD-2C73-340CC1DA30D4}"/>
              </a:ext>
            </a:extLst>
          </p:cNvPr>
          <p:cNvSpPr txBox="1">
            <a:spLocks noChangeArrowheads="1"/>
          </p:cNvSpPr>
          <p:nvPr/>
        </p:nvSpPr>
        <p:spPr bwMode="auto">
          <a:xfrm>
            <a:off x="2895601" y="4335463"/>
            <a:ext cx="4937125" cy="1333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FontTx/>
              <a:buNone/>
              <a:defRPr sz="2400">
                <a:solidFill>
                  <a:schemeClr val="tx1"/>
                </a:solidFill>
                <a:latin typeface="+mn-lt"/>
                <a:ea typeface="+mn-ea"/>
                <a:cs typeface="+mn-cs"/>
              </a:defRPr>
            </a:lvl1pPr>
            <a:lvl2pPr marL="742950" indent="-285750" algn="l" rtl="0" eaLnBrk="1" fontAlgn="base" hangingPunct="1">
              <a:spcBef>
                <a:spcPct val="20000"/>
              </a:spcBef>
              <a:spcAft>
                <a:spcPct val="0"/>
              </a:spcAft>
              <a:buBlip>
                <a:blip r:embed="rId3"/>
              </a:buBlip>
              <a:defRPr sz="2400">
                <a:solidFill>
                  <a:schemeClr val="tx1"/>
                </a:solidFill>
                <a:latin typeface="+mn-lt"/>
                <a:cs typeface="+mn-cs"/>
              </a:defRPr>
            </a:lvl2pPr>
            <a:lvl3pPr marL="1143000" indent="-228600" algn="l" rtl="0" eaLnBrk="1" fontAlgn="base" hangingPunct="1">
              <a:spcBef>
                <a:spcPct val="20000"/>
              </a:spcBef>
              <a:spcAft>
                <a:spcPct val="0"/>
              </a:spcAft>
              <a:buBlip>
                <a:blip r:embed="rId3"/>
              </a:buBlip>
              <a:defRPr sz="2400">
                <a:solidFill>
                  <a:schemeClr val="tx1"/>
                </a:solidFill>
                <a:latin typeface="+mn-lt"/>
                <a:cs typeface="+mn-cs"/>
              </a:defRPr>
            </a:lvl3pPr>
            <a:lvl4pPr marL="1600200" indent="-228600" algn="l" rtl="0" eaLnBrk="1" fontAlgn="base" hangingPunct="1">
              <a:spcBef>
                <a:spcPct val="20000"/>
              </a:spcBef>
              <a:spcAft>
                <a:spcPct val="0"/>
              </a:spcAft>
              <a:buBlip>
                <a:blip r:embed="rId3"/>
              </a:buBlip>
              <a:defRPr sz="2400">
                <a:solidFill>
                  <a:schemeClr val="tx1"/>
                </a:solidFill>
                <a:latin typeface="+mn-lt"/>
                <a:cs typeface="+mn-cs"/>
              </a:defRPr>
            </a:lvl4pPr>
            <a:lvl5pPr marL="2057400" indent="-228600" algn="l" rtl="0" eaLnBrk="1" fontAlgn="base" hangingPunct="1">
              <a:spcBef>
                <a:spcPct val="20000"/>
              </a:spcBef>
              <a:spcAft>
                <a:spcPct val="0"/>
              </a:spcAft>
              <a:buBlip>
                <a:blip r:embed="rId3"/>
              </a:buBlip>
              <a:defRPr sz="2400">
                <a:solidFill>
                  <a:schemeClr val="tx1"/>
                </a:solidFill>
                <a:latin typeface="+mn-lt"/>
                <a:cs typeface="+mn-cs"/>
              </a:defRPr>
            </a:lvl5pPr>
            <a:lvl6pPr marL="2514600" indent="-228600" algn="l" rtl="0" eaLnBrk="1" fontAlgn="base" hangingPunct="1">
              <a:spcBef>
                <a:spcPct val="20000"/>
              </a:spcBef>
              <a:spcAft>
                <a:spcPct val="0"/>
              </a:spcAft>
              <a:buBlip>
                <a:blip r:embed="rId3"/>
              </a:buBlip>
              <a:defRPr sz="2400">
                <a:solidFill>
                  <a:schemeClr val="tx1"/>
                </a:solidFill>
                <a:latin typeface="+mn-lt"/>
                <a:cs typeface="+mn-cs"/>
              </a:defRPr>
            </a:lvl6pPr>
            <a:lvl7pPr marL="2971800" indent="-228600" algn="l" rtl="0" eaLnBrk="1" fontAlgn="base" hangingPunct="1">
              <a:spcBef>
                <a:spcPct val="20000"/>
              </a:spcBef>
              <a:spcAft>
                <a:spcPct val="0"/>
              </a:spcAft>
              <a:buBlip>
                <a:blip r:embed="rId3"/>
              </a:buBlip>
              <a:defRPr sz="2400">
                <a:solidFill>
                  <a:schemeClr val="tx1"/>
                </a:solidFill>
                <a:latin typeface="+mn-lt"/>
                <a:cs typeface="+mn-cs"/>
              </a:defRPr>
            </a:lvl7pPr>
            <a:lvl8pPr marL="3429000" indent="-228600" algn="l" rtl="0" eaLnBrk="1" fontAlgn="base" hangingPunct="1">
              <a:spcBef>
                <a:spcPct val="20000"/>
              </a:spcBef>
              <a:spcAft>
                <a:spcPct val="0"/>
              </a:spcAft>
              <a:buBlip>
                <a:blip r:embed="rId3"/>
              </a:buBlip>
              <a:defRPr sz="2400">
                <a:solidFill>
                  <a:schemeClr val="tx1"/>
                </a:solidFill>
                <a:latin typeface="+mn-lt"/>
                <a:cs typeface="+mn-cs"/>
              </a:defRPr>
            </a:lvl8pPr>
            <a:lvl9pPr marL="3886200" indent="-228600" algn="l" rtl="0" eaLnBrk="1" fontAlgn="base" hangingPunct="1">
              <a:spcBef>
                <a:spcPct val="20000"/>
              </a:spcBef>
              <a:spcAft>
                <a:spcPct val="0"/>
              </a:spcAft>
              <a:buBlip>
                <a:blip r:embed="rId3"/>
              </a:buBlip>
              <a:defRPr sz="2400">
                <a:solidFill>
                  <a:schemeClr val="tx1"/>
                </a:solidFill>
                <a:latin typeface="+mn-lt"/>
                <a:cs typeface="+mn-cs"/>
              </a:defRPr>
            </a:lvl9pPr>
          </a:lstStyle>
          <a:p>
            <a:r>
              <a:rPr lang="en-US" sz="3000" b="1" kern="0" dirty="0">
                <a:solidFill>
                  <a:srgbClr val="00408C"/>
                </a:solidFill>
                <a:ea typeface="ヒラギノ角ゴ Pro W3" pitchFamily="1" charset="-128"/>
              </a:rPr>
              <a:t>Toolkit on Preservation</a:t>
            </a:r>
          </a:p>
          <a:p>
            <a:endParaRPr lang="en-US" sz="3000" b="1" kern="0" dirty="0">
              <a:solidFill>
                <a:srgbClr val="00408C"/>
              </a:solidFill>
              <a:ea typeface="ヒラギノ角ゴ Pro W3" pitchFamily="1" charset="-128"/>
            </a:endParaRPr>
          </a:p>
        </p:txBody>
      </p:sp>
    </p:spTree>
    <p:extLst>
      <p:ext uri="{BB962C8B-B14F-4D97-AF65-F5344CB8AC3E}">
        <p14:creationId xmlns:p14="http://schemas.microsoft.com/office/powerpoint/2010/main" val="3610059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09600" y="274638"/>
            <a:ext cx="11125200" cy="1143000"/>
          </a:xfrm>
        </p:spPr>
        <p:txBody>
          <a:bodyPr/>
          <a:lstStyle/>
          <a:p>
            <a:pPr eaLnBrk="1" hangingPunct="1"/>
            <a:r>
              <a:rPr lang="en-US" dirty="0"/>
              <a:t>Preservation and Copyright</a:t>
            </a:r>
          </a:p>
        </p:txBody>
      </p:sp>
      <p:sp>
        <p:nvSpPr>
          <p:cNvPr id="4099" name="Rectangle 3"/>
          <p:cNvSpPr>
            <a:spLocks noGrp="1" noChangeArrowheads="1"/>
          </p:cNvSpPr>
          <p:nvPr>
            <p:ph type="body" idx="1"/>
          </p:nvPr>
        </p:nvSpPr>
        <p:spPr>
          <a:xfrm>
            <a:off x="533400" y="1295400"/>
            <a:ext cx="11125200" cy="5029199"/>
          </a:xfrm>
        </p:spPr>
        <p:txBody>
          <a:bodyPr/>
          <a:lstStyle/>
          <a:p>
            <a:r>
              <a:rPr lang="en-US" dirty="0"/>
              <a:t>Copyright </a:t>
            </a:r>
            <a:r>
              <a:rPr lang="en-US" dirty="0" smtClean="0"/>
              <a:t>Serves </a:t>
            </a:r>
            <a:r>
              <a:rPr lang="en-US" dirty="0"/>
              <a:t>Multiple Objectives</a:t>
            </a:r>
          </a:p>
          <a:p>
            <a:pPr lvl="1">
              <a:buClr>
                <a:srgbClr val="00B0F0"/>
              </a:buClr>
              <a:buFont typeface="Arial" panose="020B0604020202020204" pitchFamily="34" charset="0"/>
              <a:buChar char="•"/>
            </a:pPr>
            <a:r>
              <a:rPr lang="en-US" sz="2000" dirty="0"/>
              <a:t>Protection of Rights of Creators and Owners</a:t>
            </a:r>
          </a:p>
          <a:p>
            <a:pPr lvl="1">
              <a:buClr>
                <a:srgbClr val="00B0F0"/>
              </a:buClr>
              <a:buFont typeface="Arial" panose="020B0604020202020204" pitchFamily="34" charset="0"/>
              <a:buChar char="•"/>
            </a:pPr>
            <a:r>
              <a:rPr lang="en-US" sz="2000" dirty="0"/>
              <a:t>Encouragement of Creativity and New Works</a:t>
            </a:r>
          </a:p>
          <a:p>
            <a:pPr lvl="1">
              <a:buClr>
                <a:srgbClr val="00B0F0"/>
              </a:buClr>
              <a:buFont typeface="Arial" panose="020B0604020202020204" pitchFamily="34" charset="0"/>
              <a:buChar char="•"/>
            </a:pPr>
            <a:r>
              <a:rPr lang="en-US" sz="2000" dirty="0"/>
              <a:t>Facilitate the Publication and Dissemination of New Works</a:t>
            </a:r>
          </a:p>
          <a:p>
            <a:pPr lvl="1">
              <a:buClr>
                <a:srgbClr val="00B0F0"/>
              </a:buClr>
              <a:buFont typeface="Arial" panose="020B0604020202020204" pitchFamily="34" charset="0"/>
              <a:buChar char="•"/>
            </a:pPr>
            <a:r>
              <a:rPr lang="en-US" sz="2000" dirty="0" smtClean="0"/>
              <a:t>Enable </a:t>
            </a:r>
            <a:r>
              <a:rPr lang="en-US" sz="2000" dirty="0" smtClean="0"/>
              <a:t>the Availability of Works</a:t>
            </a:r>
            <a:endParaRPr lang="en-US" sz="2000" strike="sngStrike" dirty="0"/>
          </a:p>
          <a:p>
            <a:pPr marL="457200" lvl="1" indent="0">
              <a:buClr>
                <a:srgbClr val="00B0F0"/>
              </a:buClr>
              <a:buNone/>
            </a:pPr>
            <a:endParaRPr lang="en-US" sz="2000" dirty="0"/>
          </a:p>
          <a:p>
            <a:pPr eaLnBrk="1" hangingPunct="1"/>
            <a:r>
              <a:rPr lang="en-US" dirty="0"/>
              <a:t>International Copyright Expands the Objectives</a:t>
            </a:r>
          </a:p>
          <a:p>
            <a:pPr lvl="1">
              <a:buClr>
                <a:srgbClr val="00B0F0"/>
              </a:buClr>
              <a:buFont typeface="Arial" panose="020B0604020202020204" pitchFamily="34" charset="0"/>
              <a:buChar char="•"/>
            </a:pPr>
            <a:r>
              <a:rPr lang="en-US" sz="2000" dirty="0"/>
              <a:t>Encouragement of New Statutory Provisions</a:t>
            </a:r>
          </a:p>
          <a:p>
            <a:pPr lvl="1">
              <a:buClr>
                <a:srgbClr val="00B0F0"/>
              </a:buClr>
              <a:buFont typeface="Arial" panose="020B0604020202020204" pitchFamily="34" charset="0"/>
              <a:buChar char="•"/>
            </a:pPr>
            <a:r>
              <a:rPr lang="en-US" sz="2000" dirty="0"/>
              <a:t>Harmonization of the Development of Copyright Law</a:t>
            </a:r>
          </a:p>
          <a:p>
            <a:pPr lvl="1">
              <a:buClr>
                <a:srgbClr val="00B0F0"/>
              </a:buClr>
              <a:buFont typeface="Arial" panose="020B0604020202020204" pitchFamily="34" charset="0"/>
              <a:buChar char="•"/>
            </a:pPr>
            <a:r>
              <a:rPr lang="en-US" sz="2000" dirty="0"/>
              <a:t>Setting Minimum Standards for Domestic Legislation</a:t>
            </a:r>
          </a:p>
          <a:p>
            <a:pPr marL="0" indent="0" eaLnBrk="1" hangingPunct="1">
              <a:buNone/>
            </a:pPr>
            <a:endParaRPr lang="en-US" dirty="0"/>
          </a:p>
        </p:txBody>
      </p:sp>
    </p:spTree>
    <p:extLst>
      <p:ext uri="{BB962C8B-B14F-4D97-AF65-F5344CB8AC3E}">
        <p14:creationId xmlns:p14="http://schemas.microsoft.com/office/powerpoint/2010/main" val="3340051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09600" y="274638"/>
            <a:ext cx="11125200" cy="1143000"/>
          </a:xfrm>
        </p:spPr>
        <p:txBody>
          <a:bodyPr/>
          <a:lstStyle/>
          <a:p>
            <a:pPr eaLnBrk="1" hangingPunct="1"/>
            <a:r>
              <a:rPr lang="en-US" dirty="0"/>
              <a:t>Preservation and Copyright</a:t>
            </a:r>
          </a:p>
        </p:txBody>
      </p:sp>
      <p:sp>
        <p:nvSpPr>
          <p:cNvPr id="4099" name="Rectangle 3"/>
          <p:cNvSpPr>
            <a:spLocks noGrp="1" noChangeArrowheads="1"/>
          </p:cNvSpPr>
          <p:nvPr>
            <p:ph type="body" idx="1"/>
          </p:nvPr>
        </p:nvSpPr>
        <p:spPr>
          <a:xfrm>
            <a:off x="533400" y="1295400"/>
            <a:ext cx="11125200" cy="4419600"/>
          </a:xfrm>
        </p:spPr>
        <p:txBody>
          <a:bodyPr/>
          <a:lstStyle/>
          <a:p>
            <a:r>
              <a:rPr lang="en-US" dirty="0"/>
              <a:t>Copyright also has Limits</a:t>
            </a:r>
          </a:p>
          <a:p>
            <a:pPr lvl="1">
              <a:buClr>
                <a:srgbClr val="00B0F0"/>
              </a:buClr>
              <a:buFont typeface="Arial" panose="020B0604020202020204" pitchFamily="34" charset="0"/>
              <a:buChar char="•"/>
            </a:pPr>
            <a:r>
              <a:rPr lang="en-US" sz="2000" dirty="0"/>
              <a:t>Not All Works are Protectible</a:t>
            </a:r>
          </a:p>
          <a:p>
            <a:pPr lvl="1">
              <a:buClr>
                <a:srgbClr val="00B0F0"/>
              </a:buClr>
              <a:buFont typeface="Arial" panose="020B0604020202020204" pitchFamily="34" charset="0"/>
              <a:buChar char="•"/>
            </a:pPr>
            <a:r>
              <a:rPr lang="en-US" sz="2000" dirty="0"/>
              <a:t>Copyright Duration is a Limited Term of Years</a:t>
            </a:r>
          </a:p>
          <a:p>
            <a:pPr lvl="1">
              <a:buClr>
                <a:srgbClr val="00B0F0"/>
              </a:buClr>
              <a:buFont typeface="Arial" panose="020B0604020202020204" pitchFamily="34" charset="0"/>
              <a:buChar char="•"/>
            </a:pPr>
            <a:r>
              <a:rPr lang="en-US" sz="2000" dirty="0"/>
              <a:t>Not All Works have the benefit of All Rights</a:t>
            </a:r>
          </a:p>
          <a:p>
            <a:pPr lvl="1">
              <a:buClr>
                <a:srgbClr val="00B0F0"/>
              </a:buClr>
              <a:buFont typeface="Arial" panose="020B0604020202020204" pitchFamily="34" charset="0"/>
              <a:buChar char="•"/>
            </a:pPr>
            <a:r>
              <a:rPr lang="en-US" sz="2000" dirty="0"/>
              <a:t>The Legal Rights are Subject to Exceptions</a:t>
            </a:r>
          </a:p>
          <a:p>
            <a:pPr marL="457200" lvl="1" indent="0">
              <a:buClr>
                <a:srgbClr val="00B0F0"/>
              </a:buClr>
              <a:buNone/>
            </a:pPr>
            <a:endParaRPr lang="en-US" sz="2000" dirty="0"/>
          </a:p>
          <a:p>
            <a:r>
              <a:rPr lang="en-US" dirty="0"/>
              <a:t>Copyright Exceptions and Preservation in Cultural </a:t>
            </a:r>
            <a:r>
              <a:rPr lang="en-US" dirty="0" smtClean="0"/>
              <a:t>Institutions</a:t>
            </a:r>
          </a:p>
          <a:p>
            <a:pPr lvl="1">
              <a:buClr>
                <a:srgbClr val="00B0F0"/>
              </a:buClr>
              <a:buFont typeface="Arial" panose="020B0604020202020204" pitchFamily="34" charset="0"/>
              <a:buChar char="•"/>
            </a:pPr>
            <a:r>
              <a:rPr lang="en-US" sz="2000" dirty="0"/>
              <a:t>Dedicated </a:t>
            </a:r>
            <a:r>
              <a:rPr lang="en-US" sz="2000" dirty="0"/>
              <a:t>or general exceptions vary in scope and interpretation </a:t>
            </a:r>
            <a:endParaRPr lang="en-US" sz="2000" dirty="0"/>
          </a:p>
          <a:p>
            <a:pPr lvl="1">
              <a:buClr>
                <a:srgbClr val="00B0F0"/>
              </a:buClr>
              <a:buFont typeface="Arial" panose="020B0604020202020204" pitchFamily="34" charset="0"/>
              <a:buChar char="•"/>
            </a:pPr>
            <a:r>
              <a:rPr lang="en-US" sz="2000" dirty="0"/>
              <a:t>International copyright treaties provisions are implemented in different ways, including </a:t>
            </a:r>
            <a:r>
              <a:rPr lang="en-US" sz="2000" dirty="0"/>
              <a:t>the application of the Three-Step Test</a:t>
            </a:r>
          </a:p>
          <a:p>
            <a:pPr marL="457200" lvl="1" indent="0">
              <a:buClr>
                <a:srgbClr val="00B0F0"/>
              </a:buClr>
              <a:buNone/>
            </a:pPr>
            <a:endParaRPr lang="en-US" sz="2000" dirty="0"/>
          </a:p>
        </p:txBody>
      </p:sp>
    </p:spTree>
    <p:extLst>
      <p:ext uri="{BB962C8B-B14F-4D97-AF65-F5344CB8AC3E}">
        <p14:creationId xmlns:p14="http://schemas.microsoft.com/office/powerpoint/2010/main" val="10076871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09600" y="274638"/>
            <a:ext cx="11125200" cy="1143000"/>
          </a:xfrm>
        </p:spPr>
        <p:txBody>
          <a:bodyPr/>
          <a:lstStyle/>
          <a:p>
            <a:pPr eaLnBrk="1" hangingPunct="1"/>
            <a:r>
              <a:rPr lang="en-US" dirty="0"/>
              <a:t>Preservation Exceptions in WIPO Member States</a:t>
            </a:r>
          </a:p>
        </p:txBody>
      </p:sp>
      <p:sp>
        <p:nvSpPr>
          <p:cNvPr id="4099" name="Rectangle 3"/>
          <p:cNvSpPr>
            <a:spLocks noGrp="1" noChangeArrowheads="1"/>
          </p:cNvSpPr>
          <p:nvPr>
            <p:ph type="body" idx="1"/>
          </p:nvPr>
        </p:nvSpPr>
        <p:spPr>
          <a:xfrm>
            <a:off x="533400" y="1295400"/>
            <a:ext cx="11125200" cy="5029199"/>
          </a:xfrm>
        </p:spPr>
        <p:txBody>
          <a:bodyPr/>
          <a:lstStyle/>
          <a:p>
            <a:r>
              <a:rPr lang="en-US" dirty="0"/>
              <a:t>WIPO Study of Library &amp; Archive Exceptions – SCCR/35 (2017)</a:t>
            </a:r>
          </a:p>
          <a:p>
            <a:pPr lvl="1">
              <a:buClr>
                <a:srgbClr val="00B0F0"/>
              </a:buClr>
              <a:buFont typeface="Arial" panose="020B0604020202020204" pitchFamily="34" charset="0"/>
              <a:buChar char="•"/>
            </a:pPr>
            <a:r>
              <a:rPr lang="en-US" sz="2000" dirty="0"/>
              <a:t>191 Member States (at that time)</a:t>
            </a:r>
          </a:p>
          <a:p>
            <a:pPr lvl="1">
              <a:buClr>
                <a:srgbClr val="00B0F0"/>
              </a:buClr>
              <a:buFont typeface="Arial" panose="020B0604020202020204" pitchFamily="34" charset="0"/>
              <a:buChar char="•"/>
            </a:pPr>
            <a:r>
              <a:rPr lang="en-US" sz="2000" dirty="0"/>
              <a:t>No Library Exception: 28 Countries</a:t>
            </a:r>
          </a:p>
          <a:p>
            <a:pPr lvl="1">
              <a:buClr>
                <a:srgbClr val="00B0F0"/>
              </a:buClr>
              <a:buFont typeface="Arial" panose="020B0604020202020204" pitchFamily="34" charset="0"/>
              <a:buChar char="•"/>
            </a:pPr>
            <a:r>
              <a:rPr lang="en-US" sz="2000" dirty="0"/>
              <a:t>General Library Exception: 21 Countries</a:t>
            </a:r>
          </a:p>
          <a:p>
            <a:pPr lvl="1">
              <a:buClr>
                <a:srgbClr val="00B0F0"/>
              </a:buClr>
              <a:buFont typeface="Arial" panose="020B0604020202020204" pitchFamily="34" charset="0"/>
              <a:buChar char="•"/>
            </a:pPr>
            <a:r>
              <a:rPr lang="en-US" sz="2000" dirty="0"/>
              <a:t>Preservation Exception: 102 Countries</a:t>
            </a:r>
          </a:p>
          <a:p>
            <a:pPr lvl="1">
              <a:buClr>
                <a:srgbClr val="00B0F0"/>
              </a:buClr>
              <a:buFont typeface="Arial" panose="020B0604020202020204" pitchFamily="34" charset="0"/>
              <a:buChar char="•"/>
            </a:pPr>
            <a:r>
              <a:rPr lang="en-US" sz="2000" dirty="0"/>
              <a:t>Replacement Exception: 98 Countries</a:t>
            </a:r>
          </a:p>
          <a:p>
            <a:pPr marL="457200" lvl="1" indent="0">
              <a:buClr>
                <a:srgbClr val="00B0F0"/>
              </a:buClr>
              <a:buNone/>
            </a:pPr>
            <a:endParaRPr lang="en-US" sz="2000" dirty="0"/>
          </a:p>
          <a:p>
            <a:pPr eaLnBrk="1" hangingPunct="1"/>
            <a:r>
              <a:rPr lang="en-US" dirty="0"/>
              <a:t>Diversity of Preservation Exceptions</a:t>
            </a:r>
          </a:p>
          <a:p>
            <a:pPr lvl="1">
              <a:buClr>
                <a:srgbClr val="00B0F0"/>
              </a:buClr>
              <a:buFont typeface="Arial" panose="020B0604020202020204" pitchFamily="34" charset="0"/>
              <a:buChar char="•"/>
            </a:pPr>
            <a:r>
              <a:rPr lang="en-US" sz="2000" b="1" i="1" dirty="0"/>
              <a:t>Who?</a:t>
            </a:r>
            <a:r>
              <a:rPr lang="en-US" sz="2000" dirty="0"/>
              <a:t> Libraries, Archives, Museums?</a:t>
            </a:r>
          </a:p>
          <a:p>
            <a:pPr lvl="1">
              <a:buClr>
                <a:srgbClr val="00B0F0"/>
              </a:buClr>
              <a:buFont typeface="Arial" panose="020B0604020202020204" pitchFamily="34" charset="0"/>
              <a:buChar char="•"/>
            </a:pPr>
            <a:r>
              <a:rPr lang="en-US" sz="2000" b="1" i="1" dirty="0"/>
              <a:t>What?</a:t>
            </a:r>
            <a:r>
              <a:rPr lang="en-US" sz="2000" dirty="0"/>
              <a:t>  Published and Unpublished?  Diverse Media?</a:t>
            </a:r>
          </a:p>
          <a:p>
            <a:pPr lvl="1">
              <a:buClr>
                <a:srgbClr val="00B0F0"/>
              </a:buClr>
              <a:buFont typeface="Arial" panose="020B0604020202020204" pitchFamily="34" charset="0"/>
              <a:buChar char="•"/>
            </a:pPr>
            <a:r>
              <a:rPr lang="en-US" sz="2000" b="1" i="1" dirty="0"/>
              <a:t>Why?</a:t>
            </a:r>
            <a:r>
              <a:rPr lang="en-US" sz="2000" dirty="0"/>
              <a:t>  Preservation or Replacement?  Necessary Proof?</a:t>
            </a:r>
          </a:p>
          <a:p>
            <a:pPr lvl="1">
              <a:buClr>
                <a:srgbClr val="00B0F0"/>
              </a:buClr>
              <a:buFont typeface="Arial" panose="020B0604020202020204" pitchFamily="34" charset="0"/>
              <a:buChar char="•"/>
            </a:pPr>
            <a:r>
              <a:rPr lang="en-US" sz="2000" b="1" i="1" dirty="0"/>
              <a:t>How?</a:t>
            </a:r>
            <a:r>
              <a:rPr lang="en-US" sz="2000" dirty="0"/>
              <a:t>  Digital or Analog Technology?</a:t>
            </a:r>
            <a:endParaRPr lang="en-US" dirty="0"/>
          </a:p>
          <a:p>
            <a:pPr marL="0" indent="0" eaLnBrk="1" hangingPunct="1">
              <a:buNone/>
            </a:pPr>
            <a:endParaRPr lang="en-US" dirty="0"/>
          </a:p>
        </p:txBody>
      </p:sp>
    </p:spTree>
    <p:extLst>
      <p:ext uri="{BB962C8B-B14F-4D97-AF65-F5344CB8AC3E}">
        <p14:creationId xmlns:p14="http://schemas.microsoft.com/office/powerpoint/2010/main" val="34768312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dirty="0"/>
              <a:t>Preservation Exceptions: The Challenges</a:t>
            </a:r>
          </a:p>
        </p:txBody>
      </p:sp>
      <p:sp>
        <p:nvSpPr>
          <p:cNvPr id="4099" name="Rectangle 3"/>
          <p:cNvSpPr>
            <a:spLocks noGrp="1" noChangeArrowheads="1"/>
          </p:cNvSpPr>
          <p:nvPr>
            <p:ph idx="1"/>
          </p:nvPr>
        </p:nvSpPr>
        <p:spPr>
          <a:xfrm>
            <a:off x="609600" y="1295400"/>
            <a:ext cx="10972800" cy="5486400"/>
          </a:xfrm>
        </p:spPr>
        <p:txBody>
          <a:bodyPr/>
          <a:lstStyle/>
          <a:p>
            <a:r>
              <a:rPr lang="en-US" dirty="0"/>
              <a:t>Challenge: </a:t>
            </a:r>
            <a:r>
              <a:rPr lang="en-US" b="1" i="1" dirty="0"/>
              <a:t>Preservation Law is Falling Behind the Cultural Loss</a:t>
            </a:r>
          </a:p>
          <a:p>
            <a:pPr lvl="1">
              <a:buClr>
                <a:srgbClr val="00B0F0"/>
              </a:buClr>
              <a:buFont typeface="Arial" panose="020B0604020202020204" pitchFamily="34" charset="0"/>
              <a:buChar char="•"/>
            </a:pPr>
            <a:r>
              <a:rPr lang="en-US" sz="2000" dirty="0"/>
              <a:t>Statutes are too often Constrained</a:t>
            </a:r>
          </a:p>
          <a:p>
            <a:pPr lvl="1">
              <a:buClr>
                <a:srgbClr val="00B0F0"/>
              </a:buClr>
              <a:buFont typeface="Arial" panose="020B0604020202020204" pitchFamily="34" charset="0"/>
              <a:buChar char="•"/>
            </a:pPr>
            <a:r>
              <a:rPr lang="en-US" sz="2000" dirty="0"/>
              <a:t>Deterioration and Destruction have Increased</a:t>
            </a:r>
          </a:p>
          <a:p>
            <a:r>
              <a:rPr lang="en-US" dirty="0"/>
              <a:t>Challenge: </a:t>
            </a:r>
            <a:r>
              <a:rPr lang="en-US" b="1" i="1" dirty="0"/>
              <a:t>Absence of the Exception</a:t>
            </a:r>
          </a:p>
          <a:p>
            <a:pPr lvl="1">
              <a:buClr>
                <a:srgbClr val="00B0F0"/>
              </a:buClr>
              <a:buFont typeface="Arial" panose="020B0604020202020204" pitchFamily="34" charset="0"/>
              <a:buChar char="•"/>
            </a:pPr>
            <a:r>
              <a:rPr lang="en-US" sz="2000" dirty="0"/>
              <a:t>Many Countries Lack the Statutory Exception in Support of Preservation</a:t>
            </a:r>
          </a:p>
          <a:p>
            <a:pPr eaLnBrk="1" hangingPunct="1"/>
            <a:r>
              <a:rPr lang="en-US" dirty="0"/>
              <a:t>Challenge: </a:t>
            </a:r>
            <a:r>
              <a:rPr lang="en-US" b="1" i="1" dirty="0"/>
              <a:t>Wide Range of Statutory Provisions</a:t>
            </a:r>
          </a:p>
          <a:p>
            <a:pPr lvl="1">
              <a:buClr>
                <a:srgbClr val="00B0F0"/>
              </a:buClr>
              <a:buFont typeface="Arial" panose="020B0604020202020204" pitchFamily="34" charset="0"/>
              <a:buChar char="•"/>
            </a:pPr>
            <a:r>
              <a:rPr lang="en-US" sz="2000" dirty="0"/>
              <a:t>Little Consistency or Harmonization of Statutory Terms</a:t>
            </a:r>
            <a:endParaRPr lang="en-US" dirty="0"/>
          </a:p>
          <a:p>
            <a:pPr eaLnBrk="1" hangingPunct="1"/>
            <a:r>
              <a:rPr lang="en-US" dirty="0"/>
              <a:t>Challenge: </a:t>
            </a:r>
            <a:r>
              <a:rPr lang="en-US" b="1" i="1" dirty="0"/>
              <a:t>Inadequate Scope of Exceptions</a:t>
            </a:r>
          </a:p>
          <a:p>
            <a:pPr lvl="1">
              <a:buClr>
                <a:srgbClr val="00B0F0"/>
              </a:buClr>
              <a:buFont typeface="Arial" panose="020B0604020202020204" pitchFamily="34" charset="0"/>
              <a:buChar char="•"/>
            </a:pPr>
            <a:r>
              <a:rPr lang="en-US" sz="2000" dirty="0"/>
              <a:t>Libraries, Archives, Museums, and More</a:t>
            </a:r>
          </a:p>
          <a:p>
            <a:pPr lvl="1">
              <a:buClr>
                <a:srgbClr val="00B0F0"/>
              </a:buClr>
              <a:buFont typeface="Arial" panose="020B0604020202020204" pitchFamily="34" charset="0"/>
              <a:buChar char="•"/>
            </a:pPr>
            <a:r>
              <a:rPr lang="en-US" sz="2000" dirty="0"/>
              <a:t>Full Range of Copyrightable Works</a:t>
            </a:r>
          </a:p>
          <a:p>
            <a:pPr lvl="1">
              <a:buClr>
                <a:srgbClr val="00B0F0"/>
              </a:buClr>
              <a:buFont typeface="Arial" panose="020B0604020202020204" pitchFamily="34" charset="0"/>
              <a:buChar char="•"/>
            </a:pPr>
            <a:r>
              <a:rPr lang="en-US" sz="2000" dirty="0"/>
              <a:t>Unpublished and Published Works</a:t>
            </a:r>
          </a:p>
          <a:p>
            <a:pPr lvl="1">
              <a:buClr>
                <a:srgbClr val="00B0F0"/>
              </a:buClr>
              <a:buFont typeface="Arial" panose="020B0604020202020204" pitchFamily="34" charset="0"/>
              <a:buChar char="•"/>
            </a:pPr>
            <a:r>
              <a:rPr lang="en-US" sz="2000" dirty="0"/>
              <a:t>Application of Digital Technologies</a:t>
            </a:r>
          </a:p>
          <a:p>
            <a:pPr lvl="1">
              <a:buClr>
                <a:srgbClr val="00B0F0"/>
              </a:buClr>
              <a:buFont typeface="Arial" panose="020B0604020202020204" pitchFamily="34" charset="0"/>
              <a:buChar char="•"/>
            </a:pPr>
            <a:r>
              <a:rPr lang="en-US" sz="2000" dirty="0"/>
              <a:t>Preservation in Anticipation of Loss</a:t>
            </a:r>
          </a:p>
          <a:p>
            <a:pPr lvl="1">
              <a:buClr>
                <a:srgbClr val="00B0F0"/>
              </a:buClr>
              <a:buFont typeface="Arial" panose="020B0604020202020204" pitchFamily="34" charset="0"/>
              <a:buChar char="•"/>
            </a:pPr>
            <a:r>
              <a:rPr lang="en-US" sz="2000" dirty="0"/>
              <a:t>International Reach of Preservation Activities</a:t>
            </a:r>
            <a:endParaRPr lang="en-US" b="1" i="1" dirty="0"/>
          </a:p>
          <a:p>
            <a:pPr marL="0" indent="0" eaLnBrk="1" hangingPunct="1">
              <a:buNone/>
            </a:pPr>
            <a:endParaRPr lang="en-US" dirty="0"/>
          </a:p>
        </p:txBody>
      </p:sp>
    </p:spTree>
    <p:extLst>
      <p:ext uri="{BB962C8B-B14F-4D97-AF65-F5344CB8AC3E}">
        <p14:creationId xmlns:p14="http://schemas.microsoft.com/office/powerpoint/2010/main" val="1152966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09600" y="274638"/>
            <a:ext cx="11125200" cy="1143000"/>
          </a:xfrm>
        </p:spPr>
        <p:txBody>
          <a:bodyPr/>
          <a:lstStyle/>
          <a:p>
            <a:pPr eaLnBrk="1" hangingPunct="1"/>
            <a:r>
              <a:rPr lang="en-US" dirty="0"/>
              <a:t>The Legal Solution: Preservation Copyright Law</a:t>
            </a:r>
          </a:p>
        </p:txBody>
      </p:sp>
      <p:sp>
        <p:nvSpPr>
          <p:cNvPr id="4099" name="Rectangle 3"/>
          <p:cNvSpPr>
            <a:spLocks noGrp="1" noChangeArrowheads="1"/>
          </p:cNvSpPr>
          <p:nvPr>
            <p:ph type="body" idx="1"/>
          </p:nvPr>
        </p:nvSpPr>
        <p:spPr>
          <a:xfrm>
            <a:off x="533400" y="1295400"/>
            <a:ext cx="11125200" cy="5029199"/>
          </a:xfrm>
        </p:spPr>
        <p:txBody>
          <a:bodyPr/>
          <a:lstStyle/>
          <a:p>
            <a:r>
              <a:rPr lang="en-US" dirty="0"/>
              <a:t>Provisions for Statutory Language are from Many Sources:</a:t>
            </a:r>
          </a:p>
          <a:p>
            <a:pPr lvl="1">
              <a:buClr>
                <a:srgbClr val="00B0F0"/>
              </a:buClr>
              <a:buFont typeface="Arial" panose="020B0604020202020204" pitchFamily="34" charset="0"/>
              <a:buChar char="•"/>
            </a:pPr>
            <a:r>
              <a:rPr lang="en-US" sz="2000" dirty="0"/>
              <a:t>Mainly Existing Statutes and the WIPO Studies</a:t>
            </a:r>
          </a:p>
          <a:p>
            <a:pPr lvl="1">
              <a:buClr>
                <a:srgbClr val="00B0F0"/>
              </a:buClr>
              <a:buFont typeface="Arial" panose="020B0604020202020204" pitchFamily="34" charset="0"/>
              <a:buChar char="•"/>
            </a:pPr>
            <a:r>
              <a:rPr lang="en-US" sz="2000" dirty="0"/>
              <a:t>Research Studies</a:t>
            </a:r>
          </a:p>
          <a:p>
            <a:pPr lvl="1">
              <a:buClr>
                <a:srgbClr val="00B0F0"/>
              </a:buClr>
              <a:buFont typeface="Arial" panose="020B0604020202020204" pitchFamily="34" charset="0"/>
              <a:buChar char="•"/>
            </a:pPr>
            <a:r>
              <a:rPr lang="en-US" sz="2000" dirty="0"/>
              <a:t>Proposed Legislation &amp; Policies</a:t>
            </a:r>
          </a:p>
          <a:p>
            <a:pPr lvl="1">
              <a:buClr>
                <a:srgbClr val="00B0F0"/>
              </a:buClr>
              <a:buFont typeface="Arial" panose="020B0604020202020204" pitchFamily="34" charset="0"/>
              <a:buChar char="•"/>
            </a:pPr>
            <a:r>
              <a:rPr lang="en-US" sz="2000" dirty="0"/>
              <a:t>Guidance and Proposals from Industry Groups &amp; Civil Society</a:t>
            </a:r>
          </a:p>
          <a:p>
            <a:pPr marL="457200" lvl="1" indent="0">
              <a:buClr>
                <a:srgbClr val="00B0F0"/>
              </a:buClr>
              <a:buNone/>
            </a:pPr>
            <a:endParaRPr lang="en-US" sz="2000" dirty="0"/>
          </a:p>
          <a:p>
            <a:pPr eaLnBrk="1" hangingPunct="1"/>
            <a:r>
              <a:rPr lang="en-US" dirty="0"/>
              <a:t>Provisions are Organized and Presented in the Toolkit Charts</a:t>
            </a:r>
          </a:p>
          <a:p>
            <a:pPr lvl="1">
              <a:buClr>
                <a:srgbClr val="00B0F0"/>
              </a:buClr>
              <a:buFont typeface="Arial" panose="020B0604020202020204" pitchFamily="34" charset="0"/>
              <a:buChar char="•"/>
            </a:pPr>
            <a:r>
              <a:rPr lang="en-US" sz="2400" b="1" i="1" dirty="0"/>
              <a:t>Who?</a:t>
            </a:r>
            <a:r>
              <a:rPr lang="en-US" sz="2400" dirty="0"/>
              <a:t> Libraries, Archives, Museums?</a:t>
            </a:r>
          </a:p>
          <a:p>
            <a:pPr lvl="1">
              <a:buClr>
                <a:srgbClr val="00B0F0"/>
              </a:buClr>
              <a:buFont typeface="Arial" panose="020B0604020202020204" pitchFamily="34" charset="0"/>
              <a:buChar char="•"/>
            </a:pPr>
            <a:r>
              <a:rPr lang="en-US" sz="2400" b="1" i="1" dirty="0"/>
              <a:t>What?</a:t>
            </a:r>
            <a:r>
              <a:rPr lang="en-US" sz="2400" dirty="0"/>
              <a:t>  Published and Unpublished?  Diverse Media?</a:t>
            </a:r>
          </a:p>
          <a:p>
            <a:pPr lvl="1">
              <a:buClr>
                <a:srgbClr val="00B0F0"/>
              </a:buClr>
              <a:buFont typeface="Arial" panose="020B0604020202020204" pitchFamily="34" charset="0"/>
              <a:buChar char="•"/>
            </a:pPr>
            <a:r>
              <a:rPr lang="en-US" sz="2400" b="1" i="1" dirty="0"/>
              <a:t>Why?</a:t>
            </a:r>
            <a:r>
              <a:rPr lang="en-US" sz="2400" dirty="0"/>
              <a:t>  Preservation or Replacement?  </a:t>
            </a:r>
            <a:r>
              <a:rPr lang="en-US" dirty="0"/>
              <a:t>Required</a:t>
            </a:r>
            <a:r>
              <a:rPr lang="en-US" sz="2400" dirty="0"/>
              <a:t> Proof?</a:t>
            </a:r>
          </a:p>
          <a:p>
            <a:pPr lvl="1">
              <a:buClr>
                <a:srgbClr val="00B0F0"/>
              </a:buClr>
              <a:buFont typeface="Arial" panose="020B0604020202020204" pitchFamily="34" charset="0"/>
              <a:buChar char="•"/>
            </a:pPr>
            <a:r>
              <a:rPr lang="en-US" sz="2400" b="1" i="1" dirty="0"/>
              <a:t>How?</a:t>
            </a:r>
            <a:r>
              <a:rPr lang="en-US" sz="2400" dirty="0"/>
              <a:t>  Digital or Analog Technology?</a:t>
            </a:r>
            <a:endParaRPr lang="en-US" dirty="0"/>
          </a:p>
          <a:p>
            <a:pPr lvl="1">
              <a:buFont typeface="Arial" panose="020B0604020202020204" pitchFamily="34" charset="0"/>
              <a:buChar char="•"/>
            </a:pPr>
            <a:endParaRPr lang="en-US" dirty="0"/>
          </a:p>
          <a:p>
            <a:pPr marL="0" indent="0" eaLnBrk="1" hangingPunct="1">
              <a:buNone/>
            </a:pPr>
            <a:endParaRPr lang="en-US" dirty="0"/>
          </a:p>
        </p:txBody>
      </p:sp>
    </p:spTree>
    <p:extLst>
      <p:ext uri="{BB962C8B-B14F-4D97-AF65-F5344CB8AC3E}">
        <p14:creationId xmlns:p14="http://schemas.microsoft.com/office/powerpoint/2010/main" val="311971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09600" y="274638"/>
            <a:ext cx="11125200" cy="1143000"/>
          </a:xfrm>
        </p:spPr>
        <p:txBody>
          <a:bodyPr/>
          <a:lstStyle/>
          <a:p>
            <a:pPr eaLnBrk="1" hangingPunct="1"/>
            <a:r>
              <a:rPr lang="en-US" dirty="0"/>
              <a:t>The Toolkit: Building a Better Preservation Statute</a:t>
            </a:r>
          </a:p>
        </p:txBody>
      </p:sp>
      <p:sp>
        <p:nvSpPr>
          <p:cNvPr id="4099" name="Rectangle 3"/>
          <p:cNvSpPr>
            <a:spLocks noGrp="1" noChangeArrowheads="1"/>
          </p:cNvSpPr>
          <p:nvPr>
            <p:ph type="body" idx="1"/>
          </p:nvPr>
        </p:nvSpPr>
        <p:spPr>
          <a:xfrm>
            <a:off x="533400" y="1295400"/>
            <a:ext cx="11125200" cy="5029199"/>
          </a:xfrm>
        </p:spPr>
        <p:txBody>
          <a:bodyPr/>
          <a:lstStyle/>
          <a:p>
            <a:r>
              <a:rPr lang="en-US" sz="3600" b="1" i="1" dirty="0"/>
              <a:t>Three Stages:</a:t>
            </a:r>
          </a:p>
          <a:p>
            <a:pPr marL="0" indent="0">
              <a:buNone/>
            </a:pPr>
            <a:endParaRPr lang="en-US" sz="3600" b="1" i="1" dirty="0"/>
          </a:p>
          <a:p>
            <a:pPr lvl="1">
              <a:buClr>
                <a:srgbClr val="00B0F0"/>
              </a:buClr>
              <a:buFont typeface="Arial" panose="020B0604020202020204" pitchFamily="34" charset="0"/>
              <a:buChar char="•"/>
            </a:pPr>
            <a:r>
              <a:rPr lang="en-US" sz="4000" i="1" dirty="0">
                <a:effectLst/>
                <a:latin typeface="Arial" panose="020B0604020202020204" pitchFamily="34" charset="0"/>
                <a:ea typeface="SimSun" panose="02010600030101010101" pitchFamily="2" charset="-122"/>
              </a:rPr>
              <a:t>Stage 1:  </a:t>
            </a:r>
            <a:r>
              <a:rPr lang="en-US" sz="4000" b="1" i="1" dirty="0">
                <a:solidFill>
                  <a:srgbClr val="0070C0"/>
                </a:solidFill>
                <a:effectLst/>
                <a:latin typeface="Arial" panose="020B0604020202020204" pitchFamily="34" charset="0"/>
                <a:ea typeface="SimSun" panose="02010600030101010101" pitchFamily="2" charset="-122"/>
              </a:rPr>
              <a:t>Identify the Chosen Elements</a:t>
            </a:r>
          </a:p>
          <a:p>
            <a:pPr lvl="1">
              <a:buClr>
                <a:srgbClr val="00B0F0"/>
              </a:buClr>
              <a:buFont typeface="Arial" panose="020B0604020202020204" pitchFamily="34" charset="0"/>
              <a:buChar char="•"/>
            </a:pPr>
            <a:r>
              <a:rPr lang="en-US" sz="4000" i="1" dirty="0">
                <a:effectLst/>
                <a:latin typeface="Arial" panose="020B0604020202020204" pitchFamily="34" charset="0"/>
                <a:ea typeface="SimSun" panose="02010600030101010101" pitchFamily="2" charset="-122"/>
              </a:rPr>
              <a:t>Stage 2:  </a:t>
            </a:r>
            <a:r>
              <a:rPr lang="en-US" sz="4000" b="1" i="1" dirty="0">
                <a:solidFill>
                  <a:srgbClr val="0070C0"/>
                </a:solidFill>
                <a:effectLst/>
                <a:latin typeface="Arial" panose="020B0604020202020204" pitchFamily="34" charset="0"/>
                <a:ea typeface="SimSun" panose="02010600030101010101" pitchFamily="2" charset="-122"/>
              </a:rPr>
              <a:t>Select the Statutory Language</a:t>
            </a:r>
            <a:endParaRPr lang="en-US" sz="4000" b="1" i="1" dirty="0">
              <a:solidFill>
                <a:srgbClr val="0070C0"/>
              </a:solidFill>
              <a:latin typeface="Arial" panose="020B0604020202020204" pitchFamily="34" charset="0"/>
              <a:ea typeface="SimSun" panose="02010600030101010101" pitchFamily="2" charset="-122"/>
            </a:endParaRPr>
          </a:p>
          <a:p>
            <a:pPr lvl="1">
              <a:buClr>
                <a:srgbClr val="00B0F0"/>
              </a:buClr>
              <a:buFont typeface="Arial" panose="020B0604020202020204" pitchFamily="34" charset="0"/>
              <a:buChar char="•"/>
            </a:pPr>
            <a:r>
              <a:rPr lang="en-US" sz="4000" i="1" dirty="0">
                <a:effectLst/>
                <a:latin typeface="Arial" panose="020B0604020202020204" pitchFamily="34" charset="0"/>
                <a:ea typeface="SimSun" panose="02010600030101010101" pitchFamily="2" charset="-122"/>
              </a:rPr>
              <a:t>Stage 3:  </a:t>
            </a:r>
            <a:r>
              <a:rPr lang="en-US" sz="4000" b="1" i="1" dirty="0">
                <a:solidFill>
                  <a:srgbClr val="0070C0"/>
                </a:solidFill>
                <a:effectLst/>
                <a:latin typeface="Arial" panose="020B0604020202020204" pitchFamily="34" charset="0"/>
                <a:ea typeface="SimSun" panose="02010600030101010101" pitchFamily="2" charset="-122"/>
              </a:rPr>
              <a:t>Construct and Draft the Statute</a:t>
            </a:r>
            <a:endParaRPr lang="en-US" sz="4000" b="1" dirty="0">
              <a:solidFill>
                <a:srgbClr val="0070C0"/>
              </a:solidFill>
            </a:endParaRPr>
          </a:p>
          <a:p>
            <a:pPr marL="0" indent="0" eaLnBrk="1" hangingPunct="1">
              <a:buNone/>
            </a:pPr>
            <a:endParaRPr lang="en-US" dirty="0"/>
          </a:p>
        </p:txBody>
      </p:sp>
    </p:spTree>
    <p:extLst>
      <p:ext uri="{BB962C8B-B14F-4D97-AF65-F5344CB8AC3E}">
        <p14:creationId xmlns:p14="http://schemas.microsoft.com/office/powerpoint/2010/main" val="25313711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09600" y="274638"/>
            <a:ext cx="11125200" cy="1143000"/>
          </a:xfrm>
        </p:spPr>
        <p:txBody>
          <a:bodyPr/>
          <a:lstStyle/>
          <a:p>
            <a:pPr eaLnBrk="1" hangingPunct="1"/>
            <a:r>
              <a:rPr lang="en-US" dirty="0"/>
              <a:t>Example: </a:t>
            </a:r>
            <a:r>
              <a:rPr lang="en-US" b="1" dirty="0"/>
              <a:t>Who</a:t>
            </a:r>
            <a:r>
              <a:rPr lang="en-US" dirty="0"/>
              <a:t> May Use the Exception?</a:t>
            </a:r>
          </a:p>
        </p:txBody>
      </p:sp>
      <p:sp>
        <p:nvSpPr>
          <p:cNvPr id="4099" name="Rectangle 3"/>
          <p:cNvSpPr>
            <a:spLocks noGrp="1" noChangeArrowheads="1"/>
          </p:cNvSpPr>
          <p:nvPr>
            <p:ph type="body" idx="1"/>
          </p:nvPr>
        </p:nvSpPr>
        <p:spPr>
          <a:xfrm>
            <a:off x="533400" y="1295400"/>
            <a:ext cx="11125200" cy="5287962"/>
          </a:xfrm>
        </p:spPr>
        <p:txBody>
          <a:bodyPr/>
          <a:lstStyle/>
          <a:p>
            <a:r>
              <a:rPr lang="en-US" dirty="0"/>
              <a:t>Identify the Chosen Elements:</a:t>
            </a:r>
          </a:p>
          <a:p>
            <a:pPr lvl="1">
              <a:buClr>
                <a:srgbClr val="00B0F0"/>
              </a:buClr>
              <a:buFont typeface="Arial" panose="020B0604020202020204" pitchFamily="34" charset="0"/>
              <a:buChar char="•"/>
            </a:pPr>
            <a:r>
              <a:rPr lang="en-US" dirty="0">
                <a:ea typeface="+mn-ea"/>
              </a:rPr>
              <a:t>Libraries</a:t>
            </a:r>
          </a:p>
          <a:p>
            <a:pPr lvl="1">
              <a:buClr>
                <a:srgbClr val="00B0F0"/>
              </a:buClr>
              <a:buFont typeface="Arial" panose="020B0604020202020204" pitchFamily="34" charset="0"/>
              <a:buChar char="•"/>
            </a:pPr>
            <a:r>
              <a:rPr lang="en-US" dirty="0">
                <a:ea typeface="+mn-ea"/>
              </a:rPr>
              <a:t>Archives</a:t>
            </a:r>
          </a:p>
          <a:p>
            <a:pPr lvl="1">
              <a:buClr>
                <a:srgbClr val="00B0F0"/>
              </a:buClr>
              <a:buFont typeface="Arial" panose="020B0604020202020204" pitchFamily="34" charset="0"/>
              <a:buChar char="•"/>
            </a:pPr>
            <a:r>
              <a:rPr lang="en-US" dirty="0">
                <a:ea typeface="+mn-ea"/>
              </a:rPr>
              <a:t>Museums</a:t>
            </a:r>
          </a:p>
          <a:p>
            <a:pPr lvl="1">
              <a:buClr>
                <a:srgbClr val="00B0F0"/>
              </a:buClr>
              <a:buFont typeface="Arial" panose="020B0604020202020204" pitchFamily="34" charset="0"/>
              <a:buChar char="•"/>
            </a:pPr>
            <a:r>
              <a:rPr lang="en-US" dirty="0">
                <a:ea typeface="+mn-ea"/>
              </a:rPr>
              <a:t>Other Cultural Institutions</a:t>
            </a:r>
          </a:p>
          <a:p>
            <a:pPr marL="457200" lvl="1" indent="0">
              <a:buClr>
                <a:srgbClr val="00B0F0"/>
              </a:buClr>
              <a:buNone/>
            </a:pPr>
            <a:endParaRPr lang="en-US" sz="2000" dirty="0"/>
          </a:p>
          <a:p>
            <a:pPr eaLnBrk="1" hangingPunct="1"/>
            <a:r>
              <a:rPr lang="en-US" dirty="0"/>
              <a:t>Select the Statutory Language:</a:t>
            </a:r>
          </a:p>
          <a:p>
            <a:pPr lvl="1">
              <a:buClr>
                <a:srgbClr val="00B0F0"/>
              </a:buClr>
              <a:buFont typeface="Arial" panose="020B0604020202020204" pitchFamily="34" charset="0"/>
              <a:buChar char="•"/>
            </a:pPr>
            <a:r>
              <a:rPr lang="en-US" sz="2800" i="1" dirty="0"/>
              <a:t>To Start: </a:t>
            </a:r>
            <a:r>
              <a:rPr lang="en-US" sz="2800" dirty="0"/>
              <a:t>“</a:t>
            </a:r>
            <a:r>
              <a:rPr lang="en-US" sz="2800" dirty="0">
                <a:effectLst/>
                <a:latin typeface="Arial" panose="020B0604020202020204" pitchFamily="34" charset="0"/>
                <a:ea typeface="SimSun" panose="02010600030101010101" pitchFamily="2" charset="-122"/>
              </a:rPr>
              <a:t>Libraries, archives, museums, cultural heritage institutions, and other institutions as designated by the ministry, may make and use copies of works in a manner consistent with this statute, provided that the institution does not operate for profit.</a:t>
            </a:r>
            <a:r>
              <a:rPr lang="en-US" sz="2800" dirty="0"/>
              <a:t>”</a:t>
            </a:r>
          </a:p>
          <a:p>
            <a:pPr lvl="1">
              <a:buFont typeface="Arial" panose="020B0604020202020204" pitchFamily="34" charset="0"/>
              <a:buChar char="•"/>
            </a:pPr>
            <a:endParaRPr lang="en-US" dirty="0"/>
          </a:p>
          <a:p>
            <a:pPr marL="0" indent="0" eaLnBrk="1" hangingPunct="1">
              <a:buNone/>
            </a:pPr>
            <a:endParaRPr lang="en-US" dirty="0"/>
          </a:p>
        </p:txBody>
      </p:sp>
    </p:spTree>
    <p:extLst>
      <p:ext uri="{BB962C8B-B14F-4D97-AF65-F5344CB8AC3E}">
        <p14:creationId xmlns:p14="http://schemas.microsoft.com/office/powerpoint/2010/main" val="38365290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09600" y="274638"/>
            <a:ext cx="11125200" cy="1143000"/>
          </a:xfrm>
        </p:spPr>
        <p:txBody>
          <a:bodyPr/>
          <a:lstStyle/>
          <a:p>
            <a:pPr eaLnBrk="1" hangingPunct="1"/>
            <a:r>
              <a:rPr lang="en-US" dirty="0"/>
              <a:t>Example: </a:t>
            </a:r>
            <a:r>
              <a:rPr lang="en-US" b="1" dirty="0"/>
              <a:t>What</a:t>
            </a:r>
            <a:r>
              <a:rPr lang="en-US" dirty="0"/>
              <a:t> Works May be Used?</a:t>
            </a:r>
          </a:p>
        </p:txBody>
      </p:sp>
      <p:sp>
        <p:nvSpPr>
          <p:cNvPr id="4099" name="Rectangle 3"/>
          <p:cNvSpPr>
            <a:spLocks noGrp="1" noChangeArrowheads="1"/>
          </p:cNvSpPr>
          <p:nvPr>
            <p:ph type="body" idx="1"/>
          </p:nvPr>
        </p:nvSpPr>
        <p:spPr>
          <a:xfrm>
            <a:off x="533400" y="1295400"/>
            <a:ext cx="11125200" cy="5029199"/>
          </a:xfrm>
        </p:spPr>
        <p:txBody>
          <a:bodyPr/>
          <a:lstStyle/>
          <a:p>
            <a:r>
              <a:rPr lang="en-US" dirty="0"/>
              <a:t>Identify the Chosen Elements:</a:t>
            </a:r>
          </a:p>
          <a:p>
            <a:pPr lvl="1">
              <a:buClr>
                <a:srgbClr val="00B0F0"/>
              </a:buClr>
              <a:buFont typeface="Arial" panose="020B0604020202020204" pitchFamily="34" charset="0"/>
              <a:buChar char="•"/>
            </a:pPr>
            <a:r>
              <a:rPr lang="en-US" dirty="0">
                <a:ea typeface="+mn-ea"/>
              </a:rPr>
              <a:t>Diverse Media</a:t>
            </a:r>
          </a:p>
          <a:p>
            <a:pPr lvl="1">
              <a:buClr>
                <a:srgbClr val="00B0F0"/>
              </a:buClr>
              <a:buFont typeface="Arial" panose="020B0604020202020204" pitchFamily="34" charset="0"/>
              <a:buChar char="•"/>
            </a:pPr>
            <a:r>
              <a:rPr lang="en-US" dirty="0">
                <a:ea typeface="+mn-ea"/>
              </a:rPr>
              <a:t>Published and Unpublished</a:t>
            </a:r>
          </a:p>
          <a:p>
            <a:pPr lvl="1">
              <a:buClr>
                <a:srgbClr val="00B0F0"/>
              </a:buClr>
              <a:buFont typeface="Arial" panose="020B0604020202020204" pitchFamily="34" charset="0"/>
              <a:buChar char="•"/>
            </a:pPr>
            <a:r>
              <a:rPr lang="en-US" dirty="0">
                <a:ea typeface="+mn-ea"/>
              </a:rPr>
              <a:t>Works in the Institution’s Collection</a:t>
            </a:r>
          </a:p>
          <a:p>
            <a:pPr marL="457200" lvl="1" indent="0">
              <a:buClr>
                <a:srgbClr val="00B0F0"/>
              </a:buClr>
              <a:buNone/>
            </a:pPr>
            <a:endParaRPr lang="en-US" sz="2000" dirty="0"/>
          </a:p>
          <a:p>
            <a:pPr eaLnBrk="1" hangingPunct="1"/>
            <a:r>
              <a:rPr lang="en-US" dirty="0"/>
              <a:t>Select the Statutory Language:</a:t>
            </a:r>
          </a:p>
          <a:p>
            <a:pPr lvl="1">
              <a:buClr>
                <a:srgbClr val="00B0F0"/>
              </a:buClr>
              <a:buFont typeface="Arial" panose="020B0604020202020204" pitchFamily="34" charset="0"/>
              <a:buChar char="•"/>
            </a:pPr>
            <a:r>
              <a:rPr lang="en-US" sz="2800" i="1" dirty="0"/>
              <a:t>To Start: </a:t>
            </a:r>
            <a:r>
              <a:rPr lang="en-US" sz="2800" dirty="0"/>
              <a:t>“</a:t>
            </a:r>
            <a:r>
              <a:rPr lang="en-US" sz="2800" dirty="0">
                <a:effectLst/>
                <a:latin typeface="Arial" panose="020B0604020202020204" pitchFamily="34" charset="0"/>
                <a:ea typeface="SimSun" panose="02010600030101010101" pitchFamily="2" charset="-122"/>
              </a:rPr>
              <a:t>This exception applies to all works in the collections of the institution, and to all types of works in all formats and media, notwithstanding rights of copyright or related rights, and whether published or unpublished.</a:t>
            </a:r>
            <a:r>
              <a:rPr lang="en-US" sz="2800" dirty="0"/>
              <a:t>”</a:t>
            </a:r>
          </a:p>
          <a:p>
            <a:pPr lvl="1">
              <a:buFont typeface="Arial" panose="020B0604020202020204" pitchFamily="34" charset="0"/>
              <a:buChar char="•"/>
            </a:pPr>
            <a:endParaRPr lang="en-US" dirty="0"/>
          </a:p>
          <a:p>
            <a:pPr marL="0" indent="0" eaLnBrk="1" hangingPunct="1">
              <a:buNone/>
            </a:pPr>
            <a:endParaRPr lang="en-US" dirty="0"/>
          </a:p>
        </p:txBody>
      </p:sp>
    </p:spTree>
    <p:extLst>
      <p:ext uri="{BB962C8B-B14F-4D97-AF65-F5344CB8AC3E}">
        <p14:creationId xmlns:p14="http://schemas.microsoft.com/office/powerpoint/2010/main" val="1732948365"/>
      </p:ext>
    </p:extLst>
  </p:cSld>
  <p:clrMapOvr>
    <a:masterClrMapping/>
  </p:clrMapOvr>
</p:sld>
</file>

<file path=ppt/theme/theme1.xml><?xml version="1.0" encoding="utf-8"?>
<a:theme xmlns:a="http://schemas.openxmlformats.org/drawingml/2006/main" name="template_english">
  <a:themeElements>
    <a:clrScheme name="template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emplate_english">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template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emplate_englis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emplate_englis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emplate_englis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emplate_englis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emplate_englis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emplate_englis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emplate_englis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emplate_englis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emplate_englis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emplate_englis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emplate_englis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3467</TotalTime>
  <Words>1022</Words>
  <Application>Microsoft Office PowerPoint</Application>
  <PresentationFormat>Widescreen</PresentationFormat>
  <Paragraphs>151</Paragraphs>
  <Slides>14</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SimSun</vt:lpstr>
      <vt:lpstr>Arial</vt:lpstr>
      <vt:lpstr>Arial Black</vt:lpstr>
      <vt:lpstr>Microsoft Sans Serif</vt:lpstr>
      <vt:lpstr>ヒラギノ角ゴ Pro W3</vt:lpstr>
      <vt:lpstr>template_english</vt:lpstr>
      <vt:lpstr>PowerPoint Presentation</vt:lpstr>
      <vt:lpstr>Preservation and Copyright</vt:lpstr>
      <vt:lpstr>Preservation and Copyright</vt:lpstr>
      <vt:lpstr>Preservation Exceptions in WIPO Member States</vt:lpstr>
      <vt:lpstr>Preservation Exceptions: The Challenges</vt:lpstr>
      <vt:lpstr>The Legal Solution: Preservation Copyright Law</vt:lpstr>
      <vt:lpstr>The Toolkit: Building a Better Preservation Statute</vt:lpstr>
      <vt:lpstr>Example: Who May Use the Exception?</vt:lpstr>
      <vt:lpstr>Example: What Works May be Used?</vt:lpstr>
      <vt:lpstr>Example: Why May the Works be Used?</vt:lpstr>
      <vt:lpstr>Example: How May the Works be Used?</vt:lpstr>
      <vt:lpstr>Example: Additional Detailed Considerations?</vt:lpstr>
      <vt:lpstr>Conclusion</vt:lpstr>
      <vt:lpstr>PowerPoint Presentation</vt:lpstr>
    </vt:vector>
  </TitlesOfParts>
  <Company>World Intellectual Property Organization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MISRA Tanvi</dc:creator>
  <cp:keywords>FOR OFFICIAL USE ONLY</cp:keywords>
  <cp:lastModifiedBy>LANGER Christina</cp:lastModifiedBy>
  <cp:revision>141</cp:revision>
  <dcterms:created xsi:type="dcterms:W3CDTF">2019-03-27T19:08:23Z</dcterms:created>
  <dcterms:modified xsi:type="dcterms:W3CDTF">2023-03-12T12:04:59Z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56971047-78e4-4d9c-9d30-35039e6e421b</vt:lpwstr>
  </property>
  <property fmtid="{D5CDD505-2E9C-101B-9397-08002B2CF9AE}" pid="3" name="TCSClassification">
    <vt:lpwstr>FOR OFFICIAL USE ONLY</vt:lpwstr>
  </property>
  <property fmtid="{D5CDD505-2E9C-101B-9397-08002B2CF9AE}" pid="4" name="Classification">
    <vt:lpwstr>For Official Use Only</vt:lpwstr>
  </property>
  <property fmtid="{D5CDD505-2E9C-101B-9397-08002B2CF9AE}" pid="5" name="VisualMarkings">
    <vt:lpwstr>None</vt:lpwstr>
  </property>
  <property fmtid="{D5CDD505-2E9C-101B-9397-08002B2CF9AE}" pid="6" name="Alignment">
    <vt:lpwstr>Centre</vt:lpwstr>
  </property>
  <property fmtid="{D5CDD505-2E9C-101B-9397-08002B2CF9AE}" pid="7" name="Language">
    <vt:lpwstr>English</vt:lpwstr>
  </property>
</Properties>
</file>