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84" r:id="rId4"/>
    <p:sldId id="285" r:id="rId5"/>
    <p:sldId id="261" r:id="rId6"/>
    <p:sldId id="279" r:id="rId7"/>
    <p:sldId id="281" r:id="rId8"/>
    <p:sldId id="282" r:id="rId9"/>
    <p:sldId id="267" r:id="rId10"/>
    <p:sldId id="283" r:id="rId11"/>
    <p:sldId id="280" r:id="rId12"/>
    <p:sldId id="259" r:id="rId13"/>
    <p:sldId id="264" r:id="rId14"/>
    <p:sldId id="263" r:id="rId15"/>
    <p:sldId id="266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7A9BD5"/>
    <a:srgbClr val="D02C19"/>
    <a:srgbClr val="B1AFE0"/>
    <a:srgbClr val="DA6566"/>
    <a:srgbClr val="DB4A56"/>
    <a:srgbClr val="ADA59A"/>
    <a:srgbClr val="5ABAD3"/>
    <a:srgbClr val="63C1D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03" autoAdjust="0"/>
  </p:normalViewPr>
  <p:slideViewPr>
    <p:cSldViewPr snapToGrid="0">
      <p:cViewPr varScale="1">
        <p:scale>
          <a:sx n="113" d="100"/>
          <a:sy n="113" d="100"/>
        </p:scale>
        <p:origin x="-128" y="-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image" Target="../media/image1.png"/><Relationship Id="rId2" Type="http://schemas.openxmlformats.org/officeDocument/2006/relationships/image" Target="../media/image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image" Target="../media/image1.png"/><Relationship Id="rId2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F9CA4-2C49-4111-BBF0-7DE698EA1A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6485F2-B932-4CD7-91BD-B3374D1F431B}">
      <dgm:prSet/>
      <dgm:spPr/>
      <dgm:t>
        <a:bodyPr/>
        <a:lstStyle/>
        <a:p>
          <a:r>
            <a:rPr lang="en-US" dirty="0"/>
            <a:t>Developing smarter, more productive factories, farms, and service companies</a:t>
          </a:r>
        </a:p>
        <a:p>
          <a:r>
            <a:rPr lang="en-US" dirty="0"/>
            <a:t>Promoting inclusive, affordable access to potable water, off grid, renewable energy, internet connectivity, and food security</a:t>
          </a:r>
        </a:p>
        <a:p>
          <a:r>
            <a:rPr lang="en-US" dirty="0"/>
            <a:t>Boosting income and creating jobs</a:t>
          </a:r>
        </a:p>
        <a:p>
          <a:r>
            <a:rPr lang="en-US" dirty="0"/>
            <a:t>Climate change</a:t>
          </a:r>
        </a:p>
      </dgm:t>
    </dgm:pt>
    <dgm:pt modelId="{B98A7501-B24C-4C3E-BB50-550DC56C9071}" type="parTrans" cxnId="{9A6ADD1A-0AEA-4320-9A99-C4A9644DE6C3}">
      <dgm:prSet/>
      <dgm:spPr/>
      <dgm:t>
        <a:bodyPr/>
        <a:lstStyle/>
        <a:p>
          <a:endParaRPr lang="en-US"/>
        </a:p>
      </dgm:t>
    </dgm:pt>
    <dgm:pt modelId="{FEE1F41E-4E5E-4612-8026-8405896E9FAE}" type="sibTrans" cxnId="{9A6ADD1A-0AEA-4320-9A99-C4A9644DE6C3}">
      <dgm:prSet/>
      <dgm:spPr/>
      <dgm:t>
        <a:bodyPr/>
        <a:lstStyle/>
        <a:p>
          <a:endParaRPr lang="en-US"/>
        </a:p>
      </dgm:t>
    </dgm:pt>
    <dgm:pt modelId="{C2481776-6291-41CE-B644-B802289442A4}" type="pres">
      <dgm:prSet presAssocID="{71FF9CA4-2C49-4111-BBF0-7DE698EA1A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4B4BA4-FE72-4CC8-AB85-07765193B8BB}" type="pres">
      <dgm:prSet presAssocID="{9B6485F2-B932-4CD7-91BD-B3374D1F431B}" presName="thickLine" presStyleLbl="alignNode1" presStyleIdx="0" presStyleCnt="1"/>
      <dgm:spPr/>
    </dgm:pt>
    <dgm:pt modelId="{E8BF8535-E206-4F62-91C3-1B4A9AC2CDA8}" type="pres">
      <dgm:prSet presAssocID="{9B6485F2-B932-4CD7-91BD-B3374D1F431B}" presName="horz1" presStyleCnt="0"/>
      <dgm:spPr/>
    </dgm:pt>
    <dgm:pt modelId="{BEF3FD85-D778-41EC-A735-E1F81786FC80}" type="pres">
      <dgm:prSet presAssocID="{9B6485F2-B932-4CD7-91BD-B3374D1F431B}" presName="tx1" presStyleLbl="revTx" presStyleIdx="0" presStyleCnt="1"/>
      <dgm:spPr/>
      <dgm:t>
        <a:bodyPr/>
        <a:lstStyle/>
        <a:p>
          <a:endParaRPr lang="en-US"/>
        </a:p>
      </dgm:t>
    </dgm:pt>
    <dgm:pt modelId="{8D24DC40-FE67-4D94-825C-B8F52C805775}" type="pres">
      <dgm:prSet presAssocID="{9B6485F2-B932-4CD7-91BD-B3374D1F431B}" presName="vert1" presStyleCnt="0"/>
      <dgm:spPr/>
    </dgm:pt>
  </dgm:ptLst>
  <dgm:cxnLst>
    <dgm:cxn modelId="{C78AEBF4-CA1D-4E75-BC1B-75587128D044}" type="presOf" srcId="{71FF9CA4-2C49-4111-BBF0-7DE698EA1A64}" destId="{C2481776-6291-41CE-B644-B802289442A4}" srcOrd="0" destOrd="0" presId="urn:microsoft.com/office/officeart/2008/layout/LinedList"/>
    <dgm:cxn modelId="{9A6ADD1A-0AEA-4320-9A99-C4A9644DE6C3}" srcId="{71FF9CA4-2C49-4111-BBF0-7DE698EA1A64}" destId="{9B6485F2-B932-4CD7-91BD-B3374D1F431B}" srcOrd="0" destOrd="0" parTransId="{B98A7501-B24C-4C3E-BB50-550DC56C9071}" sibTransId="{FEE1F41E-4E5E-4612-8026-8405896E9FAE}"/>
    <dgm:cxn modelId="{EEC4026A-168B-4FCC-AA0E-5D8B81709658}" type="presOf" srcId="{9B6485F2-B932-4CD7-91BD-B3374D1F431B}" destId="{BEF3FD85-D778-41EC-A735-E1F81786FC80}" srcOrd="0" destOrd="0" presId="urn:microsoft.com/office/officeart/2008/layout/LinedList"/>
    <dgm:cxn modelId="{8FF434D0-141B-449A-8A33-0C1900B1AFE4}" type="presParOf" srcId="{C2481776-6291-41CE-B644-B802289442A4}" destId="{874B4BA4-FE72-4CC8-AB85-07765193B8BB}" srcOrd="0" destOrd="0" presId="urn:microsoft.com/office/officeart/2008/layout/LinedList"/>
    <dgm:cxn modelId="{59B89E39-40D3-46DE-99FE-433A178F111B}" type="presParOf" srcId="{C2481776-6291-41CE-B644-B802289442A4}" destId="{E8BF8535-E206-4F62-91C3-1B4A9AC2CDA8}" srcOrd="1" destOrd="0" presId="urn:microsoft.com/office/officeart/2008/layout/LinedList"/>
    <dgm:cxn modelId="{4734D28D-EE21-4B64-BD94-D374A64B56DF}" type="presParOf" srcId="{E8BF8535-E206-4F62-91C3-1B4A9AC2CDA8}" destId="{BEF3FD85-D778-41EC-A735-E1F81786FC80}" srcOrd="0" destOrd="0" presId="urn:microsoft.com/office/officeart/2008/layout/LinedList"/>
    <dgm:cxn modelId="{A4B4D3E4-9A40-44A1-88FD-DFFF44B0F90A}" type="presParOf" srcId="{E8BF8535-E206-4F62-91C3-1B4A9AC2CDA8}" destId="{8D24DC40-FE67-4D94-825C-B8F52C8057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A5DD7-6C68-42D0-B2FE-ED110C48C3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47B81CA-1B6D-4E94-B1F8-E5160AC5FDA0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 is the transformation of money into knowledge, know how, and inventions</a:t>
          </a:r>
        </a:p>
      </dgm:t>
    </dgm:pt>
    <dgm:pt modelId="{8589B376-B533-4DF8-A221-07B0AD794747}" type="parTrans" cxnId="{43F660F2-5524-40DB-82DD-607CF3C35583}">
      <dgm:prSet/>
      <dgm:spPr/>
      <dgm:t>
        <a:bodyPr/>
        <a:lstStyle/>
        <a:p>
          <a:endParaRPr lang="en-US"/>
        </a:p>
      </dgm:t>
    </dgm:pt>
    <dgm:pt modelId="{0F58555C-5ACB-451A-9710-0DD0AB5AAA1D}" type="sibTrans" cxnId="{43F660F2-5524-40DB-82DD-607CF3C35583}">
      <dgm:prSet/>
      <dgm:spPr/>
      <dgm:t>
        <a:bodyPr/>
        <a:lstStyle/>
        <a:p>
          <a:endParaRPr lang="en-US"/>
        </a:p>
      </dgm:t>
    </dgm:pt>
    <dgm:pt modelId="{8FE35286-9975-432A-8D81-5409E97BA54D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Scouting and Deployment are the transformation of knowledge into results on the ground</a:t>
          </a:r>
        </a:p>
      </dgm:t>
    </dgm:pt>
    <dgm:pt modelId="{7BB94A2A-0BC6-437D-A71F-3A2C66BCC0F6}" type="parTrans" cxnId="{56339480-5313-490A-9F1B-2F51829B1E67}">
      <dgm:prSet/>
      <dgm:spPr/>
      <dgm:t>
        <a:bodyPr/>
        <a:lstStyle/>
        <a:p>
          <a:endParaRPr lang="en-US"/>
        </a:p>
      </dgm:t>
    </dgm:pt>
    <dgm:pt modelId="{3A87F927-65EE-4C02-A2CA-6C4C5076D8F1}" type="sibTrans" cxnId="{56339480-5313-490A-9F1B-2F51829B1E67}">
      <dgm:prSet/>
      <dgm:spPr/>
      <dgm:t>
        <a:bodyPr/>
        <a:lstStyle/>
        <a:p>
          <a:endParaRPr lang="en-US"/>
        </a:p>
      </dgm:t>
    </dgm:pt>
    <dgm:pt modelId="{942C0229-729D-4FE8-B2A6-557A3D8808AF}" type="pres">
      <dgm:prSet presAssocID="{893A5DD7-6C68-42D0-B2FE-ED110C48C3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C4E83-0730-4A42-A9D2-BDDDE1D5AA44}" type="pres">
      <dgm:prSet presAssocID="{047B81CA-1B6D-4E94-B1F8-E5160AC5FDA0}" presName="compNode" presStyleCnt="0"/>
      <dgm:spPr/>
    </dgm:pt>
    <dgm:pt modelId="{A9F6079A-40E4-4742-A15A-83E1CE42CC9F}" type="pres">
      <dgm:prSet presAssocID="{047B81CA-1B6D-4E94-B1F8-E5160AC5FDA0}" presName="bgRect" presStyleLbl="bgShp" presStyleIdx="0" presStyleCnt="2"/>
      <dgm:spPr/>
    </dgm:pt>
    <dgm:pt modelId="{267EB2F0-A898-4CA8-97E4-6CE0A0256733}" type="pres">
      <dgm:prSet presAssocID="{047B81CA-1B6D-4E94-B1F8-E5160AC5FD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6791D38-D713-4F0A-80F8-44371D9CF6E5}" type="pres">
      <dgm:prSet presAssocID="{047B81CA-1B6D-4E94-B1F8-E5160AC5FDA0}" presName="spaceRect" presStyleCnt="0"/>
      <dgm:spPr/>
    </dgm:pt>
    <dgm:pt modelId="{5A9C951C-BA92-48FC-AB9C-66800DC4A995}" type="pres">
      <dgm:prSet presAssocID="{047B81CA-1B6D-4E94-B1F8-E5160AC5FDA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F101E7-95B0-4B37-8548-3CC00769A929}" type="pres">
      <dgm:prSet presAssocID="{0F58555C-5ACB-451A-9710-0DD0AB5AAA1D}" presName="sibTrans" presStyleCnt="0"/>
      <dgm:spPr/>
    </dgm:pt>
    <dgm:pt modelId="{88651617-A9AC-4DFD-A175-6506B823EE51}" type="pres">
      <dgm:prSet presAssocID="{8FE35286-9975-432A-8D81-5409E97BA54D}" presName="compNode" presStyleCnt="0"/>
      <dgm:spPr/>
    </dgm:pt>
    <dgm:pt modelId="{1188AB3B-3A81-42E9-A939-544A375A25C1}" type="pres">
      <dgm:prSet presAssocID="{8FE35286-9975-432A-8D81-5409E97BA54D}" presName="bgRect" presStyleLbl="bgShp" presStyleIdx="1" presStyleCnt="2"/>
      <dgm:spPr/>
    </dgm:pt>
    <dgm:pt modelId="{746FC4A9-7FAF-427E-8CF4-DC63E524562F}" type="pres">
      <dgm:prSet presAssocID="{8FE35286-9975-432A-8D81-5409E97BA5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8CCB3A-B9DA-44C2-BEA7-6069B837BBBB}" type="pres">
      <dgm:prSet presAssocID="{8FE35286-9975-432A-8D81-5409E97BA54D}" presName="spaceRect" presStyleCnt="0"/>
      <dgm:spPr/>
    </dgm:pt>
    <dgm:pt modelId="{D8FBD1BC-6FA8-4EA2-AFD0-EBF8CCF50CB8}" type="pres">
      <dgm:prSet presAssocID="{8FE35286-9975-432A-8D81-5409E97BA54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C7D32-3A9F-45E1-9E63-6DFB903363E1}" type="presOf" srcId="{8FE35286-9975-432A-8D81-5409E97BA54D}" destId="{D8FBD1BC-6FA8-4EA2-AFD0-EBF8CCF50CB8}" srcOrd="0" destOrd="0" presId="urn:microsoft.com/office/officeart/2018/2/layout/IconVerticalSolidList"/>
    <dgm:cxn modelId="{2C980929-C0D6-4B00-AA9F-C79AD7A6125C}" type="presOf" srcId="{047B81CA-1B6D-4E94-B1F8-E5160AC5FDA0}" destId="{5A9C951C-BA92-48FC-AB9C-66800DC4A995}" srcOrd="0" destOrd="0" presId="urn:microsoft.com/office/officeart/2018/2/layout/IconVerticalSolidList"/>
    <dgm:cxn modelId="{43F660F2-5524-40DB-82DD-607CF3C35583}" srcId="{893A5DD7-6C68-42D0-B2FE-ED110C48C338}" destId="{047B81CA-1B6D-4E94-B1F8-E5160AC5FDA0}" srcOrd="0" destOrd="0" parTransId="{8589B376-B533-4DF8-A221-07B0AD794747}" sibTransId="{0F58555C-5ACB-451A-9710-0DD0AB5AAA1D}"/>
    <dgm:cxn modelId="{763C1C38-0FC3-49C1-A2D9-D55A4BD95AAD}" type="presOf" srcId="{893A5DD7-6C68-42D0-B2FE-ED110C48C338}" destId="{942C0229-729D-4FE8-B2A6-557A3D8808AF}" srcOrd="0" destOrd="0" presId="urn:microsoft.com/office/officeart/2018/2/layout/IconVerticalSolidList"/>
    <dgm:cxn modelId="{56339480-5313-490A-9F1B-2F51829B1E67}" srcId="{893A5DD7-6C68-42D0-B2FE-ED110C48C338}" destId="{8FE35286-9975-432A-8D81-5409E97BA54D}" srcOrd="1" destOrd="0" parTransId="{7BB94A2A-0BC6-437D-A71F-3A2C66BCC0F6}" sibTransId="{3A87F927-65EE-4C02-A2CA-6C4C5076D8F1}"/>
    <dgm:cxn modelId="{03EBBCF0-0EEB-428C-B96B-9011E52E23EE}" type="presParOf" srcId="{942C0229-729D-4FE8-B2A6-557A3D8808AF}" destId="{FB4C4E83-0730-4A42-A9D2-BDDDE1D5AA44}" srcOrd="0" destOrd="0" presId="urn:microsoft.com/office/officeart/2018/2/layout/IconVerticalSolidList"/>
    <dgm:cxn modelId="{AEA9648B-A82A-48E0-98DA-E9E308010A17}" type="presParOf" srcId="{FB4C4E83-0730-4A42-A9D2-BDDDE1D5AA44}" destId="{A9F6079A-40E4-4742-A15A-83E1CE42CC9F}" srcOrd="0" destOrd="0" presId="urn:microsoft.com/office/officeart/2018/2/layout/IconVerticalSolidList"/>
    <dgm:cxn modelId="{E8E34663-E222-4A14-96D8-E03D86926AD7}" type="presParOf" srcId="{FB4C4E83-0730-4A42-A9D2-BDDDE1D5AA44}" destId="{267EB2F0-A898-4CA8-97E4-6CE0A0256733}" srcOrd="1" destOrd="0" presId="urn:microsoft.com/office/officeart/2018/2/layout/IconVerticalSolidList"/>
    <dgm:cxn modelId="{16129D5D-E44A-4433-8163-F4D3CDAC983B}" type="presParOf" srcId="{FB4C4E83-0730-4A42-A9D2-BDDDE1D5AA44}" destId="{B6791D38-D713-4F0A-80F8-44371D9CF6E5}" srcOrd="2" destOrd="0" presId="urn:microsoft.com/office/officeart/2018/2/layout/IconVerticalSolidList"/>
    <dgm:cxn modelId="{DE110CBB-4238-41BA-8196-9D637C89BF99}" type="presParOf" srcId="{FB4C4E83-0730-4A42-A9D2-BDDDE1D5AA44}" destId="{5A9C951C-BA92-48FC-AB9C-66800DC4A995}" srcOrd="3" destOrd="0" presId="urn:microsoft.com/office/officeart/2018/2/layout/IconVerticalSolidList"/>
    <dgm:cxn modelId="{F63FBC2B-8E32-4C95-991D-A761C7805E0F}" type="presParOf" srcId="{942C0229-729D-4FE8-B2A6-557A3D8808AF}" destId="{F8F101E7-95B0-4B37-8548-3CC00769A929}" srcOrd="1" destOrd="0" presId="urn:microsoft.com/office/officeart/2018/2/layout/IconVerticalSolidList"/>
    <dgm:cxn modelId="{F7D82CEA-8F56-44F6-8FA5-9DFDB04915B6}" type="presParOf" srcId="{942C0229-729D-4FE8-B2A6-557A3D8808AF}" destId="{88651617-A9AC-4DFD-A175-6506B823EE51}" srcOrd="2" destOrd="0" presId="urn:microsoft.com/office/officeart/2018/2/layout/IconVerticalSolidList"/>
    <dgm:cxn modelId="{33122AC6-B548-4904-9C8A-3B5588D659C2}" type="presParOf" srcId="{88651617-A9AC-4DFD-A175-6506B823EE51}" destId="{1188AB3B-3A81-42E9-A939-544A375A25C1}" srcOrd="0" destOrd="0" presId="urn:microsoft.com/office/officeart/2018/2/layout/IconVerticalSolidList"/>
    <dgm:cxn modelId="{C9BC6271-056E-467A-BDB5-455352A57BF5}" type="presParOf" srcId="{88651617-A9AC-4DFD-A175-6506B823EE51}" destId="{746FC4A9-7FAF-427E-8CF4-DC63E524562F}" srcOrd="1" destOrd="0" presId="urn:microsoft.com/office/officeart/2018/2/layout/IconVerticalSolidList"/>
    <dgm:cxn modelId="{88087B93-0256-4373-BA91-EB8F8B739038}" type="presParOf" srcId="{88651617-A9AC-4DFD-A175-6506B823EE51}" destId="{308CCB3A-B9DA-44C2-BEA7-6069B837BBBB}" srcOrd="2" destOrd="0" presId="urn:microsoft.com/office/officeart/2018/2/layout/IconVerticalSolidList"/>
    <dgm:cxn modelId="{26A14264-B321-4343-9E23-3D86E43D28D3}" type="presParOf" srcId="{88651617-A9AC-4DFD-A175-6506B823EE51}" destId="{D8FBD1BC-6FA8-4EA2-AFD0-EBF8CCF50C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B0124-E7C2-4189-8CA4-744E837E9D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F1B74F-C94D-48EB-BEEB-CC40A401B9DE}">
      <dgm:prSet/>
      <dgm:spPr/>
      <dgm:t>
        <a:bodyPr/>
        <a:lstStyle/>
        <a:p>
          <a:r>
            <a:rPr lang="en-US" b="1" dirty="0"/>
            <a:t>Step 1   Scouting</a:t>
          </a:r>
        </a:p>
      </dgm:t>
    </dgm:pt>
    <dgm:pt modelId="{B7A4ADEB-9E18-4610-A140-336434241E53}" type="parTrans" cxnId="{6DC9C700-0702-42D2-AAED-AB4B0ACCD488}">
      <dgm:prSet/>
      <dgm:spPr/>
      <dgm:t>
        <a:bodyPr/>
        <a:lstStyle/>
        <a:p>
          <a:endParaRPr lang="en-US"/>
        </a:p>
      </dgm:t>
    </dgm:pt>
    <dgm:pt modelId="{AF2EBE1B-F850-40DF-8CF8-F73A2FD4FE76}" type="sibTrans" cxnId="{6DC9C700-0702-42D2-AAED-AB4B0ACCD488}">
      <dgm:prSet/>
      <dgm:spPr/>
      <dgm:t>
        <a:bodyPr/>
        <a:lstStyle/>
        <a:p>
          <a:endParaRPr lang="en-US"/>
        </a:p>
      </dgm:t>
    </dgm:pt>
    <dgm:pt modelId="{1563F7A5-349B-4269-896B-39216CBF8FCC}">
      <dgm:prSet/>
      <dgm:spPr/>
      <dgm:t>
        <a:bodyPr/>
        <a:lstStyle/>
        <a:p>
          <a:r>
            <a:rPr lang="en-US" b="1" dirty="0"/>
            <a:t>Step 2</a:t>
          </a:r>
        </a:p>
        <a:p>
          <a:r>
            <a:rPr lang="en-US" b="1" dirty="0"/>
            <a:t>Deployment   </a:t>
          </a:r>
        </a:p>
      </dgm:t>
    </dgm:pt>
    <dgm:pt modelId="{45F452F4-4E04-4829-9087-F56B209AE164}" type="parTrans" cxnId="{A27EEE5F-11BE-4A81-BF7D-3DD18015145C}">
      <dgm:prSet/>
      <dgm:spPr/>
      <dgm:t>
        <a:bodyPr/>
        <a:lstStyle/>
        <a:p>
          <a:endParaRPr lang="en-US"/>
        </a:p>
      </dgm:t>
    </dgm:pt>
    <dgm:pt modelId="{891D6707-3F61-46A3-8B24-76D67DF2E096}" type="sibTrans" cxnId="{A27EEE5F-11BE-4A81-BF7D-3DD18015145C}">
      <dgm:prSet/>
      <dgm:spPr/>
      <dgm:t>
        <a:bodyPr/>
        <a:lstStyle/>
        <a:p>
          <a:endParaRPr lang="en-US"/>
        </a:p>
      </dgm:t>
    </dgm:pt>
    <dgm:pt modelId="{D9FB9AF0-42C8-4374-AC7E-314167DB529A}" type="pres">
      <dgm:prSet presAssocID="{544B0124-E7C2-4189-8CA4-744E837E9D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DF6853-82B8-4EE0-96FE-F3E322F12646}" type="pres">
      <dgm:prSet presAssocID="{A6F1B74F-C94D-48EB-BEEB-CC40A401B9DE}" presName="hierRoot1" presStyleCnt="0"/>
      <dgm:spPr/>
    </dgm:pt>
    <dgm:pt modelId="{02DFF09D-019E-4A9C-8FDF-ABE0CA5AF557}" type="pres">
      <dgm:prSet presAssocID="{A6F1B74F-C94D-48EB-BEEB-CC40A401B9DE}" presName="composite" presStyleCnt="0"/>
      <dgm:spPr/>
    </dgm:pt>
    <dgm:pt modelId="{88246FB9-B3A7-4417-BC5C-4CBA516E753C}" type="pres">
      <dgm:prSet presAssocID="{A6F1B74F-C94D-48EB-BEEB-CC40A401B9DE}" presName="background" presStyleLbl="node0" presStyleIdx="0" presStyleCnt="2"/>
      <dgm:spPr/>
    </dgm:pt>
    <dgm:pt modelId="{23C82602-86FE-4200-B86F-D497419C1983}" type="pres">
      <dgm:prSet presAssocID="{A6F1B74F-C94D-48EB-BEEB-CC40A401B9D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874D2-4472-422B-B0A2-1E3F28DC03E7}" type="pres">
      <dgm:prSet presAssocID="{A6F1B74F-C94D-48EB-BEEB-CC40A401B9DE}" presName="hierChild2" presStyleCnt="0"/>
      <dgm:spPr/>
    </dgm:pt>
    <dgm:pt modelId="{BDD38809-5BE2-4A4B-B3A7-5491343582F5}" type="pres">
      <dgm:prSet presAssocID="{1563F7A5-349B-4269-896B-39216CBF8FCC}" presName="hierRoot1" presStyleCnt="0"/>
      <dgm:spPr/>
    </dgm:pt>
    <dgm:pt modelId="{6C24224F-2CF5-435D-B41F-53D90168E4CA}" type="pres">
      <dgm:prSet presAssocID="{1563F7A5-349B-4269-896B-39216CBF8FCC}" presName="composite" presStyleCnt="0"/>
      <dgm:spPr/>
    </dgm:pt>
    <dgm:pt modelId="{7F27FEE7-914B-4A5E-B7B9-40201B0D62DB}" type="pres">
      <dgm:prSet presAssocID="{1563F7A5-349B-4269-896B-39216CBF8FCC}" presName="background" presStyleLbl="node0" presStyleIdx="1" presStyleCnt="2"/>
      <dgm:spPr/>
    </dgm:pt>
    <dgm:pt modelId="{469F01EA-6D5F-4D66-8565-266679B3CBA9}" type="pres">
      <dgm:prSet presAssocID="{1563F7A5-349B-4269-896B-39216CBF8FC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AAED6-BA3E-4B99-94ED-6727F2F05106}" type="pres">
      <dgm:prSet presAssocID="{1563F7A5-349B-4269-896B-39216CBF8FCC}" presName="hierChild2" presStyleCnt="0"/>
      <dgm:spPr/>
    </dgm:pt>
  </dgm:ptLst>
  <dgm:cxnLst>
    <dgm:cxn modelId="{6DC9C700-0702-42D2-AAED-AB4B0ACCD488}" srcId="{544B0124-E7C2-4189-8CA4-744E837E9DDA}" destId="{A6F1B74F-C94D-48EB-BEEB-CC40A401B9DE}" srcOrd="0" destOrd="0" parTransId="{B7A4ADEB-9E18-4610-A140-336434241E53}" sibTransId="{AF2EBE1B-F850-40DF-8CF8-F73A2FD4FE76}"/>
    <dgm:cxn modelId="{A27EEE5F-11BE-4A81-BF7D-3DD18015145C}" srcId="{544B0124-E7C2-4189-8CA4-744E837E9DDA}" destId="{1563F7A5-349B-4269-896B-39216CBF8FCC}" srcOrd="1" destOrd="0" parTransId="{45F452F4-4E04-4829-9087-F56B209AE164}" sibTransId="{891D6707-3F61-46A3-8B24-76D67DF2E096}"/>
    <dgm:cxn modelId="{049DE7BE-B152-4BAB-9187-D770719F08D1}" type="presOf" srcId="{1563F7A5-349B-4269-896B-39216CBF8FCC}" destId="{469F01EA-6D5F-4D66-8565-266679B3CBA9}" srcOrd="0" destOrd="0" presId="urn:microsoft.com/office/officeart/2005/8/layout/hierarchy1"/>
    <dgm:cxn modelId="{1D4ACC60-3899-4EBB-83EB-82EE6C394F45}" type="presOf" srcId="{544B0124-E7C2-4189-8CA4-744E837E9DDA}" destId="{D9FB9AF0-42C8-4374-AC7E-314167DB529A}" srcOrd="0" destOrd="0" presId="urn:microsoft.com/office/officeart/2005/8/layout/hierarchy1"/>
    <dgm:cxn modelId="{FCFAA146-1215-4710-9DB6-F81023B41896}" type="presOf" srcId="{A6F1B74F-C94D-48EB-BEEB-CC40A401B9DE}" destId="{23C82602-86FE-4200-B86F-D497419C1983}" srcOrd="0" destOrd="0" presId="urn:microsoft.com/office/officeart/2005/8/layout/hierarchy1"/>
    <dgm:cxn modelId="{D37BDE9F-0D0C-4E02-9D2F-4CD43148FD4E}" type="presParOf" srcId="{D9FB9AF0-42C8-4374-AC7E-314167DB529A}" destId="{05DF6853-82B8-4EE0-96FE-F3E322F12646}" srcOrd="0" destOrd="0" presId="urn:microsoft.com/office/officeart/2005/8/layout/hierarchy1"/>
    <dgm:cxn modelId="{27B55A4C-27CB-4F78-92E0-B38E5449383A}" type="presParOf" srcId="{05DF6853-82B8-4EE0-96FE-F3E322F12646}" destId="{02DFF09D-019E-4A9C-8FDF-ABE0CA5AF557}" srcOrd="0" destOrd="0" presId="urn:microsoft.com/office/officeart/2005/8/layout/hierarchy1"/>
    <dgm:cxn modelId="{D8A55C60-D841-4503-B757-9CAFBEF234F1}" type="presParOf" srcId="{02DFF09D-019E-4A9C-8FDF-ABE0CA5AF557}" destId="{88246FB9-B3A7-4417-BC5C-4CBA516E753C}" srcOrd="0" destOrd="0" presId="urn:microsoft.com/office/officeart/2005/8/layout/hierarchy1"/>
    <dgm:cxn modelId="{88E17FC1-098C-45A7-A907-9CA9191DA08A}" type="presParOf" srcId="{02DFF09D-019E-4A9C-8FDF-ABE0CA5AF557}" destId="{23C82602-86FE-4200-B86F-D497419C1983}" srcOrd="1" destOrd="0" presId="urn:microsoft.com/office/officeart/2005/8/layout/hierarchy1"/>
    <dgm:cxn modelId="{8678B36A-8E7D-4070-9D55-C7FAAE3F7BCA}" type="presParOf" srcId="{05DF6853-82B8-4EE0-96FE-F3E322F12646}" destId="{95B874D2-4472-422B-B0A2-1E3F28DC03E7}" srcOrd="1" destOrd="0" presId="urn:microsoft.com/office/officeart/2005/8/layout/hierarchy1"/>
    <dgm:cxn modelId="{C0A18D7D-6219-4559-A979-A53D5BBD27F7}" type="presParOf" srcId="{D9FB9AF0-42C8-4374-AC7E-314167DB529A}" destId="{BDD38809-5BE2-4A4B-B3A7-5491343582F5}" srcOrd="1" destOrd="0" presId="urn:microsoft.com/office/officeart/2005/8/layout/hierarchy1"/>
    <dgm:cxn modelId="{AAC451BE-897D-4174-950B-DEB0A0BFA298}" type="presParOf" srcId="{BDD38809-5BE2-4A4B-B3A7-5491343582F5}" destId="{6C24224F-2CF5-435D-B41F-53D90168E4CA}" srcOrd="0" destOrd="0" presId="urn:microsoft.com/office/officeart/2005/8/layout/hierarchy1"/>
    <dgm:cxn modelId="{B9E9A512-4A3C-4626-9A91-2EB6E0F4F84C}" type="presParOf" srcId="{6C24224F-2CF5-435D-B41F-53D90168E4CA}" destId="{7F27FEE7-914B-4A5E-B7B9-40201B0D62DB}" srcOrd="0" destOrd="0" presId="urn:microsoft.com/office/officeart/2005/8/layout/hierarchy1"/>
    <dgm:cxn modelId="{79638C97-AC2C-4FB0-9666-4E4E91CF494A}" type="presParOf" srcId="{6C24224F-2CF5-435D-B41F-53D90168E4CA}" destId="{469F01EA-6D5F-4D66-8565-266679B3CBA9}" srcOrd="1" destOrd="0" presId="urn:microsoft.com/office/officeart/2005/8/layout/hierarchy1"/>
    <dgm:cxn modelId="{C7E0EE09-1648-44EE-92A0-48168CFCB117}" type="presParOf" srcId="{BDD38809-5BE2-4A4B-B3A7-5491343582F5}" destId="{1ECAAED6-BA3E-4B99-94ED-6727F2F05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FA4FA-4F28-4513-8291-F43E67F4C5C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2AD5E-21A8-4E6F-950F-C3B899E80792}">
      <dgm:prSet phldrT="[Text]" custT="1"/>
      <dgm:spPr>
        <a:xfrm>
          <a:off x="4692997" y="1694677"/>
          <a:ext cx="1129605" cy="1129605"/>
        </a:xfrm>
        <a:prstGeom prst="ellipse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Tasks</a:t>
          </a:r>
        </a:p>
      </dgm:t>
    </dgm:pt>
    <dgm:pt modelId="{BB640071-D652-4A27-B704-BA084FDC24B0}" type="parTrans" cxnId="{C9600F29-E36D-40E7-A9E7-6EBA6D356F8D}">
      <dgm:prSet/>
      <dgm:spPr/>
      <dgm:t>
        <a:bodyPr/>
        <a:lstStyle/>
        <a:p>
          <a:endParaRPr lang="en-US"/>
        </a:p>
      </dgm:t>
    </dgm:pt>
    <dgm:pt modelId="{1A6EA5EA-6A97-4492-971F-83D9E9B5C8DA}" type="sibTrans" cxnId="{C9600F29-E36D-40E7-A9E7-6EBA6D356F8D}">
      <dgm:prSet/>
      <dgm:spPr/>
      <dgm:t>
        <a:bodyPr/>
        <a:lstStyle/>
        <a:p>
          <a:endParaRPr lang="en-US"/>
        </a:p>
      </dgm:t>
    </dgm:pt>
    <dgm:pt modelId="{9865D7A4-0894-4608-A25F-1B1345408A95}">
      <dgm:prSet phldrT="[Text]" custT="1"/>
      <dgm:spPr>
        <a:xfrm>
          <a:off x="4692997" y="2051"/>
          <a:ext cx="1129605" cy="1129605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Market Studies</a:t>
          </a:r>
        </a:p>
      </dgm:t>
    </dgm:pt>
    <dgm:pt modelId="{20D8774E-7009-471E-BC93-0C33534CA4AB}" type="parTrans" cxnId="{62689B8A-3B26-4102-B385-FBAA2ACB1CF2}">
      <dgm:prSet/>
      <dgm:spPr>
        <a:xfrm rot="16200000">
          <a:off x="4976289" y="1403499"/>
          <a:ext cx="563020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43DE02-E24D-4979-AD43-ADA9BF94CA81}" type="sibTrans" cxnId="{62689B8A-3B26-4102-B385-FBAA2ACB1CF2}">
      <dgm:prSet/>
      <dgm:spPr/>
      <dgm:t>
        <a:bodyPr/>
        <a:lstStyle/>
        <a:p>
          <a:endParaRPr lang="en-US"/>
        </a:p>
      </dgm:t>
    </dgm:pt>
    <dgm:pt modelId="{7F1D5EB5-8070-4D30-95E0-BF855622EB6E}">
      <dgm:prSet phldrT="[Text]" custT="1"/>
      <dgm:spPr>
        <a:xfrm>
          <a:off x="5747730" y="639342"/>
          <a:ext cx="1666834" cy="1129605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Supply Chain Development</a:t>
          </a:r>
        </a:p>
      </dgm:t>
    </dgm:pt>
    <dgm:pt modelId="{01D73E3F-F423-4FE8-A789-6E7F610AB1C5}" type="parTrans" cxnId="{77A115BA-2F3E-427B-A01A-81CFDF507364}">
      <dgm:prSet/>
      <dgm:spPr>
        <a:xfrm rot="19285714">
          <a:off x="5651652" y="1761264"/>
          <a:ext cx="437535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349875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B3F5C0-A430-4FE2-A45C-04C3CF8E27EF}" type="sibTrans" cxnId="{77A115BA-2F3E-427B-A01A-81CFDF507364}">
      <dgm:prSet/>
      <dgm:spPr/>
      <dgm:t>
        <a:bodyPr/>
        <a:lstStyle/>
        <a:p>
          <a:endParaRPr lang="en-US"/>
        </a:p>
      </dgm:t>
    </dgm:pt>
    <dgm:pt modelId="{C174A427-F4CC-4A47-9EA5-08AC8150BEFA}">
      <dgm:prSet phldrT="[Text]" custT="1"/>
      <dgm:spPr>
        <a:xfrm>
          <a:off x="5359804" y="3219680"/>
          <a:ext cx="1264796" cy="112960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Install, O&amp;M, Repair</a:t>
          </a:r>
        </a:p>
      </dgm:t>
    </dgm:pt>
    <dgm:pt modelId="{61979F5C-BB84-4195-A481-C837EA0CC031}" type="parTrans" cxnId="{FDA73E96-3C74-4705-A1CA-54A79ACAB90E}">
      <dgm:prSet/>
      <dgm:spPr>
        <a:xfrm rot="3857143">
          <a:off x="5346626" y="3007324"/>
          <a:ext cx="551945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12457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068BEB-105E-4A2D-A540-3153789F5468}" type="sibTrans" cxnId="{FDA73E96-3C74-4705-A1CA-54A79ACAB90E}">
      <dgm:prSet/>
      <dgm:spPr/>
      <dgm:t>
        <a:bodyPr/>
        <a:lstStyle/>
        <a:p>
          <a:endParaRPr lang="en-US"/>
        </a:p>
      </dgm:t>
    </dgm:pt>
    <dgm:pt modelId="{EAED9E3B-5E76-4F9E-8F84-D26829C745ED}">
      <dgm:prSet phldrT="[Text]" custT="1"/>
      <dgm:spPr>
        <a:xfrm>
          <a:off x="3042809" y="2071322"/>
          <a:ext cx="1129605" cy="1129605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Model</a:t>
          </a:r>
        </a:p>
      </dgm:t>
    </dgm:pt>
    <dgm:pt modelId="{06CF8996-0A4C-47DC-8618-104DA1F59C71}" type="parTrans" cxnId="{09317767-7116-4481-973D-EB2979E1259E}">
      <dgm:prSet/>
      <dgm:spPr>
        <a:xfrm rot="10028571">
          <a:off x="4151195" y="2438134"/>
          <a:ext cx="563020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7BBA14-50CC-4D20-A234-EE1C3E0A2743}" type="sibTrans" cxnId="{09317767-7116-4481-973D-EB2979E1259E}">
      <dgm:prSet/>
      <dgm:spPr/>
      <dgm:t>
        <a:bodyPr/>
        <a:lstStyle/>
        <a:p>
          <a:endParaRPr lang="en-US"/>
        </a:p>
      </dgm:t>
    </dgm:pt>
    <dgm:pt modelId="{7F8DA87C-35D7-410B-8E41-147C9C919AC6}">
      <dgm:prSet phldrT="[Text]" custT="1"/>
      <dgm:spPr>
        <a:xfrm>
          <a:off x="3835721" y="3219680"/>
          <a:ext cx="1375351" cy="1129605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Community Outreach</a:t>
          </a:r>
        </a:p>
      </dgm:t>
    </dgm:pt>
    <dgm:pt modelId="{0C6BC3C7-9F8E-4544-AB35-22E5C458402E}" type="parTrans" cxnId="{606D556B-E316-4E12-8486-0D20F76F48BD}">
      <dgm:prSet/>
      <dgm:spPr>
        <a:xfrm rot="6942857">
          <a:off x="4622092" y="3004142"/>
          <a:ext cx="544881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07199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2DB65A-3C55-44AB-9798-F253E52DE1EE}" type="sibTrans" cxnId="{606D556B-E316-4E12-8486-0D20F76F48BD}">
      <dgm:prSet/>
      <dgm:spPr/>
      <dgm:t>
        <a:bodyPr/>
        <a:lstStyle/>
        <a:p>
          <a:endParaRPr lang="en-US"/>
        </a:p>
      </dgm:t>
    </dgm:pt>
    <dgm:pt modelId="{3CCA8D4E-CA4C-4D5E-B26B-E2973F227310}">
      <dgm:prSet phldrT="[Text]" custT="1"/>
      <dgm:spPr>
        <a:xfrm>
          <a:off x="3369649" y="639342"/>
          <a:ext cx="1129605" cy="1129605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Finance</a:t>
          </a:r>
        </a:p>
      </dgm:t>
    </dgm:pt>
    <dgm:pt modelId="{4A67EB0B-063C-46CA-AC8B-2112C9CF7770}" type="parTrans" cxnId="{F245A1CC-E818-4D3A-93F0-B98E6A8A4D9E}">
      <dgm:prSet/>
      <dgm:spPr>
        <a:xfrm rot="13114286">
          <a:off x="4314615" y="1722144"/>
          <a:ext cx="563020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1CC437-8E8F-4BC8-8AA8-219CB56FC7DB}" type="sibTrans" cxnId="{F245A1CC-E818-4D3A-93F0-B98E6A8A4D9E}">
      <dgm:prSet/>
      <dgm:spPr/>
      <dgm:t>
        <a:bodyPr/>
        <a:lstStyle/>
        <a:p>
          <a:endParaRPr lang="en-US"/>
        </a:p>
      </dgm:t>
    </dgm:pt>
    <dgm:pt modelId="{310E08F8-A7CC-49B5-AD31-4ED4CFE79158}">
      <dgm:prSet phldrT="[Text]" custT="1"/>
      <dgm:spPr>
        <a:xfrm>
          <a:off x="6343185" y="2071322"/>
          <a:ext cx="1129605" cy="1129605"/>
        </a:xfrm>
        <a:prstGeom prst="ellipse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Local Partners</a:t>
          </a:r>
        </a:p>
      </dgm:t>
    </dgm:pt>
    <dgm:pt modelId="{00B5EE16-0AA4-4E66-873F-998D6CE463FA}" type="parTrans" cxnId="{6C49B531-D67C-48A8-8B0D-D80CDC66F318}">
      <dgm:prSet/>
      <dgm:spPr>
        <a:xfrm rot="771429">
          <a:off x="5801383" y="2438134"/>
          <a:ext cx="563020" cy="19335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B0A9E0-0A45-4AE1-AA50-F17AB71A5594}" type="sibTrans" cxnId="{6C49B531-D67C-48A8-8B0D-D80CDC66F318}">
      <dgm:prSet/>
      <dgm:spPr/>
      <dgm:t>
        <a:bodyPr/>
        <a:lstStyle/>
        <a:p>
          <a:endParaRPr lang="en-US"/>
        </a:p>
      </dgm:t>
    </dgm:pt>
    <dgm:pt modelId="{CECE7D09-EF6E-461F-B0DB-5A8972B7415A}" type="pres">
      <dgm:prSet presAssocID="{AD3FA4FA-4F28-4513-8291-F43E67F4C5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F5E38-DBF4-4F89-AA06-740370A7B955}" type="pres">
      <dgm:prSet presAssocID="{2832AD5E-21A8-4E6F-950F-C3B899E80792}" presName="centerShape" presStyleLbl="node0" presStyleIdx="0" presStyleCnt="1" custScaleX="17766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E350820-B3CF-4B66-8109-85E0A2142D67}" type="pres">
      <dgm:prSet presAssocID="{20D8774E-7009-471E-BC93-0C33534CA4AB}" presName="Name9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69FEDE1-B319-4F5B-BE9B-6845671347DC}" type="pres">
      <dgm:prSet presAssocID="{20D8774E-7009-471E-BC93-0C33534CA4A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F505876-9380-4107-ABC3-DEC9E2D4F46E}" type="pres">
      <dgm:prSet presAssocID="{9865D7A4-0894-4608-A25F-1B1345408A95}" presName="node" presStyleLbl="node1" presStyleIdx="0" presStyleCnt="7" custRadScaleRad="100325" custRadScaleInc="-122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9AADF08-C4B3-4AB7-B494-DB1B35CA145A}" type="pres">
      <dgm:prSet presAssocID="{01D73E3F-F423-4FE8-A789-6E7F610AB1C5}" presName="Name9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349875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C5C644E-71EA-41EB-9C6B-FF4C870BF95E}" type="pres">
      <dgm:prSet presAssocID="{01D73E3F-F423-4FE8-A789-6E7F610AB1C5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C51C9D4-D08B-485F-B5BC-C8B199BAD4BD}" type="pres">
      <dgm:prSet presAssocID="{7F1D5EB5-8070-4D30-95E0-BF855622EB6E}" presName="node" presStyleLbl="node1" presStyleIdx="1" presStyleCnt="7" custScaleX="173147" custRadScaleRad="103604" custRadScaleInc="146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561DB65-11E1-4EA9-A0EE-C89CAD16BE5E}" type="pres">
      <dgm:prSet presAssocID="{00B5EE16-0AA4-4E66-873F-998D6CE463FA}" presName="Name9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710B40B-1363-43E6-99BC-228CE982FD71}" type="pres">
      <dgm:prSet presAssocID="{00B5EE16-0AA4-4E66-873F-998D6CE463F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264BAAC-DB27-4178-B8E4-6CBF812C3881}" type="pres">
      <dgm:prSet presAssocID="{310E08F8-A7CC-49B5-AD31-4ED4CFE79158}" presName="node" presStyleLbl="node1" presStyleIdx="2" presStyleCnt="7" custRadScaleRad="109735" custRadScaleInc="-45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C105052-0CB4-43E7-B444-5A0BB16236EC}" type="pres">
      <dgm:prSet presAssocID="{61979F5C-BB84-4195-A481-C837EA0CC031}" presName="Name9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12457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F9C6B1-DD1B-4D9E-BDE4-15713ABFF980}" type="pres">
      <dgm:prSet presAssocID="{61979F5C-BB84-4195-A481-C837EA0CC03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8F3C4D6-E611-4364-9BD5-528A1D6B8E49}" type="pres">
      <dgm:prSet presAssocID="{C174A427-F4CC-4A47-9EA5-08AC8150BEFA}" presName="node" presStyleLbl="node1" presStyleIdx="3" presStyleCnt="7" custScaleX="1119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2882DCC-5D94-410C-8239-6DD088A0367F}" type="pres">
      <dgm:prSet presAssocID="{0C6BC3C7-9F8E-4544-AB35-22E5C458402E}" presName="Name9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07199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0C2C31B-EFAA-4CD0-BCC3-596752B0988F}" type="pres">
      <dgm:prSet presAssocID="{0C6BC3C7-9F8E-4544-AB35-22E5C458402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F57A862-0067-498C-A344-EF7B5E19DB66}" type="pres">
      <dgm:prSet presAssocID="{7F8DA87C-35D7-410B-8E41-147C9C919AC6}" presName="node" presStyleLbl="node1" presStyleIdx="4" presStyleCnt="7" custScaleX="137365" custRadScaleRad="104004" custRadScaleInc="332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4978167-B699-43ED-8CF1-9286240C96E9}" type="pres">
      <dgm:prSet presAssocID="{06CF8996-0A4C-47DC-8618-104DA1F59C71}" presName="Name9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99FEC55-7545-42EE-B0C6-AF19BE26BFEE}" type="pres">
      <dgm:prSet presAssocID="{06CF8996-0A4C-47DC-8618-104DA1F59C7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8A00220-D1FD-45F3-AB2C-4A97556560AE}" type="pres">
      <dgm:prSet presAssocID="{EAED9E3B-5E76-4F9E-8F84-D26829C745ED}" presName="node" presStyleLbl="node1" presStyleIdx="5" presStyleCnt="7" custScaleX="115875" custRadScaleRad="119160" custRadScaleInc="98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CF9EBEE-AA0D-4BFA-BB8B-A321325050CC}" type="pres">
      <dgm:prSet presAssocID="{4A67EB0B-063C-46CA-AC8B-2112C9CF7770}" presName="Name9" presStyleLbl="parChTrans1D2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1A27F0-EF40-499B-9ABD-5B378A37B244}" type="pres">
      <dgm:prSet presAssocID="{4A67EB0B-063C-46CA-AC8B-2112C9CF777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74020C8-5260-49BC-AECC-87FA2FB899ED}" type="pres">
      <dgm:prSet presAssocID="{3CCA8D4E-CA4C-4D5E-B26B-E2973F227310}" presName="node" presStyleLbl="node1" presStyleIdx="6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4B24D2D8-8C57-466F-972D-16E9A8951EA3}" type="presOf" srcId="{61979F5C-BB84-4195-A481-C837EA0CC031}" destId="{6DF9C6B1-DD1B-4D9E-BDE4-15713ABFF980}" srcOrd="1" destOrd="0" presId="urn:microsoft.com/office/officeart/2005/8/layout/radial1"/>
    <dgm:cxn modelId="{606D556B-E316-4E12-8486-0D20F76F48BD}" srcId="{2832AD5E-21A8-4E6F-950F-C3B899E80792}" destId="{7F8DA87C-35D7-410B-8E41-147C9C919AC6}" srcOrd="4" destOrd="0" parTransId="{0C6BC3C7-9F8E-4544-AB35-22E5C458402E}" sibTransId="{AA2DB65A-3C55-44AB-9798-F253E52DE1EE}"/>
    <dgm:cxn modelId="{E2D842A4-0A2B-425B-A8F8-969C3BB1D563}" type="presOf" srcId="{7F8DA87C-35D7-410B-8E41-147C9C919AC6}" destId="{8F57A862-0067-498C-A344-EF7B5E19DB66}" srcOrd="0" destOrd="0" presId="urn:microsoft.com/office/officeart/2005/8/layout/radial1"/>
    <dgm:cxn modelId="{672AED29-A34B-462E-9423-0C3FBED861B1}" type="presOf" srcId="{00B5EE16-0AA4-4E66-873F-998D6CE463FA}" destId="{5710B40B-1363-43E6-99BC-228CE982FD71}" srcOrd="1" destOrd="0" presId="urn:microsoft.com/office/officeart/2005/8/layout/radial1"/>
    <dgm:cxn modelId="{11886516-C3FD-4FA6-A258-F5328B920BDC}" type="presOf" srcId="{4A67EB0B-063C-46CA-AC8B-2112C9CF7770}" destId="{BCF9EBEE-AA0D-4BFA-BB8B-A321325050CC}" srcOrd="0" destOrd="0" presId="urn:microsoft.com/office/officeart/2005/8/layout/radial1"/>
    <dgm:cxn modelId="{D52A4D33-2411-43D2-B508-006313F4BD41}" type="presOf" srcId="{06CF8996-0A4C-47DC-8618-104DA1F59C71}" destId="{54978167-B699-43ED-8CF1-9286240C96E9}" srcOrd="0" destOrd="0" presId="urn:microsoft.com/office/officeart/2005/8/layout/radial1"/>
    <dgm:cxn modelId="{2A74EF55-B76C-4AEF-848D-510EF3555045}" type="presOf" srcId="{C174A427-F4CC-4A47-9EA5-08AC8150BEFA}" destId="{28F3C4D6-E611-4364-9BD5-528A1D6B8E49}" srcOrd="0" destOrd="0" presId="urn:microsoft.com/office/officeart/2005/8/layout/radial1"/>
    <dgm:cxn modelId="{7B904658-16EE-4AF7-B7E3-0D181D305D7E}" type="presOf" srcId="{01D73E3F-F423-4FE8-A789-6E7F610AB1C5}" destId="{99AADF08-C4B3-4AB7-B494-DB1B35CA145A}" srcOrd="0" destOrd="0" presId="urn:microsoft.com/office/officeart/2005/8/layout/radial1"/>
    <dgm:cxn modelId="{62689B8A-3B26-4102-B385-FBAA2ACB1CF2}" srcId="{2832AD5E-21A8-4E6F-950F-C3B899E80792}" destId="{9865D7A4-0894-4608-A25F-1B1345408A95}" srcOrd="0" destOrd="0" parTransId="{20D8774E-7009-471E-BC93-0C33534CA4AB}" sibTransId="{AA43DE02-E24D-4979-AD43-ADA9BF94CA81}"/>
    <dgm:cxn modelId="{50E41AB9-A081-4C27-B86D-D4C778B43DDC}" type="presOf" srcId="{00B5EE16-0AA4-4E66-873F-998D6CE463FA}" destId="{9561DB65-11E1-4EA9-A0EE-C89CAD16BE5E}" srcOrd="0" destOrd="0" presId="urn:microsoft.com/office/officeart/2005/8/layout/radial1"/>
    <dgm:cxn modelId="{77A115BA-2F3E-427B-A01A-81CFDF507364}" srcId="{2832AD5E-21A8-4E6F-950F-C3B899E80792}" destId="{7F1D5EB5-8070-4D30-95E0-BF855622EB6E}" srcOrd="1" destOrd="0" parTransId="{01D73E3F-F423-4FE8-A789-6E7F610AB1C5}" sibTransId="{EAB3F5C0-A430-4FE2-A45C-04C3CF8E27EF}"/>
    <dgm:cxn modelId="{BA51537B-E0C8-40B7-B0A5-28A5C92D312C}" type="presOf" srcId="{0C6BC3C7-9F8E-4544-AB35-22E5C458402E}" destId="{F2882DCC-5D94-410C-8239-6DD088A0367F}" srcOrd="0" destOrd="0" presId="urn:microsoft.com/office/officeart/2005/8/layout/radial1"/>
    <dgm:cxn modelId="{FDA73E96-3C74-4705-A1CA-54A79ACAB90E}" srcId="{2832AD5E-21A8-4E6F-950F-C3B899E80792}" destId="{C174A427-F4CC-4A47-9EA5-08AC8150BEFA}" srcOrd="3" destOrd="0" parTransId="{61979F5C-BB84-4195-A481-C837EA0CC031}" sibTransId="{33068BEB-105E-4A2D-A540-3153789F5468}"/>
    <dgm:cxn modelId="{D9987DD5-FDAC-46EC-922F-C2B1EA3FB7DF}" type="presOf" srcId="{01D73E3F-F423-4FE8-A789-6E7F610AB1C5}" destId="{8C5C644E-71EA-41EB-9C6B-FF4C870BF95E}" srcOrd="1" destOrd="0" presId="urn:microsoft.com/office/officeart/2005/8/layout/radial1"/>
    <dgm:cxn modelId="{E7E9ED16-25DF-4A14-AAE7-7AD537EEC894}" type="presOf" srcId="{3CCA8D4E-CA4C-4D5E-B26B-E2973F227310}" destId="{074020C8-5260-49BC-AECC-87FA2FB899ED}" srcOrd="0" destOrd="0" presId="urn:microsoft.com/office/officeart/2005/8/layout/radial1"/>
    <dgm:cxn modelId="{87CDBE67-1791-48C7-B03E-3AEFE0562E3F}" type="presOf" srcId="{310E08F8-A7CC-49B5-AD31-4ED4CFE79158}" destId="{6264BAAC-DB27-4178-B8E4-6CBF812C3881}" srcOrd="0" destOrd="0" presId="urn:microsoft.com/office/officeart/2005/8/layout/radial1"/>
    <dgm:cxn modelId="{460C46AA-8805-4374-96AD-8FD5B8FBF22E}" type="presOf" srcId="{20D8774E-7009-471E-BC93-0C33534CA4AB}" destId="{5E350820-B3CF-4B66-8109-85E0A2142D67}" srcOrd="0" destOrd="0" presId="urn:microsoft.com/office/officeart/2005/8/layout/radial1"/>
    <dgm:cxn modelId="{830819D5-7145-42D2-8871-12314C93976A}" type="presOf" srcId="{06CF8996-0A4C-47DC-8618-104DA1F59C71}" destId="{899FEC55-7545-42EE-B0C6-AF19BE26BFEE}" srcOrd="1" destOrd="0" presId="urn:microsoft.com/office/officeart/2005/8/layout/radial1"/>
    <dgm:cxn modelId="{F06EF990-FEDD-454B-A544-0797D293F7E0}" type="presOf" srcId="{AD3FA4FA-4F28-4513-8291-F43E67F4C5C6}" destId="{CECE7D09-EF6E-461F-B0DB-5A8972B7415A}" srcOrd="0" destOrd="0" presId="urn:microsoft.com/office/officeart/2005/8/layout/radial1"/>
    <dgm:cxn modelId="{8B4D536A-2CD7-4105-8E52-7A01C38D18C9}" type="presOf" srcId="{20D8774E-7009-471E-BC93-0C33534CA4AB}" destId="{F69FEDE1-B319-4F5B-BE9B-6845671347DC}" srcOrd="1" destOrd="0" presId="urn:microsoft.com/office/officeart/2005/8/layout/radial1"/>
    <dgm:cxn modelId="{6C49B531-D67C-48A8-8B0D-D80CDC66F318}" srcId="{2832AD5E-21A8-4E6F-950F-C3B899E80792}" destId="{310E08F8-A7CC-49B5-AD31-4ED4CFE79158}" srcOrd="2" destOrd="0" parTransId="{00B5EE16-0AA4-4E66-873F-998D6CE463FA}" sibTransId="{9BB0A9E0-0A45-4AE1-AA50-F17AB71A5594}"/>
    <dgm:cxn modelId="{623F8A60-63AE-4E03-9BF2-B1F7B76DC141}" type="presOf" srcId="{2832AD5E-21A8-4E6F-950F-C3B899E80792}" destId="{803F5E38-DBF4-4F89-AA06-740370A7B955}" srcOrd="0" destOrd="0" presId="urn:microsoft.com/office/officeart/2005/8/layout/radial1"/>
    <dgm:cxn modelId="{4B552ED1-D9FF-422F-B338-A4C5931AAD52}" type="presOf" srcId="{4A67EB0B-063C-46CA-AC8B-2112C9CF7770}" destId="{881A27F0-EF40-499B-9ABD-5B378A37B244}" srcOrd="1" destOrd="0" presId="urn:microsoft.com/office/officeart/2005/8/layout/radial1"/>
    <dgm:cxn modelId="{BA7860B3-29A1-4F9C-A505-4B75F4E94DC4}" type="presOf" srcId="{EAED9E3B-5E76-4F9E-8F84-D26829C745ED}" destId="{68A00220-D1FD-45F3-AB2C-4A97556560AE}" srcOrd="0" destOrd="0" presId="urn:microsoft.com/office/officeart/2005/8/layout/radial1"/>
    <dgm:cxn modelId="{4ABC8C6A-4A16-4DBF-BB12-70A6737B0B4F}" type="presOf" srcId="{0C6BC3C7-9F8E-4544-AB35-22E5C458402E}" destId="{A0C2C31B-EFAA-4CD0-BCC3-596752B0988F}" srcOrd="1" destOrd="0" presId="urn:microsoft.com/office/officeart/2005/8/layout/radial1"/>
    <dgm:cxn modelId="{4DA59D37-7EBF-4509-8502-2DE3F65A6E6B}" type="presOf" srcId="{61979F5C-BB84-4195-A481-C837EA0CC031}" destId="{8C105052-0CB4-43E7-B444-5A0BB16236EC}" srcOrd="0" destOrd="0" presId="urn:microsoft.com/office/officeart/2005/8/layout/radial1"/>
    <dgm:cxn modelId="{C5EEA968-4C00-4AAA-83CA-2DCA52A54704}" type="presOf" srcId="{9865D7A4-0894-4608-A25F-1B1345408A95}" destId="{0F505876-9380-4107-ABC3-DEC9E2D4F46E}" srcOrd="0" destOrd="0" presId="urn:microsoft.com/office/officeart/2005/8/layout/radial1"/>
    <dgm:cxn modelId="{C9600F29-E36D-40E7-A9E7-6EBA6D356F8D}" srcId="{AD3FA4FA-4F28-4513-8291-F43E67F4C5C6}" destId="{2832AD5E-21A8-4E6F-950F-C3B899E80792}" srcOrd="0" destOrd="0" parTransId="{BB640071-D652-4A27-B704-BA084FDC24B0}" sibTransId="{1A6EA5EA-6A97-4492-971F-83D9E9B5C8DA}"/>
    <dgm:cxn modelId="{99EEF2EC-6C9B-41CB-9666-154A62954411}" type="presOf" srcId="{7F1D5EB5-8070-4D30-95E0-BF855622EB6E}" destId="{CC51C9D4-D08B-485F-B5BC-C8B199BAD4BD}" srcOrd="0" destOrd="0" presId="urn:microsoft.com/office/officeart/2005/8/layout/radial1"/>
    <dgm:cxn modelId="{09317767-7116-4481-973D-EB2979E1259E}" srcId="{2832AD5E-21A8-4E6F-950F-C3B899E80792}" destId="{EAED9E3B-5E76-4F9E-8F84-D26829C745ED}" srcOrd="5" destOrd="0" parTransId="{06CF8996-0A4C-47DC-8618-104DA1F59C71}" sibTransId="{5F7BBA14-50CC-4D20-A234-EE1C3E0A2743}"/>
    <dgm:cxn modelId="{F245A1CC-E818-4D3A-93F0-B98E6A8A4D9E}" srcId="{2832AD5E-21A8-4E6F-950F-C3B899E80792}" destId="{3CCA8D4E-CA4C-4D5E-B26B-E2973F227310}" srcOrd="6" destOrd="0" parTransId="{4A67EB0B-063C-46CA-AC8B-2112C9CF7770}" sibTransId="{121CC437-8E8F-4BC8-8AA8-219CB56FC7DB}"/>
    <dgm:cxn modelId="{F544AE5A-1F65-459F-9AB4-825A9866551A}" type="presParOf" srcId="{CECE7D09-EF6E-461F-B0DB-5A8972B7415A}" destId="{803F5E38-DBF4-4F89-AA06-740370A7B955}" srcOrd="0" destOrd="0" presId="urn:microsoft.com/office/officeart/2005/8/layout/radial1"/>
    <dgm:cxn modelId="{6253C6FC-B726-4AE9-BCAC-5B13687F12CF}" type="presParOf" srcId="{CECE7D09-EF6E-461F-B0DB-5A8972B7415A}" destId="{5E350820-B3CF-4B66-8109-85E0A2142D67}" srcOrd="1" destOrd="0" presId="urn:microsoft.com/office/officeart/2005/8/layout/radial1"/>
    <dgm:cxn modelId="{7956985B-31CC-4147-A446-008564559E93}" type="presParOf" srcId="{5E350820-B3CF-4B66-8109-85E0A2142D67}" destId="{F69FEDE1-B319-4F5B-BE9B-6845671347DC}" srcOrd="0" destOrd="0" presId="urn:microsoft.com/office/officeart/2005/8/layout/radial1"/>
    <dgm:cxn modelId="{0D711E5E-D833-432B-9A58-DA0610263159}" type="presParOf" srcId="{CECE7D09-EF6E-461F-B0DB-5A8972B7415A}" destId="{0F505876-9380-4107-ABC3-DEC9E2D4F46E}" srcOrd="2" destOrd="0" presId="urn:microsoft.com/office/officeart/2005/8/layout/radial1"/>
    <dgm:cxn modelId="{034FBC28-135B-4BFA-9906-005C27FABD3C}" type="presParOf" srcId="{CECE7D09-EF6E-461F-B0DB-5A8972B7415A}" destId="{99AADF08-C4B3-4AB7-B494-DB1B35CA145A}" srcOrd="3" destOrd="0" presId="urn:microsoft.com/office/officeart/2005/8/layout/radial1"/>
    <dgm:cxn modelId="{0AA8674E-3373-4E47-BCF4-D4A16D9D3865}" type="presParOf" srcId="{99AADF08-C4B3-4AB7-B494-DB1B35CA145A}" destId="{8C5C644E-71EA-41EB-9C6B-FF4C870BF95E}" srcOrd="0" destOrd="0" presId="urn:microsoft.com/office/officeart/2005/8/layout/radial1"/>
    <dgm:cxn modelId="{77D631F4-4266-4034-9CC4-565B740F69C9}" type="presParOf" srcId="{CECE7D09-EF6E-461F-B0DB-5A8972B7415A}" destId="{CC51C9D4-D08B-485F-B5BC-C8B199BAD4BD}" srcOrd="4" destOrd="0" presId="urn:microsoft.com/office/officeart/2005/8/layout/radial1"/>
    <dgm:cxn modelId="{2AE728EC-2506-42E9-9443-A0E2B111A158}" type="presParOf" srcId="{CECE7D09-EF6E-461F-B0DB-5A8972B7415A}" destId="{9561DB65-11E1-4EA9-A0EE-C89CAD16BE5E}" srcOrd="5" destOrd="0" presId="urn:microsoft.com/office/officeart/2005/8/layout/radial1"/>
    <dgm:cxn modelId="{0997B980-A170-4BBE-81E3-7E7A655EB3E7}" type="presParOf" srcId="{9561DB65-11E1-4EA9-A0EE-C89CAD16BE5E}" destId="{5710B40B-1363-43E6-99BC-228CE982FD71}" srcOrd="0" destOrd="0" presId="urn:microsoft.com/office/officeart/2005/8/layout/radial1"/>
    <dgm:cxn modelId="{E4203C40-D9B9-4FF2-B470-4410B5BF6BC4}" type="presParOf" srcId="{CECE7D09-EF6E-461F-B0DB-5A8972B7415A}" destId="{6264BAAC-DB27-4178-B8E4-6CBF812C3881}" srcOrd="6" destOrd="0" presId="urn:microsoft.com/office/officeart/2005/8/layout/radial1"/>
    <dgm:cxn modelId="{3CB9439A-C763-460E-8199-40A4C785B219}" type="presParOf" srcId="{CECE7D09-EF6E-461F-B0DB-5A8972B7415A}" destId="{8C105052-0CB4-43E7-B444-5A0BB16236EC}" srcOrd="7" destOrd="0" presId="urn:microsoft.com/office/officeart/2005/8/layout/radial1"/>
    <dgm:cxn modelId="{471AD3C8-7826-4042-BA5B-4E4204F037C0}" type="presParOf" srcId="{8C105052-0CB4-43E7-B444-5A0BB16236EC}" destId="{6DF9C6B1-DD1B-4D9E-BDE4-15713ABFF980}" srcOrd="0" destOrd="0" presId="urn:microsoft.com/office/officeart/2005/8/layout/radial1"/>
    <dgm:cxn modelId="{F70F3061-DA04-4732-AB30-9883905743BE}" type="presParOf" srcId="{CECE7D09-EF6E-461F-B0DB-5A8972B7415A}" destId="{28F3C4D6-E611-4364-9BD5-528A1D6B8E49}" srcOrd="8" destOrd="0" presId="urn:microsoft.com/office/officeart/2005/8/layout/radial1"/>
    <dgm:cxn modelId="{B819BEC4-1DC5-4731-BBBA-1D9A4811A383}" type="presParOf" srcId="{CECE7D09-EF6E-461F-B0DB-5A8972B7415A}" destId="{F2882DCC-5D94-410C-8239-6DD088A0367F}" srcOrd="9" destOrd="0" presId="urn:microsoft.com/office/officeart/2005/8/layout/radial1"/>
    <dgm:cxn modelId="{28865BFC-6A28-4CA6-A98D-80F7DB467B8A}" type="presParOf" srcId="{F2882DCC-5D94-410C-8239-6DD088A0367F}" destId="{A0C2C31B-EFAA-4CD0-BCC3-596752B0988F}" srcOrd="0" destOrd="0" presId="urn:microsoft.com/office/officeart/2005/8/layout/radial1"/>
    <dgm:cxn modelId="{3D5A9D7D-6D54-40A7-870D-46731D8C4C57}" type="presParOf" srcId="{CECE7D09-EF6E-461F-B0DB-5A8972B7415A}" destId="{8F57A862-0067-498C-A344-EF7B5E19DB66}" srcOrd="10" destOrd="0" presId="urn:microsoft.com/office/officeart/2005/8/layout/radial1"/>
    <dgm:cxn modelId="{B492498B-9381-4199-BC63-9EF675C7C774}" type="presParOf" srcId="{CECE7D09-EF6E-461F-B0DB-5A8972B7415A}" destId="{54978167-B699-43ED-8CF1-9286240C96E9}" srcOrd="11" destOrd="0" presId="urn:microsoft.com/office/officeart/2005/8/layout/radial1"/>
    <dgm:cxn modelId="{F395AC30-6042-471C-AAB2-6C2E27C01DC1}" type="presParOf" srcId="{54978167-B699-43ED-8CF1-9286240C96E9}" destId="{899FEC55-7545-42EE-B0C6-AF19BE26BFEE}" srcOrd="0" destOrd="0" presId="urn:microsoft.com/office/officeart/2005/8/layout/radial1"/>
    <dgm:cxn modelId="{CB2FD7B6-E584-4488-B4E4-C28A58185988}" type="presParOf" srcId="{CECE7D09-EF6E-461F-B0DB-5A8972B7415A}" destId="{68A00220-D1FD-45F3-AB2C-4A97556560AE}" srcOrd="12" destOrd="0" presId="urn:microsoft.com/office/officeart/2005/8/layout/radial1"/>
    <dgm:cxn modelId="{F1A7851F-CE36-4EBF-A3BB-96C476F99C09}" type="presParOf" srcId="{CECE7D09-EF6E-461F-B0DB-5A8972B7415A}" destId="{BCF9EBEE-AA0D-4BFA-BB8B-A321325050CC}" srcOrd="13" destOrd="0" presId="urn:microsoft.com/office/officeart/2005/8/layout/radial1"/>
    <dgm:cxn modelId="{8B76F8DF-3E9B-4C66-B63B-33341027C2AB}" type="presParOf" srcId="{BCF9EBEE-AA0D-4BFA-BB8B-A321325050CC}" destId="{881A27F0-EF40-499B-9ABD-5B378A37B244}" srcOrd="0" destOrd="0" presId="urn:microsoft.com/office/officeart/2005/8/layout/radial1"/>
    <dgm:cxn modelId="{FAF29730-A24F-4151-9C27-243684019B50}" type="presParOf" srcId="{CECE7D09-EF6E-461F-B0DB-5A8972B7415A}" destId="{074020C8-5260-49BC-AECC-87FA2FB899E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FC283A-5C39-43D3-88BA-470892F4E8A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095643-4EB3-4C69-918B-56E0A58D7A63}">
      <dgm:prSet phldrT="[Text]"/>
      <dgm:spPr>
        <a:xfrm>
          <a:off x="34941" y="529"/>
          <a:ext cx="1305665" cy="783399"/>
        </a:xfr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Entrepreneurs</a:t>
          </a:r>
        </a:p>
      </dgm:t>
    </dgm:pt>
    <dgm:pt modelId="{B0ECA775-A08D-4257-9DC9-6F56548A5EC6}" type="parTrans" cxnId="{A85A0053-9421-45DC-A4B3-77351636876D}">
      <dgm:prSet/>
      <dgm:spPr/>
      <dgm:t>
        <a:bodyPr/>
        <a:lstStyle/>
        <a:p>
          <a:endParaRPr lang="en-US"/>
        </a:p>
      </dgm:t>
    </dgm:pt>
    <dgm:pt modelId="{1AA6D6D0-7642-40B6-8CAB-56F8DB0CD1BA}" type="sibTrans" cxnId="{A85A0053-9421-45DC-A4B3-77351636876D}">
      <dgm:prSet/>
      <dgm:spPr/>
      <dgm:t>
        <a:bodyPr/>
        <a:lstStyle/>
        <a:p>
          <a:endParaRPr lang="en-US"/>
        </a:p>
      </dgm:t>
    </dgm:pt>
    <dgm:pt modelId="{25C704C9-70D3-46BD-9947-D17427FEEF81}">
      <dgm:prSet phldrT="[Text]"/>
      <dgm:spPr>
        <a:xfrm>
          <a:off x="1471173" y="529"/>
          <a:ext cx="1305665" cy="783399"/>
        </a:xfrm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Community</a:t>
          </a:r>
        </a:p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Leaders</a:t>
          </a:r>
        </a:p>
      </dgm:t>
    </dgm:pt>
    <dgm:pt modelId="{57512E72-79B0-4F20-9D1F-90E00C12B6A7}" type="parTrans" cxnId="{BCB69B2D-EF88-44D3-B705-CE1CF663CE60}">
      <dgm:prSet/>
      <dgm:spPr/>
      <dgm:t>
        <a:bodyPr/>
        <a:lstStyle/>
        <a:p>
          <a:endParaRPr lang="en-US"/>
        </a:p>
      </dgm:t>
    </dgm:pt>
    <dgm:pt modelId="{7BA53EB9-C4FD-4DAA-8858-BF3B76000EB3}" type="sibTrans" cxnId="{BCB69B2D-EF88-44D3-B705-CE1CF663CE60}">
      <dgm:prSet/>
      <dgm:spPr/>
      <dgm:t>
        <a:bodyPr/>
        <a:lstStyle/>
        <a:p>
          <a:endParaRPr lang="en-US"/>
        </a:p>
      </dgm:t>
    </dgm:pt>
    <dgm:pt modelId="{83DB50E8-7AC9-4438-B599-98BBCE0C4D10}">
      <dgm:prSet phldrT="[Text]"/>
      <dgm:spPr>
        <a:xfrm>
          <a:off x="34941" y="914495"/>
          <a:ext cx="1305665" cy="783399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Technology</a:t>
          </a:r>
        </a:p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Vendors</a:t>
          </a:r>
        </a:p>
      </dgm:t>
    </dgm:pt>
    <dgm:pt modelId="{7D6F40BA-551D-4C30-A3A8-EDBEC7CC2B14}" type="parTrans" cxnId="{905BCB72-928F-47B1-B9FB-4A08C1FAD587}">
      <dgm:prSet/>
      <dgm:spPr/>
      <dgm:t>
        <a:bodyPr/>
        <a:lstStyle/>
        <a:p>
          <a:endParaRPr lang="en-US"/>
        </a:p>
      </dgm:t>
    </dgm:pt>
    <dgm:pt modelId="{B2F0BAF8-A4C4-494A-A5D9-BF2FB279C502}" type="sibTrans" cxnId="{905BCB72-928F-47B1-B9FB-4A08C1FAD587}">
      <dgm:prSet/>
      <dgm:spPr/>
      <dgm:t>
        <a:bodyPr/>
        <a:lstStyle/>
        <a:p>
          <a:endParaRPr lang="en-US"/>
        </a:p>
      </dgm:t>
    </dgm:pt>
    <dgm:pt modelId="{030C737A-83EB-4C40-98B1-823A02CE4EE3}">
      <dgm:prSet phldrT="[Text]"/>
      <dgm:spPr>
        <a:xfrm>
          <a:off x="1471173" y="914495"/>
          <a:ext cx="1305665" cy="783399"/>
        </a:xfr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Local </a:t>
          </a:r>
        </a:p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Suppliers</a:t>
          </a:r>
        </a:p>
      </dgm:t>
    </dgm:pt>
    <dgm:pt modelId="{BD0F87F3-A34E-460B-BBD0-0C06C449EB68}" type="parTrans" cxnId="{777A58E9-720A-4BFF-814C-D595CC1D3C37}">
      <dgm:prSet/>
      <dgm:spPr/>
      <dgm:t>
        <a:bodyPr/>
        <a:lstStyle/>
        <a:p>
          <a:endParaRPr lang="en-US"/>
        </a:p>
      </dgm:t>
    </dgm:pt>
    <dgm:pt modelId="{4967EF71-200A-4197-9AD0-1FC28CE9E0F8}" type="sibTrans" cxnId="{777A58E9-720A-4BFF-814C-D595CC1D3C37}">
      <dgm:prSet/>
      <dgm:spPr/>
      <dgm:t>
        <a:bodyPr/>
        <a:lstStyle/>
        <a:p>
          <a:endParaRPr lang="en-US"/>
        </a:p>
      </dgm:t>
    </dgm:pt>
    <dgm:pt modelId="{77700C4D-C247-4B2F-913E-FAED641B4D4B}">
      <dgm:prSet phldrT="[Text]"/>
      <dgm:spPr>
        <a:xfrm>
          <a:off x="753057" y="1828461"/>
          <a:ext cx="1305665" cy="783399"/>
        </a:xfr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Local Universities, Scientists, and Engineers</a:t>
          </a:r>
        </a:p>
      </dgm:t>
    </dgm:pt>
    <dgm:pt modelId="{E00DBDE0-2AE7-4A67-886E-E19A0EB3D3B9}" type="parTrans" cxnId="{F5E9BAB0-2F3C-46E1-9853-63FD4C330C77}">
      <dgm:prSet/>
      <dgm:spPr/>
      <dgm:t>
        <a:bodyPr/>
        <a:lstStyle/>
        <a:p>
          <a:endParaRPr lang="en-US"/>
        </a:p>
      </dgm:t>
    </dgm:pt>
    <dgm:pt modelId="{79AE13D3-182C-44B0-81C2-7F03E74747FB}" type="sibTrans" cxnId="{F5E9BAB0-2F3C-46E1-9853-63FD4C330C77}">
      <dgm:prSet/>
      <dgm:spPr/>
      <dgm:t>
        <a:bodyPr/>
        <a:lstStyle/>
        <a:p>
          <a:endParaRPr lang="en-US"/>
        </a:p>
      </dgm:t>
    </dgm:pt>
    <dgm:pt modelId="{5C2D6256-9F4B-4A00-95AC-127257101938}">
      <dgm:prSet phldrT="[Text]"/>
      <dgm:spPr>
        <a:xfrm>
          <a:off x="753057" y="1828461"/>
          <a:ext cx="1305665" cy="783399"/>
        </a:xfr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Social Enterprises</a:t>
          </a:r>
        </a:p>
      </dgm:t>
    </dgm:pt>
    <dgm:pt modelId="{F5320F95-8EFF-4F47-A71A-C4698D67A36B}" type="parTrans" cxnId="{20A319B9-2594-4D00-965E-9C44CA35070B}">
      <dgm:prSet/>
      <dgm:spPr/>
      <dgm:t>
        <a:bodyPr/>
        <a:lstStyle/>
        <a:p>
          <a:endParaRPr lang="en-US"/>
        </a:p>
      </dgm:t>
    </dgm:pt>
    <dgm:pt modelId="{ABCCFF1C-30E4-49A1-9152-9212639189AC}" type="sibTrans" cxnId="{20A319B9-2594-4D00-965E-9C44CA35070B}">
      <dgm:prSet/>
      <dgm:spPr/>
      <dgm:t>
        <a:bodyPr/>
        <a:lstStyle/>
        <a:p>
          <a:endParaRPr lang="en-US"/>
        </a:p>
      </dgm:t>
    </dgm:pt>
    <dgm:pt modelId="{8A451F03-FA3D-4827-B067-B1803C4129E4}">
      <dgm:prSet phldrT="[Text]"/>
      <dgm:spPr>
        <a:xfrm>
          <a:off x="753057" y="1828461"/>
          <a:ext cx="1305665" cy="783399"/>
        </a:xfr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Local and National Governments</a:t>
          </a:r>
        </a:p>
      </dgm:t>
    </dgm:pt>
    <dgm:pt modelId="{930BCE16-F0E8-4673-8D36-56F8315D5C0F}" type="parTrans" cxnId="{E2D4CC7C-E5E5-49BE-B771-35E3F3BC5BC5}">
      <dgm:prSet/>
      <dgm:spPr/>
      <dgm:t>
        <a:bodyPr/>
        <a:lstStyle/>
        <a:p>
          <a:endParaRPr lang="en-US"/>
        </a:p>
      </dgm:t>
    </dgm:pt>
    <dgm:pt modelId="{983D739B-FBBC-4459-A8FB-A70D3E49424C}" type="sibTrans" cxnId="{E2D4CC7C-E5E5-49BE-B771-35E3F3BC5BC5}">
      <dgm:prSet/>
      <dgm:spPr/>
      <dgm:t>
        <a:bodyPr/>
        <a:lstStyle/>
        <a:p>
          <a:endParaRPr lang="en-US"/>
        </a:p>
      </dgm:t>
    </dgm:pt>
    <dgm:pt modelId="{E533C0FC-758A-4E88-A6B6-8AE3E19F6EE1}">
      <dgm:prSet phldrT="[Text]"/>
      <dgm:spPr>
        <a:xfrm>
          <a:off x="753057" y="1828461"/>
          <a:ext cx="1305665" cy="783399"/>
        </a:xfrm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Foundations</a:t>
          </a:r>
        </a:p>
      </dgm:t>
    </dgm:pt>
    <dgm:pt modelId="{51073B03-C562-44C6-8B87-75C063B96C0A}" type="parTrans" cxnId="{27482DBB-EF8E-4646-B1EF-76BBE6FC9684}">
      <dgm:prSet/>
      <dgm:spPr/>
      <dgm:t>
        <a:bodyPr/>
        <a:lstStyle/>
        <a:p>
          <a:endParaRPr lang="en-US"/>
        </a:p>
      </dgm:t>
    </dgm:pt>
    <dgm:pt modelId="{7BC32777-199F-4804-B5F0-EBE3C872E5DB}" type="sibTrans" cxnId="{27482DBB-EF8E-4646-B1EF-76BBE6FC9684}">
      <dgm:prSet/>
      <dgm:spPr/>
      <dgm:t>
        <a:bodyPr/>
        <a:lstStyle/>
        <a:p>
          <a:endParaRPr lang="en-US"/>
        </a:p>
      </dgm:t>
    </dgm:pt>
    <dgm:pt modelId="{16E23820-F8CF-42E1-82F5-8E2CC45813D4}">
      <dgm:prSet phldrT="[Text]"/>
      <dgm:spPr>
        <a:xfrm>
          <a:off x="753057" y="1828461"/>
          <a:ext cx="1305665" cy="783399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NGO's</a:t>
          </a:r>
        </a:p>
      </dgm:t>
    </dgm:pt>
    <dgm:pt modelId="{EC56F03F-5FBE-4BDE-B123-D85D72700D3E}" type="parTrans" cxnId="{6E416916-A077-4A75-908D-9FD58D8AD6E8}">
      <dgm:prSet/>
      <dgm:spPr/>
      <dgm:t>
        <a:bodyPr/>
        <a:lstStyle/>
        <a:p>
          <a:endParaRPr lang="en-US"/>
        </a:p>
      </dgm:t>
    </dgm:pt>
    <dgm:pt modelId="{C2D9C613-4D5A-4047-B081-2CE4CB362CDC}" type="sibTrans" cxnId="{6E416916-A077-4A75-908D-9FD58D8AD6E8}">
      <dgm:prSet/>
      <dgm:spPr/>
      <dgm:t>
        <a:bodyPr/>
        <a:lstStyle/>
        <a:p>
          <a:endParaRPr lang="en-US"/>
        </a:p>
      </dgm:t>
    </dgm:pt>
    <dgm:pt modelId="{B92593A9-6464-41C2-8FBD-E4F58897EF22}">
      <dgm:prSet phldrT="[Text]"/>
      <dgm:spPr>
        <a:xfrm>
          <a:off x="753057" y="1828461"/>
          <a:ext cx="1305665" cy="783399"/>
        </a:xfrm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Financiers</a:t>
          </a:r>
        </a:p>
      </dgm:t>
    </dgm:pt>
    <dgm:pt modelId="{E53D006C-DA9B-40C0-BF56-008437CA17FB}" type="parTrans" cxnId="{9C1DACE1-3ED1-4FC5-AF9F-DF9A36971CD3}">
      <dgm:prSet/>
      <dgm:spPr/>
      <dgm:t>
        <a:bodyPr/>
        <a:lstStyle/>
        <a:p>
          <a:endParaRPr lang="en-US"/>
        </a:p>
      </dgm:t>
    </dgm:pt>
    <dgm:pt modelId="{FE28B1CB-3ED4-402F-BC99-EF974E7BDA42}" type="sibTrans" cxnId="{9C1DACE1-3ED1-4FC5-AF9F-DF9A36971CD3}">
      <dgm:prSet/>
      <dgm:spPr/>
      <dgm:t>
        <a:bodyPr/>
        <a:lstStyle/>
        <a:p>
          <a:endParaRPr lang="en-US"/>
        </a:p>
      </dgm:t>
    </dgm:pt>
    <dgm:pt modelId="{A47CB20D-ACAB-42F1-BAE1-4F53115E74A6}">
      <dgm:prSet phldrT="[Text]"/>
      <dgm:spPr>
        <a:xfrm>
          <a:off x="753057" y="1828461"/>
          <a:ext cx="1305665" cy="783399"/>
        </a:xfr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Multinational</a:t>
          </a:r>
        </a:p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Corporations </a:t>
          </a:r>
        </a:p>
      </dgm:t>
    </dgm:pt>
    <dgm:pt modelId="{758C3BF4-D86F-4EBF-8BCD-4AEE7BB51A99}" type="parTrans" cxnId="{BDB6B62D-98DC-4AC9-B465-D2BB1EF6B67E}">
      <dgm:prSet/>
      <dgm:spPr/>
      <dgm:t>
        <a:bodyPr/>
        <a:lstStyle/>
        <a:p>
          <a:endParaRPr lang="en-US"/>
        </a:p>
      </dgm:t>
    </dgm:pt>
    <dgm:pt modelId="{0F42E0AF-7A3A-46DE-A504-3FDABD14E851}" type="sibTrans" cxnId="{BDB6B62D-98DC-4AC9-B465-D2BB1EF6B67E}">
      <dgm:prSet/>
      <dgm:spPr/>
      <dgm:t>
        <a:bodyPr/>
        <a:lstStyle/>
        <a:p>
          <a:endParaRPr lang="en-US"/>
        </a:p>
      </dgm:t>
    </dgm:pt>
    <dgm:pt modelId="{765DE7BB-6F04-4E87-9084-506CB59C30A9}">
      <dgm:prSet phldrT="[Text]"/>
      <dgm:spPr>
        <a:xfrm>
          <a:off x="753057" y="1828461"/>
          <a:ext cx="1305665" cy="783399"/>
        </a:xfrm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"/>
              <a:ea typeface="+mn-ea"/>
              <a:cs typeface="+mn-cs"/>
            </a:rPr>
            <a:t>Multilateral and Bilateral Agencies</a:t>
          </a:r>
        </a:p>
      </dgm:t>
    </dgm:pt>
    <dgm:pt modelId="{162B6925-7D8E-48DA-AC75-E879B0041DDD}" type="parTrans" cxnId="{8650F5A7-49DB-45A0-A44F-334B34C74473}">
      <dgm:prSet/>
      <dgm:spPr/>
      <dgm:t>
        <a:bodyPr/>
        <a:lstStyle/>
        <a:p>
          <a:endParaRPr lang="en-US"/>
        </a:p>
      </dgm:t>
    </dgm:pt>
    <dgm:pt modelId="{E936608E-F4A7-4BFD-ABA0-DDA3E33F1EED}" type="sibTrans" cxnId="{8650F5A7-49DB-45A0-A44F-334B34C74473}">
      <dgm:prSet/>
      <dgm:spPr/>
      <dgm:t>
        <a:bodyPr/>
        <a:lstStyle/>
        <a:p>
          <a:endParaRPr lang="en-US"/>
        </a:p>
      </dgm:t>
    </dgm:pt>
    <dgm:pt modelId="{BE27D6C4-3645-4514-A69F-E31E3A2EA0FC}" type="pres">
      <dgm:prSet presAssocID="{7CFC283A-5C39-43D3-88BA-470892F4E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CF0B5-88DD-4CE9-B4A9-CAB6534ED682}" type="pres">
      <dgm:prSet presAssocID="{07095643-4EB3-4C69-918B-56E0A58D7A63}" presName="node" presStyleLbl="node1" presStyleIdx="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1A5AE5-99FD-4022-A91D-5F57C580421F}" type="pres">
      <dgm:prSet presAssocID="{1AA6D6D0-7642-40B6-8CAB-56F8DB0CD1BA}" presName="sibTrans" presStyleCnt="0"/>
      <dgm:spPr/>
    </dgm:pt>
    <dgm:pt modelId="{54090FEF-AF20-4B2F-87D8-B66279A176BE}" type="pres">
      <dgm:prSet presAssocID="{25C704C9-70D3-46BD-9947-D17427FEEF81}" presName="node" presStyleLbl="node1" presStyleIdx="1" presStyleCnt="12" custScaleX="92898" custScaleY="905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69B289B-DBD5-46DC-8B4B-841204E0CD85}" type="pres">
      <dgm:prSet presAssocID="{7BA53EB9-C4FD-4DAA-8858-BF3B76000EB3}" presName="sibTrans" presStyleCnt="0"/>
      <dgm:spPr/>
    </dgm:pt>
    <dgm:pt modelId="{3ACD522B-A9DD-4FC7-A32A-EB97AE9FF7A4}" type="pres">
      <dgm:prSet presAssocID="{83DB50E8-7AC9-4438-B599-98BBCE0C4D10}" presName="node" presStyleLbl="node1" presStyleIdx="2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D5837C5-01EB-44D1-B590-2B0899EB0F18}" type="pres">
      <dgm:prSet presAssocID="{B2F0BAF8-A4C4-494A-A5D9-BF2FB279C502}" presName="sibTrans" presStyleCnt="0"/>
      <dgm:spPr/>
    </dgm:pt>
    <dgm:pt modelId="{36A0E81F-807E-42FE-8F09-45169BE52AC5}" type="pres">
      <dgm:prSet presAssocID="{030C737A-83EB-4C40-98B1-823A02CE4EE3}" presName="node" presStyleLbl="node1" presStyleIdx="3" presStyleCnt="12" custLinFactNeighborX="-2244" custLinFactNeighborY="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B04D9D8-D80C-45AD-B186-974D061689AF}" type="pres">
      <dgm:prSet presAssocID="{4967EF71-200A-4197-9AD0-1FC28CE9E0F8}" presName="sibTrans" presStyleCnt="0"/>
      <dgm:spPr/>
    </dgm:pt>
    <dgm:pt modelId="{7DF3FD3C-7B5D-427D-B3D5-C8DD9C535900}" type="pres">
      <dgm:prSet presAssocID="{5C2D6256-9F4B-4A00-95AC-127257101938}" presName="node" presStyleLbl="node1" presStyleIdx="4" presStyleCnt="12" custLinFactNeighborX="-3336" custLinFactNeighborY="-57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FC7A789-C33B-41CE-A201-432B3F9849C4}" type="pres">
      <dgm:prSet presAssocID="{ABCCFF1C-30E4-49A1-9152-9212639189AC}" presName="sibTrans" presStyleCnt="0"/>
      <dgm:spPr/>
    </dgm:pt>
    <dgm:pt modelId="{EDB30568-5CDD-45C1-B94D-EAB5B879ADF0}" type="pres">
      <dgm:prSet presAssocID="{8A451F03-FA3D-4827-B067-B1803C4129E4}" presName="node" presStyleLbl="node1" presStyleIdx="5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9FFDAC-EFCF-48F9-AD19-DE6FC5387295}" type="pres">
      <dgm:prSet presAssocID="{983D739B-FBBC-4459-A8FB-A70D3E49424C}" presName="sibTrans" presStyleCnt="0"/>
      <dgm:spPr/>
    </dgm:pt>
    <dgm:pt modelId="{08E2DB1F-7701-413F-BB9D-98E871B255D4}" type="pres">
      <dgm:prSet presAssocID="{E533C0FC-758A-4E88-A6B6-8AE3E19F6EE1}" presName="node" presStyleLbl="node1" presStyleIdx="6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6A79A76-DCCC-4B87-865F-EE6C4EEE7675}" type="pres">
      <dgm:prSet presAssocID="{7BC32777-199F-4804-B5F0-EBE3C872E5DB}" presName="sibTrans" presStyleCnt="0"/>
      <dgm:spPr/>
    </dgm:pt>
    <dgm:pt modelId="{CE3E5C1C-6620-4C90-AFE4-60B98F600AF1}" type="pres">
      <dgm:prSet presAssocID="{16E23820-F8CF-42E1-82F5-8E2CC45813D4}" presName="node" presStyleLbl="node1" presStyleIdx="7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FA6921E-AAF9-4B59-ACBB-A886CCCBECE6}" type="pres">
      <dgm:prSet presAssocID="{C2D9C613-4D5A-4047-B081-2CE4CB362CDC}" presName="sibTrans" presStyleCnt="0"/>
      <dgm:spPr/>
    </dgm:pt>
    <dgm:pt modelId="{0399C3B0-CC10-4F21-8AD3-3E0A5C3A0413}" type="pres">
      <dgm:prSet presAssocID="{B92593A9-6464-41C2-8FBD-E4F58897EF22}" presName="node" presStyleLbl="node1" presStyleIdx="8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BBD312C-FE21-4DC8-A0D5-A1802B6FB119}" type="pres">
      <dgm:prSet presAssocID="{FE28B1CB-3ED4-402F-BC99-EF974E7BDA42}" presName="sibTrans" presStyleCnt="0"/>
      <dgm:spPr/>
    </dgm:pt>
    <dgm:pt modelId="{10253F64-1C82-4E38-A24B-B921DF33A5AD}" type="pres">
      <dgm:prSet presAssocID="{77700C4D-C247-4B2F-913E-FAED641B4D4B}" presName="node" presStyleLbl="node1" presStyleIdx="9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75ADA0F-A120-4F08-8D5D-106D1070E9D4}" type="pres">
      <dgm:prSet presAssocID="{79AE13D3-182C-44B0-81C2-7F03E74747FB}" presName="sibTrans" presStyleCnt="0"/>
      <dgm:spPr/>
    </dgm:pt>
    <dgm:pt modelId="{C0AF46F6-B5F0-434D-A47A-56FC737D1AE7}" type="pres">
      <dgm:prSet presAssocID="{A47CB20D-ACAB-42F1-BAE1-4F53115E74A6}" presName="node" presStyleLbl="node1" presStyleIdx="1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3534F9-A8F9-45F5-A966-93A5AB58424C}" type="pres">
      <dgm:prSet presAssocID="{0F42E0AF-7A3A-46DE-A504-3FDABD14E851}" presName="sibTrans" presStyleCnt="0"/>
      <dgm:spPr/>
    </dgm:pt>
    <dgm:pt modelId="{F9CAA2A5-8059-4E1A-A901-C2642231A9BF}" type="pres">
      <dgm:prSet presAssocID="{765DE7BB-6F04-4E87-9084-506CB59C30A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DACE1-3ED1-4FC5-AF9F-DF9A36971CD3}" srcId="{7CFC283A-5C39-43D3-88BA-470892F4E8AD}" destId="{B92593A9-6464-41C2-8FBD-E4F58897EF22}" srcOrd="8" destOrd="0" parTransId="{E53D006C-DA9B-40C0-BF56-008437CA17FB}" sibTransId="{FE28B1CB-3ED4-402F-BC99-EF974E7BDA42}"/>
    <dgm:cxn modelId="{905BCB72-928F-47B1-B9FB-4A08C1FAD587}" srcId="{7CFC283A-5C39-43D3-88BA-470892F4E8AD}" destId="{83DB50E8-7AC9-4438-B599-98BBCE0C4D10}" srcOrd="2" destOrd="0" parTransId="{7D6F40BA-551D-4C30-A3A8-EDBEC7CC2B14}" sibTransId="{B2F0BAF8-A4C4-494A-A5D9-BF2FB279C502}"/>
    <dgm:cxn modelId="{F5E9BAB0-2F3C-46E1-9853-63FD4C330C77}" srcId="{7CFC283A-5C39-43D3-88BA-470892F4E8AD}" destId="{77700C4D-C247-4B2F-913E-FAED641B4D4B}" srcOrd="9" destOrd="0" parTransId="{E00DBDE0-2AE7-4A67-886E-E19A0EB3D3B9}" sibTransId="{79AE13D3-182C-44B0-81C2-7F03E74747FB}"/>
    <dgm:cxn modelId="{DB391DE7-513F-4148-A0CD-21A4AB25245C}" type="presOf" srcId="{030C737A-83EB-4C40-98B1-823A02CE4EE3}" destId="{36A0E81F-807E-42FE-8F09-45169BE52AC5}" srcOrd="0" destOrd="0" presId="urn:microsoft.com/office/officeart/2005/8/layout/default"/>
    <dgm:cxn modelId="{39A2A22D-3A73-450D-9F5B-292496FF20B0}" type="presOf" srcId="{16E23820-F8CF-42E1-82F5-8E2CC45813D4}" destId="{CE3E5C1C-6620-4C90-AFE4-60B98F600AF1}" srcOrd="0" destOrd="0" presId="urn:microsoft.com/office/officeart/2005/8/layout/default"/>
    <dgm:cxn modelId="{A85A0053-9421-45DC-A4B3-77351636876D}" srcId="{7CFC283A-5C39-43D3-88BA-470892F4E8AD}" destId="{07095643-4EB3-4C69-918B-56E0A58D7A63}" srcOrd="0" destOrd="0" parTransId="{B0ECA775-A08D-4257-9DC9-6F56548A5EC6}" sibTransId="{1AA6D6D0-7642-40B6-8CAB-56F8DB0CD1BA}"/>
    <dgm:cxn modelId="{F5C2B017-C891-49A7-8334-13C4F23E49FC}" type="presOf" srcId="{7CFC283A-5C39-43D3-88BA-470892F4E8AD}" destId="{BE27D6C4-3645-4514-A69F-E31E3A2EA0FC}" srcOrd="0" destOrd="0" presId="urn:microsoft.com/office/officeart/2005/8/layout/default"/>
    <dgm:cxn modelId="{07E1C26E-BAF4-4A21-A615-BEBB95F560AC}" type="presOf" srcId="{B92593A9-6464-41C2-8FBD-E4F58897EF22}" destId="{0399C3B0-CC10-4F21-8AD3-3E0A5C3A0413}" srcOrd="0" destOrd="0" presId="urn:microsoft.com/office/officeart/2005/8/layout/default"/>
    <dgm:cxn modelId="{6B4474C7-0C14-4CB6-8F4C-1BFACD077DE8}" type="presOf" srcId="{E533C0FC-758A-4E88-A6B6-8AE3E19F6EE1}" destId="{08E2DB1F-7701-413F-BB9D-98E871B255D4}" srcOrd="0" destOrd="0" presId="urn:microsoft.com/office/officeart/2005/8/layout/default"/>
    <dgm:cxn modelId="{6EE546F8-F63B-4357-9724-FBDC613F69D3}" type="presOf" srcId="{07095643-4EB3-4C69-918B-56E0A58D7A63}" destId="{ADECF0B5-88DD-4CE9-B4A9-CAB6534ED682}" srcOrd="0" destOrd="0" presId="urn:microsoft.com/office/officeart/2005/8/layout/default"/>
    <dgm:cxn modelId="{D42DA568-DED8-4489-B82C-05C3CDC1DF35}" type="presOf" srcId="{77700C4D-C247-4B2F-913E-FAED641B4D4B}" destId="{10253F64-1C82-4E38-A24B-B921DF33A5AD}" srcOrd="0" destOrd="0" presId="urn:microsoft.com/office/officeart/2005/8/layout/default"/>
    <dgm:cxn modelId="{6E416916-A077-4A75-908D-9FD58D8AD6E8}" srcId="{7CFC283A-5C39-43D3-88BA-470892F4E8AD}" destId="{16E23820-F8CF-42E1-82F5-8E2CC45813D4}" srcOrd="7" destOrd="0" parTransId="{EC56F03F-5FBE-4BDE-B123-D85D72700D3E}" sibTransId="{C2D9C613-4D5A-4047-B081-2CE4CB362CDC}"/>
    <dgm:cxn modelId="{D2A5EE3C-CA3E-4FEA-900C-818E701FDBAE}" type="presOf" srcId="{8A451F03-FA3D-4827-B067-B1803C4129E4}" destId="{EDB30568-5CDD-45C1-B94D-EAB5B879ADF0}" srcOrd="0" destOrd="0" presId="urn:microsoft.com/office/officeart/2005/8/layout/default"/>
    <dgm:cxn modelId="{DB4E6F4F-D51D-4488-B4AE-CA6D954EC128}" type="presOf" srcId="{765DE7BB-6F04-4E87-9084-506CB59C30A9}" destId="{F9CAA2A5-8059-4E1A-A901-C2642231A9BF}" srcOrd="0" destOrd="0" presId="urn:microsoft.com/office/officeart/2005/8/layout/default"/>
    <dgm:cxn modelId="{8650F5A7-49DB-45A0-A44F-334B34C74473}" srcId="{7CFC283A-5C39-43D3-88BA-470892F4E8AD}" destId="{765DE7BB-6F04-4E87-9084-506CB59C30A9}" srcOrd="11" destOrd="0" parTransId="{162B6925-7D8E-48DA-AC75-E879B0041DDD}" sibTransId="{E936608E-F4A7-4BFD-ABA0-DDA3E33F1EED}"/>
    <dgm:cxn modelId="{B78B059F-AA7B-43A2-A612-B13C6890B620}" type="presOf" srcId="{5C2D6256-9F4B-4A00-95AC-127257101938}" destId="{7DF3FD3C-7B5D-427D-B3D5-C8DD9C535900}" srcOrd="0" destOrd="0" presId="urn:microsoft.com/office/officeart/2005/8/layout/default"/>
    <dgm:cxn modelId="{50868BB0-A449-471E-92C0-91C91B58C064}" type="presOf" srcId="{A47CB20D-ACAB-42F1-BAE1-4F53115E74A6}" destId="{C0AF46F6-B5F0-434D-A47A-56FC737D1AE7}" srcOrd="0" destOrd="0" presId="urn:microsoft.com/office/officeart/2005/8/layout/default"/>
    <dgm:cxn modelId="{1CE46E74-B776-4269-AE01-1049D19FEA8F}" type="presOf" srcId="{25C704C9-70D3-46BD-9947-D17427FEEF81}" destId="{54090FEF-AF20-4B2F-87D8-B66279A176BE}" srcOrd="0" destOrd="0" presId="urn:microsoft.com/office/officeart/2005/8/layout/default"/>
    <dgm:cxn modelId="{20A319B9-2594-4D00-965E-9C44CA35070B}" srcId="{7CFC283A-5C39-43D3-88BA-470892F4E8AD}" destId="{5C2D6256-9F4B-4A00-95AC-127257101938}" srcOrd="4" destOrd="0" parTransId="{F5320F95-8EFF-4F47-A71A-C4698D67A36B}" sibTransId="{ABCCFF1C-30E4-49A1-9152-9212639189AC}"/>
    <dgm:cxn modelId="{BCB69B2D-EF88-44D3-B705-CE1CF663CE60}" srcId="{7CFC283A-5C39-43D3-88BA-470892F4E8AD}" destId="{25C704C9-70D3-46BD-9947-D17427FEEF81}" srcOrd="1" destOrd="0" parTransId="{57512E72-79B0-4F20-9D1F-90E00C12B6A7}" sibTransId="{7BA53EB9-C4FD-4DAA-8858-BF3B76000EB3}"/>
    <dgm:cxn modelId="{27482DBB-EF8E-4646-B1EF-76BBE6FC9684}" srcId="{7CFC283A-5C39-43D3-88BA-470892F4E8AD}" destId="{E533C0FC-758A-4E88-A6B6-8AE3E19F6EE1}" srcOrd="6" destOrd="0" parTransId="{51073B03-C562-44C6-8B87-75C063B96C0A}" sibTransId="{7BC32777-199F-4804-B5F0-EBE3C872E5DB}"/>
    <dgm:cxn modelId="{771BE03B-161A-4BDA-BEC7-0EF9A3B963C9}" type="presOf" srcId="{83DB50E8-7AC9-4438-B599-98BBCE0C4D10}" destId="{3ACD522B-A9DD-4FC7-A32A-EB97AE9FF7A4}" srcOrd="0" destOrd="0" presId="urn:microsoft.com/office/officeart/2005/8/layout/default"/>
    <dgm:cxn modelId="{E2D4CC7C-E5E5-49BE-B771-35E3F3BC5BC5}" srcId="{7CFC283A-5C39-43D3-88BA-470892F4E8AD}" destId="{8A451F03-FA3D-4827-B067-B1803C4129E4}" srcOrd="5" destOrd="0" parTransId="{930BCE16-F0E8-4673-8D36-56F8315D5C0F}" sibTransId="{983D739B-FBBC-4459-A8FB-A70D3E49424C}"/>
    <dgm:cxn modelId="{BDB6B62D-98DC-4AC9-B465-D2BB1EF6B67E}" srcId="{7CFC283A-5C39-43D3-88BA-470892F4E8AD}" destId="{A47CB20D-ACAB-42F1-BAE1-4F53115E74A6}" srcOrd="10" destOrd="0" parTransId="{758C3BF4-D86F-4EBF-8BCD-4AEE7BB51A99}" sibTransId="{0F42E0AF-7A3A-46DE-A504-3FDABD14E851}"/>
    <dgm:cxn modelId="{777A58E9-720A-4BFF-814C-D595CC1D3C37}" srcId="{7CFC283A-5C39-43D3-88BA-470892F4E8AD}" destId="{030C737A-83EB-4C40-98B1-823A02CE4EE3}" srcOrd="3" destOrd="0" parTransId="{BD0F87F3-A34E-460B-BBD0-0C06C449EB68}" sibTransId="{4967EF71-200A-4197-9AD0-1FC28CE9E0F8}"/>
    <dgm:cxn modelId="{88A56C44-210E-44C1-96ED-B8264CA6A18A}" type="presParOf" srcId="{BE27D6C4-3645-4514-A69F-E31E3A2EA0FC}" destId="{ADECF0B5-88DD-4CE9-B4A9-CAB6534ED682}" srcOrd="0" destOrd="0" presId="urn:microsoft.com/office/officeart/2005/8/layout/default"/>
    <dgm:cxn modelId="{240810AA-DF9D-4745-8E88-1EE6A80FC20F}" type="presParOf" srcId="{BE27D6C4-3645-4514-A69F-E31E3A2EA0FC}" destId="{2D1A5AE5-99FD-4022-A91D-5F57C580421F}" srcOrd="1" destOrd="0" presId="urn:microsoft.com/office/officeart/2005/8/layout/default"/>
    <dgm:cxn modelId="{02853CB7-4D08-411B-B78B-F957189B477F}" type="presParOf" srcId="{BE27D6C4-3645-4514-A69F-E31E3A2EA0FC}" destId="{54090FEF-AF20-4B2F-87D8-B66279A176BE}" srcOrd="2" destOrd="0" presId="urn:microsoft.com/office/officeart/2005/8/layout/default"/>
    <dgm:cxn modelId="{6492F54F-8653-486C-8910-FF8C986A7F88}" type="presParOf" srcId="{BE27D6C4-3645-4514-A69F-E31E3A2EA0FC}" destId="{369B289B-DBD5-46DC-8B4B-841204E0CD85}" srcOrd="3" destOrd="0" presId="urn:microsoft.com/office/officeart/2005/8/layout/default"/>
    <dgm:cxn modelId="{52E677B5-E4D3-40A6-9B56-2C54CF534167}" type="presParOf" srcId="{BE27D6C4-3645-4514-A69F-E31E3A2EA0FC}" destId="{3ACD522B-A9DD-4FC7-A32A-EB97AE9FF7A4}" srcOrd="4" destOrd="0" presId="urn:microsoft.com/office/officeart/2005/8/layout/default"/>
    <dgm:cxn modelId="{AB6F9970-F768-44E0-808C-123998E24437}" type="presParOf" srcId="{BE27D6C4-3645-4514-A69F-E31E3A2EA0FC}" destId="{8D5837C5-01EB-44D1-B590-2B0899EB0F18}" srcOrd="5" destOrd="0" presId="urn:microsoft.com/office/officeart/2005/8/layout/default"/>
    <dgm:cxn modelId="{FEDA5F6E-ABB3-42F5-AE4F-20A175242112}" type="presParOf" srcId="{BE27D6C4-3645-4514-A69F-E31E3A2EA0FC}" destId="{36A0E81F-807E-42FE-8F09-45169BE52AC5}" srcOrd="6" destOrd="0" presId="urn:microsoft.com/office/officeart/2005/8/layout/default"/>
    <dgm:cxn modelId="{52143DDE-3221-4313-A84E-4F5E0F5720C0}" type="presParOf" srcId="{BE27D6C4-3645-4514-A69F-E31E3A2EA0FC}" destId="{EB04D9D8-D80C-45AD-B186-974D061689AF}" srcOrd="7" destOrd="0" presId="urn:microsoft.com/office/officeart/2005/8/layout/default"/>
    <dgm:cxn modelId="{683EEF40-7278-4229-9D05-30B82155AFEE}" type="presParOf" srcId="{BE27D6C4-3645-4514-A69F-E31E3A2EA0FC}" destId="{7DF3FD3C-7B5D-427D-B3D5-C8DD9C535900}" srcOrd="8" destOrd="0" presId="urn:microsoft.com/office/officeart/2005/8/layout/default"/>
    <dgm:cxn modelId="{5E087A60-CD1C-464D-B53E-99B1FF7BF904}" type="presParOf" srcId="{BE27D6C4-3645-4514-A69F-E31E3A2EA0FC}" destId="{7FC7A789-C33B-41CE-A201-432B3F9849C4}" srcOrd="9" destOrd="0" presId="urn:microsoft.com/office/officeart/2005/8/layout/default"/>
    <dgm:cxn modelId="{076E9AE2-5D57-4AA1-8068-B26CF53FA19C}" type="presParOf" srcId="{BE27D6C4-3645-4514-A69F-E31E3A2EA0FC}" destId="{EDB30568-5CDD-45C1-B94D-EAB5B879ADF0}" srcOrd="10" destOrd="0" presId="urn:microsoft.com/office/officeart/2005/8/layout/default"/>
    <dgm:cxn modelId="{4C3A0C78-07D1-459A-AC73-3F8DE7FE1D33}" type="presParOf" srcId="{BE27D6C4-3645-4514-A69F-E31E3A2EA0FC}" destId="{1C9FFDAC-EFCF-48F9-AD19-DE6FC5387295}" srcOrd="11" destOrd="0" presId="urn:microsoft.com/office/officeart/2005/8/layout/default"/>
    <dgm:cxn modelId="{FBA687BF-5B2F-499F-ADEC-A2B0F5BD9061}" type="presParOf" srcId="{BE27D6C4-3645-4514-A69F-E31E3A2EA0FC}" destId="{08E2DB1F-7701-413F-BB9D-98E871B255D4}" srcOrd="12" destOrd="0" presId="urn:microsoft.com/office/officeart/2005/8/layout/default"/>
    <dgm:cxn modelId="{1F440E95-B2C8-40F4-B973-4FCB9D08EE31}" type="presParOf" srcId="{BE27D6C4-3645-4514-A69F-E31E3A2EA0FC}" destId="{E6A79A76-DCCC-4B87-865F-EE6C4EEE7675}" srcOrd="13" destOrd="0" presId="urn:microsoft.com/office/officeart/2005/8/layout/default"/>
    <dgm:cxn modelId="{EAD40AD6-678E-41F4-A6A5-07FC20C9AB5B}" type="presParOf" srcId="{BE27D6C4-3645-4514-A69F-E31E3A2EA0FC}" destId="{CE3E5C1C-6620-4C90-AFE4-60B98F600AF1}" srcOrd="14" destOrd="0" presId="urn:microsoft.com/office/officeart/2005/8/layout/default"/>
    <dgm:cxn modelId="{7BE7722A-F059-4C93-A777-305484FC29D1}" type="presParOf" srcId="{BE27D6C4-3645-4514-A69F-E31E3A2EA0FC}" destId="{FFA6921E-AAF9-4B59-ACBB-A886CCCBECE6}" srcOrd="15" destOrd="0" presId="urn:microsoft.com/office/officeart/2005/8/layout/default"/>
    <dgm:cxn modelId="{13F8E067-38A2-4EFE-A15D-1441F2DB6B0B}" type="presParOf" srcId="{BE27D6C4-3645-4514-A69F-E31E3A2EA0FC}" destId="{0399C3B0-CC10-4F21-8AD3-3E0A5C3A0413}" srcOrd="16" destOrd="0" presId="urn:microsoft.com/office/officeart/2005/8/layout/default"/>
    <dgm:cxn modelId="{37394842-1E0D-4837-849F-22F0C46D262F}" type="presParOf" srcId="{BE27D6C4-3645-4514-A69F-E31E3A2EA0FC}" destId="{EBBD312C-FE21-4DC8-A0D5-A1802B6FB119}" srcOrd="17" destOrd="0" presId="urn:microsoft.com/office/officeart/2005/8/layout/default"/>
    <dgm:cxn modelId="{115E3085-33C2-4CCB-90E9-314ADD41927A}" type="presParOf" srcId="{BE27D6C4-3645-4514-A69F-E31E3A2EA0FC}" destId="{10253F64-1C82-4E38-A24B-B921DF33A5AD}" srcOrd="18" destOrd="0" presId="urn:microsoft.com/office/officeart/2005/8/layout/default"/>
    <dgm:cxn modelId="{A684DFB9-0AD4-4F61-A6C0-E3BAD829A951}" type="presParOf" srcId="{BE27D6C4-3645-4514-A69F-E31E3A2EA0FC}" destId="{675ADA0F-A120-4F08-8D5D-106D1070E9D4}" srcOrd="19" destOrd="0" presId="urn:microsoft.com/office/officeart/2005/8/layout/default"/>
    <dgm:cxn modelId="{4F8FC950-113A-4572-862A-FFDDCD009643}" type="presParOf" srcId="{BE27D6C4-3645-4514-A69F-E31E3A2EA0FC}" destId="{C0AF46F6-B5F0-434D-A47A-56FC737D1AE7}" srcOrd="20" destOrd="0" presId="urn:microsoft.com/office/officeart/2005/8/layout/default"/>
    <dgm:cxn modelId="{6A023C00-E69D-4AEB-882A-E3A718CEA5DA}" type="presParOf" srcId="{BE27D6C4-3645-4514-A69F-E31E3A2EA0FC}" destId="{393534F9-A8F9-45F5-A966-93A5AB58424C}" srcOrd="21" destOrd="0" presId="urn:microsoft.com/office/officeart/2005/8/layout/default"/>
    <dgm:cxn modelId="{C668C5E8-DBEE-4AC4-BAE0-94B503F7FC45}" type="presParOf" srcId="{BE27D6C4-3645-4514-A69F-E31E3A2EA0FC}" destId="{F9CAA2A5-8059-4E1A-A901-C2642231A9B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CBE468-B239-4CA2-8B57-43F9A105178C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41F861-A2C0-475A-8217-BF33AF47CCB5}">
      <dgm:prSet phldrT="[Text]" custT="1"/>
      <dgm:spPr>
        <a:xfrm>
          <a:off x="1576295" y="1470626"/>
          <a:ext cx="1247357" cy="1128309"/>
        </a:xfrm>
        <a:solidFill>
          <a:srgbClr val="8064A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4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Government? Tasks</a:t>
          </a:r>
        </a:p>
      </dgm:t>
    </dgm:pt>
    <dgm:pt modelId="{CDBCE82B-3F48-467E-B2DC-58768ECAF8E0}" type="parTrans" cxnId="{4C4506C8-A1B2-4E93-97EE-BE8C704DC246}">
      <dgm:prSet/>
      <dgm:spPr/>
      <dgm:t>
        <a:bodyPr/>
        <a:lstStyle/>
        <a:p>
          <a:endParaRPr lang="en-US"/>
        </a:p>
      </dgm:t>
    </dgm:pt>
    <dgm:pt modelId="{7E1CCE03-8C7D-42C0-9461-A16041F65161}" type="sibTrans" cxnId="{4C4506C8-A1B2-4E93-97EE-BE8C704DC246}">
      <dgm:prSet/>
      <dgm:spPr/>
      <dgm:t>
        <a:bodyPr/>
        <a:lstStyle/>
        <a:p>
          <a:endParaRPr lang="en-US"/>
        </a:p>
      </dgm:t>
    </dgm:pt>
    <dgm:pt modelId="{7B42915B-4A41-4CB3-89FF-97C837163261}">
      <dgm:prSet phldrT="[Text]" custT="1"/>
      <dgm:spPr>
        <a:xfrm>
          <a:off x="1635819" y="3068"/>
          <a:ext cx="1128309" cy="1128309"/>
        </a:xfr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Specify Problem</a:t>
          </a:r>
        </a:p>
      </dgm:t>
    </dgm:pt>
    <dgm:pt modelId="{8C51EEAA-CE2F-45BB-8118-F6E552D84E45}" type="parTrans" cxnId="{C0787AE9-1796-4CFC-95FE-9253F931EB09}">
      <dgm:prSet/>
      <dgm:spPr>
        <a:xfrm rot="16200000">
          <a:off x="2030349" y="1276568"/>
          <a:ext cx="339248" cy="48867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48DB69-285E-4E16-B298-61F522C1217D}" type="sibTrans" cxnId="{C0787AE9-1796-4CFC-95FE-9253F931EB09}">
      <dgm:prSet/>
      <dgm:spPr/>
      <dgm:t>
        <a:bodyPr/>
        <a:lstStyle/>
        <a:p>
          <a:endParaRPr lang="en-US"/>
        </a:p>
      </dgm:t>
    </dgm:pt>
    <dgm:pt modelId="{D9C34634-4DEF-423D-92AC-416E273084B3}">
      <dgm:prSet phldrT="[Text]" custT="1"/>
      <dgm:spPr>
        <a:xfrm>
          <a:off x="3031549" y="1017125"/>
          <a:ext cx="1128309" cy="1128309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Regulations and Support</a:t>
          </a:r>
        </a:p>
        <a:p>
          <a:endParaRPr lang="en-US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9A897E6-993C-4173-94BD-D486FA68D162}" type="parTrans" cxnId="{D657CE59-CCDB-48BD-93F7-8EE228FEF4D2}">
      <dgm:prSet/>
      <dgm:spPr>
        <a:xfrm rot="20520000">
          <a:off x="2779929" y="1775406"/>
          <a:ext cx="286236" cy="48867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0AA50D-3B99-44AF-9F74-EBC41425036A}" type="sibTrans" cxnId="{D657CE59-CCDB-48BD-93F7-8EE228FEF4D2}">
      <dgm:prSet/>
      <dgm:spPr/>
      <dgm:t>
        <a:bodyPr/>
        <a:lstStyle/>
        <a:p>
          <a:endParaRPr lang="en-US"/>
        </a:p>
      </dgm:t>
    </dgm:pt>
    <dgm:pt modelId="{A7FFEB67-5093-4940-BD75-1AD462004290}">
      <dgm:prSet phldrT="[Text]" custT="1"/>
      <dgm:spPr>
        <a:xfrm>
          <a:off x="2498428" y="2657905"/>
          <a:ext cx="1128309" cy="1128309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Case</a:t>
          </a:r>
        </a:p>
      </dgm:t>
    </dgm:pt>
    <dgm:pt modelId="{9BBBF8F8-43E4-4FA3-A4B6-7FF18CA01134}" type="parTrans" cxnId="{72C64115-F7BA-4372-860B-CFCAA67911AB}">
      <dgm:prSet/>
      <dgm:spPr>
        <a:xfrm rot="3240000">
          <a:off x="2476416" y="2611508"/>
          <a:ext cx="320653" cy="48867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D3744A3-89EA-4529-931E-0D8AEBEF0C6E}" type="sibTrans" cxnId="{72C64115-F7BA-4372-860B-CFCAA67911AB}">
      <dgm:prSet/>
      <dgm:spPr/>
      <dgm:t>
        <a:bodyPr/>
        <a:lstStyle/>
        <a:p>
          <a:endParaRPr lang="en-US"/>
        </a:p>
      </dgm:t>
    </dgm:pt>
    <dgm:pt modelId="{2E39F701-A6D9-4C45-B022-810CC07C4515}">
      <dgm:prSet phldrT="[Text]" custT="1"/>
      <dgm:spPr>
        <a:xfrm>
          <a:off x="773210" y="2657905"/>
          <a:ext cx="1128309" cy="1128309"/>
        </a:xfrm>
        <a:solidFill>
          <a:srgbClr val="EEECE1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RFP</a:t>
          </a:r>
        </a:p>
      </dgm:t>
    </dgm:pt>
    <dgm:pt modelId="{5BF08B3E-78E2-4D4A-BB8B-318C895C2CB3}" type="parTrans" cxnId="{374585A7-34F0-4FF3-903B-7FF544BF3C37}">
      <dgm:prSet/>
      <dgm:spPr>
        <a:xfrm rot="7560000">
          <a:off x="1602877" y="2611508"/>
          <a:ext cx="320653" cy="48867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FC4946-797C-4648-B069-30C373535B79}" type="sibTrans" cxnId="{374585A7-34F0-4FF3-903B-7FF544BF3C37}">
      <dgm:prSet/>
      <dgm:spPr/>
      <dgm:t>
        <a:bodyPr/>
        <a:lstStyle/>
        <a:p>
          <a:endParaRPr lang="en-US"/>
        </a:p>
      </dgm:t>
    </dgm:pt>
    <dgm:pt modelId="{6A46948F-5C3F-4E74-AD02-B128DE3D6F04}">
      <dgm:prSet phldrT="[Text]" custT="1"/>
      <dgm:spPr>
        <a:xfrm>
          <a:off x="-3784" y="1017125"/>
          <a:ext cx="1616055" cy="1128309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Implementation</a:t>
          </a:r>
        </a:p>
        <a:p>
          <a:r>
            <a:rPr lang="en-US" sz="2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Arrangements</a:t>
          </a:r>
        </a:p>
      </dgm:t>
    </dgm:pt>
    <dgm:pt modelId="{8F7225C7-5156-488C-9E72-D27FE93A68DC}" type="parTrans" cxnId="{E6B81101-D6EE-4CD0-BF38-B3C9C6A44FD0}">
      <dgm:prSet/>
      <dgm:spPr>
        <a:xfrm rot="11880000">
          <a:off x="1534865" y="1807254"/>
          <a:ext cx="80107" cy="48867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0866DA-A3AA-4492-B21E-38FD47673758}" type="sibTrans" cxnId="{E6B81101-D6EE-4CD0-BF38-B3C9C6A44FD0}">
      <dgm:prSet/>
      <dgm:spPr/>
      <dgm:t>
        <a:bodyPr/>
        <a:lstStyle/>
        <a:p>
          <a:endParaRPr lang="en-US"/>
        </a:p>
      </dgm:t>
    </dgm:pt>
    <dgm:pt modelId="{F46B3F59-8A1E-44DB-BB8F-2C60F4EB4696}" type="pres">
      <dgm:prSet presAssocID="{59CBE468-B239-4CA2-8B57-43F9A10517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63BCD-8BBB-474E-A516-94723D0CDFA0}" type="pres">
      <dgm:prSet presAssocID="{8241F861-A2C0-475A-8217-BF33AF47CCB5}" presName="centerShape" presStyleLbl="node0" presStyleIdx="0" presStyleCnt="1" custScaleX="22873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961ED63-93D8-4955-99EB-C8636180551F}" type="pres">
      <dgm:prSet presAssocID="{8C51EEAA-CE2F-45BB-8118-F6E552D84E45}" presName="Name9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39248" y="244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580B49A-4F31-4EC9-84DE-7967CAB3BE20}" type="pres">
      <dgm:prSet presAssocID="{8C51EEAA-CE2F-45BB-8118-F6E552D84E4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34EEB2E-FAD1-46E7-B2D5-465AE29EF84B}" type="pres">
      <dgm:prSet presAssocID="{7B42915B-4A41-4CB3-89FF-97C837163261}" presName="node" presStyleLbl="node1" presStyleIdx="0" presStyleCnt="5" custScaleX="1420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AA3484D-9407-4E75-809B-07049F14A04F}" type="pres">
      <dgm:prSet presAssocID="{09A897E6-993C-4173-94BD-D486FA68D162}" presName="Name9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286236" y="244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E3A43D5-9A73-4F00-B488-1C2312C18A92}" type="pres">
      <dgm:prSet presAssocID="{09A897E6-993C-4173-94BD-D486FA68D16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9274DEA-24F5-47FD-BB94-2F31DE9DC5D2}" type="pres">
      <dgm:prSet presAssocID="{D9C34634-4DEF-423D-92AC-416E273084B3}" presName="node" presStyleLbl="node1" presStyleIdx="1" presStyleCnt="5" custScaleX="142067" custRadScaleRad="129268" custRadScaleInc="-153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4E2B7D-9612-4F4B-BB6F-8C1ADB231A5B}" type="pres">
      <dgm:prSet presAssocID="{9BBBF8F8-43E4-4FA3-A4B6-7FF18CA01134}" presName="Name9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20653" y="244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4FF3B7F-4ACA-4FEA-9334-05BD8F79D365}" type="pres">
      <dgm:prSet presAssocID="{9BBBF8F8-43E4-4FA3-A4B6-7FF18CA0113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BEB2BBA-673B-4D81-8713-C2A0E6F6C297}" type="pres">
      <dgm:prSet presAssocID="{A7FFEB67-5093-4940-BD75-1AD462004290}" presName="node" presStyleLbl="node1" presStyleIdx="2" presStyleCnt="5" custScaleX="142067" custRadScaleRad="111227" custRadScaleInc="-276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3490E58-C7D5-435B-8803-3CCFF8689EE5}" type="pres">
      <dgm:prSet presAssocID="{5BF08B3E-78E2-4D4A-BB8B-318C895C2CB3}" presName="Name9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20653" y="244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265DE7F-2094-46BA-8032-7D19C400559A}" type="pres">
      <dgm:prSet presAssocID="{5BF08B3E-78E2-4D4A-BB8B-318C895C2CB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C39DDDC-28F8-46EA-96C2-109DDFA0ABC8}" type="pres">
      <dgm:prSet presAssocID="{2E39F701-A6D9-4C45-B022-810CC07C4515}" presName="node" presStyleLbl="node1" presStyleIdx="3" presStyleCnt="5" custScaleX="142067" custRadScaleRad="114240" custRadScaleInc="440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51E176F-684C-4332-8520-8B2118BDB5C1}" type="pres">
      <dgm:prSet presAssocID="{8F7225C7-5156-488C-9E72-D27FE93A68DC}" presName="Name9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0107" y="2443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4D1BF6F-590F-438E-A1B4-6FBE81E7C8E2}" type="pres">
      <dgm:prSet presAssocID="{8F7225C7-5156-488C-9E72-D27FE93A68D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FE984B3-FDFB-4BC2-B163-7620403A7CD4}" type="pres">
      <dgm:prSet presAssocID="{6A46948F-5C3F-4E74-AD02-B128DE3D6F04}" presName="node" presStyleLbl="node1" presStyleIdx="4" presStyleCnt="5" custScaleX="203479" custRadScaleRad="132864" custRadScaleInc="252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D6B487E6-BDF7-4026-86F4-1CF30C060359}" type="presOf" srcId="{8241F861-A2C0-475A-8217-BF33AF47CCB5}" destId="{69763BCD-8BBB-474E-A516-94723D0CDFA0}" srcOrd="0" destOrd="0" presId="urn:microsoft.com/office/officeart/2005/8/layout/radial1"/>
    <dgm:cxn modelId="{5C774E95-DFC5-4597-8B99-F0E08674A984}" type="presOf" srcId="{59CBE468-B239-4CA2-8B57-43F9A105178C}" destId="{F46B3F59-8A1E-44DB-BB8F-2C60F4EB4696}" srcOrd="0" destOrd="0" presId="urn:microsoft.com/office/officeart/2005/8/layout/radial1"/>
    <dgm:cxn modelId="{A3FF4F62-96F3-4A95-90A6-73B6CBCE18D7}" type="presOf" srcId="{09A897E6-993C-4173-94BD-D486FA68D162}" destId="{BE3A43D5-9A73-4F00-B488-1C2312C18A92}" srcOrd="1" destOrd="0" presId="urn:microsoft.com/office/officeart/2005/8/layout/radial1"/>
    <dgm:cxn modelId="{D657CE59-CCDB-48BD-93F7-8EE228FEF4D2}" srcId="{8241F861-A2C0-475A-8217-BF33AF47CCB5}" destId="{D9C34634-4DEF-423D-92AC-416E273084B3}" srcOrd="1" destOrd="0" parTransId="{09A897E6-993C-4173-94BD-D486FA68D162}" sibTransId="{1D0AA50D-3B99-44AF-9F74-EBC41425036A}"/>
    <dgm:cxn modelId="{C0787AE9-1796-4CFC-95FE-9253F931EB09}" srcId="{8241F861-A2C0-475A-8217-BF33AF47CCB5}" destId="{7B42915B-4A41-4CB3-89FF-97C837163261}" srcOrd="0" destOrd="0" parTransId="{8C51EEAA-CE2F-45BB-8118-F6E552D84E45}" sibTransId="{4F48DB69-285E-4E16-B298-61F522C1217D}"/>
    <dgm:cxn modelId="{2B8AD63A-A435-4793-A415-E880403AC577}" type="presOf" srcId="{8C51EEAA-CE2F-45BB-8118-F6E552D84E45}" destId="{C961ED63-93D8-4955-99EB-C8636180551F}" srcOrd="0" destOrd="0" presId="urn:microsoft.com/office/officeart/2005/8/layout/radial1"/>
    <dgm:cxn modelId="{74C9BA0B-C0D3-4F6A-8E1A-EFDFAF964FE3}" type="presOf" srcId="{2E39F701-A6D9-4C45-B022-810CC07C4515}" destId="{5C39DDDC-28F8-46EA-96C2-109DDFA0ABC8}" srcOrd="0" destOrd="0" presId="urn:microsoft.com/office/officeart/2005/8/layout/radial1"/>
    <dgm:cxn modelId="{90375C50-C415-48B3-85FD-21E91E5F71AD}" type="presOf" srcId="{6A46948F-5C3F-4E74-AD02-B128DE3D6F04}" destId="{0FE984B3-FDFB-4BC2-B163-7620403A7CD4}" srcOrd="0" destOrd="0" presId="urn:microsoft.com/office/officeart/2005/8/layout/radial1"/>
    <dgm:cxn modelId="{1E642A44-4BED-48E1-A91E-2B8721484A63}" type="presOf" srcId="{8F7225C7-5156-488C-9E72-D27FE93A68DC}" destId="{94D1BF6F-590F-438E-A1B4-6FBE81E7C8E2}" srcOrd="1" destOrd="0" presId="urn:microsoft.com/office/officeart/2005/8/layout/radial1"/>
    <dgm:cxn modelId="{E5FCFCCB-1453-42EE-85E6-A9B4089D1C42}" type="presOf" srcId="{A7FFEB67-5093-4940-BD75-1AD462004290}" destId="{3BEB2BBA-673B-4D81-8713-C2A0E6F6C297}" srcOrd="0" destOrd="0" presId="urn:microsoft.com/office/officeart/2005/8/layout/radial1"/>
    <dgm:cxn modelId="{AF859E9F-8C4A-42CA-BF5C-652B301C73E9}" type="presOf" srcId="{7B42915B-4A41-4CB3-89FF-97C837163261}" destId="{334EEB2E-FAD1-46E7-B2D5-465AE29EF84B}" srcOrd="0" destOrd="0" presId="urn:microsoft.com/office/officeart/2005/8/layout/radial1"/>
    <dgm:cxn modelId="{CA78E40A-3C12-48E5-93AB-75E475B22ADF}" type="presOf" srcId="{09A897E6-993C-4173-94BD-D486FA68D162}" destId="{1AA3484D-9407-4E75-809B-07049F14A04F}" srcOrd="0" destOrd="0" presId="urn:microsoft.com/office/officeart/2005/8/layout/radial1"/>
    <dgm:cxn modelId="{C9B8FBBC-395B-4FA0-8FF8-9F1819816A9E}" type="presOf" srcId="{D9C34634-4DEF-423D-92AC-416E273084B3}" destId="{79274DEA-24F5-47FD-BB94-2F31DE9DC5D2}" srcOrd="0" destOrd="0" presId="urn:microsoft.com/office/officeart/2005/8/layout/radial1"/>
    <dgm:cxn modelId="{E330D4B6-D1CB-4A24-9F68-83EA6DA0DFEB}" type="presOf" srcId="{8F7225C7-5156-488C-9E72-D27FE93A68DC}" destId="{451E176F-684C-4332-8520-8B2118BDB5C1}" srcOrd="0" destOrd="0" presId="urn:microsoft.com/office/officeart/2005/8/layout/radial1"/>
    <dgm:cxn modelId="{374585A7-34F0-4FF3-903B-7FF544BF3C37}" srcId="{8241F861-A2C0-475A-8217-BF33AF47CCB5}" destId="{2E39F701-A6D9-4C45-B022-810CC07C4515}" srcOrd="3" destOrd="0" parTransId="{5BF08B3E-78E2-4D4A-BB8B-318C895C2CB3}" sibTransId="{A6FC4946-797C-4648-B069-30C373535B79}"/>
    <dgm:cxn modelId="{1A5BC7D2-33C8-4D14-8741-32246598968C}" type="presOf" srcId="{8C51EEAA-CE2F-45BB-8118-F6E552D84E45}" destId="{D580B49A-4F31-4EC9-84DE-7967CAB3BE20}" srcOrd="1" destOrd="0" presId="urn:microsoft.com/office/officeart/2005/8/layout/radial1"/>
    <dgm:cxn modelId="{E01B3FA8-F4FE-4A9A-92A0-3A864AD21D9F}" type="presOf" srcId="{5BF08B3E-78E2-4D4A-BB8B-318C895C2CB3}" destId="{C3490E58-C7D5-435B-8803-3CCFF8689EE5}" srcOrd="0" destOrd="0" presId="urn:microsoft.com/office/officeart/2005/8/layout/radial1"/>
    <dgm:cxn modelId="{E6B81101-D6EE-4CD0-BF38-B3C9C6A44FD0}" srcId="{8241F861-A2C0-475A-8217-BF33AF47CCB5}" destId="{6A46948F-5C3F-4E74-AD02-B128DE3D6F04}" srcOrd="4" destOrd="0" parTransId="{8F7225C7-5156-488C-9E72-D27FE93A68DC}" sibTransId="{F20866DA-A3AA-4492-B21E-38FD47673758}"/>
    <dgm:cxn modelId="{D2F0913A-67BE-475B-A9DD-4484B9F2C347}" type="presOf" srcId="{9BBBF8F8-43E4-4FA3-A4B6-7FF18CA01134}" destId="{8B4E2B7D-9612-4F4B-BB6F-8C1ADB231A5B}" srcOrd="0" destOrd="0" presId="urn:microsoft.com/office/officeart/2005/8/layout/radial1"/>
    <dgm:cxn modelId="{4C4506C8-A1B2-4E93-97EE-BE8C704DC246}" srcId="{59CBE468-B239-4CA2-8B57-43F9A105178C}" destId="{8241F861-A2C0-475A-8217-BF33AF47CCB5}" srcOrd="0" destOrd="0" parTransId="{CDBCE82B-3F48-467E-B2DC-58768ECAF8E0}" sibTransId="{7E1CCE03-8C7D-42C0-9461-A16041F65161}"/>
    <dgm:cxn modelId="{72C64115-F7BA-4372-860B-CFCAA67911AB}" srcId="{8241F861-A2C0-475A-8217-BF33AF47CCB5}" destId="{A7FFEB67-5093-4940-BD75-1AD462004290}" srcOrd="2" destOrd="0" parTransId="{9BBBF8F8-43E4-4FA3-A4B6-7FF18CA01134}" sibTransId="{0D3744A3-89EA-4529-931E-0D8AEBEF0C6E}"/>
    <dgm:cxn modelId="{A106CE43-585B-49B4-A450-5C503D6728E9}" type="presOf" srcId="{9BBBF8F8-43E4-4FA3-A4B6-7FF18CA01134}" destId="{B4FF3B7F-4ACA-4FEA-9334-05BD8F79D365}" srcOrd="1" destOrd="0" presId="urn:microsoft.com/office/officeart/2005/8/layout/radial1"/>
    <dgm:cxn modelId="{6ABBE148-DF15-4C1D-A8B9-B0C12FBADD6E}" type="presOf" srcId="{5BF08B3E-78E2-4D4A-BB8B-318C895C2CB3}" destId="{E265DE7F-2094-46BA-8032-7D19C400559A}" srcOrd="1" destOrd="0" presId="urn:microsoft.com/office/officeart/2005/8/layout/radial1"/>
    <dgm:cxn modelId="{0B38C72D-2061-440A-A74C-60B96863F94B}" type="presParOf" srcId="{F46B3F59-8A1E-44DB-BB8F-2C60F4EB4696}" destId="{69763BCD-8BBB-474E-A516-94723D0CDFA0}" srcOrd="0" destOrd="0" presId="urn:microsoft.com/office/officeart/2005/8/layout/radial1"/>
    <dgm:cxn modelId="{5F1A648D-6EFD-43B5-B87F-E1FB2510FD71}" type="presParOf" srcId="{F46B3F59-8A1E-44DB-BB8F-2C60F4EB4696}" destId="{C961ED63-93D8-4955-99EB-C8636180551F}" srcOrd="1" destOrd="0" presId="urn:microsoft.com/office/officeart/2005/8/layout/radial1"/>
    <dgm:cxn modelId="{36380B53-BBA4-4FF6-91E1-03B67DBC6A59}" type="presParOf" srcId="{C961ED63-93D8-4955-99EB-C8636180551F}" destId="{D580B49A-4F31-4EC9-84DE-7967CAB3BE20}" srcOrd="0" destOrd="0" presId="urn:microsoft.com/office/officeart/2005/8/layout/radial1"/>
    <dgm:cxn modelId="{4A404DE0-4E53-45EF-A2FD-9DFD883C5822}" type="presParOf" srcId="{F46B3F59-8A1E-44DB-BB8F-2C60F4EB4696}" destId="{334EEB2E-FAD1-46E7-B2D5-465AE29EF84B}" srcOrd="2" destOrd="0" presId="urn:microsoft.com/office/officeart/2005/8/layout/radial1"/>
    <dgm:cxn modelId="{4B74143E-AD5C-41D8-BA94-5884B10B86E4}" type="presParOf" srcId="{F46B3F59-8A1E-44DB-BB8F-2C60F4EB4696}" destId="{1AA3484D-9407-4E75-809B-07049F14A04F}" srcOrd="3" destOrd="0" presId="urn:microsoft.com/office/officeart/2005/8/layout/radial1"/>
    <dgm:cxn modelId="{C83E27AD-A37D-41FA-BC3D-B6D3D9D72CF0}" type="presParOf" srcId="{1AA3484D-9407-4E75-809B-07049F14A04F}" destId="{BE3A43D5-9A73-4F00-B488-1C2312C18A92}" srcOrd="0" destOrd="0" presId="urn:microsoft.com/office/officeart/2005/8/layout/radial1"/>
    <dgm:cxn modelId="{642D669E-BB73-44F5-A933-3445ECD048D0}" type="presParOf" srcId="{F46B3F59-8A1E-44DB-BB8F-2C60F4EB4696}" destId="{79274DEA-24F5-47FD-BB94-2F31DE9DC5D2}" srcOrd="4" destOrd="0" presId="urn:microsoft.com/office/officeart/2005/8/layout/radial1"/>
    <dgm:cxn modelId="{539DDDBC-A9E1-4184-927E-C26937470B1D}" type="presParOf" srcId="{F46B3F59-8A1E-44DB-BB8F-2C60F4EB4696}" destId="{8B4E2B7D-9612-4F4B-BB6F-8C1ADB231A5B}" srcOrd="5" destOrd="0" presId="urn:microsoft.com/office/officeart/2005/8/layout/radial1"/>
    <dgm:cxn modelId="{357F76F1-87CF-42A6-A393-A3F181BFC362}" type="presParOf" srcId="{8B4E2B7D-9612-4F4B-BB6F-8C1ADB231A5B}" destId="{B4FF3B7F-4ACA-4FEA-9334-05BD8F79D365}" srcOrd="0" destOrd="0" presId="urn:microsoft.com/office/officeart/2005/8/layout/radial1"/>
    <dgm:cxn modelId="{8222FA1E-0B14-49AF-96BA-0C0831567285}" type="presParOf" srcId="{F46B3F59-8A1E-44DB-BB8F-2C60F4EB4696}" destId="{3BEB2BBA-673B-4D81-8713-C2A0E6F6C297}" srcOrd="6" destOrd="0" presId="urn:microsoft.com/office/officeart/2005/8/layout/radial1"/>
    <dgm:cxn modelId="{3B10C454-EA31-45E2-9ADA-7B04ED04CD95}" type="presParOf" srcId="{F46B3F59-8A1E-44DB-BB8F-2C60F4EB4696}" destId="{C3490E58-C7D5-435B-8803-3CCFF8689EE5}" srcOrd="7" destOrd="0" presId="urn:microsoft.com/office/officeart/2005/8/layout/radial1"/>
    <dgm:cxn modelId="{51A017E5-7335-4B96-A6BA-9510C3F32B84}" type="presParOf" srcId="{C3490E58-C7D5-435B-8803-3CCFF8689EE5}" destId="{E265DE7F-2094-46BA-8032-7D19C400559A}" srcOrd="0" destOrd="0" presId="urn:microsoft.com/office/officeart/2005/8/layout/radial1"/>
    <dgm:cxn modelId="{F4521944-4CEC-4036-9495-301BC449F89A}" type="presParOf" srcId="{F46B3F59-8A1E-44DB-BB8F-2C60F4EB4696}" destId="{5C39DDDC-28F8-46EA-96C2-109DDFA0ABC8}" srcOrd="8" destOrd="0" presId="urn:microsoft.com/office/officeart/2005/8/layout/radial1"/>
    <dgm:cxn modelId="{CC63AEE7-708C-4E99-9F73-44AD3F4CF676}" type="presParOf" srcId="{F46B3F59-8A1E-44DB-BB8F-2C60F4EB4696}" destId="{451E176F-684C-4332-8520-8B2118BDB5C1}" srcOrd="9" destOrd="0" presId="urn:microsoft.com/office/officeart/2005/8/layout/radial1"/>
    <dgm:cxn modelId="{B648D77E-FA77-49E8-99A8-687C7969BC56}" type="presParOf" srcId="{451E176F-684C-4332-8520-8B2118BDB5C1}" destId="{94D1BF6F-590F-438E-A1B4-6FBE81E7C8E2}" srcOrd="0" destOrd="0" presId="urn:microsoft.com/office/officeart/2005/8/layout/radial1"/>
    <dgm:cxn modelId="{DBF503F1-EE50-4C2D-A3B9-693485C5E236}" type="presParOf" srcId="{F46B3F59-8A1E-44DB-BB8F-2C60F4EB4696}" destId="{0FE984B3-FDFB-4BC2-B163-7620403A7CD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4BA4-FE72-4CC8-AB85-07765193B8B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FD85-D778-41EC-A735-E1F81786FC80}">
      <dsp:nvSpPr>
        <dsp:cNvPr id="0" name=""/>
        <dsp:cNvSpPr/>
      </dsp:nvSpPr>
      <dsp:spPr>
        <a:xfrm>
          <a:off x="0" y="0"/>
          <a:ext cx="6492875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Developing smarter, more productive factories, farms, and service companies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Promoting inclusive, affordable access to potable water, off grid, renewable energy, internet connectivity, and food security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Boosting income and creating jobs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Climate change</a:t>
          </a:r>
        </a:p>
      </dsp:txBody>
      <dsp:txXfrm>
        <a:off x="0" y="0"/>
        <a:ext cx="6492875" cy="510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079A-40E4-4742-A15A-83E1CE42CC9F}">
      <dsp:nvSpPr>
        <dsp:cNvPr id="0" name=""/>
        <dsp:cNvSpPr/>
      </dsp:nvSpPr>
      <dsp:spPr>
        <a:xfrm>
          <a:off x="0" y="739986"/>
          <a:ext cx="6513603" cy="19805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EB2F0-A898-4CA8-97E4-6CE0A0256733}">
      <dsp:nvSpPr>
        <dsp:cNvPr id="0" name=""/>
        <dsp:cNvSpPr/>
      </dsp:nvSpPr>
      <dsp:spPr>
        <a:xfrm>
          <a:off x="599106" y="1185603"/>
          <a:ext cx="1090349" cy="108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C951C-BA92-48FC-AB9C-66800DC4A995}">
      <dsp:nvSpPr>
        <dsp:cNvPr id="0" name=""/>
        <dsp:cNvSpPr/>
      </dsp:nvSpPr>
      <dsp:spPr>
        <a:xfrm>
          <a:off x="2288562" y="739986"/>
          <a:ext cx="4220564" cy="198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10" tIns="209810" rIns="209810" bIns="20981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 is the transformation of money into knowledge, know how, and inventions</a:t>
          </a:r>
        </a:p>
      </dsp:txBody>
      <dsp:txXfrm>
        <a:off x="2288562" y="739986"/>
        <a:ext cx="4220564" cy="1982453"/>
      </dsp:txXfrm>
    </dsp:sp>
    <dsp:sp modelId="{1188AB3B-3A81-42E9-A939-544A375A25C1}">
      <dsp:nvSpPr>
        <dsp:cNvPr id="0" name=""/>
        <dsp:cNvSpPr/>
      </dsp:nvSpPr>
      <dsp:spPr>
        <a:xfrm>
          <a:off x="0" y="3162985"/>
          <a:ext cx="6513603" cy="19805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FC4A9-7FAF-427E-8CF4-DC63E524562F}">
      <dsp:nvSpPr>
        <dsp:cNvPr id="0" name=""/>
        <dsp:cNvSpPr/>
      </dsp:nvSpPr>
      <dsp:spPr>
        <a:xfrm>
          <a:off x="599106" y="3608602"/>
          <a:ext cx="1090349" cy="108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BD1BC-6FA8-4EA2-AFD0-EBF8CCF50CB8}">
      <dsp:nvSpPr>
        <dsp:cNvPr id="0" name=""/>
        <dsp:cNvSpPr/>
      </dsp:nvSpPr>
      <dsp:spPr>
        <a:xfrm>
          <a:off x="2288562" y="3162985"/>
          <a:ext cx="4220564" cy="198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10" tIns="209810" rIns="209810" bIns="20981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Scouting and Deployment are the transformation of knowledge into results on the ground</a:t>
          </a:r>
        </a:p>
      </dsp:txBody>
      <dsp:txXfrm>
        <a:off x="2288562" y="3162985"/>
        <a:ext cx="4220564" cy="1982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46FB9-B3A7-4417-BC5C-4CBA516E753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82602-86FE-4200-B86F-D497419C1983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/>
            <a:t>Step 1   Scouting</a:t>
          </a:r>
        </a:p>
      </dsp:txBody>
      <dsp:txXfrm>
        <a:off x="678914" y="525899"/>
        <a:ext cx="4067491" cy="2525499"/>
      </dsp:txXfrm>
    </dsp:sp>
    <dsp:sp modelId="{7F27FEE7-914B-4A5E-B7B9-40201B0D62DB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F01EA-6D5F-4D66-8565-266679B3CBA9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/>
            <a:t>Step 2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/>
            <a:t>Deployment   </a:t>
          </a:r>
        </a:p>
      </dsp:txBody>
      <dsp:txXfrm>
        <a:off x="5842357" y="525899"/>
        <a:ext cx="4067491" cy="2525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F5E38-DBF4-4F89-AA06-740370A7B955}">
      <dsp:nvSpPr>
        <dsp:cNvPr id="0" name=""/>
        <dsp:cNvSpPr/>
      </dsp:nvSpPr>
      <dsp:spPr>
        <a:xfrm>
          <a:off x="3761015" y="2396831"/>
          <a:ext cx="2808259" cy="1580684"/>
        </a:xfrm>
        <a:prstGeom prst="ellipse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Tasks</a:t>
          </a:r>
        </a:p>
      </dsp:txBody>
      <dsp:txXfrm>
        <a:off x="4172275" y="2628317"/>
        <a:ext cx="1985739" cy="1117712"/>
      </dsp:txXfrm>
    </dsp:sp>
    <dsp:sp modelId="{5E350820-B3CF-4B66-8109-85E0A2142D67}">
      <dsp:nvSpPr>
        <dsp:cNvPr id="0" name=""/>
        <dsp:cNvSpPr/>
      </dsp:nvSpPr>
      <dsp:spPr>
        <a:xfrm rot="16011108">
          <a:off x="4701190" y="1985419"/>
          <a:ext cx="797227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5080998" y="2020192"/>
        <a:ext cx="0" cy="0"/>
      </dsp:txXfrm>
    </dsp:sp>
    <dsp:sp modelId="{0F505876-9380-4107-ABC3-DEC9E2D4F46E}">
      <dsp:nvSpPr>
        <dsp:cNvPr id="0" name=""/>
        <dsp:cNvSpPr/>
      </dsp:nvSpPr>
      <dsp:spPr>
        <a:xfrm>
          <a:off x="4244166" y="21694"/>
          <a:ext cx="1580684" cy="1580684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Market Studies</a:t>
          </a:r>
        </a:p>
      </dsp:txBody>
      <dsp:txXfrm>
        <a:off x="4475652" y="253180"/>
        <a:ext cx="1117712" cy="1117712"/>
      </dsp:txXfrm>
    </dsp:sp>
    <dsp:sp modelId="{99AADF08-C4B3-4AB7-B494-DB1B35CA145A}">
      <dsp:nvSpPr>
        <dsp:cNvPr id="0" name=""/>
        <dsp:cNvSpPr/>
      </dsp:nvSpPr>
      <dsp:spPr>
        <a:xfrm rot="19511743">
          <a:off x="6020557" y="2469186"/>
          <a:ext cx="315301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349875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67236" y="2480991"/>
        <a:ext cx="0" cy="0"/>
      </dsp:txXfrm>
    </dsp:sp>
    <dsp:sp modelId="{CC51C9D4-D08B-485F-B5BC-C8B199BAD4BD}">
      <dsp:nvSpPr>
        <dsp:cNvPr id="0" name=""/>
        <dsp:cNvSpPr/>
      </dsp:nvSpPr>
      <dsp:spPr>
        <a:xfrm>
          <a:off x="5813717" y="994738"/>
          <a:ext cx="2736907" cy="158068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Supply Chain Development</a:t>
          </a:r>
        </a:p>
      </dsp:txBody>
      <dsp:txXfrm>
        <a:off x="6214528" y="1226224"/>
        <a:ext cx="1935285" cy="1117712"/>
      </dsp:txXfrm>
    </dsp:sp>
    <dsp:sp modelId="{9561DB65-11E1-4EA9-A0EE-C89CAD16BE5E}">
      <dsp:nvSpPr>
        <dsp:cNvPr id="0" name=""/>
        <dsp:cNvSpPr/>
      </dsp:nvSpPr>
      <dsp:spPr>
        <a:xfrm rot="701969">
          <a:off x="6478084" y="3493505"/>
          <a:ext cx="465762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01925" y="3493520"/>
        <a:ext cx="0" cy="0"/>
      </dsp:txXfrm>
    </dsp:sp>
    <dsp:sp modelId="{6264BAAC-DB27-4178-B8E4-6CBF812C3881}">
      <dsp:nvSpPr>
        <dsp:cNvPr id="0" name=""/>
        <dsp:cNvSpPr/>
      </dsp:nvSpPr>
      <dsp:spPr>
        <a:xfrm>
          <a:off x="6922589" y="2924429"/>
          <a:ext cx="1580684" cy="1580684"/>
        </a:xfrm>
        <a:prstGeom prst="ellipse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Local Partners</a:t>
          </a:r>
        </a:p>
      </dsp:txBody>
      <dsp:txXfrm>
        <a:off x="7154075" y="3155915"/>
        <a:ext cx="1117712" cy="1117712"/>
      </dsp:txXfrm>
    </dsp:sp>
    <dsp:sp modelId="{8C105052-0CB4-43E7-B444-5A0BB16236EC}">
      <dsp:nvSpPr>
        <dsp:cNvPr id="0" name=""/>
        <dsp:cNvSpPr/>
      </dsp:nvSpPr>
      <dsp:spPr>
        <a:xfrm rot="3857143">
          <a:off x="5329114" y="4259893"/>
          <a:ext cx="718521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12457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96765" y="4249693"/>
        <a:ext cx="0" cy="0"/>
      </dsp:txXfrm>
    </dsp:sp>
    <dsp:sp modelId="{28F3C4D6-E611-4364-9BD5-528A1D6B8E49}">
      <dsp:nvSpPr>
        <dsp:cNvPr id="0" name=""/>
        <dsp:cNvSpPr/>
      </dsp:nvSpPr>
      <dsp:spPr>
        <a:xfrm>
          <a:off x="5308962" y="4533048"/>
          <a:ext cx="1769860" cy="1580684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Install, O&amp;M, Repair</a:t>
          </a:r>
        </a:p>
      </dsp:txBody>
      <dsp:txXfrm>
        <a:off x="5568152" y="4764534"/>
        <a:ext cx="1251480" cy="1117712"/>
      </dsp:txXfrm>
    </dsp:sp>
    <dsp:sp modelId="{F2882DCC-5D94-410C-8239-6DD088A0367F}">
      <dsp:nvSpPr>
        <dsp:cNvPr id="0" name=""/>
        <dsp:cNvSpPr/>
      </dsp:nvSpPr>
      <dsp:spPr>
        <a:xfrm rot="7455225">
          <a:off x="4102773" y="4207458"/>
          <a:ext cx="716409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07199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485862" y="4216513"/>
        <a:ext cx="0" cy="0"/>
      </dsp:txXfrm>
    </dsp:sp>
    <dsp:sp modelId="{8F57A862-0067-498C-A344-EF7B5E19DB66}">
      <dsp:nvSpPr>
        <dsp:cNvPr id="0" name=""/>
        <dsp:cNvSpPr/>
      </dsp:nvSpPr>
      <dsp:spPr>
        <a:xfrm>
          <a:off x="2691505" y="4435076"/>
          <a:ext cx="2171307" cy="1580684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Community Outreach</a:t>
          </a:r>
        </a:p>
      </dsp:txBody>
      <dsp:txXfrm>
        <a:off x="3009486" y="4666562"/>
        <a:ext cx="1535345" cy="1117712"/>
      </dsp:txXfrm>
    </dsp:sp>
    <dsp:sp modelId="{54978167-B699-43ED-8CF1-9286240C96E9}">
      <dsp:nvSpPr>
        <dsp:cNvPr id="0" name=""/>
        <dsp:cNvSpPr/>
      </dsp:nvSpPr>
      <dsp:spPr>
        <a:xfrm rot="10181206">
          <a:off x="3277092" y="3466330"/>
          <a:ext cx="556503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571522" y="3491304"/>
        <a:ext cx="0" cy="0"/>
      </dsp:txXfrm>
    </dsp:sp>
    <dsp:sp modelId="{68A00220-D1FD-45F3-AB2C-4A97556560AE}">
      <dsp:nvSpPr>
        <dsp:cNvPr id="0" name=""/>
        <dsp:cNvSpPr/>
      </dsp:nvSpPr>
      <dsp:spPr>
        <a:xfrm>
          <a:off x="1469673" y="2902645"/>
          <a:ext cx="1831617" cy="1580684"/>
        </a:xfrm>
        <a:prstGeom prst="ellipse">
          <a:avLst/>
        </a:prstGeom>
        <a:solidFill>
          <a:srgbClr val="C0504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Model</a:t>
          </a:r>
        </a:p>
      </dsp:txBody>
      <dsp:txXfrm>
        <a:off x="1737907" y="3134131"/>
        <a:ext cx="1295149" cy="1117712"/>
      </dsp:txXfrm>
    </dsp:sp>
    <dsp:sp modelId="{BCF9EBEE-AA0D-4BFA-BB8B-A321325050CC}">
      <dsp:nvSpPr>
        <dsp:cNvPr id="0" name=""/>
        <dsp:cNvSpPr/>
      </dsp:nvSpPr>
      <dsp:spPr>
        <a:xfrm rot="13114286">
          <a:off x="3869864" y="2357774"/>
          <a:ext cx="545050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20701" y="2276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144547" y="2390701"/>
        <a:ext cx="0" cy="0"/>
      </dsp:txXfrm>
    </dsp:sp>
    <dsp:sp modelId="{074020C8-5260-49BC-AECC-87FA2FB899ED}">
      <dsp:nvSpPr>
        <dsp:cNvPr id="0" name=""/>
        <dsp:cNvSpPr/>
      </dsp:nvSpPr>
      <dsp:spPr>
        <a:xfrm>
          <a:off x="2521064" y="918524"/>
          <a:ext cx="1580684" cy="158068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Finance</a:t>
          </a:r>
        </a:p>
      </dsp:txBody>
      <dsp:txXfrm>
        <a:off x="2752550" y="1150010"/>
        <a:ext cx="1117712" cy="1117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F0B5-88DD-4CE9-B4A9-CAB6534ED682}">
      <dsp:nvSpPr>
        <dsp:cNvPr id="0" name=""/>
        <dsp:cNvSpPr/>
      </dsp:nvSpPr>
      <dsp:spPr>
        <a:xfrm>
          <a:off x="125293" y="334565"/>
          <a:ext cx="2278005" cy="13668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Entrepreneurs</a:t>
          </a:r>
        </a:p>
      </dsp:txBody>
      <dsp:txXfrm>
        <a:off x="125293" y="334565"/>
        <a:ext cx="2278005" cy="1366803"/>
      </dsp:txXfrm>
    </dsp:sp>
    <dsp:sp modelId="{54090FEF-AF20-4B2F-87D8-B66279A176BE}">
      <dsp:nvSpPr>
        <dsp:cNvPr id="0" name=""/>
        <dsp:cNvSpPr/>
      </dsp:nvSpPr>
      <dsp:spPr>
        <a:xfrm>
          <a:off x="2631100" y="398996"/>
          <a:ext cx="2116221" cy="123794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Community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Leaders</a:t>
          </a:r>
        </a:p>
      </dsp:txBody>
      <dsp:txXfrm>
        <a:off x="2631100" y="398996"/>
        <a:ext cx="2116221" cy="1237941"/>
      </dsp:txXfrm>
    </dsp:sp>
    <dsp:sp modelId="{3ACD522B-A9DD-4FC7-A32A-EB97AE9FF7A4}">
      <dsp:nvSpPr>
        <dsp:cNvPr id="0" name=""/>
        <dsp:cNvSpPr/>
      </dsp:nvSpPr>
      <dsp:spPr>
        <a:xfrm>
          <a:off x="4975122" y="334565"/>
          <a:ext cx="2278005" cy="136680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Technology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Vendors</a:t>
          </a:r>
        </a:p>
      </dsp:txBody>
      <dsp:txXfrm>
        <a:off x="4975122" y="334565"/>
        <a:ext cx="2278005" cy="1366803"/>
      </dsp:txXfrm>
    </dsp:sp>
    <dsp:sp modelId="{36A0E81F-807E-42FE-8F09-45169BE52AC5}">
      <dsp:nvSpPr>
        <dsp:cNvPr id="0" name=""/>
        <dsp:cNvSpPr/>
      </dsp:nvSpPr>
      <dsp:spPr>
        <a:xfrm>
          <a:off x="7429810" y="342944"/>
          <a:ext cx="2278005" cy="136680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Local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Suppliers</a:t>
          </a:r>
        </a:p>
      </dsp:txBody>
      <dsp:txXfrm>
        <a:off x="7429810" y="342944"/>
        <a:ext cx="2278005" cy="1366803"/>
      </dsp:txXfrm>
    </dsp:sp>
    <dsp:sp modelId="{7DF3FD3C-7B5D-427D-B3D5-C8DD9C535900}">
      <dsp:nvSpPr>
        <dsp:cNvPr id="0" name=""/>
        <dsp:cNvSpPr/>
      </dsp:nvSpPr>
      <dsp:spPr>
        <a:xfrm>
          <a:off x="0" y="1850920"/>
          <a:ext cx="2278005" cy="13668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Social Enterprises</a:t>
          </a:r>
        </a:p>
      </dsp:txBody>
      <dsp:txXfrm>
        <a:off x="0" y="1850920"/>
        <a:ext cx="2278005" cy="1366803"/>
      </dsp:txXfrm>
    </dsp:sp>
    <dsp:sp modelId="{EDB30568-5CDD-45C1-B94D-EAB5B879ADF0}">
      <dsp:nvSpPr>
        <dsp:cNvPr id="0" name=""/>
        <dsp:cNvSpPr/>
      </dsp:nvSpPr>
      <dsp:spPr>
        <a:xfrm>
          <a:off x="2550208" y="1929169"/>
          <a:ext cx="2278005" cy="13668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Local and National Governments</a:t>
          </a:r>
        </a:p>
      </dsp:txBody>
      <dsp:txXfrm>
        <a:off x="2550208" y="1929169"/>
        <a:ext cx="2278005" cy="1366803"/>
      </dsp:txXfrm>
    </dsp:sp>
    <dsp:sp modelId="{08E2DB1F-7701-413F-BB9D-98E871B255D4}">
      <dsp:nvSpPr>
        <dsp:cNvPr id="0" name=""/>
        <dsp:cNvSpPr/>
      </dsp:nvSpPr>
      <dsp:spPr>
        <a:xfrm>
          <a:off x="5056014" y="1929169"/>
          <a:ext cx="2278005" cy="136680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Foundations</a:t>
          </a:r>
        </a:p>
      </dsp:txBody>
      <dsp:txXfrm>
        <a:off x="5056014" y="1929169"/>
        <a:ext cx="2278005" cy="1366803"/>
      </dsp:txXfrm>
    </dsp:sp>
    <dsp:sp modelId="{CE3E5C1C-6620-4C90-AFE4-60B98F600AF1}">
      <dsp:nvSpPr>
        <dsp:cNvPr id="0" name=""/>
        <dsp:cNvSpPr/>
      </dsp:nvSpPr>
      <dsp:spPr>
        <a:xfrm>
          <a:off x="7561821" y="1929169"/>
          <a:ext cx="2278005" cy="136680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NGO's</a:t>
          </a:r>
        </a:p>
      </dsp:txBody>
      <dsp:txXfrm>
        <a:off x="7561821" y="1929169"/>
        <a:ext cx="2278005" cy="1366803"/>
      </dsp:txXfrm>
    </dsp:sp>
    <dsp:sp modelId="{0399C3B0-CC10-4F21-8AD3-3E0A5C3A0413}">
      <dsp:nvSpPr>
        <dsp:cNvPr id="0" name=""/>
        <dsp:cNvSpPr/>
      </dsp:nvSpPr>
      <dsp:spPr>
        <a:xfrm>
          <a:off x="44401" y="3523773"/>
          <a:ext cx="2278005" cy="136680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Financiers</a:t>
          </a:r>
        </a:p>
      </dsp:txBody>
      <dsp:txXfrm>
        <a:off x="44401" y="3523773"/>
        <a:ext cx="2278005" cy="1366803"/>
      </dsp:txXfrm>
    </dsp:sp>
    <dsp:sp modelId="{10253F64-1C82-4E38-A24B-B921DF33A5AD}">
      <dsp:nvSpPr>
        <dsp:cNvPr id="0" name=""/>
        <dsp:cNvSpPr/>
      </dsp:nvSpPr>
      <dsp:spPr>
        <a:xfrm>
          <a:off x="2550208" y="3523773"/>
          <a:ext cx="2278005" cy="13668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Local Universities, Scientists, and Engineers</a:t>
          </a:r>
        </a:p>
      </dsp:txBody>
      <dsp:txXfrm>
        <a:off x="2550208" y="3523773"/>
        <a:ext cx="2278005" cy="1366803"/>
      </dsp:txXfrm>
    </dsp:sp>
    <dsp:sp modelId="{C0AF46F6-B5F0-434D-A47A-56FC737D1AE7}">
      <dsp:nvSpPr>
        <dsp:cNvPr id="0" name=""/>
        <dsp:cNvSpPr/>
      </dsp:nvSpPr>
      <dsp:spPr>
        <a:xfrm>
          <a:off x="5056014" y="3523773"/>
          <a:ext cx="2278005" cy="13668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Multinational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Corporations </a:t>
          </a:r>
        </a:p>
      </dsp:txBody>
      <dsp:txXfrm>
        <a:off x="5056014" y="3523773"/>
        <a:ext cx="2278005" cy="1366803"/>
      </dsp:txXfrm>
    </dsp:sp>
    <dsp:sp modelId="{F9CAA2A5-8059-4E1A-A901-C2642231A9BF}">
      <dsp:nvSpPr>
        <dsp:cNvPr id="0" name=""/>
        <dsp:cNvSpPr/>
      </dsp:nvSpPr>
      <dsp:spPr>
        <a:xfrm>
          <a:off x="7561821" y="3523773"/>
          <a:ext cx="2278005" cy="136680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  <a:latin typeface="Calibri"/>
              <a:ea typeface="+mn-ea"/>
              <a:cs typeface="+mn-cs"/>
            </a:rPr>
            <a:t>Multilateral and Bilateral Agencies</a:t>
          </a:r>
        </a:p>
      </dsp:txBody>
      <dsp:txXfrm>
        <a:off x="7561821" y="3523773"/>
        <a:ext cx="2278005" cy="1366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3BCD-8BBB-474E-A516-94723D0CDFA0}">
      <dsp:nvSpPr>
        <dsp:cNvPr id="0" name=""/>
        <dsp:cNvSpPr/>
      </dsp:nvSpPr>
      <dsp:spPr>
        <a:xfrm>
          <a:off x="2966354" y="2442556"/>
          <a:ext cx="4249906" cy="1858036"/>
        </a:xfrm>
        <a:prstGeom prst="ellipse">
          <a:avLst/>
        </a:prstGeom>
        <a:solidFill>
          <a:srgbClr val="8064A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Government? Tasks</a:t>
          </a:r>
        </a:p>
      </dsp:txBody>
      <dsp:txXfrm>
        <a:off x="3588738" y="2714659"/>
        <a:ext cx="3005138" cy="1313830"/>
      </dsp:txXfrm>
    </dsp:sp>
    <dsp:sp modelId="{C961ED63-93D8-4955-99EB-C8636180551F}">
      <dsp:nvSpPr>
        <dsp:cNvPr id="0" name=""/>
        <dsp:cNvSpPr/>
      </dsp:nvSpPr>
      <dsp:spPr>
        <a:xfrm rot="16200000">
          <a:off x="4810551" y="2144403"/>
          <a:ext cx="561511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39248" y="2443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77269" y="2147762"/>
        <a:ext cx="28075" cy="28075"/>
      </dsp:txXfrm>
    </dsp:sp>
    <dsp:sp modelId="{334EEB2E-FAD1-46E7-B2D5-465AE29EF84B}">
      <dsp:nvSpPr>
        <dsp:cNvPr id="0" name=""/>
        <dsp:cNvSpPr/>
      </dsp:nvSpPr>
      <dsp:spPr>
        <a:xfrm>
          <a:off x="3771478" y="23007"/>
          <a:ext cx="2639657" cy="1858036"/>
        </a:xfrm>
        <a:prstGeom prst="ellipse">
          <a:avLst/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Specify Problem</a:t>
          </a:r>
        </a:p>
      </dsp:txBody>
      <dsp:txXfrm>
        <a:off x="4158047" y="295110"/>
        <a:ext cx="1866519" cy="1313830"/>
      </dsp:txXfrm>
    </dsp:sp>
    <dsp:sp modelId="{1AA3484D-9407-4E75-809B-07049F14A04F}">
      <dsp:nvSpPr>
        <dsp:cNvPr id="0" name=""/>
        <dsp:cNvSpPr/>
      </dsp:nvSpPr>
      <dsp:spPr>
        <a:xfrm rot="20187770">
          <a:off x="6585765" y="2646244"/>
          <a:ext cx="261586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286236" y="2443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10019" y="2657102"/>
        <a:ext cx="13079" cy="13079"/>
      </dsp:txXfrm>
    </dsp:sp>
    <dsp:sp modelId="{79274DEA-24F5-47FD-BB94-2F31DE9DC5D2}">
      <dsp:nvSpPr>
        <dsp:cNvPr id="0" name=""/>
        <dsp:cNvSpPr/>
      </dsp:nvSpPr>
      <dsp:spPr>
        <a:xfrm>
          <a:off x="6638959" y="1193528"/>
          <a:ext cx="2639657" cy="1858036"/>
        </a:xfrm>
        <a:prstGeom prst="ellipse">
          <a:avLst/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Regulations and Support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025528" y="1465631"/>
        <a:ext cx="1866519" cy="1313830"/>
      </dsp:txXfrm>
    </dsp:sp>
    <dsp:sp modelId="{8B4E2B7D-9612-4F4B-BB6F-8C1ADB231A5B}">
      <dsp:nvSpPr>
        <dsp:cNvPr id="0" name=""/>
        <dsp:cNvSpPr/>
      </dsp:nvSpPr>
      <dsp:spPr>
        <a:xfrm rot="2643818">
          <a:off x="5910721" y="4337640"/>
          <a:ext cx="393462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20653" y="2443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97615" y="4345201"/>
        <a:ext cx="19673" cy="19673"/>
      </dsp:txXfrm>
    </dsp:sp>
    <dsp:sp modelId="{3BEB2BBA-673B-4D81-8713-C2A0E6F6C297}">
      <dsp:nvSpPr>
        <dsp:cNvPr id="0" name=""/>
        <dsp:cNvSpPr/>
      </dsp:nvSpPr>
      <dsp:spPr>
        <a:xfrm>
          <a:off x="5705282" y="4314163"/>
          <a:ext cx="2639657" cy="1858036"/>
        </a:xfrm>
        <a:prstGeom prst="ellipse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Case</a:t>
          </a:r>
        </a:p>
      </dsp:txBody>
      <dsp:txXfrm>
        <a:off x="6091851" y="4586266"/>
        <a:ext cx="1866519" cy="1313830"/>
      </dsp:txXfrm>
    </dsp:sp>
    <dsp:sp modelId="{C3490E58-C7D5-435B-8803-3CCFF8689EE5}">
      <dsp:nvSpPr>
        <dsp:cNvPr id="0" name=""/>
        <dsp:cNvSpPr/>
      </dsp:nvSpPr>
      <dsp:spPr>
        <a:xfrm rot="8512042">
          <a:off x="3763059" y="4267546"/>
          <a:ext cx="329502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320653" y="2443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919573" y="4276705"/>
        <a:ext cx="16475" cy="16475"/>
      </dsp:txXfrm>
    </dsp:sp>
    <dsp:sp modelId="{5C39DDDC-28F8-46EA-96C2-109DDFA0ABC8}">
      <dsp:nvSpPr>
        <dsp:cNvPr id="0" name=""/>
        <dsp:cNvSpPr/>
      </dsp:nvSpPr>
      <dsp:spPr>
        <a:xfrm>
          <a:off x="1597289" y="4149339"/>
          <a:ext cx="2639657" cy="1858036"/>
        </a:xfrm>
        <a:prstGeom prst="ellipse">
          <a:avLst/>
        </a:prstGeom>
        <a:solidFill>
          <a:srgbClr val="EEECE1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RFP</a:t>
          </a:r>
        </a:p>
      </dsp:txBody>
      <dsp:txXfrm>
        <a:off x="1983858" y="4421442"/>
        <a:ext cx="1866519" cy="1313830"/>
      </dsp:txXfrm>
    </dsp:sp>
    <dsp:sp modelId="{451E176F-684C-4332-8520-8B2118BDB5C1}">
      <dsp:nvSpPr>
        <dsp:cNvPr id="0" name=""/>
        <dsp:cNvSpPr/>
      </dsp:nvSpPr>
      <dsp:spPr>
        <a:xfrm rot="12424925">
          <a:off x="3528449" y="2604253"/>
          <a:ext cx="192494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0107" y="24433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619883" y="2616838"/>
        <a:ext cx="9624" cy="9624"/>
      </dsp:txXfrm>
    </dsp:sp>
    <dsp:sp modelId="{0FE984B3-FDFB-4BC2-B163-7620403A7CD4}">
      <dsp:nvSpPr>
        <dsp:cNvPr id="0" name=""/>
        <dsp:cNvSpPr/>
      </dsp:nvSpPr>
      <dsp:spPr>
        <a:xfrm>
          <a:off x="338717" y="979007"/>
          <a:ext cx="3780714" cy="1858036"/>
        </a:xfrm>
        <a:prstGeom prst="ellips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Implementation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Arrangements</a:t>
          </a:r>
        </a:p>
      </dsp:txBody>
      <dsp:txXfrm>
        <a:off x="892390" y="1251110"/>
        <a:ext cx="2673368" cy="131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98AB-BA27-4759-A943-3E6E15EFE77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F190-DCA0-4B54-8AA9-19B74FC0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7F190-DCA0-4B54-8AA9-19B74FC08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3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https://www.hippocraticpost.com/wp-content/uploads/2019/08/shutterstock_106091447-1-1280x720.jpg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7F190-DCA0-4B54-8AA9-19B74FC08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7F190-DCA0-4B54-8AA9-19B74FC08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7F190-DCA0-4B54-8AA9-19B74FC08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8113F-292A-4C59-A8A9-2613BF92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3AAB92-B5AE-46C2-BFEE-4ABC9149B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84A42-AE7D-474E-82E9-049635BA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9CC86-D970-4BFC-A29D-6EEA8AB4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AD1E4C-8A06-46A5-A0D6-2866102E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E55CA-B6D0-4F59-8D2D-7BA29626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1E69A-66F0-4F83-9937-413448EBE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014A6-B7CF-48E3-9443-0651FBEC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3097C-92CE-40D4-8C1C-F3CA66AB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28A2B-089E-4906-ACAC-E785355A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4E2847-7ADF-42AC-BAFA-A69AFB5B3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0D3C8D-9450-42E5-A236-470E32DE9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81664-DE37-481F-BE60-3FA4AF2C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2DBDD-9F95-4BBA-AF5C-F5A40479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4240F6-2314-4248-AB60-8B7E9F8E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6AC5A-5FDB-4901-ABCE-6CD49996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2757E-3E93-481B-889B-630D23D2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BCF5D-C311-477F-BB8E-E4C46E8D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0EBF69-1C72-42E9-9104-77D59A2A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5F7EA-A5F9-4D21-A944-9B82ABC4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A7E69-773C-4073-B8F9-C29C610D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CE1ABE-7E63-477D-BA12-EB134B41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2FE8E9-E97A-40C2-864B-FD15427A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7E8684-9877-4494-A548-89F86B42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EA67A-FC32-4E2E-8D5A-3BAFB1F5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A7469-CDED-4167-BCFA-7766A612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F6535-8E42-48A9-946A-9F1FA9489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EEE9B9-8BB4-40AA-ACFC-8E3160DCE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570819-C14E-4CFF-AA23-315F897D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94001A-4D2B-43D2-9097-35FF62C8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45183-E537-46B4-BAC4-94A662B0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ABC0D-3A29-4E29-8354-C02BD803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5FE531-82A0-43D0-A78C-D66936DE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908249-B365-4FD8-8890-5BA47BA2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BA7A12-C22B-4CD9-980F-A9FF817AA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FEA50A-237D-42D4-BB0E-E120C558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CD1E40-9E05-4440-9CEC-750FD4CB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C90A22-B8F9-4BC4-8AFE-BFE579A3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80492F-9AC5-4E82-B25F-E019D84A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6E757-13AE-4398-8D04-684B0323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35C0CC-090A-4F9D-83F8-6DA753F0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F3B645-3307-4153-B9D2-35DF4B65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58DA57-8793-475E-B38C-554FD523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A1CB39-D464-42A7-976B-98FC90C0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BD1C00-26F1-4E90-8A6D-0AAFD058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700FD-2904-44BD-8969-4BEE5A42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017B0-F1C8-4848-B4AE-A2F9446C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42E62-E583-4177-A65C-E0AFD7B5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6AEADA-776F-45E5-9929-D4D89668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F620FE-AA18-4E7A-9D31-A52A48F3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FDD85-A5DB-47E4-882A-40572787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6C9762-952C-4583-8DF8-A5F501D5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6A0DE-C5AF-4CC1-8466-5890B77E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3A9613-8B85-49AE-8EAE-0969F4002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29945C-FBAF-48FF-977F-9B9D713F3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34AD76-E582-482F-8A4A-787B3BBB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1B3EEF-53EB-452B-B245-96346B64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2AF872-9768-4AB4-B960-762C4CB7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1BFFDC-97E7-46E9-981B-199BA9B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C8CE68-A33F-4A5F-84B8-E169BE3D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4807B8-732E-4BB5-8F40-0EF4119E3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1784-C57E-4EC0-A233-67EA22FBE725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3B49B-C0A4-41A4-8619-DC21E863D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DFE1A-0475-4133-A36E-E5F09F2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76F1-51B0-494B-AC60-0E3817FF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lobalsolutionssummit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alsolutionssummit.com/" TargetMode="Externa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3B6C4-AA3F-4A13-B793-A20089F6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20"/>
            <a:ext cx="9144000" cy="3154679"/>
          </a:xfrm>
        </p:spPr>
        <p:txBody>
          <a:bodyPr anchor="t">
            <a:normAutofit/>
          </a:bodyPr>
          <a:lstStyle/>
          <a:p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TECHNOLOGY DEPLOYMENT FOR SUSTAINABLE DEVELOPMENT</a:t>
            </a:r>
            <a: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3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200" b="1" i="0" dirty="0">
                <a:solidFill>
                  <a:srgbClr val="000000"/>
                </a:solidFill>
                <a:latin typeface="Arial" panose="020B0604020202020204" pitchFamily="34" charset="0"/>
              </a:rPr>
              <a:t>Alfred Watkins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en-US" sz="3200" b="1" i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Global Solutions Summit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CD7F91-67F3-487F-9F59-05D84A35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2210484"/>
          </a:xfrm>
        </p:spPr>
        <p:txBody>
          <a:bodyPr>
            <a:noAutofit/>
          </a:bodyPr>
          <a:lstStyle/>
          <a:p>
            <a:r>
              <a:rPr lang="en-US" sz="2800" b="1" i="0">
                <a:solidFill>
                  <a:srgbClr val="002060"/>
                </a:solidFill>
                <a:effectLst/>
              </a:rPr>
              <a:t>WIPO Virtual Conference </a:t>
            </a:r>
          </a:p>
          <a:p>
            <a:r>
              <a:rPr lang="en-US" sz="2800" b="1" i="0">
                <a:solidFill>
                  <a:srgbClr val="002060"/>
                </a:solidFill>
                <a:effectLst/>
              </a:rPr>
              <a:t>Technology Scouting and Deployment </a:t>
            </a:r>
          </a:p>
          <a:p>
            <a:r>
              <a:rPr lang="en-US" sz="2800" b="1" i="0">
                <a:solidFill>
                  <a:srgbClr val="002060"/>
                </a:solidFill>
                <a:effectLst/>
              </a:rPr>
              <a:t>for Sustainable Development</a:t>
            </a:r>
            <a:endParaRPr lang="en-US" sz="2800" b="1">
              <a:solidFill>
                <a:srgbClr val="002060"/>
              </a:solidFill>
            </a:endParaRPr>
          </a:p>
          <a:p>
            <a:r>
              <a:rPr lang="en-US" sz="2800" b="1" i="0">
                <a:solidFill>
                  <a:srgbClr val="1F497D"/>
                </a:solidFill>
                <a:effectLst/>
              </a:rPr>
              <a:t>12 November 2020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131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B089790-F4B6-46A7-BB28-7B74A9A9E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9A191B90-62D1-4718-B891-6A3FC82DD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Picture 4" descr="3D box skeletons">
            <a:extLst>
              <a:ext uri="{FF2B5EF4-FFF2-40B4-BE49-F238E27FC236}">
                <a16:creationId xmlns:a16="http://schemas.microsoft.com/office/drawing/2014/main" xmlns="" id="{250AAC68-4DB2-47D1-8D5E-2305F5AFB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8039"/>
          <a:stretch/>
        </p:blipFill>
        <p:spPr>
          <a:xfrm>
            <a:off x="-763" y="-5116"/>
            <a:ext cx="12192000" cy="54754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3A1050F-42B7-42F4-9436-314DB03DE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D407BF-2834-499F-A121-4FF4919FC7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7C515C8-97E1-406F-BA1C-EB6AD75B0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8DBBF75-CCF9-41BE-9004-7834D096B2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3DEBE2A-7C62-4E08-B6AC-3C744D2B2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B04806E-DE07-4370-8B2D-439E32B3A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6D2FDC8-0ECE-4F3D-BC43-B5B225668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79AFB9-7B8D-4C53-9DB3-E5AB8D887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2C94F38-99EB-4C61-AF5E-554B823A5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8F14535-714F-4FC9-A597-27DDE229D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C86859-CAE2-4C9B-BBED-5A8D6DF8ED22}"/>
              </a:ext>
            </a:extLst>
          </p:cNvPr>
          <p:cNvSpPr/>
          <p:nvPr/>
        </p:nvSpPr>
        <p:spPr>
          <a:xfrm>
            <a:off x="-1" y="5475514"/>
            <a:ext cx="12192000" cy="13824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Simply matching technology supply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national needs won’t work</a:t>
            </a:r>
          </a:p>
        </p:txBody>
      </p:sp>
    </p:spTree>
    <p:extLst>
      <p:ext uri="{BB962C8B-B14F-4D97-AF65-F5344CB8AC3E}">
        <p14:creationId xmlns:p14="http://schemas.microsoft.com/office/powerpoint/2010/main" val="393327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1" name="Rectangle 12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19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19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013D9B0-D124-4BF4-8390-6FD6FDF1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Perplexed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E70CE-3712-400C-8E00-28BFA2DC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4800"/>
            <a:ext cx="5306084" cy="6411686"/>
          </a:xfrm>
        </p:spPr>
        <p:txBody>
          <a:bodyPr anchor="ctr">
            <a:normAutofit fontScale="85000" lnSpcReduction="20000"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customer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Vendor or service provider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partners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O&amp;M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with other technologies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 it in a financially and operationally viable business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interest and support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support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training and skills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Scale-up strategy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9511AF-E299-4D68-982E-DCFBB28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Confused Buyers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27F7BE4-1B27-42A7-B284-1C06235F6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" r="13251" b="-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2FCEC0A-6C86-496F-9623-11545A68F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the solution be cost effective and affordable?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/>
              </a:rPr>
              <a:t>What are the technical merits of different solutions?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it deliver the expected benefits?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it tailored to the needs of my specific company, country, or region?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requirements for successfully deploying this technology at scale on a financially and operationally sustainable basis? 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82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98D69D8-29DE-41B7-8137-F8C48DADDB6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9141977"/>
              </p:ext>
            </p:extLst>
          </p:nvPr>
        </p:nvGraphicFramePr>
        <p:xfrm>
          <a:off x="1311729" y="359228"/>
          <a:ext cx="10325100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6D1F72-D073-4987-97D5-7D9466F6EBB3}"/>
              </a:ext>
            </a:extLst>
          </p:cNvPr>
          <p:cNvSpPr/>
          <p:nvPr/>
        </p:nvSpPr>
        <p:spPr>
          <a:xfrm>
            <a:off x="859971" y="664029"/>
            <a:ext cx="2405743" cy="174171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281513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170420D-FFD8-4648-B4DA-39ED25DC0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240793"/>
              </p:ext>
            </p:extLst>
          </p:nvPr>
        </p:nvGraphicFramePr>
        <p:xfrm>
          <a:off x="1447799" y="947057"/>
          <a:ext cx="9884229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3E1DF2-411A-4DA9-93A9-C0D14712619B}"/>
              </a:ext>
            </a:extLst>
          </p:cNvPr>
          <p:cNvSpPr/>
          <p:nvPr/>
        </p:nvSpPr>
        <p:spPr>
          <a:xfrm>
            <a:off x="664029" y="391886"/>
            <a:ext cx="3026228" cy="631371"/>
          </a:xfrm>
          <a:prstGeom prst="rect">
            <a:avLst/>
          </a:prstGeom>
          <a:solidFill>
            <a:srgbClr val="7A9BD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14686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FFB79E9-928B-403A-A260-E535D437D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920091"/>
              </p:ext>
            </p:extLst>
          </p:nvPr>
        </p:nvGraphicFramePr>
        <p:xfrm>
          <a:off x="1289957" y="288471"/>
          <a:ext cx="9612086" cy="628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05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C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136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The Tip of the ACA Iceberg – Axene Health Partners, LLC">
            <a:extLst>
              <a:ext uri="{FF2B5EF4-FFF2-40B4-BE49-F238E27FC236}">
                <a16:creationId xmlns:a16="http://schemas.microsoft.com/office/drawing/2014/main" xmlns="" id="{07EFDB47-FD80-41B7-B9EF-A25B9A2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487" y="1717184"/>
            <a:ext cx="6284938" cy="39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5EEADB-144D-48F3-AF76-CCF246E29035}"/>
              </a:ext>
            </a:extLst>
          </p:cNvPr>
          <p:cNvSpPr/>
          <p:nvPr/>
        </p:nvSpPr>
        <p:spPr>
          <a:xfrm>
            <a:off x="3875314" y="283029"/>
            <a:ext cx="4441371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 of the Iceberg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887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8392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Watkins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Global Solutions Summit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alfred.watkins07@gmail.com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" action="ppaction://noactio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13" y="3962400"/>
            <a:ext cx="3682174" cy="185578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7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34E30B-7E7E-4123-88DD-01D6337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Critical Development Issues for the Asia Pacific Region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6CCA900C-22AF-4A1D-92DD-DB0A2756C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1310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28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902BE-03B8-48D7-8E42-F3198C22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Scouting and Deployment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E177F6A7-C480-4ABD-A2AB-15F564E83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8077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44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30E9B-5C26-45B3-9127-9BD9F6EF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Questions from Tech Scouting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F5457-8C75-4DD1-ADAD-639278F3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421086"/>
          </a:xfrm>
        </p:spPr>
        <p:txBody>
          <a:bodyPr>
            <a:normAutofit/>
          </a:bodyPr>
          <a:lstStyle/>
          <a:p>
            <a:r>
              <a:rPr lang="en-US" b="1" dirty="0"/>
              <a:t>Who owns the IP?</a:t>
            </a:r>
          </a:p>
          <a:p>
            <a:r>
              <a:rPr lang="en-US" b="1" dirty="0"/>
              <a:t>Tech scouting and transfer – from whom to whom</a:t>
            </a:r>
          </a:p>
          <a:p>
            <a:r>
              <a:rPr lang="en-US" b="1" dirty="0"/>
              <a:t>How do you adapt existing technology for local use? Who does this? How? </a:t>
            </a:r>
          </a:p>
          <a:p>
            <a:r>
              <a:rPr lang="en-US" b="1" dirty="0"/>
              <a:t>Who performs, organizes and/or finances technology scouting activities? </a:t>
            </a:r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technology scouting help drive domestic innovation development initiatives?</a:t>
            </a:r>
          </a:p>
          <a:p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is curated matchmaking?</a:t>
            </a:r>
          </a:p>
          <a:p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specific capacities are needed for tech scouting?</a:t>
            </a:r>
          </a:p>
          <a:p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is the link between tech scouting and deployment?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6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A43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10BB9-DEAE-4AA8-8FF3-CE0C88A55019}"/>
              </a:ext>
            </a:extLst>
          </p:cNvPr>
          <p:cNvSpPr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  <a:solidFill>
            <a:srgbClr val="5AB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PASSING THE BATON</a:t>
            </a:r>
          </a:p>
        </p:txBody>
      </p:sp>
      <p:pic>
        <p:nvPicPr>
          <p:cNvPr id="1026" name="Picture 2" descr="Care Home Nursing: The World's Largest Relay Race? - The Hippocratic Post">
            <a:extLst>
              <a:ext uri="{FF2B5EF4-FFF2-40B4-BE49-F238E27FC236}">
                <a16:creationId xmlns:a16="http://schemas.microsoft.com/office/drawing/2014/main" xmlns="" id="{B25A2220-860A-40DF-8FF0-DBB93D2E3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74B1AB-95DF-45A2-A342-9CD134330318}"/>
              </a:ext>
            </a:extLst>
          </p:cNvPr>
          <p:cNvSpPr/>
          <p:nvPr/>
        </p:nvSpPr>
        <p:spPr>
          <a:xfrm>
            <a:off x="7750629" y="917725"/>
            <a:ext cx="3703429" cy="4852362"/>
          </a:xfrm>
          <a:prstGeom prst="rect">
            <a:avLst/>
          </a:prstGeom>
          <a:solidFill>
            <a:srgbClr val="5AB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Identifying innovative solutions is not the same as deploying them at scale in thousands of urban and rural communities and businesses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8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D2F5602-6586-46E4-8645-2CDA442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434B85-DB0D-4010-A6A1-147F28D47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2E5F4F0-80C0-49F3-84A2-453DE42F2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42FEDB6-5432-4162-8648-3827572AF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9FE345E-092D-4A20-A43A-0F9258D96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A313FCF-0EE7-4C6B-BAB3-EFC9451D3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B9ECD02-BE1B-4347-8C2E-EEA690082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F8A3AD6-ED64-4A4A-8FFF-6BED295E5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173435"/>
              </p:ext>
            </p:extLst>
          </p:nvPr>
        </p:nvGraphicFramePr>
        <p:xfrm>
          <a:off x="1036167" y="216095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rollers permit leveraging industrial robot technology to improve  automated process via iteration of work… | Industrial robotic arm, Industrial  robots, Robot arm">
            <a:extLst>
              <a:ext uri="{FF2B5EF4-FFF2-40B4-BE49-F238E27FC236}">
                <a16:creationId xmlns:a16="http://schemas.microsoft.com/office/drawing/2014/main" xmlns="" id="{B9F8CB79-4472-4A4F-AD38-4ED6C9E8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002971"/>
            <a:ext cx="4476977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13155-FD83-4F78-8B41-39E3BA02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90" y="1997666"/>
            <a:ext cx="5674267" cy="37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524E00B-1880-4E44-97B8-E40FD0E84322}"/>
              </a:ext>
            </a:extLst>
          </p:cNvPr>
          <p:cNvSpPr/>
          <p:nvPr/>
        </p:nvSpPr>
        <p:spPr>
          <a:xfrm flipH="1">
            <a:off x="870857" y="849086"/>
            <a:ext cx="3646714" cy="1023257"/>
          </a:xfrm>
          <a:prstGeom prst="roundRect">
            <a:avLst/>
          </a:prstGeom>
          <a:solidFill>
            <a:srgbClr val="ADA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858942-3B2F-4A86-9FFC-CE17F7C7EC50}"/>
              </a:ext>
            </a:extLst>
          </p:cNvPr>
          <p:cNvSpPr/>
          <p:nvPr/>
        </p:nvSpPr>
        <p:spPr>
          <a:xfrm flipH="1">
            <a:off x="6096000" y="849085"/>
            <a:ext cx="4476978" cy="1023257"/>
          </a:xfrm>
          <a:prstGeom prst="roundRect">
            <a:avLst/>
          </a:prstGeom>
          <a:solidFill>
            <a:srgbClr val="ADA5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39935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524E00B-1880-4E44-97B8-E40FD0E84322}"/>
              </a:ext>
            </a:extLst>
          </p:cNvPr>
          <p:cNvSpPr/>
          <p:nvPr/>
        </p:nvSpPr>
        <p:spPr>
          <a:xfrm flipH="1">
            <a:off x="870857" y="849086"/>
            <a:ext cx="3646714" cy="1023257"/>
          </a:xfrm>
          <a:prstGeom prst="roundRect">
            <a:avLst/>
          </a:prstGeom>
          <a:solidFill>
            <a:srgbClr val="ADA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858942-3B2F-4A86-9FFC-CE17F7C7EC50}"/>
              </a:ext>
            </a:extLst>
          </p:cNvPr>
          <p:cNvSpPr/>
          <p:nvPr/>
        </p:nvSpPr>
        <p:spPr>
          <a:xfrm flipH="1">
            <a:off x="6096000" y="849085"/>
            <a:ext cx="4476978" cy="1023257"/>
          </a:xfrm>
          <a:prstGeom prst="roundRect">
            <a:avLst/>
          </a:prstGeom>
          <a:solidFill>
            <a:srgbClr val="ADA5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Deployment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0FB352F-AB74-4337-B6F5-6A41FCC2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8" y="2579915"/>
            <a:ext cx="3340023" cy="32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lar Panel Africa Hut High Resolution Stock Photography and Images - Alamy">
            <a:extLst>
              <a:ext uri="{FF2B5EF4-FFF2-40B4-BE49-F238E27FC236}">
                <a16:creationId xmlns:a16="http://schemas.microsoft.com/office/drawing/2014/main" xmlns="" id="{F78A14CD-8101-4271-9912-3C5990F0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17" y="2096213"/>
            <a:ext cx="3472543" cy="45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9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44172F-C437-4AFC-A42F-B531774B30FC}"/>
              </a:ext>
            </a:extLst>
          </p:cNvPr>
          <p:cNvSpPr/>
          <p:nvPr/>
        </p:nvSpPr>
        <p:spPr>
          <a:xfrm>
            <a:off x="804998" y="446314"/>
            <a:ext cx="4803636" cy="1663795"/>
          </a:xfrm>
          <a:prstGeom prst="rect">
            <a:avLst/>
          </a:prstGeom>
          <a:solidFill>
            <a:srgbClr val="DA6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Deployment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32360E-D2FB-429D-A340-C80450BCAA30}"/>
              </a:ext>
            </a:extLst>
          </p:cNvPr>
          <p:cNvSpPr txBox="1"/>
          <p:nvPr/>
        </p:nvSpPr>
        <p:spPr>
          <a:xfrm>
            <a:off x="804997" y="2272142"/>
            <a:ext cx="4706803" cy="429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After you identify a useful solution, how do you use it to solve problems?</a:t>
            </a: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3 x 3 rubiks cube">
            <a:extLst>
              <a:ext uri="{FF2B5EF4-FFF2-40B4-BE49-F238E27FC236}">
                <a16:creationId xmlns:a16="http://schemas.microsoft.com/office/drawing/2014/main" xmlns="" id="{B520CC2C-6412-41BC-868E-BA5D2B856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38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0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455</Words>
  <Application>Microsoft Macintosh PowerPoint</Application>
  <PresentationFormat>Custom</PresentationFormat>
  <Paragraphs>106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TECHNOLOGY DEPLOYMENT FOR SUSTAINABLE DEVELOPMENT  Alfred Watkins Global Solutions Summit</vt:lpstr>
      <vt:lpstr>Critical Development Issues for the Asia Pacific Region</vt:lpstr>
      <vt:lpstr>R&amp;D  vs.  Technology Scouting and Deployment</vt:lpstr>
      <vt:lpstr>Selected Questions from Tech Scouting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Perplexed  Technology Provider</vt:lpstr>
      <vt:lpstr>Confused Buyers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DEPLOYMENT FOR SUSTAINABLE DEVELOPMENT  Alfred Watkins Global Solutions Summit</dc:title>
  <dc:creator>ALFRED WATKINS</dc:creator>
  <cp:lastModifiedBy>Andrew Michael Ong</cp:lastModifiedBy>
  <cp:revision>6</cp:revision>
  <dcterms:created xsi:type="dcterms:W3CDTF">2020-11-11T19:21:55Z</dcterms:created>
  <dcterms:modified xsi:type="dcterms:W3CDTF">2020-11-12T03:06:01Z</dcterms:modified>
</cp:coreProperties>
</file>