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83" r:id="rId2"/>
    <p:sldId id="388" r:id="rId3"/>
    <p:sldId id="678" r:id="rId4"/>
    <p:sldId id="679" r:id="rId5"/>
    <p:sldId id="686" r:id="rId6"/>
    <p:sldId id="687" r:id="rId7"/>
    <p:sldId id="688" r:id="rId8"/>
    <p:sldId id="672" r:id="rId9"/>
    <p:sldId id="671" r:id="rId10"/>
    <p:sldId id="673" r:id="rId11"/>
    <p:sldId id="670" r:id="rId12"/>
    <p:sldId id="676" r:id="rId13"/>
    <p:sldId id="674" r:id="rId14"/>
    <p:sldId id="690" r:id="rId15"/>
    <p:sldId id="689" r:id="rId16"/>
    <p:sldId id="381" r:id="rId17"/>
    <p:sldId id="398" r:id="rId18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H. Buenneke" initials="RH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136" d="100"/>
          <a:sy n="136" d="100"/>
        </p:scale>
        <p:origin x="-9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136"/>
    </p:cViewPr>
  </p:sorterViewPr>
  <p:notesViewPr>
    <p:cSldViewPr snapToGrid="0" snapToObjects="1">
      <p:cViewPr varScale="1">
        <p:scale>
          <a:sx n="55" d="100"/>
          <a:sy n="55" d="100"/>
        </p:scale>
        <p:origin x="2862" y="7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6823B7-ABFD-4F17-99C3-489374DF1FB9}" type="datetime1">
              <a:rPr lang="en-US"/>
              <a:pPr>
                <a:defRPr/>
              </a:pPr>
              <a:t>08/11/20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60BDC02-392F-447D-9742-AC167720B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14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5785" y="4343399"/>
            <a:ext cx="5991367" cy="450034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BDC02-392F-447D-9742-AC167720B41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3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BDC02-392F-447D-9742-AC167720B41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7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BDC02-392F-447D-9742-AC167720B41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99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0BDC02-392F-447D-9742-AC167720B412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6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47B8C-B9CD-478D-9418-948C0C861390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B9F8F-9596-482B-AA2E-10EE40E49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B597-9D6A-40DB-8AB5-66B439BCAF4F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E1E-C927-4AD5-92AF-727F16E33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E14D-795E-4F76-94A9-FDE9675BB32D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92C9-3371-4B39-A332-B73AF3BC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7E6F4-9476-47CC-A6BD-AF40A3C3051B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6358-F6B9-4675-8791-AB8E98A26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442-FCEA-4E44-BB68-036EC27E29CD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DDE6F-7267-4AC7-840B-AE1C02A55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E2286-B40E-405A-A2A9-3B43C3642061}" type="datetime1">
              <a:rPr lang="en-US" smtClean="0"/>
              <a:t>08/11/20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1123-6AF8-4F7D-B8E2-01C228B2C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50F2A-C812-43B9-8B47-17137DBCED02}" type="datetime1">
              <a:rPr lang="en-US" smtClean="0"/>
              <a:t>08/11/20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4535B-7C7D-4EDA-8A46-095542404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1AB-E1E8-4B25-A26F-17B1A7E9A413}" type="datetime1">
              <a:rPr lang="en-US" smtClean="0"/>
              <a:t>08/11/20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14859-2B1C-4447-A320-D87D0C8A8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B06CC-DB1E-4F20-A4C4-813E7ABAA882}" type="datetime1">
              <a:rPr lang="en-US" smtClean="0"/>
              <a:t>08/11/20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3CF3-F570-40EC-8A81-659B5130D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70E9A-104E-4AFD-96F6-362DF518C253}" type="datetime1">
              <a:rPr lang="en-US" smtClean="0"/>
              <a:t>08/11/20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860B4-9804-462D-81A7-AFA5785C4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C417-7841-44D2-ABD5-979EBF64169D}" type="datetime1">
              <a:rPr lang="en-US" smtClean="0"/>
              <a:t>08/11/20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364D2-5805-4ABF-A4C3-7BB49CB7B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pPr>
              <a:defRPr/>
            </a:pPr>
            <a:fld id="{2E9162AD-9BD4-44CC-ACD7-26F71589E4B3}" type="datetime1">
              <a:rPr lang="en-US" smtClean="0"/>
              <a:t>08/11/20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pPr>
              <a:defRPr/>
            </a:pPr>
            <a:fld id="{A96AB7DB-CA39-4089-B64A-2281F4BBB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Cung.vu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ea typeface="ＭＳ Ｐゴシック" pitchFamily="-110" charset="-128"/>
              </a:rPr>
              <a:t>Technology Scouting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7854" y="5000263"/>
            <a:ext cx="4099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Cung Vu, PhD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November 10, 2020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WIPO  Panel on Technology Scouting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B9F8F-9596-482B-AA2E-10EE40E49C2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2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DB17C7B-2D89-4BA6-B6E6-2EF51939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0FE458-EDC7-4E0C-BB75-B5736C92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93BDB3-EC90-440A-9418-AE621314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0E9540-4784-46CA-89F5-CC8F99FAE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27393"/>
            <a:ext cx="5257800" cy="67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876B23E-639B-4D82-BCBC-6680DDC3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559BCD-6A19-4472-A6FF-75675265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91344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42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E65A574-0414-4B56-ABEE-BA739026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D9066-11CA-46C3-97A3-AD59CC43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2" y="0"/>
            <a:ext cx="91470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3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A4D08AF-31B3-489D-9FDB-F9C99C05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FBDE86-ACCE-4DB6-8457-EC4C1D02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91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14363E5-4A1F-425B-B9AA-9F63A06B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B5755A-58DD-4E79-B981-7F99380F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49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666" y="1506491"/>
            <a:ext cx="83337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Policy and decision makers must be aware of technology scouting to set policy, funding, education, training, infrastructure. Business leaders to develop products/services and to know their competitors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Technology scouting is the first step but critical to identify both technology available and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6201" y="342933"/>
            <a:ext cx="419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5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480" y="2568654"/>
            <a:ext cx="7315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Calibri"/>
              </a:rPr>
              <a:t>Thank you</a:t>
            </a:r>
          </a:p>
          <a:p>
            <a:pPr algn="ctr"/>
            <a:endParaRPr lang="en-US" sz="48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en-US" sz="3600" b="1" dirty="0">
              <a:solidFill>
                <a:prstClr val="white"/>
              </a:solidFill>
              <a:latin typeface="Calibri"/>
            </a:endParaRPr>
          </a:p>
          <a:p>
            <a:r>
              <a:rPr lang="en-US" sz="3600" b="1" dirty="0">
                <a:solidFill>
                  <a:prstClr val="white"/>
                </a:solidFill>
                <a:latin typeface="Calibri"/>
              </a:rPr>
              <a:t>Vu Consulting LLC</a:t>
            </a:r>
          </a:p>
          <a:p>
            <a:r>
              <a:rPr lang="en-US" sz="3600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Cung.vu@gmail.com</a:t>
            </a:r>
            <a:endParaRPr lang="en-US" sz="3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29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707" y="2397948"/>
            <a:ext cx="7506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. Technology scouting at ONR/ONRG</a:t>
            </a:r>
          </a:p>
          <a:p>
            <a:r>
              <a:rPr lang="en-US" sz="3200" dirty="0">
                <a:latin typeface="+mn-lt"/>
              </a:rPr>
              <a:t>. Technology scouting in Asia </a:t>
            </a:r>
          </a:p>
          <a:p>
            <a:r>
              <a:rPr lang="en-US" sz="3200" dirty="0">
                <a:latin typeface="+mn-lt"/>
              </a:rPr>
              <a:t>. 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0184" y="393405"/>
            <a:ext cx="447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Table of Content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1933F7-13F1-4570-B3DD-A7C020F3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42452F-68ED-4EE9-A621-E855C7733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CF6D65-3795-4D04-BD54-5993186D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967655-F59A-4340-BD8A-128909385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7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69470-949B-442F-8BE1-1058AB44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DEA4F8-DD82-404A-831E-96F67526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EB0F9B1-9BBF-462D-B878-8FE2D3D0B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13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5E83E-215A-4B99-83AF-A77A1461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F01B79-5E8B-495E-918A-5236985F6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DA7CD8-8556-45B6-A215-4E7E6070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B38FD7-4D84-4D38-B416-4EA0A04B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D46F5-CC29-449C-9A43-3983AC9E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1331C0F-661A-4F0B-B041-878EC9AA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760" y="5673"/>
            <a:ext cx="4602479" cy="68523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CBC66A-FEBA-4CB8-B5BF-A57F28DD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8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92EBC4-A56B-42D6-9DCB-B0CA75B8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979329"/>
            <a:ext cx="8702040" cy="5875337"/>
          </a:xfrm>
        </p:spPr>
        <p:txBody>
          <a:bodyPr/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India Institute of Technology Madras (Chennai), Indian Institute of Science (Bengaluru), TERI university (New Delhi) 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Thailand: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Chulalongkorn U, Mahidol U, King Mongkut IT, National Science and Technology Development Agency, Chiang Mai U, CMRU, U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Phayao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CCRU, Naresuan U 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Myanmar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 of Yangon 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Vietnam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MOST, VISTI, VAST, UT/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/VNU HCMC, Hanoi UT, Can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Singapore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NTU, NUS, SUTD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Malaysia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MARA (UiTM)</a:t>
            </a:r>
          </a:p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Indonesia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ASEAN Center of Energy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9452DC-BC98-45A5-8331-D5127B21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48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C3EC7-0C3D-43F7-B565-AFFBAFF7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6C7F21-D795-4FAC-AD58-DCCED7DD7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2787B5-10B6-463D-9B82-AE640D64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6358-F6B9-4675-8791-AB8E98A268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CC5CBD-16AA-45B1-95CC-890854AC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15FDB30-BB0F-4276-8828-C0CFA15D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3CF3-F570-40EC-8A81-659B5130D6A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25E689-12BF-4DE2-B5DA-31854F392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6"/>
            <a:ext cx="9144000" cy="68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60388</TotalTime>
  <Words>206</Words>
  <Application>Microsoft Macintosh PowerPoint</Application>
  <PresentationFormat>On-screen Show (4:3)</PresentationFormat>
  <Paragraphs>44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Technology Scouting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Systems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Space-based Maritime Domain Awareness</dc:title>
  <dc:creator>John Mittleman</dc:creator>
  <cp:lastModifiedBy>Andrew Michael Ong</cp:lastModifiedBy>
  <cp:revision>557</cp:revision>
  <cp:lastPrinted>2017-05-22T03:52:52Z</cp:lastPrinted>
  <dcterms:created xsi:type="dcterms:W3CDTF">2012-07-28T15:56:50Z</dcterms:created>
  <dcterms:modified xsi:type="dcterms:W3CDTF">2020-11-08T18:10:56Z</dcterms:modified>
</cp:coreProperties>
</file>