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25" r:id="rId2"/>
    <p:sldMasterId id="2147483738" r:id="rId3"/>
  </p:sldMasterIdLst>
  <p:notesMasterIdLst>
    <p:notesMasterId r:id="rId28"/>
  </p:notesMasterIdLst>
  <p:handoutMasterIdLst>
    <p:handoutMasterId r:id="rId29"/>
  </p:handoutMasterIdLst>
  <p:sldIdLst>
    <p:sldId id="278" r:id="rId4"/>
    <p:sldId id="346" r:id="rId5"/>
    <p:sldId id="319" r:id="rId6"/>
    <p:sldId id="347" r:id="rId7"/>
    <p:sldId id="348" r:id="rId8"/>
    <p:sldId id="349" r:id="rId9"/>
    <p:sldId id="350" r:id="rId10"/>
    <p:sldId id="351" r:id="rId11"/>
    <p:sldId id="352" r:id="rId12"/>
    <p:sldId id="330" r:id="rId13"/>
    <p:sldId id="331" r:id="rId14"/>
    <p:sldId id="332" r:id="rId15"/>
    <p:sldId id="353" r:id="rId16"/>
    <p:sldId id="354" r:id="rId17"/>
    <p:sldId id="355" r:id="rId18"/>
    <p:sldId id="356" r:id="rId19"/>
    <p:sldId id="357" r:id="rId20"/>
    <p:sldId id="358" r:id="rId21"/>
    <p:sldId id="359" r:id="rId22"/>
    <p:sldId id="360" r:id="rId23"/>
    <p:sldId id="361" r:id="rId24"/>
    <p:sldId id="362" r:id="rId25"/>
    <p:sldId id="344" r:id="rId26"/>
    <p:sldId id="363" r:id="rId27"/>
  </p:sldIdLst>
  <p:sldSz cx="9144000" cy="5143500" type="screen16x9"/>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85BD"/>
    <a:srgbClr val="1F4E79"/>
    <a:srgbClr val="0036A2"/>
    <a:srgbClr val="A65A0E"/>
    <a:srgbClr val="F9DB6F"/>
    <a:srgbClr val="CC3300"/>
    <a:srgbClr val="D87512"/>
    <a:srgbClr val="FFD85D"/>
    <a:srgbClr val="FFFFCC"/>
    <a:srgbClr val="F8E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1" autoAdjust="0"/>
    <p:restoredTop sz="41104" autoAdjust="0"/>
  </p:normalViewPr>
  <p:slideViewPr>
    <p:cSldViewPr>
      <p:cViewPr varScale="1">
        <p:scale>
          <a:sx n="64" d="100"/>
          <a:sy n="64" d="100"/>
        </p:scale>
        <p:origin x="2988" y="36"/>
      </p:cViewPr>
      <p:guideLst>
        <p:guide orient="horz" pos="1620"/>
        <p:guide pos="2880"/>
      </p:guideLst>
    </p:cSldViewPr>
  </p:slideViewPr>
  <p:notesTextViewPr>
    <p:cViewPr>
      <p:scale>
        <a:sx n="1" d="1"/>
        <a:sy n="1" d="1"/>
      </p:scale>
      <p:origin x="0" y="0"/>
    </p:cViewPr>
  </p:notesTextViewPr>
  <p:sorterViewPr>
    <p:cViewPr>
      <p:scale>
        <a:sx n="110" d="100"/>
        <a:sy n="110" d="100"/>
      </p:scale>
      <p:origin x="0" y="-6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image" Target="../media/image39.png"/><Relationship Id="rId4"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image" Target="../media/image39.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B788D-EA22-4908-A22C-1FD3FB6CF21E}"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US"/>
        </a:p>
      </dgm:t>
    </dgm:pt>
    <dgm:pt modelId="{685A9862-5E63-4F46-993F-4E4792344886}">
      <dgm:prSet phldrT="[Text]"/>
      <dgm:spPr>
        <a:xfrm>
          <a:off x="0" y="-61667"/>
          <a:ext cx="8636793" cy="1257846"/>
        </a:xfrm>
        <a:prstGeom prst="rightArrow">
          <a:avLst>
            <a:gd name="adj1" fmla="val 50000"/>
            <a:gd name="adj2" fmla="val 50000"/>
          </a:avLst>
        </a:prstGeom>
        <a:solidFill>
          <a:srgbClr val="4454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b="1" dirty="0" smtClean="0">
              <a:solidFill>
                <a:srgbClr val="FFFFFF"/>
              </a:solidFill>
              <a:latin typeface="Arial"/>
              <a:ea typeface="+mn-ea"/>
              <a:cs typeface="Arial"/>
            </a:rPr>
            <a:t>Patent Rights</a:t>
          </a:r>
          <a:endParaRPr lang="en-US" b="1" dirty="0">
            <a:solidFill>
              <a:srgbClr val="FFFFFF"/>
            </a:solidFill>
            <a:latin typeface="Arial"/>
            <a:ea typeface="+mn-ea"/>
            <a:cs typeface="Arial"/>
          </a:endParaRPr>
        </a:p>
      </dgm:t>
    </dgm:pt>
    <dgm:pt modelId="{88992F42-BB99-4F87-A6A8-70BCEEA583D6}" type="parTrans" cxnId="{0DDAD471-6D5E-410E-9EA2-AEBE78311293}">
      <dgm:prSet/>
      <dgm:spPr/>
      <dgm:t>
        <a:bodyPr/>
        <a:lstStyle/>
        <a:p>
          <a:endParaRPr lang="en-US"/>
        </a:p>
      </dgm:t>
    </dgm:pt>
    <dgm:pt modelId="{79F9D7AB-E61E-445F-98B2-A411DC59AD2F}" type="sibTrans" cxnId="{0DDAD471-6D5E-410E-9EA2-AEBE78311293}">
      <dgm:prSet/>
      <dgm:spPr/>
      <dgm:t>
        <a:bodyPr/>
        <a:lstStyle/>
        <a:p>
          <a:endParaRPr lang="en-US"/>
        </a:p>
      </dgm:t>
    </dgm:pt>
    <dgm:pt modelId="{72CF30B5-C0EA-4132-AF7A-1547F6B51E29}">
      <dgm:prSet phldrT="[Text]"/>
      <dgm:spPr>
        <a:xfrm>
          <a:off x="0" y="918405"/>
          <a:ext cx="2660132" cy="2981472"/>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dirty="0" smtClean="0">
            <a:solidFill>
              <a:srgbClr val="000000">
                <a:hueOff val="0"/>
                <a:satOff val="0"/>
                <a:lumOff val="0"/>
                <a:alphaOff val="0"/>
              </a:srgbClr>
            </a:solidFill>
            <a:latin typeface="Arial"/>
            <a:ea typeface="+mn-ea"/>
            <a:cs typeface="Arial"/>
            <a:sym typeface="Wingdings" panose="05000000000000000000" pitchFamily="2" charset="2"/>
          </a:endParaRP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New-Inventive-Useful</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Disclosure</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Early filling</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Claim drafting</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Application process &amp;   requirements </a:t>
          </a:r>
        </a:p>
        <a:p>
          <a:endParaRPr lang="en-US" dirty="0">
            <a:solidFill>
              <a:srgbClr val="000000">
                <a:hueOff val="0"/>
                <a:satOff val="0"/>
                <a:lumOff val="0"/>
                <a:alphaOff val="0"/>
              </a:srgbClr>
            </a:solidFill>
            <a:latin typeface="Arial"/>
            <a:ea typeface="+mn-ea"/>
            <a:cs typeface="Arial"/>
          </a:endParaRPr>
        </a:p>
      </dgm:t>
    </dgm:pt>
    <dgm:pt modelId="{D04D3708-DE38-4FB7-9831-75F6DE0D9ADB}" type="parTrans" cxnId="{5BE10F45-2B48-449A-AE29-D3EA39B82527}">
      <dgm:prSet/>
      <dgm:spPr/>
      <dgm:t>
        <a:bodyPr/>
        <a:lstStyle/>
        <a:p>
          <a:endParaRPr lang="en-US"/>
        </a:p>
      </dgm:t>
    </dgm:pt>
    <dgm:pt modelId="{8F65C80D-E6F2-4443-A78B-58893D612E16}" type="sibTrans" cxnId="{5BE10F45-2B48-449A-AE29-D3EA39B82527}">
      <dgm:prSet/>
      <dgm:spPr/>
      <dgm:t>
        <a:bodyPr/>
        <a:lstStyle/>
        <a:p>
          <a:endParaRPr lang="en-US"/>
        </a:p>
      </dgm:t>
    </dgm:pt>
    <dgm:pt modelId="{75178922-BFDC-4E7B-A7B4-D9D58431D9CA}">
      <dgm:prSet phldrT="[Text]"/>
      <dgm:spPr>
        <a:xfrm>
          <a:off x="2660132" y="357614"/>
          <a:ext cx="5976660" cy="1257846"/>
        </a:xfrm>
        <a:prstGeom prst="rightArrow">
          <a:avLst>
            <a:gd name="adj1" fmla="val 50000"/>
            <a:gd name="adj2" fmla="val 50000"/>
          </a:avLst>
        </a:prstGeom>
        <a:solidFill>
          <a:srgbClr val="4472C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b="1" dirty="0" smtClean="0">
              <a:solidFill>
                <a:srgbClr val="FFFFFF"/>
              </a:solidFill>
              <a:latin typeface="Arial"/>
              <a:ea typeface="+mn-ea"/>
              <a:cs typeface="Arial"/>
            </a:rPr>
            <a:t>Trade Secrets</a:t>
          </a:r>
          <a:endParaRPr lang="en-US" b="1" dirty="0">
            <a:solidFill>
              <a:srgbClr val="FFFFFF"/>
            </a:solidFill>
            <a:latin typeface="Arial"/>
            <a:ea typeface="+mn-ea"/>
            <a:cs typeface="Arial"/>
          </a:endParaRPr>
        </a:p>
      </dgm:t>
    </dgm:pt>
    <dgm:pt modelId="{5248B4C3-1480-4C72-921E-3A9F76AF2310}" type="parTrans" cxnId="{D6F86F19-649F-426C-8F4C-A41D387AFC7A}">
      <dgm:prSet/>
      <dgm:spPr/>
      <dgm:t>
        <a:bodyPr/>
        <a:lstStyle/>
        <a:p>
          <a:endParaRPr lang="en-US"/>
        </a:p>
      </dgm:t>
    </dgm:pt>
    <dgm:pt modelId="{85B7E460-90C2-493C-9731-97D713FEAE74}" type="sibTrans" cxnId="{D6F86F19-649F-426C-8F4C-A41D387AFC7A}">
      <dgm:prSet/>
      <dgm:spPr/>
      <dgm:t>
        <a:bodyPr/>
        <a:lstStyle/>
        <a:p>
          <a:endParaRPr lang="en-US"/>
        </a:p>
      </dgm:t>
    </dgm:pt>
    <dgm:pt modelId="{D5B93B22-71E6-48E6-8D01-07FA4DCF190F}">
      <dgm:prSet phldrT="[Text]"/>
      <dgm:spPr>
        <a:xfrm>
          <a:off x="2634195" y="1088677"/>
          <a:ext cx="2660132" cy="3254722"/>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Non disclosure   agreements</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Limit access to information</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Control access to computer files</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Train employees</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Establish procedures to prevent sensitive information from leaving</a:t>
          </a:r>
          <a:endParaRPr lang="en-US" dirty="0">
            <a:solidFill>
              <a:srgbClr val="000000">
                <a:hueOff val="0"/>
                <a:satOff val="0"/>
                <a:lumOff val="0"/>
                <a:alphaOff val="0"/>
              </a:srgbClr>
            </a:solidFill>
            <a:latin typeface="Arial"/>
            <a:ea typeface="+mn-ea"/>
            <a:cs typeface="Arial"/>
          </a:endParaRPr>
        </a:p>
      </dgm:t>
    </dgm:pt>
    <dgm:pt modelId="{B164C205-71DB-49AD-9AE1-4F94493FC816}" type="parTrans" cxnId="{3C8B91DB-5137-4204-9F5F-8ECFC7C3B16B}">
      <dgm:prSet/>
      <dgm:spPr/>
      <dgm:t>
        <a:bodyPr/>
        <a:lstStyle/>
        <a:p>
          <a:endParaRPr lang="en-US"/>
        </a:p>
      </dgm:t>
    </dgm:pt>
    <dgm:pt modelId="{D0F79EDC-AC7A-4D50-AE18-69BD90C554A1}" type="sibTrans" cxnId="{3C8B91DB-5137-4204-9F5F-8ECFC7C3B16B}">
      <dgm:prSet/>
      <dgm:spPr/>
      <dgm:t>
        <a:bodyPr/>
        <a:lstStyle/>
        <a:p>
          <a:endParaRPr lang="en-US"/>
        </a:p>
      </dgm:t>
    </dgm:pt>
    <dgm:pt modelId="{7ECBFD44-3273-40CA-86A4-23848DA0462B}">
      <dgm:prSet phldrT="[Text]"/>
      <dgm:spPr>
        <a:xfrm>
          <a:off x="5267498" y="799550"/>
          <a:ext cx="3316528" cy="1257846"/>
        </a:xfrm>
        <a:prstGeom prst="rightArrow">
          <a:avLst>
            <a:gd name="adj1" fmla="val 50000"/>
            <a:gd name="adj2" fmla="val 50000"/>
          </a:avLst>
        </a:prstGeom>
        <a:solidFill>
          <a:srgbClr val="A5A5A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b="1" dirty="0" smtClean="0">
              <a:solidFill>
                <a:srgbClr val="FFFFFF"/>
              </a:solidFill>
              <a:latin typeface="Arial"/>
              <a:ea typeface="+mn-ea"/>
              <a:cs typeface="Arial"/>
            </a:rPr>
            <a:t>Copyright Protection</a:t>
          </a:r>
          <a:endParaRPr lang="en-US" b="1" dirty="0">
            <a:solidFill>
              <a:srgbClr val="FFFFFF"/>
            </a:solidFill>
            <a:latin typeface="Arial"/>
            <a:ea typeface="+mn-ea"/>
            <a:cs typeface="Arial"/>
          </a:endParaRPr>
        </a:p>
      </dgm:t>
    </dgm:pt>
    <dgm:pt modelId="{9094508E-26ED-40B1-8E56-302901B0FCF7}" type="parTrans" cxnId="{5BDCD2D8-5A87-43D4-82CE-87DE630998E6}">
      <dgm:prSet/>
      <dgm:spPr/>
      <dgm:t>
        <a:bodyPr/>
        <a:lstStyle/>
        <a:p>
          <a:endParaRPr lang="en-US"/>
        </a:p>
      </dgm:t>
    </dgm:pt>
    <dgm:pt modelId="{69F6164E-9D34-433E-AF68-D7BF601CB47C}" type="sibTrans" cxnId="{5BDCD2D8-5A87-43D4-82CE-87DE630998E6}">
      <dgm:prSet/>
      <dgm:spPr/>
      <dgm:t>
        <a:bodyPr/>
        <a:lstStyle/>
        <a:p>
          <a:endParaRPr lang="en-US"/>
        </a:p>
      </dgm:t>
    </dgm:pt>
    <dgm:pt modelId="{4FC6FBBE-3160-49FB-B4D1-007771996012}">
      <dgm:prSet phldrT="[Text]"/>
      <dgm:spPr>
        <a:xfrm>
          <a:off x="5273220" y="1476301"/>
          <a:ext cx="2777843" cy="2928765"/>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No registration needed</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Use copyright notice </a:t>
          </a:r>
        </a:p>
        <a:p>
          <a:r>
            <a:rPr lang="en-15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Use industry formats and </a:t>
          </a:r>
          <a:r>
            <a:rPr lang="en-US"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dirty="0" smtClean="0">
              <a:solidFill>
                <a:srgbClr val="000000">
                  <a:hueOff val="0"/>
                  <a:satOff val="0"/>
                  <a:lumOff val="0"/>
                  <a:alphaOff val="0"/>
                </a:srgbClr>
              </a:solidFill>
              <a:latin typeface="Arial"/>
              <a:ea typeface="+mn-ea"/>
              <a:cs typeface="Arial"/>
            </a:rPr>
            <a:t>identifiers </a:t>
          </a:r>
          <a:endParaRPr lang="en-US" dirty="0">
            <a:solidFill>
              <a:srgbClr val="000000">
                <a:hueOff val="0"/>
                <a:satOff val="0"/>
                <a:lumOff val="0"/>
                <a:alphaOff val="0"/>
              </a:srgbClr>
            </a:solidFill>
            <a:latin typeface="Arial"/>
            <a:ea typeface="+mn-ea"/>
            <a:cs typeface="Arial"/>
          </a:endParaRPr>
        </a:p>
      </dgm:t>
    </dgm:pt>
    <dgm:pt modelId="{68907D28-ED68-4933-A529-1E00F675243C}" type="parTrans" cxnId="{211DAFE7-FC7B-492F-A465-D914D0B84A73}">
      <dgm:prSet/>
      <dgm:spPr/>
      <dgm:t>
        <a:bodyPr/>
        <a:lstStyle/>
        <a:p>
          <a:endParaRPr lang="en-US"/>
        </a:p>
      </dgm:t>
    </dgm:pt>
    <dgm:pt modelId="{AFDE1306-086D-460F-AE54-431F82657D93}" type="sibTrans" cxnId="{211DAFE7-FC7B-492F-A465-D914D0B84A73}">
      <dgm:prSet/>
      <dgm:spPr/>
      <dgm:t>
        <a:bodyPr/>
        <a:lstStyle/>
        <a:p>
          <a:endParaRPr lang="en-US"/>
        </a:p>
      </dgm:t>
    </dgm:pt>
    <dgm:pt modelId="{792DE80F-269E-483D-AD18-214BB93D4340}" type="pres">
      <dgm:prSet presAssocID="{814B788D-EA22-4908-A22C-1FD3FB6CF21E}" presName="Name0" presStyleCnt="0">
        <dgm:presLayoutVars>
          <dgm:chMax val="5"/>
          <dgm:chPref val="5"/>
          <dgm:dir/>
          <dgm:animLvl val="lvl"/>
        </dgm:presLayoutVars>
      </dgm:prSet>
      <dgm:spPr/>
      <dgm:t>
        <a:bodyPr/>
        <a:lstStyle/>
        <a:p>
          <a:endParaRPr lang="en-US"/>
        </a:p>
      </dgm:t>
    </dgm:pt>
    <dgm:pt modelId="{C05D2DF0-D882-4EA0-8333-E767F928492A}" type="pres">
      <dgm:prSet presAssocID="{685A9862-5E63-4F46-993F-4E4792344886}" presName="parentText1" presStyleLbl="node1" presStyleIdx="0" presStyleCnt="3" custLinFactNeighborX="56" custLinFactNeighborY="-1317">
        <dgm:presLayoutVars>
          <dgm:chMax/>
          <dgm:chPref val="3"/>
          <dgm:bulletEnabled val="1"/>
        </dgm:presLayoutVars>
      </dgm:prSet>
      <dgm:spPr/>
      <dgm:t>
        <a:bodyPr/>
        <a:lstStyle/>
        <a:p>
          <a:endParaRPr lang="en-US"/>
        </a:p>
      </dgm:t>
    </dgm:pt>
    <dgm:pt modelId="{2EA423D0-33E3-4B81-877B-B2C317BFCDEE}" type="pres">
      <dgm:prSet presAssocID="{685A9862-5E63-4F46-993F-4E4792344886}" presName="childText1" presStyleLbl="solidAlignAcc1" presStyleIdx="0" presStyleCnt="3" custScaleY="123045" custLinFactNeighborX="-430" custLinFactNeighborY="3675">
        <dgm:presLayoutVars>
          <dgm:chMax val="0"/>
          <dgm:chPref val="0"/>
          <dgm:bulletEnabled val="1"/>
        </dgm:presLayoutVars>
      </dgm:prSet>
      <dgm:spPr/>
      <dgm:t>
        <a:bodyPr/>
        <a:lstStyle/>
        <a:p>
          <a:endParaRPr lang="en-US"/>
        </a:p>
      </dgm:t>
    </dgm:pt>
    <dgm:pt modelId="{A7F1D4CC-5E1D-4646-BBF7-E006C007F280}" type="pres">
      <dgm:prSet presAssocID="{75178922-BFDC-4E7B-A7B4-D9D58431D9CA}" presName="parentText2" presStyleLbl="node1" presStyleIdx="1" presStyleCnt="3">
        <dgm:presLayoutVars>
          <dgm:chMax/>
          <dgm:chPref val="3"/>
          <dgm:bulletEnabled val="1"/>
        </dgm:presLayoutVars>
      </dgm:prSet>
      <dgm:spPr/>
      <dgm:t>
        <a:bodyPr/>
        <a:lstStyle/>
        <a:p>
          <a:endParaRPr lang="en-US"/>
        </a:p>
      </dgm:t>
    </dgm:pt>
    <dgm:pt modelId="{5A2DB03F-E436-45A9-9F40-5EF69558E431}" type="pres">
      <dgm:prSet presAssocID="{75178922-BFDC-4E7B-A7B4-D9D58431D9CA}" presName="childText2" presStyleLbl="solidAlignAcc1" presStyleIdx="1" presStyleCnt="3" custScaleY="109468" custLinFactNeighborX="-365" custLinFactNeighborY="3984">
        <dgm:presLayoutVars>
          <dgm:chMax val="0"/>
          <dgm:chPref val="0"/>
          <dgm:bulletEnabled val="1"/>
        </dgm:presLayoutVars>
      </dgm:prSet>
      <dgm:spPr/>
      <dgm:t>
        <a:bodyPr/>
        <a:lstStyle/>
        <a:p>
          <a:endParaRPr lang="en-US"/>
        </a:p>
      </dgm:t>
    </dgm:pt>
    <dgm:pt modelId="{15394F1A-8EE8-4038-A98A-13F4F4A5B1A7}" type="pres">
      <dgm:prSet presAssocID="{7ECBFD44-3273-40CA-86A4-23848DA0462B}" presName="parentText3" presStyleLbl="node1" presStyleIdx="2" presStyleCnt="3" custLinFactNeighborX="-1591" custLinFactNeighborY="1801">
        <dgm:presLayoutVars>
          <dgm:chMax/>
          <dgm:chPref val="3"/>
          <dgm:bulletEnabled val="1"/>
        </dgm:presLayoutVars>
      </dgm:prSet>
      <dgm:spPr/>
      <dgm:t>
        <a:bodyPr/>
        <a:lstStyle/>
        <a:p>
          <a:endParaRPr lang="en-US"/>
        </a:p>
      </dgm:t>
    </dgm:pt>
    <dgm:pt modelId="{69F956BD-BE8E-4371-9490-00BDA961D7DB}" type="pres">
      <dgm:prSet presAssocID="{7ECBFD44-3273-40CA-86A4-23848DA0462B}" presName="childText3" presStyleLbl="solidAlignAcc1" presStyleIdx="2" presStyleCnt="3" custScaleX="104425" custScaleY="111527" custLinFactNeighborX="-2536" custLinFactNeighborY="1855">
        <dgm:presLayoutVars>
          <dgm:chMax val="0"/>
          <dgm:chPref val="0"/>
          <dgm:bulletEnabled val="1"/>
        </dgm:presLayoutVars>
      </dgm:prSet>
      <dgm:spPr/>
      <dgm:t>
        <a:bodyPr/>
        <a:lstStyle/>
        <a:p>
          <a:endParaRPr lang="en-US"/>
        </a:p>
      </dgm:t>
    </dgm:pt>
  </dgm:ptLst>
  <dgm:cxnLst>
    <dgm:cxn modelId="{D6F86F19-649F-426C-8F4C-A41D387AFC7A}" srcId="{814B788D-EA22-4908-A22C-1FD3FB6CF21E}" destId="{75178922-BFDC-4E7B-A7B4-D9D58431D9CA}" srcOrd="1" destOrd="0" parTransId="{5248B4C3-1480-4C72-921E-3A9F76AF2310}" sibTransId="{85B7E460-90C2-493C-9731-97D713FEAE74}"/>
    <dgm:cxn modelId="{2A4E0091-FD8A-4EE7-8C14-BC585200AD80}" type="presOf" srcId="{814B788D-EA22-4908-A22C-1FD3FB6CF21E}" destId="{792DE80F-269E-483D-AD18-214BB93D4340}" srcOrd="0" destOrd="0" presId="urn:microsoft.com/office/officeart/2009/3/layout/IncreasingArrowsProcess"/>
    <dgm:cxn modelId="{0DDAD471-6D5E-410E-9EA2-AEBE78311293}" srcId="{814B788D-EA22-4908-A22C-1FD3FB6CF21E}" destId="{685A9862-5E63-4F46-993F-4E4792344886}" srcOrd="0" destOrd="0" parTransId="{88992F42-BB99-4F87-A6A8-70BCEEA583D6}" sibTransId="{79F9D7AB-E61E-445F-98B2-A411DC59AD2F}"/>
    <dgm:cxn modelId="{B5976778-4BFD-451D-A06B-51AB5DEC69F3}" type="presOf" srcId="{685A9862-5E63-4F46-993F-4E4792344886}" destId="{C05D2DF0-D882-4EA0-8333-E767F928492A}" srcOrd="0" destOrd="0" presId="urn:microsoft.com/office/officeart/2009/3/layout/IncreasingArrowsProcess"/>
    <dgm:cxn modelId="{50916036-CAF5-4947-ADFA-9871D8AD1105}" type="presOf" srcId="{72CF30B5-C0EA-4132-AF7A-1547F6B51E29}" destId="{2EA423D0-33E3-4B81-877B-B2C317BFCDEE}" srcOrd="0" destOrd="0" presId="urn:microsoft.com/office/officeart/2009/3/layout/IncreasingArrowsProcess"/>
    <dgm:cxn modelId="{5BE10F45-2B48-449A-AE29-D3EA39B82527}" srcId="{685A9862-5E63-4F46-993F-4E4792344886}" destId="{72CF30B5-C0EA-4132-AF7A-1547F6B51E29}" srcOrd="0" destOrd="0" parTransId="{D04D3708-DE38-4FB7-9831-75F6DE0D9ADB}" sibTransId="{8F65C80D-E6F2-4443-A78B-58893D612E16}"/>
    <dgm:cxn modelId="{211DAFE7-FC7B-492F-A465-D914D0B84A73}" srcId="{7ECBFD44-3273-40CA-86A4-23848DA0462B}" destId="{4FC6FBBE-3160-49FB-B4D1-007771996012}" srcOrd="0" destOrd="0" parTransId="{68907D28-ED68-4933-A529-1E00F675243C}" sibTransId="{AFDE1306-086D-460F-AE54-431F82657D93}"/>
    <dgm:cxn modelId="{5BDCD2D8-5A87-43D4-82CE-87DE630998E6}" srcId="{814B788D-EA22-4908-A22C-1FD3FB6CF21E}" destId="{7ECBFD44-3273-40CA-86A4-23848DA0462B}" srcOrd="2" destOrd="0" parTransId="{9094508E-26ED-40B1-8E56-302901B0FCF7}" sibTransId="{69F6164E-9D34-433E-AF68-D7BF601CB47C}"/>
    <dgm:cxn modelId="{E06F3774-2838-4BD8-8733-730E0AFC08FF}" type="presOf" srcId="{75178922-BFDC-4E7B-A7B4-D9D58431D9CA}" destId="{A7F1D4CC-5E1D-4646-BBF7-E006C007F280}" srcOrd="0" destOrd="0" presId="urn:microsoft.com/office/officeart/2009/3/layout/IncreasingArrowsProcess"/>
    <dgm:cxn modelId="{3C8B91DB-5137-4204-9F5F-8ECFC7C3B16B}" srcId="{75178922-BFDC-4E7B-A7B4-D9D58431D9CA}" destId="{D5B93B22-71E6-48E6-8D01-07FA4DCF190F}" srcOrd="0" destOrd="0" parTransId="{B164C205-71DB-49AD-9AE1-4F94493FC816}" sibTransId="{D0F79EDC-AC7A-4D50-AE18-69BD90C554A1}"/>
    <dgm:cxn modelId="{52BE4871-9579-4E1E-A9F7-00757EFEF807}" type="presOf" srcId="{4FC6FBBE-3160-49FB-B4D1-007771996012}" destId="{69F956BD-BE8E-4371-9490-00BDA961D7DB}" srcOrd="0" destOrd="0" presId="urn:microsoft.com/office/officeart/2009/3/layout/IncreasingArrowsProcess"/>
    <dgm:cxn modelId="{A349828F-6EF6-4E78-A053-B5AD2E983CFB}" type="presOf" srcId="{7ECBFD44-3273-40CA-86A4-23848DA0462B}" destId="{15394F1A-8EE8-4038-A98A-13F4F4A5B1A7}" srcOrd="0" destOrd="0" presId="urn:microsoft.com/office/officeart/2009/3/layout/IncreasingArrowsProcess"/>
    <dgm:cxn modelId="{533D79AE-229A-4C70-9F36-C2D5FCF7F809}" type="presOf" srcId="{D5B93B22-71E6-48E6-8D01-07FA4DCF190F}" destId="{5A2DB03F-E436-45A9-9F40-5EF69558E431}" srcOrd="0" destOrd="0" presId="urn:microsoft.com/office/officeart/2009/3/layout/IncreasingArrowsProcess"/>
    <dgm:cxn modelId="{CE5B5ABD-DC03-4C9C-8076-1BC83BCABAE9}" type="presParOf" srcId="{792DE80F-269E-483D-AD18-214BB93D4340}" destId="{C05D2DF0-D882-4EA0-8333-E767F928492A}" srcOrd="0" destOrd="0" presId="urn:microsoft.com/office/officeart/2009/3/layout/IncreasingArrowsProcess"/>
    <dgm:cxn modelId="{BACBD329-33BF-4D81-88A7-EE4B785BCF8F}" type="presParOf" srcId="{792DE80F-269E-483D-AD18-214BB93D4340}" destId="{2EA423D0-33E3-4B81-877B-B2C317BFCDEE}" srcOrd="1" destOrd="0" presId="urn:microsoft.com/office/officeart/2009/3/layout/IncreasingArrowsProcess"/>
    <dgm:cxn modelId="{C1BCB125-D6FA-4E87-802F-9124E57420BC}" type="presParOf" srcId="{792DE80F-269E-483D-AD18-214BB93D4340}" destId="{A7F1D4CC-5E1D-4646-BBF7-E006C007F280}" srcOrd="2" destOrd="0" presId="urn:microsoft.com/office/officeart/2009/3/layout/IncreasingArrowsProcess"/>
    <dgm:cxn modelId="{5F5B8195-5B06-4D85-B2D3-9C009B40494C}" type="presParOf" srcId="{792DE80F-269E-483D-AD18-214BB93D4340}" destId="{5A2DB03F-E436-45A9-9F40-5EF69558E431}" srcOrd="3" destOrd="0" presId="urn:microsoft.com/office/officeart/2009/3/layout/IncreasingArrowsProcess"/>
    <dgm:cxn modelId="{535AE9DE-B907-4F36-8299-61D12B8690E4}" type="presParOf" srcId="{792DE80F-269E-483D-AD18-214BB93D4340}" destId="{15394F1A-8EE8-4038-A98A-13F4F4A5B1A7}" srcOrd="4" destOrd="0" presId="urn:microsoft.com/office/officeart/2009/3/layout/IncreasingArrowsProcess"/>
    <dgm:cxn modelId="{C5409694-C963-434A-90C9-95F926398D48}" type="presParOf" srcId="{792DE80F-269E-483D-AD18-214BB93D4340}" destId="{69F956BD-BE8E-4371-9490-00BDA961D7D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14B788D-EA22-4908-A22C-1FD3FB6CF21E}"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US"/>
        </a:p>
      </dgm:t>
    </dgm:pt>
    <dgm:pt modelId="{685A9862-5E63-4F46-993F-4E4792344886}">
      <dgm:prSet phldrT="[Text]"/>
      <dgm:spPr>
        <a:xfrm>
          <a:off x="28310" y="8692"/>
          <a:ext cx="8182143" cy="1191631"/>
        </a:xfrm>
        <a:prstGeom prst="rightArrow">
          <a:avLst>
            <a:gd name="adj1" fmla="val 50000"/>
            <a:gd name="adj2" fmla="val 50000"/>
          </a:avLst>
        </a:prstGeom>
        <a:solidFill>
          <a:srgbClr val="4454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b="1" dirty="0" smtClean="0">
              <a:solidFill>
                <a:srgbClr val="FFFFFF"/>
              </a:solidFill>
              <a:latin typeface="Arial"/>
              <a:ea typeface="+mn-ea"/>
              <a:cs typeface="Arial"/>
            </a:rPr>
            <a:t>Trademark Rights</a:t>
          </a:r>
          <a:endParaRPr lang="en-US" b="1" dirty="0">
            <a:solidFill>
              <a:srgbClr val="FFFFFF"/>
            </a:solidFill>
            <a:latin typeface="Arial"/>
            <a:ea typeface="+mn-ea"/>
            <a:cs typeface="Arial"/>
          </a:endParaRPr>
        </a:p>
      </dgm:t>
    </dgm:pt>
    <dgm:pt modelId="{88992F42-BB99-4F87-A6A8-70BCEEA583D6}" type="parTrans" cxnId="{0DDAD471-6D5E-410E-9EA2-AEBE78311293}">
      <dgm:prSet/>
      <dgm:spPr/>
      <dgm:t>
        <a:bodyPr/>
        <a:lstStyle/>
        <a:p>
          <a:endParaRPr lang="en-US"/>
        </a:p>
      </dgm:t>
    </dgm:pt>
    <dgm:pt modelId="{79F9D7AB-E61E-445F-98B2-A411DC59AD2F}" type="sibTrans" cxnId="{0DDAD471-6D5E-410E-9EA2-AEBE78311293}">
      <dgm:prSet/>
      <dgm:spPr/>
      <dgm:t>
        <a:bodyPr/>
        <a:lstStyle/>
        <a:p>
          <a:endParaRPr lang="en-US"/>
        </a:p>
      </dgm:t>
    </dgm:pt>
    <dgm:pt modelId="{75178922-BFDC-4E7B-A7B4-D9D58431D9CA}">
      <dgm:prSet phldrT="[Text]"/>
      <dgm:spPr>
        <a:xfrm>
          <a:off x="2543828" y="421596"/>
          <a:ext cx="5662043" cy="1191631"/>
        </a:xfrm>
        <a:prstGeom prst="rightArrow">
          <a:avLst>
            <a:gd name="adj1" fmla="val 50000"/>
            <a:gd name="adj2" fmla="val 50000"/>
          </a:avLst>
        </a:prstGeom>
        <a:solidFill>
          <a:srgbClr val="4472C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b="1" dirty="0" smtClean="0">
              <a:solidFill>
                <a:srgbClr val="FFFFFF"/>
              </a:solidFill>
              <a:latin typeface="Arial"/>
              <a:ea typeface="+mn-ea"/>
              <a:cs typeface="Arial"/>
            </a:rPr>
            <a:t>Domain Name</a:t>
          </a:r>
          <a:endParaRPr lang="en-US" b="1" dirty="0">
            <a:solidFill>
              <a:srgbClr val="FFFFFF"/>
            </a:solidFill>
            <a:latin typeface="Arial"/>
            <a:ea typeface="+mn-ea"/>
            <a:cs typeface="Arial"/>
          </a:endParaRPr>
        </a:p>
      </dgm:t>
    </dgm:pt>
    <dgm:pt modelId="{5248B4C3-1480-4C72-921E-3A9F76AF2310}" type="parTrans" cxnId="{D6F86F19-649F-426C-8F4C-A41D387AFC7A}">
      <dgm:prSet/>
      <dgm:spPr/>
      <dgm:t>
        <a:bodyPr/>
        <a:lstStyle/>
        <a:p>
          <a:endParaRPr lang="en-US"/>
        </a:p>
      </dgm:t>
    </dgm:pt>
    <dgm:pt modelId="{85B7E460-90C2-493C-9731-97D713FEAE74}" type="sibTrans" cxnId="{D6F86F19-649F-426C-8F4C-A41D387AFC7A}">
      <dgm:prSet/>
      <dgm:spPr/>
      <dgm:t>
        <a:bodyPr/>
        <a:lstStyle/>
        <a:p>
          <a:endParaRPr lang="en-US"/>
        </a:p>
      </dgm:t>
    </dgm:pt>
    <dgm:pt modelId="{D5B93B22-71E6-48E6-8D01-07FA4DCF190F}">
      <dgm:prSet phldrT="[Text]" custT="1"/>
      <dgm:spPr>
        <a:xfrm>
          <a:off x="2510008" y="1298382"/>
          <a:ext cx="2520100" cy="2718425"/>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lgn="l"/>
          <a:r>
            <a:rPr lang="en-150" sz="16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dirty="0" smtClean="0">
              <a:solidFill>
                <a:srgbClr val="000000">
                  <a:hueOff val="0"/>
                  <a:satOff val="0"/>
                  <a:lumOff val="0"/>
                  <a:alphaOff val="0"/>
                </a:srgbClr>
              </a:solidFill>
              <a:latin typeface="Arial"/>
              <a:ea typeface="+mn-ea"/>
              <a:cs typeface="Arial"/>
              <a:sym typeface="Wingdings" panose="05000000000000000000" pitchFamily="2" charset="2"/>
            </a:rPr>
            <a:t>Register early</a:t>
          </a:r>
        </a:p>
        <a:p>
          <a:pPr algn="l"/>
          <a:endParaRPr lang="en-US" sz="1400" dirty="0" smtClean="0">
            <a:solidFill>
              <a:srgbClr val="000000">
                <a:hueOff val="0"/>
                <a:satOff val="0"/>
                <a:lumOff val="0"/>
                <a:alphaOff val="0"/>
              </a:srgbClr>
            </a:solidFill>
            <a:latin typeface="Arial"/>
            <a:ea typeface="+mn-ea"/>
            <a:cs typeface="Arial"/>
          </a:endParaRPr>
        </a:p>
        <a:p>
          <a:pPr algn="ctr"/>
          <a:r>
            <a:rPr lang="en-US" sz="1400" dirty="0" smtClean="0">
              <a:solidFill>
                <a:srgbClr val="000000">
                  <a:hueOff val="0"/>
                  <a:satOff val="0"/>
                  <a:lumOff val="0"/>
                  <a:alphaOff val="0"/>
                </a:srgbClr>
              </a:solidFill>
              <a:latin typeface="Arial"/>
              <a:ea typeface="+mn-ea"/>
              <a:cs typeface="Arial"/>
            </a:rPr>
            <a:t>“Cybersquatting”</a:t>
          </a:r>
        </a:p>
        <a:p>
          <a:pPr algn="ctr"/>
          <a:r>
            <a:rPr lang="en-US" sz="1400" b="1" dirty="0" smtClean="0">
              <a:solidFill>
                <a:srgbClr val="C00000"/>
              </a:solidFill>
              <a:latin typeface="Arial"/>
              <a:ea typeface="+mn-ea"/>
              <a:cs typeface="Arial"/>
            </a:rPr>
            <a:t>the abusive registration and use of a trademark in a domain name by a third </a:t>
          </a:r>
          <a:r>
            <a:rPr lang="en-US" sz="1400" b="1" dirty="0" smtClean="0">
              <a:solidFill>
                <a:srgbClr val="C00000"/>
              </a:solidFill>
              <a:latin typeface="Arial"/>
              <a:ea typeface="+mn-ea"/>
              <a:cs typeface="Arial"/>
            </a:rPr>
            <a:t>party</a:t>
          </a:r>
          <a:endParaRPr lang="en-US" sz="1400" dirty="0" smtClean="0">
            <a:solidFill>
              <a:srgbClr val="000000">
                <a:hueOff val="0"/>
                <a:satOff val="0"/>
                <a:lumOff val="0"/>
                <a:alphaOff val="0"/>
              </a:srgbClr>
            </a:solidFill>
            <a:latin typeface="Arial"/>
            <a:ea typeface="+mn-ea"/>
            <a:cs typeface="Arial"/>
          </a:endParaRPr>
        </a:p>
        <a:p>
          <a:pPr algn="ctr"/>
          <a:endParaRPr lang="en-US" sz="1400" dirty="0" smtClean="0">
            <a:solidFill>
              <a:srgbClr val="000000">
                <a:hueOff val="0"/>
                <a:satOff val="0"/>
                <a:lumOff val="0"/>
                <a:alphaOff val="0"/>
              </a:srgbClr>
            </a:solidFill>
            <a:latin typeface="Arial"/>
            <a:ea typeface="+mn-ea"/>
            <a:cs typeface="Arial"/>
          </a:endParaRPr>
        </a:p>
        <a:p>
          <a:pPr algn="ctr"/>
          <a:r>
            <a:rPr lang="en-US" sz="1400" b="1" dirty="0" smtClean="0">
              <a:solidFill>
                <a:srgbClr val="000000">
                  <a:hueOff val="0"/>
                  <a:satOff val="0"/>
                  <a:lumOff val="0"/>
                  <a:alphaOff val="0"/>
                </a:srgbClr>
              </a:solidFill>
              <a:latin typeface="Arial"/>
              <a:ea typeface="+mn-ea"/>
              <a:cs typeface="Arial"/>
            </a:rPr>
            <a:t>WIPO UDRP</a:t>
          </a:r>
          <a:endParaRPr lang="en-US" sz="1400" b="1" dirty="0">
            <a:solidFill>
              <a:srgbClr val="000000">
                <a:hueOff val="0"/>
                <a:satOff val="0"/>
                <a:lumOff val="0"/>
                <a:alphaOff val="0"/>
              </a:srgbClr>
            </a:solidFill>
            <a:latin typeface="Arial"/>
            <a:ea typeface="+mn-ea"/>
            <a:cs typeface="Arial"/>
          </a:endParaRPr>
        </a:p>
      </dgm:t>
    </dgm:pt>
    <dgm:pt modelId="{B164C205-71DB-49AD-9AE1-4F94493FC816}" type="parTrans" cxnId="{3C8B91DB-5137-4204-9F5F-8ECFC7C3B16B}">
      <dgm:prSet/>
      <dgm:spPr/>
      <dgm:t>
        <a:bodyPr/>
        <a:lstStyle/>
        <a:p>
          <a:endParaRPr lang="en-US"/>
        </a:p>
      </dgm:t>
    </dgm:pt>
    <dgm:pt modelId="{D0F79EDC-AC7A-4D50-AE18-69BD90C554A1}" type="sibTrans" cxnId="{3C8B91DB-5137-4204-9F5F-8ECFC7C3B16B}">
      <dgm:prSet/>
      <dgm:spPr/>
      <dgm:t>
        <a:bodyPr/>
        <a:lstStyle/>
        <a:p>
          <a:endParaRPr lang="en-US"/>
        </a:p>
      </dgm:t>
    </dgm:pt>
    <dgm:pt modelId="{7ECBFD44-3273-40CA-86A4-23848DA0462B}">
      <dgm:prSet phldrT="[Text]"/>
      <dgm:spPr>
        <a:xfrm>
          <a:off x="5063928" y="818807"/>
          <a:ext cx="3141943" cy="1191631"/>
        </a:xfrm>
        <a:prstGeom prst="rightArrow">
          <a:avLst>
            <a:gd name="adj1" fmla="val 50000"/>
            <a:gd name="adj2" fmla="val 50000"/>
          </a:avLst>
        </a:prstGeom>
        <a:solidFill>
          <a:srgbClr val="A5A5A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b="1" dirty="0" smtClean="0">
              <a:solidFill>
                <a:srgbClr val="FFFFFF"/>
              </a:solidFill>
              <a:latin typeface="Arial"/>
              <a:ea typeface="+mn-ea"/>
              <a:cs typeface="Arial"/>
            </a:rPr>
            <a:t>Design Rights</a:t>
          </a:r>
          <a:endParaRPr lang="en-US" b="1" dirty="0">
            <a:solidFill>
              <a:srgbClr val="FFFFFF"/>
            </a:solidFill>
            <a:latin typeface="Arial"/>
            <a:ea typeface="+mn-ea"/>
            <a:cs typeface="Arial"/>
          </a:endParaRPr>
        </a:p>
      </dgm:t>
    </dgm:pt>
    <dgm:pt modelId="{9094508E-26ED-40B1-8E56-302901B0FCF7}" type="parTrans" cxnId="{5BDCD2D8-5A87-43D4-82CE-87DE630998E6}">
      <dgm:prSet/>
      <dgm:spPr/>
      <dgm:t>
        <a:bodyPr/>
        <a:lstStyle/>
        <a:p>
          <a:endParaRPr lang="en-US"/>
        </a:p>
      </dgm:t>
    </dgm:pt>
    <dgm:pt modelId="{69F6164E-9D34-433E-AF68-D7BF601CB47C}" type="sibTrans" cxnId="{5BDCD2D8-5A87-43D4-82CE-87DE630998E6}">
      <dgm:prSet/>
      <dgm:spPr/>
      <dgm:t>
        <a:bodyPr/>
        <a:lstStyle/>
        <a:p>
          <a:endParaRPr lang="en-US"/>
        </a:p>
      </dgm:t>
    </dgm:pt>
    <dgm:pt modelId="{4FC6FBBE-3160-49FB-B4D1-007771996012}">
      <dgm:prSet phldrT="[Text]" custT="1"/>
      <dgm:spPr>
        <a:xfrm>
          <a:off x="5024602" y="1580876"/>
          <a:ext cx="2631614" cy="2624400"/>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150" sz="16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600" dirty="0" smtClean="0">
              <a:solidFill>
                <a:srgbClr val="000000">
                  <a:hueOff val="0"/>
                  <a:satOff val="0"/>
                  <a:lumOff val="0"/>
                  <a:alphaOff val="0"/>
                </a:srgbClr>
              </a:solidFill>
              <a:latin typeface="Arial"/>
              <a:ea typeface="+mn-ea"/>
              <a:cs typeface="Arial"/>
            </a:rPr>
            <a:t>Application process &amp;   requirements </a:t>
          </a:r>
        </a:p>
        <a:p>
          <a:r>
            <a:rPr lang="en-150" sz="16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600" dirty="0" smtClean="0">
              <a:solidFill>
                <a:srgbClr val="000000">
                  <a:hueOff val="0"/>
                  <a:satOff val="0"/>
                  <a:lumOff val="0"/>
                  <a:alphaOff val="0"/>
                </a:srgbClr>
              </a:solidFill>
              <a:latin typeface="Arial"/>
              <a:ea typeface="+mn-ea"/>
              <a:cs typeface="Arial"/>
            </a:rPr>
            <a:t>Don’t infringe others rights</a:t>
          </a:r>
        </a:p>
        <a:p>
          <a:r>
            <a:rPr lang="en-150" sz="16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600" dirty="0" smtClean="0">
              <a:solidFill>
                <a:srgbClr val="000000">
                  <a:hueOff val="0"/>
                  <a:satOff val="0"/>
                  <a:lumOff val="0"/>
                  <a:alphaOff val="0"/>
                </a:srgbClr>
              </a:solidFill>
              <a:latin typeface="Arial"/>
              <a:ea typeface="+mn-ea"/>
              <a:cs typeface="Arial"/>
            </a:rPr>
            <a:t>New &amp; Original</a:t>
          </a:r>
        </a:p>
        <a:p>
          <a:endParaRPr lang="en-US" sz="2300" dirty="0">
            <a:solidFill>
              <a:srgbClr val="000000">
                <a:hueOff val="0"/>
                <a:satOff val="0"/>
                <a:lumOff val="0"/>
                <a:alphaOff val="0"/>
              </a:srgbClr>
            </a:solidFill>
            <a:latin typeface="Arial"/>
            <a:ea typeface="+mn-ea"/>
            <a:cs typeface="Arial"/>
          </a:endParaRPr>
        </a:p>
      </dgm:t>
    </dgm:pt>
    <dgm:pt modelId="{68907D28-ED68-4933-A529-1E00F675243C}" type="parTrans" cxnId="{211DAFE7-FC7B-492F-A465-D914D0B84A73}">
      <dgm:prSet/>
      <dgm:spPr/>
      <dgm:t>
        <a:bodyPr/>
        <a:lstStyle/>
        <a:p>
          <a:endParaRPr lang="en-US"/>
        </a:p>
      </dgm:t>
    </dgm:pt>
    <dgm:pt modelId="{AFDE1306-086D-460F-AE54-431F82657D93}" type="sibTrans" cxnId="{211DAFE7-FC7B-492F-A465-D914D0B84A73}">
      <dgm:prSet/>
      <dgm:spPr/>
      <dgm:t>
        <a:bodyPr/>
        <a:lstStyle/>
        <a:p>
          <a:endParaRPr lang="en-US"/>
        </a:p>
      </dgm:t>
    </dgm:pt>
    <dgm:pt modelId="{72CF30B5-C0EA-4132-AF7A-1547F6B51E29}">
      <dgm:prSet phldrT="[Text]" custT="1"/>
      <dgm:spPr>
        <a:xfrm>
          <a:off x="11178" y="952866"/>
          <a:ext cx="2520100" cy="2824524"/>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150" sz="14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dirty="0" smtClean="0">
              <a:solidFill>
                <a:srgbClr val="000000">
                  <a:hueOff val="0"/>
                  <a:satOff val="0"/>
                  <a:lumOff val="0"/>
                  <a:alphaOff val="0"/>
                </a:srgbClr>
              </a:solidFill>
              <a:latin typeface="Arial"/>
              <a:ea typeface="+mn-ea"/>
              <a:cs typeface="Arial"/>
            </a:rPr>
            <a:t>Application process &amp;   requirements </a:t>
          </a:r>
        </a:p>
        <a:p>
          <a:r>
            <a:rPr lang="en-150" sz="14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dirty="0" smtClean="0">
              <a:solidFill>
                <a:srgbClr val="000000">
                  <a:hueOff val="0"/>
                  <a:satOff val="0"/>
                  <a:lumOff val="0"/>
                  <a:alphaOff val="0"/>
                </a:srgbClr>
              </a:solidFill>
              <a:latin typeface="Arial"/>
              <a:ea typeface="+mn-ea"/>
              <a:cs typeface="Arial"/>
            </a:rPr>
            <a:t>Don’t infringe others rights</a:t>
          </a:r>
        </a:p>
        <a:p>
          <a:r>
            <a:rPr lang="en-150" sz="14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dirty="0" smtClean="0">
              <a:solidFill>
                <a:srgbClr val="000000">
                  <a:hueOff val="0"/>
                  <a:satOff val="0"/>
                  <a:lumOff val="0"/>
                  <a:alphaOff val="0"/>
                </a:srgbClr>
              </a:solidFill>
              <a:latin typeface="Arial"/>
              <a:ea typeface="+mn-ea"/>
              <a:cs typeface="Arial"/>
            </a:rPr>
            <a:t>Early filling vs “Use in commerce"</a:t>
          </a:r>
        </a:p>
        <a:p>
          <a:r>
            <a:rPr lang="en-150" sz="14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dirty="0" smtClean="0">
              <a:solidFill>
                <a:srgbClr val="000000">
                  <a:hueOff val="0"/>
                  <a:satOff val="0"/>
                  <a:lumOff val="0"/>
                  <a:alphaOff val="0"/>
                </a:srgbClr>
              </a:solidFill>
              <a:latin typeface="Arial"/>
              <a:ea typeface="+mn-ea"/>
              <a:cs typeface="Arial"/>
              <a:sym typeface="Wingdings" panose="05000000000000000000" pitchFamily="2" charset="2"/>
            </a:rPr>
            <a:t> Use the TM consistently</a:t>
          </a:r>
          <a:endParaRPr lang="en-US" sz="1400" dirty="0" smtClean="0">
            <a:solidFill>
              <a:srgbClr val="000000">
                <a:hueOff val="0"/>
                <a:satOff val="0"/>
                <a:lumOff val="0"/>
                <a:alphaOff val="0"/>
              </a:srgbClr>
            </a:solidFill>
            <a:latin typeface="Arial"/>
            <a:ea typeface="+mn-ea"/>
            <a:cs typeface="Arial"/>
          </a:endParaRPr>
        </a:p>
        <a:p>
          <a:r>
            <a:rPr lang="en-150" sz="14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dirty="0" smtClean="0">
              <a:solidFill>
                <a:srgbClr val="000000">
                  <a:hueOff val="0"/>
                  <a:satOff val="0"/>
                  <a:lumOff val="0"/>
                  <a:alphaOff val="0"/>
                </a:srgbClr>
              </a:solidFill>
              <a:latin typeface="Arial"/>
              <a:ea typeface="+mn-ea"/>
              <a:cs typeface="Arial"/>
              <a:sym typeface="Wingdings" panose="05000000000000000000" pitchFamily="2" charset="2"/>
            </a:rPr>
            <a:t> Use the symbol</a:t>
          </a:r>
          <a:endParaRPr lang="en-US" sz="1400" dirty="0" smtClean="0">
            <a:solidFill>
              <a:srgbClr val="000000">
                <a:hueOff val="0"/>
                <a:satOff val="0"/>
                <a:lumOff val="0"/>
                <a:alphaOff val="0"/>
              </a:srgbClr>
            </a:solidFill>
            <a:latin typeface="Arial"/>
            <a:ea typeface="+mn-ea"/>
            <a:cs typeface="Arial"/>
          </a:endParaRPr>
        </a:p>
        <a:p>
          <a:endParaRPr lang="en-US" sz="1600" dirty="0">
            <a:solidFill>
              <a:srgbClr val="000000">
                <a:hueOff val="0"/>
                <a:satOff val="0"/>
                <a:lumOff val="0"/>
                <a:alphaOff val="0"/>
              </a:srgbClr>
            </a:solidFill>
            <a:latin typeface="Arial"/>
            <a:ea typeface="+mn-ea"/>
            <a:cs typeface="Arial"/>
          </a:endParaRPr>
        </a:p>
      </dgm:t>
    </dgm:pt>
    <dgm:pt modelId="{8F65C80D-E6F2-4443-A78B-58893D612E16}" type="sibTrans" cxnId="{5BE10F45-2B48-449A-AE29-D3EA39B82527}">
      <dgm:prSet/>
      <dgm:spPr/>
      <dgm:t>
        <a:bodyPr/>
        <a:lstStyle/>
        <a:p>
          <a:endParaRPr lang="en-US"/>
        </a:p>
      </dgm:t>
    </dgm:pt>
    <dgm:pt modelId="{D04D3708-DE38-4FB7-9831-75F6DE0D9ADB}" type="parTrans" cxnId="{5BE10F45-2B48-449A-AE29-D3EA39B82527}">
      <dgm:prSet/>
      <dgm:spPr/>
      <dgm:t>
        <a:bodyPr/>
        <a:lstStyle/>
        <a:p>
          <a:endParaRPr lang="en-US"/>
        </a:p>
      </dgm:t>
    </dgm:pt>
    <dgm:pt modelId="{849286AF-35DC-4D6B-A903-0A7AFFF50D61}">
      <dgm:prSet/>
      <dgm:spPr>
        <a:xfrm>
          <a:off x="11178" y="952866"/>
          <a:ext cx="2520100" cy="2824524"/>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04C5DBAE-D499-424F-8ECC-1C5F7AACE25C}" type="parTrans" cxnId="{8878689C-31FA-4DF7-BCE8-EA39A131B96B}">
      <dgm:prSet/>
      <dgm:spPr/>
      <dgm:t>
        <a:bodyPr/>
        <a:lstStyle/>
        <a:p>
          <a:endParaRPr lang="en-US"/>
        </a:p>
      </dgm:t>
    </dgm:pt>
    <dgm:pt modelId="{30A364B6-E1D3-4989-BADD-BE335499A35C}" type="sibTrans" cxnId="{8878689C-31FA-4DF7-BCE8-EA39A131B96B}">
      <dgm:prSet/>
      <dgm:spPr/>
      <dgm:t>
        <a:bodyPr/>
        <a:lstStyle/>
        <a:p>
          <a:endParaRPr lang="en-US"/>
        </a:p>
      </dgm:t>
    </dgm:pt>
    <dgm:pt modelId="{792DE80F-269E-483D-AD18-214BB93D4340}" type="pres">
      <dgm:prSet presAssocID="{814B788D-EA22-4908-A22C-1FD3FB6CF21E}" presName="Name0" presStyleCnt="0">
        <dgm:presLayoutVars>
          <dgm:chMax val="5"/>
          <dgm:chPref val="5"/>
          <dgm:dir/>
          <dgm:animLvl val="lvl"/>
        </dgm:presLayoutVars>
      </dgm:prSet>
      <dgm:spPr/>
      <dgm:t>
        <a:bodyPr/>
        <a:lstStyle/>
        <a:p>
          <a:endParaRPr lang="en-US"/>
        </a:p>
      </dgm:t>
    </dgm:pt>
    <dgm:pt modelId="{C05D2DF0-D882-4EA0-8333-E767F928492A}" type="pres">
      <dgm:prSet presAssocID="{685A9862-5E63-4F46-993F-4E4792344886}" presName="parentText1" presStyleLbl="node1" presStyleIdx="0" presStyleCnt="3" custLinFactNeighborX="56" custLinFactNeighborY="-1317">
        <dgm:presLayoutVars>
          <dgm:chMax/>
          <dgm:chPref val="3"/>
          <dgm:bulletEnabled val="1"/>
        </dgm:presLayoutVars>
      </dgm:prSet>
      <dgm:spPr/>
      <dgm:t>
        <a:bodyPr/>
        <a:lstStyle/>
        <a:p>
          <a:endParaRPr lang="en-US"/>
        </a:p>
      </dgm:t>
    </dgm:pt>
    <dgm:pt modelId="{2EA423D0-33E3-4B81-877B-B2C317BFCDEE}" type="pres">
      <dgm:prSet presAssocID="{685A9862-5E63-4F46-993F-4E4792344886}" presName="childText1" presStyleLbl="solidAlignAcc1" presStyleIdx="0" presStyleCnt="3" custScaleY="97170" custLinFactNeighborX="-942" custLinFactNeighborY="-7074">
        <dgm:presLayoutVars>
          <dgm:chMax val="0"/>
          <dgm:chPref val="0"/>
          <dgm:bulletEnabled val="1"/>
        </dgm:presLayoutVars>
      </dgm:prSet>
      <dgm:spPr/>
      <dgm:t>
        <a:bodyPr/>
        <a:lstStyle/>
        <a:p>
          <a:endParaRPr lang="en-US"/>
        </a:p>
      </dgm:t>
    </dgm:pt>
    <dgm:pt modelId="{A7F1D4CC-5E1D-4646-BBF7-E006C007F280}" type="pres">
      <dgm:prSet presAssocID="{75178922-BFDC-4E7B-A7B4-D9D58431D9CA}" presName="parentText2" presStyleLbl="node1" presStyleIdx="1" presStyleCnt="3">
        <dgm:presLayoutVars>
          <dgm:chMax/>
          <dgm:chPref val="3"/>
          <dgm:bulletEnabled val="1"/>
        </dgm:presLayoutVars>
      </dgm:prSet>
      <dgm:spPr/>
      <dgm:t>
        <a:bodyPr/>
        <a:lstStyle/>
        <a:p>
          <a:endParaRPr lang="en-US"/>
        </a:p>
      </dgm:t>
    </dgm:pt>
    <dgm:pt modelId="{5A2DB03F-E436-45A9-9F40-5EF69558E431}" type="pres">
      <dgm:prSet presAssocID="{75178922-BFDC-4E7B-A7B4-D9D58431D9CA}" presName="childText2" presStyleLbl="solidAlignAcc1" presStyleIdx="1" presStyleCnt="3" custScaleY="98244" custLinFactNeighborX="-14" custLinFactNeighborY="-3924">
        <dgm:presLayoutVars>
          <dgm:chMax val="0"/>
          <dgm:chPref val="0"/>
          <dgm:bulletEnabled val="1"/>
        </dgm:presLayoutVars>
      </dgm:prSet>
      <dgm:spPr/>
      <dgm:t>
        <a:bodyPr/>
        <a:lstStyle/>
        <a:p>
          <a:endParaRPr lang="en-US"/>
        </a:p>
      </dgm:t>
    </dgm:pt>
    <dgm:pt modelId="{15394F1A-8EE8-4038-A98A-13F4F4A5B1A7}" type="pres">
      <dgm:prSet presAssocID="{7ECBFD44-3273-40CA-86A4-23848DA0462B}" presName="parentText3" presStyleLbl="node1" presStyleIdx="2" presStyleCnt="3">
        <dgm:presLayoutVars>
          <dgm:chMax/>
          <dgm:chPref val="3"/>
          <dgm:bulletEnabled val="1"/>
        </dgm:presLayoutVars>
      </dgm:prSet>
      <dgm:spPr/>
      <dgm:t>
        <a:bodyPr/>
        <a:lstStyle/>
        <a:p>
          <a:endParaRPr lang="en-US"/>
        </a:p>
      </dgm:t>
    </dgm:pt>
    <dgm:pt modelId="{69F956BD-BE8E-4371-9490-00BDA961D7DB}" type="pres">
      <dgm:prSet presAssocID="{7ECBFD44-3273-40CA-86A4-23848DA0462B}" presName="childText3" presStyleLbl="solidAlignAcc1" presStyleIdx="2" presStyleCnt="3" custScaleX="104425" custScaleY="91263" custLinFactNeighborX="834" custLinFactNeighborY="-11545">
        <dgm:presLayoutVars>
          <dgm:chMax val="0"/>
          <dgm:chPref val="0"/>
          <dgm:bulletEnabled val="1"/>
        </dgm:presLayoutVars>
      </dgm:prSet>
      <dgm:spPr/>
      <dgm:t>
        <a:bodyPr/>
        <a:lstStyle/>
        <a:p>
          <a:endParaRPr lang="en-US"/>
        </a:p>
      </dgm:t>
    </dgm:pt>
  </dgm:ptLst>
  <dgm:cxnLst>
    <dgm:cxn modelId="{3C8B91DB-5137-4204-9F5F-8ECFC7C3B16B}" srcId="{75178922-BFDC-4E7B-A7B4-D9D58431D9CA}" destId="{D5B93B22-71E6-48E6-8D01-07FA4DCF190F}" srcOrd="0" destOrd="0" parTransId="{B164C205-71DB-49AD-9AE1-4F94493FC816}" sibTransId="{D0F79EDC-AC7A-4D50-AE18-69BD90C554A1}"/>
    <dgm:cxn modelId="{019F7B60-603C-4F6D-A231-9CD560235A54}" type="presOf" srcId="{849286AF-35DC-4D6B-A903-0A7AFFF50D61}" destId="{2EA423D0-33E3-4B81-877B-B2C317BFCDEE}" srcOrd="0" destOrd="1" presId="urn:microsoft.com/office/officeart/2009/3/layout/IncreasingArrowsProcess"/>
    <dgm:cxn modelId="{B5976778-4BFD-451D-A06B-51AB5DEC69F3}" type="presOf" srcId="{685A9862-5E63-4F46-993F-4E4792344886}" destId="{C05D2DF0-D882-4EA0-8333-E767F928492A}" srcOrd="0" destOrd="0" presId="urn:microsoft.com/office/officeart/2009/3/layout/IncreasingArrowsProcess"/>
    <dgm:cxn modelId="{50916036-CAF5-4947-ADFA-9871D8AD1105}" type="presOf" srcId="{72CF30B5-C0EA-4132-AF7A-1547F6B51E29}" destId="{2EA423D0-33E3-4B81-877B-B2C317BFCDEE}" srcOrd="0" destOrd="0" presId="urn:microsoft.com/office/officeart/2009/3/layout/IncreasingArrowsProcess"/>
    <dgm:cxn modelId="{0DDAD471-6D5E-410E-9EA2-AEBE78311293}" srcId="{814B788D-EA22-4908-A22C-1FD3FB6CF21E}" destId="{685A9862-5E63-4F46-993F-4E4792344886}" srcOrd="0" destOrd="0" parTransId="{88992F42-BB99-4F87-A6A8-70BCEEA583D6}" sibTransId="{79F9D7AB-E61E-445F-98B2-A411DC59AD2F}"/>
    <dgm:cxn modelId="{8878689C-31FA-4DF7-BCE8-EA39A131B96B}" srcId="{685A9862-5E63-4F46-993F-4E4792344886}" destId="{849286AF-35DC-4D6B-A903-0A7AFFF50D61}" srcOrd="1" destOrd="0" parTransId="{04C5DBAE-D499-424F-8ECC-1C5F7AACE25C}" sibTransId="{30A364B6-E1D3-4989-BADD-BE335499A35C}"/>
    <dgm:cxn modelId="{533D79AE-229A-4C70-9F36-C2D5FCF7F809}" type="presOf" srcId="{D5B93B22-71E6-48E6-8D01-07FA4DCF190F}" destId="{5A2DB03F-E436-45A9-9F40-5EF69558E431}" srcOrd="0" destOrd="0" presId="urn:microsoft.com/office/officeart/2009/3/layout/IncreasingArrowsProcess"/>
    <dgm:cxn modelId="{D6F86F19-649F-426C-8F4C-A41D387AFC7A}" srcId="{814B788D-EA22-4908-A22C-1FD3FB6CF21E}" destId="{75178922-BFDC-4E7B-A7B4-D9D58431D9CA}" srcOrd="1" destOrd="0" parTransId="{5248B4C3-1480-4C72-921E-3A9F76AF2310}" sibTransId="{85B7E460-90C2-493C-9731-97D713FEAE74}"/>
    <dgm:cxn modelId="{52BE4871-9579-4E1E-A9F7-00757EFEF807}" type="presOf" srcId="{4FC6FBBE-3160-49FB-B4D1-007771996012}" destId="{69F956BD-BE8E-4371-9490-00BDA961D7DB}" srcOrd="0" destOrd="0" presId="urn:microsoft.com/office/officeart/2009/3/layout/IncreasingArrowsProcess"/>
    <dgm:cxn modelId="{A349828F-6EF6-4E78-A053-B5AD2E983CFB}" type="presOf" srcId="{7ECBFD44-3273-40CA-86A4-23848DA0462B}" destId="{15394F1A-8EE8-4038-A98A-13F4F4A5B1A7}" srcOrd="0" destOrd="0" presId="urn:microsoft.com/office/officeart/2009/3/layout/IncreasingArrowsProcess"/>
    <dgm:cxn modelId="{211DAFE7-FC7B-492F-A465-D914D0B84A73}" srcId="{7ECBFD44-3273-40CA-86A4-23848DA0462B}" destId="{4FC6FBBE-3160-49FB-B4D1-007771996012}" srcOrd="0" destOrd="0" parTransId="{68907D28-ED68-4933-A529-1E00F675243C}" sibTransId="{AFDE1306-086D-460F-AE54-431F82657D93}"/>
    <dgm:cxn modelId="{E06F3774-2838-4BD8-8733-730E0AFC08FF}" type="presOf" srcId="{75178922-BFDC-4E7B-A7B4-D9D58431D9CA}" destId="{A7F1D4CC-5E1D-4646-BBF7-E006C007F280}" srcOrd="0" destOrd="0" presId="urn:microsoft.com/office/officeart/2009/3/layout/IncreasingArrowsProcess"/>
    <dgm:cxn modelId="{5BDCD2D8-5A87-43D4-82CE-87DE630998E6}" srcId="{814B788D-EA22-4908-A22C-1FD3FB6CF21E}" destId="{7ECBFD44-3273-40CA-86A4-23848DA0462B}" srcOrd="2" destOrd="0" parTransId="{9094508E-26ED-40B1-8E56-302901B0FCF7}" sibTransId="{69F6164E-9D34-433E-AF68-D7BF601CB47C}"/>
    <dgm:cxn modelId="{2A4E0091-FD8A-4EE7-8C14-BC585200AD80}" type="presOf" srcId="{814B788D-EA22-4908-A22C-1FD3FB6CF21E}" destId="{792DE80F-269E-483D-AD18-214BB93D4340}" srcOrd="0" destOrd="0" presId="urn:microsoft.com/office/officeart/2009/3/layout/IncreasingArrowsProcess"/>
    <dgm:cxn modelId="{5BE10F45-2B48-449A-AE29-D3EA39B82527}" srcId="{685A9862-5E63-4F46-993F-4E4792344886}" destId="{72CF30B5-C0EA-4132-AF7A-1547F6B51E29}" srcOrd="0" destOrd="0" parTransId="{D04D3708-DE38-4FB7-9831-75F6DE0D9ADB}" sibTransId="{8F65C80D-E6F2-4443-A78B-58893D612E16}"/>
    <dgm:cxn modelId="{CE5B5ABD-DC03-4C9C-8076-1BC83BCABAE9}" type="presParOf" srcId="{792DE80F-269E-483D-AD18-214BB93D4340}" destId="{C05D2DF0-D882-4EA0-8333-E767F928492A}" srcOrd="0" destOrd="0" presId="urn:microsoft.com/office/officeart/2009/3/layout/IncreasingArrowsProcess"/>
    <dgm:cxn modelId="{BACBD329-33BF-4D81-88A7-EE4B785BCF8F}" type="presParOf" srcId="{792DE80F-269E-483D-AD18-214BB93D4340}" destId="{2EA423D0-33E3-4B81-877B-B2C317BFCDEE}" srcOrd="1" destOrd="0" presId="urn:microsoft.com/office/officeart/2009/3/layout/IncreasingArrowsProcess"/>
    <dgm:cxn modelId="{C1BCB125-D6FA-4E87-802F-9124E57420BC}" type="presParOf" srcId="{792DE80F-269E-483D-AD18-214BB93D4340}" destId="{A7F1D4CC-5E1D-4646-BBF7-E006C007F280}" srcOrd="2" destOrd="0" presId="urn:microsoft.com/office/officeart/2009/3/layout/IncreasingArrowsProcess"/>
    <dgm:cxn modelId="{5F5B8195-5B06-4D85-B2D3-9C009B40494C}" type="presParOf" srcId="{792DE80F-269E-483D-AD18-214BB93D4340}" destId="{5A2DB03F-E436-45A9-9F40-5EF69558E431}" srcOrd="3" destOrd="0" presId="urn:microsoft.com/office/officeart/2009/3/layout/IncreasingArrowsProcess"/>
    <dgm:cxn modelId="{535AE9DE-B907-4F36-8299-61D12B8690E4}" type="presParOf" srcId="{792DE80F-269E-483D-AD18-214BB93D4340}" destId="{15394F1A-8EE8-4038-A98A-13F4F4A5B1A7}" srcOrd="4" destOrd="0" presId="urn:microsoft.com/office/officeart/2009/3/layout/IncreasingArrowsProcess"/>
    <dgm:cxn modelId="{C5409694-C963-434A-90C9-95F926398D48}" type="presParOf" srcId="{792DE80F-269E-483D-AD18-214BB93D4340}" destId="{69F956BD-BE8E-4371-9490-00BDA961D7DB}" srcOrd="5" destOrd="0" presId="urn:microsoft.com/office/officeart/2009/3/layout/IncreasingArrowsProcess"/>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F2F9C25-3EE7-46A9-91C8-F0088E6E06F9}" type="doc">
      <dgm:prSet loTypeId="urn:microsoft.com/office/officeart/2005/8/layout/hList7" loCatId="picture" qsTypeId="urn:microsoft.com/office/officeart/2005/8/quickstyle/simple2" qsCatId="simple" csTypeId="urn:microsoft.com/office/officeart/2005/8/colors/accent1_2" csCatId="accent1" phldr="1"/>
      <dgm:spPr/>
    </dgm:pt>
    <dgm:pt modelId="{8DB45974-6EED-45CC-BE44-E35559DBCDF5}">
      <dgm:prSet phldrT="[Text]"/>
      <dgm:spPr>
        <a:xfrm>
          <a:off x="1411" y="0"/>
          <a:ext cx="2195430" cy="2489200"/>
        </a:xfrm>
        <a:prstGeom prst="roundRect">
          <a:avLst>
            <a:gd name="adj" fmla="val 10000"/>
          </a:avLst>
        </a:prstGeom>
        <a:solidFill>
          <a:srgbClr val="6585BD"/>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dirty="0" smtClean="0">
              <a:solidFill>
                <a:sysClr val="window" lastClr="FFFFFF"/>
              </a:solidFill>
              <a:latin typeface="Arial"/>
              <a:ea typeface="+mn-ea"/>
              <a:cs typeface="Arial"/>
            </a:rPr>
            <a:t>Where will you (or your partners) make your offering ?</a:t>
          </a:r>
          <a:endParaRPr lang="en-US" dirty="0">
            <a:solidFill>
              <a:sysClr val="window" lastClr="FFFFFF"/>
            </a:solidFill>
            <a:latin typeface="Arial"/>
            <a:ea typeface="+mn-ea"/>
            <a:cs typeface="Arial"/>
          </a:endParaRPr>
        </a:p>
      </dgm:t>
    </dgm:pt>
    <dgm:pt modelId="{8D91811B-7EBF-4A00-9205-D29A33919AFA}" type="parTrans" cxnId="{9AE10931-4C74-4205-9952-6EDEEE967E0E}">
      <dgm:prSet/>
      <dgm:spPr/>
      <dgm:t>
        <a:bodyPr/>
        <a:lstStyle/>
        <a:p>
          <a:endParaRPr lang="en-US"/>
        </a:p>
      </dgm:t>
    </dgm:pt>
    <dgm:pt modelId="{19845754-770D-4ABD-84FA-1A674B845AF4}" type="sibTrans" cxnId="{9AE10931-4C74-4205-9952-6EDEEE967E0E}">
      <dgm:prSet/>
      <dgm:spPr/>
      <dgm:t>
        <a:bodyPr/>
        <a:lstStyle/>
        <a:p>
          <a:endParaRPr lang="en-US"/>
        </a:p>
      </dgm:t>
    </dgm:pt>
    <dgm:pt modelId="{23BC37C9-FF9B-4BFC-84F2-8E87B44EC6BF}">
      <dgm:prSet phldrT="[Text]"/>
      <dgm:spPr>
        <a:xfrm>
          <a:off x="2262704" y="0"/>
          <a:ext cx="2195430" cy="2489200"/>
        </a:xfrm>
        <a:prstGeom prst="roundRect">
          <a:avLst>
            <a:gd name="adj" fmla="val 10000"/>
          </a:avLst>
        </a:prstGeom>
        <a:solidFill>
          <a:srgbClr val="4472C4">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dirty="0" smtClean="0">
              <a:solidFill>
                <a:sysClr val="window" lastClr="FFFFFF"/>
              </a:solidFill>
              <a:latin typeface="Arial"/>
              <a:ea typeface="+mn-ea"/>
              <a:cs typeface="Arial"/>
            </a:rPr>
            <a:t>What markets will you sell your offering? </a:t>
          </a:r>
          <a:endParaRPr lang="en-US" dirty="0">
            <a:solidFill>
              <a:sysClr val="window" lastClr="FFFFFF"/>
            </a:solidFill>
            <a:latin typeface="Arial"/>
            <a:ea typeface="+mn-ea"/>
            <a:cs typeface="Arial"/>
          </a:endParaRPr>
        </a:p>
      </dgm:t>
    </dgm:pt>
    <dgm:pt modelId="{F47A5F29-D93F-4815-81B1-E9A122D38989}" type="parTrans" cxnId="{8192F782-CAE4-4FBB-90BA-39406EF3947C}">
      <dgm:prSet/>
      <dgm:spPr/>
      <dgm:t>
        <a:bodyPr/>
        <a:lstStyle/>
        <a:p>
          <a:endParaRPr lang="en-US"/>
        </a:p>
      </dgm:t>
    </dgm:pt>
    <dgm:pt modelId="{7E03C21A-CEF1-4D06-879A-97365F40F315}" type="sibTrans" cxnId="{8192F782-CAE4-4FBB-90BA-39406EF3947C}">
      <dgm:prSet/>
      <dgm:spPr/>
      <dgm:t>
        <a:bodyPr/>
        <a:lstStyle/>
        <a:p>
          <a:endParaRPr lang="en-US"/>
        </a:p>
      </dgm:t>
    </dgm:pt>
    <dgm:pt modelId="{D07D49AA-D34D-4463-9021-7D2F0B93B32D}">
      <dgm:prSet phldrT="[Text]"/>
      <dgm:spPr>
        <a:xfrm>
          <a:off x="4525409" y="0"/>
          <a:ext cx="2195430" cy="2489200"/>
        </a:xfrm>
        <a:prstGeom prst="roundRect">
          <a:avLst>
            <a:gd name="adj" fmla="val 10000"/>
          </a:avLst>
        </a:prstGeom>
        <a:solidFill>
          <a:srgbClr val="4472C4">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dirty="0" smtClean="0">
              <a:solidFill>
                <a:sysClr val="window" lastClr="FFFFFF"/>
              </a:solidFill>
              <a:latin typeface="Arial"/>
              <a:ea typeface="+mn-ea"/>
              <a:cs typeface="Arial"/>
            </a:rPr>
            <a:t>Where will your competitors market and sell your offering?</a:t>
          </a:r>
          <a:endParaRPr lang="en-US" dirty="0">
            <a:solidFill>
              <a:sysClr val="window" lastClr="FFFFFF"/>
            </a:solidFill>
            <a:latin typeface="Arial"/>
            <a:ea typeface="+mn-ea"/>
            <a:cs typeface="Arial"/>
          </a:endParaRPr>
        </a:p>
      </dgm:t>
    </dgm:pt>
    <dgm:pt modelId="{9C36D3C6-7B03-427B-B5B2-EAEDB7431CE9}" type="parTrans" cxnId="{3A83511D-F7BB-437A-990F-11F08FCDF49A}">
      <dgm:prSet/>
      <dgm:spPr/>
      <dgm:t>
        <a:bodyPr/>
        <a:lstStyle/>
        <a:p>
          <a:endParaRPr lang="en-US"/>
        </a:p>
      </dgm:t>
    </dgm:pt>
    <dgm:pt modelId="{ADEE1F73-9829-46E0-B785-F5755A3EF8FF}" type="sibTrans" cxnId="{3A83511D-F7BB-437A-990F-11F08FCDF49A}">
      <dgm:prSet/>
      <dgm:spPr/>
      <dgm:t>
        <a:bodyPr/>
        <a:lstStyle/>
        <a:p>
          <a:endParaRPr lang="en-US"/>
        </a:p>
      </dgm:t>
    </dgm:pt>
    <dgm:pt modelId="{3C78965D-8C15-43D4-B617-8D3CB340A45C}" type="pres">
      <dgm:prSet presAssocID="{DF2F9C25-3EE7-46A9-91C8-F0088E6E06F9}" presName="Name0" presStyleCnt="0">
        <dgm:presLayoutVars>
          <dgm:dir/>
          <dgm:resizeHandles val="exact"/>
        </dgm:presLayoutVars>
      </dgm:prSet>
      <dgm:spPr/>
    </dgm:pt>
    <dgm:pt modelId="{89A6ABDD-6B45-4C8D-A03E-7896FB8D6D01}" type="pres">
      <dgm:prSet presAssocID="{DF2F9C25-3EE7-46A9-91C8-F0088E6E06F9}" presName="fgShape" presStyleLbl="fgShp" presStyleIdx="0" presStyleCnt="1" custScaleY="64446" custLinFactNeighborX="-1232" custLinFactNeighborY="6203"/>
      <dgm:spPr>
        <a:xfrm>
          <a:off x="192656" y="2080896"/>
          <a:ext cx="6183172" cy="240628"/>
        </a:xfrm>
        <a:prstGeom prst="leftRightArrow">
          <a:avLst/>
        </a:prstGeom>
        <a:solidFill>
          <a:srgbClr val="0036A2"/>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 modelId="{89036312-8BB1-4421-BE53-83CEB736EB97}" type="pres">
      <dgm:prSet presAssocID="{DF2F9C25-3EE7-46A9-91C8-F0088E6E06F9}" presName="linComp" presStyleCnt="0"/>
      <dgm:spPr/>
    </dgm:pt>
    <dgm:pt modelId="{E47B63DA-1ADC-455D-84A6-B225DE3F90FA}" type="pres">
      <dgm:prSet presAssocID="{8DB45974-6EED-45CC-BE44-E35559DBCDF5}" presName="compNode" presStyleCnt="0"/>
      <dgm:spPr/>
    </dgm:pt>
    <dgm:pt modelId="{A8D59041-90A8-4772-BC37-DC60B13D80EF}" type="pres">
      <dgm:prSet presAssocID="{8DB45974-6EED-45CC-BE44-E35559DBCDF5}" presName="bkgdShape" presStyleLbl="node1" presStyleIdx="0" presStyleCnt="3"/>
      <dgm:spPr/>
      <dgm:t>
        <a:bodyPr/>
        <a:lstStyle/>
        <a:p>
          <a:endParaRPr lang="en-US"/>
        </a:p>
      </dgm:t>
    </dgm:pt>
    <dgm:pt modelId="{49BCF627-E5AD-47C6-A9DE-211BE3698A8E}" type="pres">
      <dgm:prSet presAssocID="{8DB45974-6EED-45CC-BE44-E35559DBCDF5}" presName="nodeTx" presStyleLbl="node1" presStyleIdx="0" presStyleCnt="3">
        <dgm:presLayoutVars>
          <dgm:bulletEnabled val="1"/>
        </dgm:presLayoutVars>
      </dgm:prSet>
      <dgm:spPr/>
      <dgm:t>
        <a:bodyPr/>
        <a:lstStyle/>
        <a:p>
          <a:endParaRPr lang="en-US"/>
        </a:p>
      </dgm:t>
    </dgm:pt>
    <dgm:pt modelId="{888DC41C-F205-4649-B3E0-519EBF2EFBF2}" type="pres">
      <dgm:prSet presAssocID="{8DB45974-6EED-45CC-BE44-E35559DBCDF5}" presName="invisiNode" presStyleLbl="node1" presStyleIdx="0" presStyleCnt="3"/>
      <dgm:spPr/>
    </dgm:pt>
    <dgm:pt modelId="{F0DB17DC-4F41-49FF-87F8-CC9AC81BE1F6}" type="pres">
      <dgm:prSet presAssocID="{8DB45974-6EED-45CC-BE44-E35559DBCDF5}" presName="imagNode" presStyleLbl="fgImgPlace1" presStyleIdx="0" presStyleCnt="3"/>
      <dgm:spPr>
        <a:xfrm>
          <a:off x="684674" y="149352"/>
          <a:ext cx="828903" cy="82890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endParaRPr lang="en-US"/>
        </a:p>
      </dgm:t>
    </dgm:pt>
    <dgm:pt modelId="{C6BEA3D9-F272-4AC9-BBE1-C130BA0B777D}" type="pres">
      <dgm:prSet presAssocID="{19845754-770D-4ABD-84FA-1A674B845AF4}" presName="sibTrans" presStyleLbl="sibTrans2D1" presStyleIdx="0" presStyleCnt="0"/>
      <dgm:spPr/>
      <dgm:t>
        <a:bodyPr/>
        <a:lstStyle/>
        <a:p>
          <a:endParaRPr lang="en-US"/>
        </a:p>
      </dgm:t>
    </dgm:pt>
    <dgm:pt modelId="{B9D99695-0C62-429C-A2B8-47AB1026BD10}" type="pres">
      <dgm:prSet presAssocID="{23BC37C9-FF9B-4BFC-84F2-8E87B44EC6BF}" presName="compNode" presStyleCnt="0"/>
      <dgm:spPr/>
    </dgm:pt>
    <dgm:pt modelId="{4B42D880-B4C1-4D6C-AA00-0F8F8C9455EB}" type="pres">
      <dgm:prSet presAssocID="{23BC37C9-FF9B-4BFC-84F2-8E87B44EC6BF}" presName="bkgdShape" presStyleLbl="node1" presStyleIdx="1" presStyleCnt="3"/>
      <dgm:spPr/>
      <dgm:t>
        <a:bodyPr/>
        <a:lstStyle/>
        <a:p>
          <a:endParaRPr lang="en-US"/>
        </a:p>
      </dgm:t>
    </dgm:pt>
    <dgm:pt modelId="{74684B0B-2144-4936-B8C0-CAFE068DEFE3}" type="pres">
      <dgm:prSet presAssocID="{23BC37C9-FF9B-4BFC-84F2-8E87B44EC6BF}" presName="nodeTx" presStyleLbl="node1" presStyleIdx="1" presStyleCnt="3">
        <dgm:presLayoutVars>
          <dgm:bulletEnabled val="1"/>
        </dgm:presLayoutVars>
      </dgm:prSet>
      <dgm:spPr/>
      <dgm:t>
        <a:bodyPr/>
        <a:lstStyle/>
        <a:p>
          <a:endParaRPr lang="en-US"/>
        </a:p>
      </dgm:t>
    </dgm:pt>
    <dgm:pt modelId="{2EDBC83E-E980-4022-97E6-477349C9D302}" type="pres">
      <dgm:prSet presAssocID="{23BC37C9-FF9B-4BFC-84F2-8E87B44EC6BF}" presName="invisiNode" presStyleLbl="node1" presStyleIdx="1" presStyleCnt="3"/>
      <dgm:spPr/>
    </dgm:pt>
    <dgm:pt modelId="{92D38B5E-FA01-489E-888D-CB6C47A24D3F}" type="pres">
      <dgm:prSet presAssocID="{23BC37C9-FF9B-4BFC-84F2-8E87B44EC6BF}" presName="imagNode" presStyleLbl="fgImgPlace1" presStyleIdx="1" presStyleCnt="3"/>
      <dgm:spPr>
        <a:xfrm>
          <a:off x="2945968" y="149352"/>
          <a:ext cx="828903" cy="82890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 modelId="{FB1187EE-03FA-4EE3-8ACF-938E9EAB876C}" type="pres">
      <dgm:prSet presAssocID="{7E03C21A-CEF1-4D06-879A-97365F40F315}" presName="sibTrans" presStyleLbl="sibTrans2D1" presStyleIdx="0" presStyleCnt="0"/>
      <dgm:spPr/>
      <dgm:t>
        <a:bodyPr/>
        <a:lstStyle/>
        <a:p>
          <a:endParaRPr lang="en-US"/>
        </a:p>
      </dgm:t>
    </dgm:pt>
    <dgm:pt modelId="{6AA41C6B-C992-4003-BF4F-76616A46A756}" type="pres">
      <dgm:prSet presAssocID="{D07D49AA-D34D-4463-9021-7D2F0B93B32D}" presName="compNode" presStyleCnt="0"/>
      <dgm:spPr/>
    </dgm:pt>
    <dgm:pt modelId="{59EBE45B-C9CB-49AB-B150-C2D7B0AD5139}" type="pres">
      <dgm:prSet presAssocID="{D07D49AA-D34D-4463-9021-7D2F0B93B32D}" presName="bkgdShape" presStyleLbl="node1" presStyleIdx="2" presStyleCnt="3" custLinFactNeighborX="825"/>
      <dgm:spPr/>
      <dgm:t>
        <a:bodyPr/>
        <a:lstStyle/>
        <a:p>
          <a:endParaRPr lang="en-US"/>
        </a:p>
      </dgm:t>
    </dgm:pt>
    <dgm:pt modelId="{A11DFF33-B3BF-430E-BE26-7A340563AECB}" type="pres">
      <dgm:prSet presAssocID="{D07D49AA-D34D-4463-9021-7D2F0B93B32D}" presName="nodeTx" presStyleLbl="node1" presStyleIdx="2" presStyleCnt="3">
        <dgm:presLayoutVars>
          <dgm:bulletEnabled val="1"/>
        </dgm:presLayoutVars>
      </dgm:prSet>
      <dgm:spPr/>
      <dgm:t>
        <a:bodyPr/>
        <a:lstStyle/>
        <a:p>
          <a:endParaRPr lang="en-US"/>
        </a:p>
      </dgm:t>
    </dgm:pt>
    <dgm:pt modelId="{BF52BC4C-F297-459F-8DC3-1E5C657A0CE8}" type="pres">
      <dgm:prSet presAssocID="{D07D49AA-D34D-4463-9021-7D2F0B93B32D}" presName="invisiNode" presStyleLbl="node1" presStyleIdx="2" presStyleCnt="3"/>
      <dgm:spPr/>
    </dgm:pt>
    <dgm:pt modelId="{15CF0A7A-2F4F-46CA-984E-7BC91F33A557}" type="pres">
      <dgm:prSet presAssocID="{D07D49AA-D34D-4463-9021-7D2F0B93B32D}" presName="imagNode" presStyleLbl="fgImgPlace1" presStyleIdx="2" presStyleCnt="3"/>
      <dgm:spPr>
        <a:xfrm>
          <a:off x="5207261" y="149352"/>
          <a:ext cx="828903" cy="82890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Lst>
  <dgm:cxnLst>
    <dgm:cxn modelId="{9AE10931-4C74-4205-9952-6EDEEE967E0E}" srcId="{DF2F9C25-3EE7-46A9-91C8-F0088E6E06F9}" destId="{8DB45974-6EED-45CC-BE44-E35559DBCDF5}" srcOrd="0" destOrd="0" parTransId="{8D91811B-7EBF-4A00-9205-D29A33919AFA}" sibTransId="{19845754-770D-4ABD-84FA-1A674B845AF4}"/>
    <dgm:cxn modelId="{8192F782-CAE4-4FBB-90BA-39406EF3947C}" srcId="{DF2F9C25-3EE7-46A9-91C8-F0088E6E06F9}" destId="{23BC37C9-FF9B-4BFC-84F2-8E87B44EC6BF}" srcOrd="1" destOrd="0" parTransId="{F47A5F29-D93F-4815-81B1-E9A122D38989}" sibTransId="{7E03C21A-CEF1-4D06-879A-97365F40F315}"/>
    <dgm:cxn modelId="{2E4B5A27-492A-4987-9A0C-17947584E6C4}" type="presOf" srcId="{D07D49AA-D34D-4463-9021-7D2F0B93B32D}" destId="{A11DFF33-B3BF-430E-BE26-7A340563AECB}" srcOrd="1" destOrd="0" presId="urn:microsoft.com/office/officeart/2005/8/layout/hList7"/>
    <dgm:cxn modelId="{F1A6F0D0-84D3-4A04-8D38-FA752C1A0196}" type="presOf" srcId="{D07D49AA-D34D-4463-9021-7D2F0B93B32D}" destId="{59EBE45B-C9CB-49AB-B150-C2D7B0AD5139}" srcOrd="0" destOrd="0" presId="urn:microsoft.com/office/officeart/2005/8/layout/hList7"/>
    <dgm:cxn modelId="{3A83511D-F7BB-437A-990F-11F08FCDF49A}" srcId="{DF2F9C25-3EE7-46A9-91C8-F0088E6E06F9}" destId="{D07D49AA-D34D-4463-9021-7D2F0B93B32D}" srcOrd="2" destOrd="0" parTransId="{9C36D3C6-7B03-427B-B5B2-EAEDB7431CE9}" sibTransId="{ADEE1F73-9829-46E0-B785-F5755A3EF8FF}"/>
    <dgm:cxn modelId="{124EB551-C6BF-47CB-8AB9-7E2248B2DF9D}" type="presOf" srcId="{DF2F9C25-3EE7-46A9-91C8-F0088E6E06F9}" destId="{3C78965D-8C15-43D4-B617-8D3CB340A45C}" srcOrd="0" destOrd="0" presId="urn:microsoft.com/office/officeart/2005/8/layout/hList7"/>
    <dgm:cxn modelId="{16B893BD-BB2F-4A88-A08B-A9BA46EE091C}" type="presOf" srcId="{19845754-770D-4ABD-84FA-1A674B845AF4}" destId="{C6BEA3D9-F272-4AC9-BBE1-C130BA0B777D}" srcOrd="0" destOrd="0" presId="urn:microsoft.com/office/officeart/2005/8/layout/hList7"/>
    <dgm:cxn modelId="{807B17AE-7648-4477-8A56-AE5D474994C4}" type="presOf" srcId="{7E03C21A-CEF1-4D06-879A-97365F40F315}" destId="{FB1187EE-03FA-4EE3-8ACF-938E9EAB876C}" srcOrd="0" destOrd="0" presId="urn:microsoft.com/office/officeart/2005/8/layout/hList7"/>
    <dgm:cxn modelId="{2858BC20-E8E2-46E5-87DE-E64C7CDA8F7C}" type="presOf" srcId="{23BC37C9-FF9B-4BFC-84F2-8E87B44EC6BF}" destId="{4B42D880-B4C1-4D6C-AA00-0F8F8C9455EB}" srcOrd="0" destOrd="0" presId="urn:microsoft.com/office/officeart/2005/8/layout/hList7"/>
    <dgm:cxn modelId="{B9E30D21-4CC0-4BC0-A9FD-B3DB6B9E31E4}" type="presOf" srcId="{8DB45974-6EED-45CC-BE44-E35559DBCDF5}" destId="{49BCF627-E5AD-47C6-A9DE-211BE3698A8E}" srcOrd="1" destOrd="0" presId="urn:microsoft.com/office/officeart/2005/8/layout/hList7"/>
    <dgm:cxn modelId="{1817E34D-DA64-4D6D-B234-A89691C63325}" type="presOf" srcId="{23BC37C9-FF9B-4BFC-84F2-8E87B44EC6BF}" destId="{74684B0B-2144-4936-B8C0-CAFE068DEFE3}" srcOrd="1" destOrd="0" presId="urn:microsoft.com/office/officeart/2005/8/layout/hList7"/>
    <dgm:cxn modelId="{BDD9465F-F3FA-407D-AA4B-A0379369DDD7}" type="presOf" srcId="{8DB45974-6EED-45CC-BE44-E35559DBCDF5}" destId="{A8D59041-90A8-4772-BC37-DC60B13D80EF}" srcOrd="0" destOrd="0" presId="urn:microsoft.com/office/officeart/2005/8/layout/hList7"/>
    <dgm:cxn modelId="{6CD637E5-F363-42DF-8F72-70CC9DCFC319}" type="presParOf" srcId="{3C78965D-8C15-43D4-B617-8D3CB340A45C}" destId="{89A6ABDD-6B45-4C8D-A03E-7896FB8D6D01}" srcOrd="0" destOrd="0" presId="urn:microsoft.com/office/officeart/2005/8/layout/hList7"/>
    <dgm:cxn modelId="{430D3BCE-89E7-452D-AA64-B1ABDAF73C4A}" type="presParOf" srcId="{3C78965D-8C15-43D4-B617-8D3CB340A45C}" destId="{89036312-8BB1-4421-BE53-83CEB736EB97}" srcOrd="1" destOrd="0" presId="urn:microsoft.com/office/officeart/2005/8/layout/hList7"/>
    <dgm:cxn modelId="{ACEDD5CC-04D2-4624-8B21-5585A860E3F3}" type="presParOf" srcId="{89036312-8BB1-4421-BE53-83CEB736EB97}" destId="{E47B63DA-1ADC-455D-84A6-B225DE3F90FA}" srcOrd="0" destOrd="0" presId="urn:microsoft.com/office/officeart/2005/8/layout/hList7"/>
    <dgm:cxn modelId="{D444884F-4E98-42D0-B1A1-3CA47848E42F}" type="presParOf" srcId="{E47B63DA-1ADC-455D-84A6-B225DE3F90FA}" destId="{A8D59041-90A8-4772-BC37-DC60B13D80EF}" srcOrd="0" destOrd="0" presId="urn:microsoft.com/office/officeart/2005/8/layout/hList7"/>
    <dgm:cxn modelId="{AB580C52-C96E-401F-B75D-3F3436B327A6}" type="presParOf" srcId="{E47B63DA-1ADC-455D-84A6-B225DE3F90FA}" destId="{49BCF627-E5AD-47C6-A9DE-211BE3698A8E}" srcOrd="1" destOrd="0" presId="urn:microsoft.com/office/officeart/2005/8/layout/hList7"/>
    <dgm:cxn modelId="{74298FC7-575E-414D-BB14-0A1AF3A1B4DF}" type="presParOf" srcId="{E47B63DA-1ADC-455D-84A6-B225DE3F90FA}" destId="{888DC41C-F205-4649-B3E0-519EBF2EFBF2}" srcOrd="2" destOrd="0" presId="urn:microsoft.com/office/officeart/2005/8/layout/hList7"/>
    <dgm:cxn modelId="{B5F208F8-FD4B-45CB-A637-7D07485E53DB}" type="presParOf" srcId="{E47B63DA-1ADC-455D-84A6-B225DE3F90FA}" destId="{F0DB17DC-4F41-49FF-87F8-CC9AC81BE1F6}" srcOrd="3" destOrd="0" presId="urn:microsoft.com/office/officeart/2005/8/layout/hList7"/>
    <dgm:cxn modelId="{606CABA1-1EF4-41B9-8AB3-49D75B233483}" type="presParOf" srcId="{89036312-8BB1-4421-BE53-83CEB736EB97}" destId="{C6BEA3D9-F272-4AC9-BBE1-C130BA0B777D}" srcOrd="1" destOrd="0" presId="urn:microsoft.com/office/officeart/2005/8/layout/hList7"/>
    <dgm:cxn modelId="{F58CE7B8-4E9F-4598-B2EF-8E2D39943CF6}" type="presParOf" srcId="{89036312-8BB1-4421-BE53-83CEB736EB97}" destId="{B9D99695-0C62-429C-A2B8-47AB1026BD10}" srcOrd="2" destOrd="0" presId="urn:microsoft.com/office/officeart/2005/8/layout/hList7"/>
    <dgm:cxn modelId="{294CA759-58B5-468C-B692-F6C13FB5347A}" type="presParOf" srcId="{B9D99695-0C62-429C-A2B8-47AB1026BD10}" destId="{4B42D880-B4C1-4D6C-AA00-0F8F8C9455EB}" srcOrd="0" destOrd="0" presId="urn:microsoft.com/office/officeart/2005/8/layout/hList7"/>
    <dgm:cxn modelId="{B420D76D-BE62-480B-91A2-B51DAC81F28B}" type="presParOf" srcId="{B9D99695-0C62-429C-A2B8-47AB1026BD10}" destId="{74684B0B-2144-4936-B8C0-CAFE068DEFE3}" srcOrd="1" destOrd="0" presId="urn:microsoft.com/office/officeart/2005/8/layout/hList7"/>
    <dgm:cxn modelId="{97792511-E0BC-4170-916C-D14A4DCDD6B9}" type="presParOf" srcId="{B9D99695-0C62-429C-A2B8-47AB1026BD10}" destId="{2EDBC83E-E980-4022-97E6-477349C9D302}" srcOrd="2" destOrd="0" presId="urn:microsoft.com/office/officeart/2005/8/layout/hList7"/>
    <dgm:cxn modelId="{7D3AF4DA-8011-4D92-9131-56F94E197C4A}" type="presParOf" srcId="{B9D99695-0C62-429C-A2B8-47AB1026BD10}" destId="{92D38B5E-FA01-489E-888D-CB6C47A24D3F}" srcOrd="3" destOrd="0" presId="urn:microsoft.com/office/officeart/2005/8/layout/hList7"/>
    <dgm:cxn modelId="{85385C06-4E31-4EE1-A540-5F41A24EA217}" type="presParOf" srcId="{89036312-8BB1-4421-BE53-83CEB736EB97}" destId="{FB1187EE-03FA-4EE3-8ACF-938E9EAB876C}" srcOrd="3" destOrd="0" presId="urn:microsoft.com/office/officeart/2005/8/layout/hList7"/>
    <dgm:cxn modelId="{6C29C836-6F4B-4E79-A924-8D13C466173B}" type="presParOf" srcId="{89036312-8BB1-4421-BE53-83CEB736EB97}" destId="{6AA41C6B-C992-4003-BF4F-76616A46A756}" srcOrd="4" destOrd="0" presId="urn:microsoft.com/office/officeart/2005/8/layout/hList7"/>
    <dgm:cxn modelId="{68615999-B7A4-438B-86C3-031BA9BD5BBB}" type="presParOf" srcId="{6AA41C6B-C992-4003-BF4F-76616A46A756}" destId="{59EBE45B-C9CB-49AB-B150-C2D7B0AD5139}" srcOrd="0" destOrd="0" presId="urn:microsoft.com/office/officeart/2005/8/layout/hList7"/>
    <dgm:cxn modelId="{D92F15EF-A7FA-4A53-9E9A-55539BE30C99}" type="presParOf" srcId="{6AA41C6B-C992-4003-BF4F-76616A46A756}" destId="{A11DFF33-B3BF-430E-BE26-7A340563AECB}" srcOrd="1" destOrd="0" presId="urn:microsoft.com/office/officeart/2005/8/layout/hList7"/>
    <dgm:cxn modelId="{3DDDBC2E-1A60-48FC-94DC-09144630657D}" type="presParOf" srcId="{6AA41C6B-C992-4003-BF4F-76616A46A756}" destId="{BF52BC4C-F297-459F-8DC3-1E5C657A0CE8}" srcOrd="2" destOrd="0" presId="urn:microsoft.com/office/officeart/2005/8/layout/hList7"/>
    <dgm:cxn modelId="{65133539-0228-47C0-B295-FBE5D5DA649C}" type="presParOf" srcId="{6AA41C6B-C992-4003-BF4F-76616A46A756}" destId="{15CF0A7A-2F4F-46CA-984E-7BC91F33A557}" srcOrd="3" destOrd="0" presId="urn:microsoft.com/office/officeart/2005/8/layout/hList7"/>
  </dgm:cxnLst>
  <dgm:bg>
    <a:solidFill>
      <a:schemeClr val="accent3">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2F9C25-3EE7-46A9-91C8-F0088E6E06F9}" type="doc">
      <dgm:prSet loTypeId="urn:microsoft.com/office/officeart/2005/8/layout/hList7" loCatId="picture" qsTypeId="urn:microsoft.com/office/officeart/2005/8/quickstyle/simple2" qsCatId="simple" csTypeId="urn:microsoft.com/office/officeart/2005/8/colors/accent1_2" csCatId="accent1" phldr="1"/>
      <dgm:spPr/>
    </dgm:pt>
    <dgm:pt modelId="{8DB45974-6EED-45CC-BE44-E35559DBCDF5}">
      <dgm:prSet phldrT="[Text]"/>
      <dgm:spPr>
        <a:xfrm>
          <a:off x="1566"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dirty="0" smtClean="0">
              <a:solidFill>
                <a:sysClr val="window" lastClr="FFFFFF"/>
              </a:solidFill>
              <a:latin typeface="Arial"/>
              <a:ea typeface="+mn-ea"/>
              <a:cs typeface="Arial"/>
            </a:rPr>
            <a:t>Government Grants</a:t>
          </a:r>
          <a:endParaRPr lang="en-US" dirty="0">
            <a:solidFill>
              <a:sysClr val="window" lastClr="FFFFFF"/>
            </a:solidFill>
            <a:latin typeface="Arial"/>
            <a:ea typeface="+mn-ea"/>
            <a:cs typeface="Arial"/>
          </a:endParaRPr>
        </a:p>
      </dgm:t>
    </dgm:pt>
    <dgm:pt modelId="{8D91811B-7EBF-4A00-9205-D29A33919AFA}" type="parTrans" cxnId="{9AE10931-4C74-4205-9952-6EDEEE967E0E}">
      <dgm:prSet/>
      <dgm:spPr/>
      <dgm:t>
        <a:bodyPr/>
        <a:lstStyle/>
        <a:p>
          <a:endParaRPr lang="en-US"/>
        </a:p>
      </dgm:t>
    </dgm:pt>
    <dgm:pt modelId="{19845754-770D-4ABD-84FA-1A674B845AF4}" type="sibTrans" cxnId="{9AE10931-4C74-4205-9952-6EDEEE967E0E}">
      <dgm:prSet/>
      <dgm:spPr/>
      <dgm:t>
        <a:bodyPr/>
        <a:lstStyle/>
        <a:p>
          <a:endParaRPr lang="en-US"/>
        </a:p>
      </dgm:t>
    </dgm:pt>
    <dgm:pt modelId="{23BC37C9-FF9B-4BFC-84F2-8E87B44EC6BF}">
      <dgm:prSet phldrT="[Text]"/>
      <dgm:spPr>
        <a:xfrm>
          <a:off x="1693312"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b="1" dirty="0" smtClean="0">
              <a:solidFill>
                <a:sysClr val="window" lastClr="FFFFFF"/>
              </a:solidFill>
              <a:latin typeface="Arial"/>
              <a:ea typeface="+mn-ea"/>
              <a:cs typeface="Arial"/>
            </a:rPr>
            <a:t>F</a:t>
          </a:r>
          <a:r>
            <a:rPr lang="en-US" dirty="0" smtClean="0">
              <a:solidFill>
                <a:sysClr val="window" lastClr="FFFFFF"/>
              </a:solidFill>
              <a:latin typeface="Arial"/>
              <a:ea typeface="+mn-ea"/>
              <a:cs typeface="Arial"/>
            </a:rPr>
            <a:t>riends, </a:t>
          </a:r>
          <a:r>
            <a:rPr lang="en-US" b="1" dirty="0" smtClean="0">
              <a:solidFill>
                <a:sysClr val="window" lastClr="FFFFFF"/>
              </a:solidFill>
              <a:latin typeface="Arial"/>
              <a:ea typeface="+mn-ea"/>
              <a:cs typeface="Arial"/>
            </a:rPr>
            <a:t>F</a:t>
          </a:r>
          <a:r>
            <a:rPr lang="en-US" dirty="0" smtClean="0">
              <a:solidFill>
                <a:sysClr val="window" lastClr="FFFFFF"/>
              </a:solidFill>
              <a:latin typeface="Arial"/>
              <a:ea typeface="+mn-ea"/>
              <a:cs typeface="Arial"/>
            </a:rPr>
            <a:t>amily and </a:t>
          </a:r>
          <a:r>
            <a:rPr lang="en-US" b="1" dirty="0" smtClean="0">
              <a:solidFill>
                <a:sysClr val="window" lastClr="FFFFFF"/>
              </a:solidFill>
              <a:latin typeface="Arial"/>
              <a:ea typeface="+mn-ea"/>
              <a:cs typeface="Arial"/>
            </a:rPr>
            <a:t>F</a:t>
          </a:r>
          <a:r>
            <a:rPr lang="en-US" dirty="0" smtClean="0">
              <a:solidFill>
                <a:sysClr val="window" lastClr="FFFFFF"/>
              </a:solidFill>
              <a:latin typeface="Arial"/>
              <a:ea typeface="+mn-ea"/>
              <a:cs typeface="Arial"/>
            </a:rPr>
            <a:t>ools (FFF)</a:t>
          </a:r>
          <a:endParaRPr lang="en-US" dirty="0">
            <a:solidFill>
              <a:sysClr val="window" lastClr="FFFFFF"/>
            </a:solidFill>
            <a:latin typeface="Arial"/>
            <a:ea typeface="+mn-ea"/>
            <a:cs typeface="Arial"/>
          </a:endParaRPr>
        </a:p>
      </dgm:t>
    </dgm:pt>
    <dgm:pt modelId="{F47A5F29-D93F-4815-81B1-E9A122D38989}" type="parTrans" cxnId="{8192F782-CAE4-4FBB-90BA-39406EF3947C}">
      <dgm:prSet/>
      <dgm:spPr/>
      <dgm:t>
        <a:bodyPr/>
        <a:lstStyle/>
        <a:p>
          <a:endParaRPr lang="en-US"/>
        </a:p>
      </dgm:t>
    </dgm:pt>
    <dgm:pt modelId="{7E03C21A-CEF1-4D06-879A-97365F40F315}" type="sibTrans" cxnId="{8192F782-CAE4-4FBB-90BA-39406EF3947C}">
      <dgm:prSet/>
      <dgm:spPr/>
      <dgm:t>
        <a:bodyPr/>
        <a:lstStyle/>
        <a:p>
          <a:endParaRPr lang="en-US"/>
        </a:p>
      </dgm:t>
    </dgm:pt>
    <dgm:pt modelId="{D07D49AA-D34D-4463-9021-7D2F0B93B32D}">
      <dgm:prSet phldrT="[Text]"/>
      <dgm:spPr>
        <a:xfrm>
          <a:off x="3400923"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dirty="0" smtClean="0">
              <a:solidFill>
                <a:sysClr val="window" lastClr="FFFFFF"/>
              </a:solidFill>
              <a:latin typeface="Arial"/>
              <a:ea typeface="+mn-ea"/>
              <a:cs typeface="Arial"/>
            </a:rPr>
            <a:t>Angel Investors</a:t>
          </a:r>
          <a:endParaRPr lang="en-US" dirty="0">
            <a:solidFill>
              <a:sysClr val="window" lastClr="FFFFFF"/>
            </a:solidFill>
            <a:latin typeface="Arial"/>
            <a:ea typeface="+mn-ea"/>
            <a:cs typeface="Arial"/>
          </a:endParaRPr>
        </a:p>
      </dgm:t>
    </dgm:pt>
    <dgm:pt modelId="{9C36D3C6-7B03-427B-B5B2-EAEDB7431CE9}" type="parTrans" cxnId="{3A83511D-F7BB-437A-990F-11F08FCDF49A}">
      <dgm:prSet/>
      <dgm:spPr/>
      <dgm:t>
        <a:bodyPr/>
        <a:lstStyle/>
        <a:p>
          <a:endParaRPr lang="en-US"/>
        </a:p>
      </dgm:t>
    </dgm:pt>
    <dgm:pt modelId="{ADEE1F73-9829-46E0-B785-F5755A3EF8FF}" type="sibTrans" cxnId="{3A83511D-F7BB-437A-990F-11F08FCDF49A}">
      <dgm:prSet/>
      <dgm:spPr/>
      <dgm:t>
        <a:bodyPr/>
        <a:lstStyle/>
        <a:p>
          <a:endParaRPr lang="en-US"/>
        </a:p>
      </dgm:t>
    </dgm:pt>
    <dgm:pt modelId="{CC9B1846-E9AB-42A4-A8C2-186BEF39B8A8}">
      <dgm:prSet phldrT="[Text]"/>
      <dgm:spPr>
        <a:xfrm>
          <a:off x="5076802"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r>
            <a:rPr lang="en-US" dirty="0" smtClean="0">
              <a:solidFill>
                <a:sysClr val="window" lastClr="FFFFFF"/>
              </a:solidFill>
              <a:latin typeface="Arial"/>
              <a:ea typeface="+mn-ea"/>
              <a:cs typeface="Arial"/>
            </a:rPr>
            <a:t>Venture &amp; Risk Capital Funds</a:t>
          </a:r>
          <a:endParaRPr lang="en-US" dirty="0">
            <a:solidFill>
              <a:sysClr val="window" lastClr="FFFFFF"/>
            </a:solidFill>
            <a:latin typeface="Arial"/>
            <a:ea typeface="+mn-ea"/>
            <a:cs typeface="Arial"/>
          </a:endParaRPr>
        </a:p>
      </dgm:t>
    </dgm:pt>
    <dgm:pt modelId="{C34AEAF4-47DF-4303-9E43-4CADD5EC39D6}" type="parTrans" cxnId="{346A28CA-93B9-4E26-BC12-F36C74EA629A}">
      <dgm:prSet/>
      <dgm:spPr/>
      <dgm:t>
        <a:bodyPr/>
        <a:lstStyle/>
        <a:p>
          <a:endParaRPr lang="en-US"/>
        </a:p>
      </dgm:t>
    </dgm:pt>
    <dgm:pt modelId="{19CBACCF-989B-425E-9C2F-DA28A57E1427}" type="sibTrans" cxnId="{346A28CA-93B9-4E26-BC12-F36C74EA629A}">
      <dgm:prSet/>
      <dgm:spPr/>
      <dgm:t>
        <a:bodyPr/>
        <a:lstStyle/>
        <a:p>
          <a:endParaRPr lang="en-US"/>
        </a:p>
      </dgm:t>
    </dgm:pt>
    <dgm:pt modelId="{3C78965D-8C15-43D4-B617-8D3CB340A45C}" type="pres">
      <dgm:prSet presAssocID="{DF2F9C25-3EE7-46A9-91C8-F0088E6E06F9}" presName="Name0" presStyleCnt="0">
        <dgm:presLayoutVars>
          <dgm:dir/>
          <dgm:resizeHandles val="exact"/>
        </dgm:presLayoutVars>
      </dgm:prSet>
      <dgm:spPr/>
    </dgm:pt>
    <dgm:pt modelId="{89A6ABDD-6B45-4C8D-A03E-7896FB8D6D01}" type="pres">
      <dgm:prSet presAssocID="{DF2F9C25-3EE7-46A9-91C8-F0088E6E06F9}" presName="fgShape" presStyleLbl="fgShp" presStyleIdx="0" presStyleCnt="1" custScaleY="64446" custLinFactNeighborX="-1232" custLinFactNeighborY="6203"/>
      <dgm:spPr>
        <a:xfrm>
          <a:off x="192656" y="2886183"/>
          <a:ext cx="6183172" cy="333749"/>
        </a:xfrm>
        <a:prstGeom prst="leftRightArrow">
          <a:avLst/>
        </a:prstGeom>
        <a:solidFill>
          <a:srgbClr val="002060"/>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 modelId="{89036312-8BB1-4421-BE53-83CEB736EB97}" type="pres">
      <dgm:prSet presAssocID="{DF2F9C25-3EE7-46A9-91C8-F0088E6E06F9}" presName="linComp" presStyleCnt="0"/>
      <dgm:spPr/>
    </dgm:pt>
    <dgm:pt modelId="{E47B63DA-1ADC-455D-84A6-B225DE3F90FA}" type="pres">
      <dgm:prSet presAssocID="{8DB45974-6EED-45CC-BE44-E35559DBCDF5}" presName="compNode" presStyleCnt="0"/>
      <dgm:spPr/>
    </dgm:pt>
    <dgm:pt modelId="{A8D59041-90A8-4772-BC37-DC60B13D80EF}" type="pres">
      <dgm:prSet presAssocID="{8DB45974-6EED-45CC-BE44-E35559DBCDF5}" presName="bkgdShape" presStyleLbl="node1" presStyleIdx="0" presStyleCnt="4"/>
      <dgm:spPr/>
      <dgm:t>
        <a:bodyPr/>
        <a:lstStyle/>
        <a:p>
          <a:endParaRPr lang="en-US"/>
        </a:p>
      </dgm:t>
    </dgm:pt>
    <dgm:pt modelId="{49BCF627-E5AD-47C6-A9DE-211BE3698A8E}" type="pres">
      <dgm:prSet presAssocID="{8DB45974-6EED-45CC-BE44-E35559DBCDF5}" presName="nodeTx" presStyleLbl="node1" presStyleIdx="0" presStyleCnt="4">
        <dgm:presLayoutVars>
          <dgm:bulletEnabled val="1"/>
        </dgm:presLayoutVars>
      </dgm:prSet>
      <dgm:spPr/>
      <dgm:t>
        <a:bodyPr/>
        <a:lstStyle/>
        <a:p>
          <a:endParaRPr lang="en-US"/>
        </a:p>
      </dgm:t>
    </dgm:pt>
    <dgm:pt modelId="{888DC41C-F205-4649-B3E0-519EBF2EFBF2}" type="pres">
      <dgm:prSet presAssocID="{8DB45974-6EED-45CC-BE44-E35559DBCDF5}" presName="invisiNode" presStyleLbl="node1" presStyleIdx="0" presStyleCnt="4"/>
      <dgm:spPr/>
    </dgm:pt>
    <dgm:pt modelId="{F0DB17DC-4F41-49FF-87F8-CC9AC81BE1F6}" type="pres">
      <dgm:prSet presAssocID="{8DB45974-6EED-45CC-BE44-E35559DBCDF5}" presName="imagNode" presStyleLbl="fgImgPlace1" presStyleIdx="0" presStyleCnt="4"/>
      <dgm:spPr>
        <a:xfrm>
          <a:off x="247961" y="207149"/>
          <a:ext cx="1149681" cy="114968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t>
        <a:bodyPr/>
        <a:lstStyle/>
        <a:p>
          <a:endParaRPr lang="en-US"/>
        </a:p>
      </dgm:t>
    </dgm:pt>
    <dgm:pt modelId="{C6BEA3D9-F272-4AC9-BBE1-C130BA0B777D}" type="pres">
      <dgm:prSet presAssocID="{19845754-770D-4ABD-84FA-1A674B845AF4}" presName="sibTrans" presStyleLbl="sibTrans2D1" presStyleIdx="0" presStyleCnt="0"/>
      <dgm:spPr/>
      <dgm:t>
        <a:bodyPr/>
        <a:lstStyle/>
        <a:p>
          <a:endParaRPr lang="en-US"/>
        </a:p>
      </dgm:t>
    </dgm:pt>
    <dgm:pt modelId="{B9D99695-0C62-429C-A2B8-47AB1026BD10}" type="pres">
      <dgm:prSet presAssocID="{23BC37C9-FF9B-4BFC-84F2-8E87B44EC6BF}" presName="compNode" presStyleCnt="0"/>
      <dgm:spPr/>
    </dgm:pt>
    <dgm:pt modelId="{4B42D880-B4C1-4D6C-AA00-0F8F8C9455EB}" type="pres">
      <dgm:prSet presAssocID="{23BC37C9-FF9B-4BFC-84F2-8E87B44EC6BF}" presName="bkgdShape" presStyleLbl="node1" presStyleIdx="1" presStyleCnt="4"/>
      <dgm:spPr/>
      <dgm:t>
        <a:bodyPr/>
        <a:lstStyle/>
        <a:p>
          <a:endParaRPr lang="en-US"/>
        </a:p>
      </dgm:t>
    </dgm:pt>
    <dgm:pt modelId="{74684B0B-2144-4936-B8C0-CAFE068DEFE3}" type="pres">
      <dgm:prSet presAssocID="{23BC37C9-FF9B-4BFC-84F2-8E87B44EC6BF}" presName="nodeTx" presStyleLbl="node1" presStyleIdx="1" presStyleCnt="4">
        <dgm:presLayoutVars>
          <dgm:bulletEnabled val="1"/>
        </dgm:presLayoutVars>
      </dgm:prSet>
      <dgm:spPr/>
      <dgm:t>
        <a:bodyPr/>
        <a:lstStyle/>
        <a:p>
          <a:endParaRPr lang="en-US"/>
        </a:p>
      </dgm:t>
    </dgm:pt>
    <dgm:pt modelId="{2EDBC83E-E980-4022-97E6-477349C9D302}" type="pres">
      <dgm:prSet presAssocID="{23BC37C9-FF9B-4BFC-84F2-8E87B44EC6BF}" presName="invisiNode" presStyleLbl="node1" presStyleIdx="1" presStyleCnt="4"/>
      <dgm:spPr/>
    </dgm:pt>
    <dgm:pt modelId="{92D38B5E-FA01-489E-888D-CB6C47A24D3F}" type="pres">
      <dgm:prSet presAssocID="{23BC37C9-FF9B-4BFC-84F2-8E87B44EC6BF}" presName="imagNode" presStyleLbl="fgImgPlace1" presStyleIdx="1" presStyleCnt="4"/>
      <dgm:spPr>
        <a:xfrm>
          <a:off x="1939706" y="207149"/>
          <a:ext cx="1149681" cy="114968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 modelId="{FB1187EE-03FA-4EE3-8ACF-938E9EAB876C}" type="pres">
      <dgm:prSet presAssocID="{7E03C21A-CEF1-4D06-879A-97365F40F315}" presName="sibTrans" presStyleLbl="sibTrans2D1" presStyleIdx="0" presStyleCnt="0"/>
      <dgm:spPr/>
      <dgm:t>
        <a:bodyPr/>
        <a:lstStyle/>
        <a:p>
          <a:endParaRPr lang="en-US"/>
        </a:p>
      </dgm:t>
    </dgm:pt>
    <dgm:pt modelId="{6AA41C6B-C992-4003-BF4F-76616A46A756}" type="pres">
      <dgm:prSet presAssocID="{D07D49AA-D34D-4463-9021-7D2F0B93B32D}" presName="compNode" presStyleCnt="0"/>
      <dgm:spPr/>
    </dgm:pt>
    <dgm:pt modelId="{59EBE45B-C9CB-49AB-B150-C2D7B0AD5139}" type="pres">
      <dgm:prSet presAssocID="{D07D49AA-D34D-4463-9021-7D2F0B93B32D}" presName="bkgdShape" presStyleLbl="node1" presStyleIdx="2" presStyleCnt="4" custLinFactNeighborX="966"/>
      <dgm:spPr/>
      <dgm:t>
        <a:bodyPr/>
        <a:lstStyle/>
        <a:p>
          <a:endParaRPr lang="en-US"/>
        </a:p>
      </dgm:t>
    </dgm:pt>
    <dgm:pt modelId="{A11DFF33-B3BF-430E-BE26-7A340563AECB}" type="pres">
      <dgm:prSet presAssocID="{D07D49AA-D34D-4463-9021-7D2F0B93B32D}" presName="nodeTx" presStyleLbl="node1" presStyleIdx="2" presStyleCnt="4">
        <dgm:presLayoutVars>
          <dgm:bulletEnabled val="1"/>
        </dgm:presLayoutVars>
      </dgm:prSet>
      <dgm:spPr/>
      <dgm:t>
        <a:bodyPr/>
        <a:lstStyle/>
        <a:p>
          <a:endParaRPr lang="en-US"/>
        </a:p>
      </dgm:t>
    </dgm:pt>
    <dgm:pt modelId="{BF52BC4C-F297-459F-8DC3-1E5C657A0CE8}" type="pres">
      <dgm:prSet presAssocID="{D07D49AA-D34D-4463-9021-7D2F0B93B32D}" presName="invisiNode" presStyleLbl="node1" presStyleIdx="2" presStyleCnt="4"/>
      <dgm:spPr/>
    </dgm:pt>
    <dgm:pt modelId="{15CF0A7A-2F4F-46CA-984E-7BC91F33A557}" type="pres">
      <dgm:prSet presAssocID="{D07D49AA-D34D-4463-9021-7D2F0B93B32D}" presName="imagNode" presStyleLbl="fgImgPlace1" presStyleIdx="2" presStyleCnt="4"/>
      <dgm:spPr>
        <a:xfrm>
          <a:off x="3631451" y="207149"/>
          <a:ext cx="1149681" cy="114968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 modelId="{79AF29F2-9954-4A8D-B241-8C4724AE9E08}" type="pres">
      <dgm:prSet presAssocID="{ADEE1F73-9829-46E0-B785-F5755A3EF8FF}" presName="sibTrans" presStyleLbl="sibTrans2D1" presStyleIdx="0" presStyleCnt="0"/>
      <dgm:spPr/>
      <dgm:t>
        <a:bodyPr/>
        <a:lstStyle/>
        <a:p>
          <a:endParaRPr lang="en-US"/>
        </a:p>
      </dgm:t>
    </dgm:pt>
    <dgm:pt modelId="{79E00D0A-5A6B-4B21-ACAD-1AFE78C815A6}" type="pres">
      <dgm:prSet presAssocID="{CC9B1846-E9AB-42A4-A8C2-186BEF39B8A8}" presName="compNode" presStyleCnt="0"/>
      <dgm:spPr/>
    </dgm:pt>
    <dgm:pt modelId="{C197A38F-22D7-4452-8EF6-19EC91C08545}" type="pres">
      <dgm:prSet presAssocID="{CC9B1846-E9AB-42A4-A8C2-186BEF39B8A8}" presName="bkgdShape" presStyleLbl="node1" presStyleIdx="3" presStyleCnt="4"/>
      <dgm:spPr/>
      <dgm:t>
        <a:bodyPr/>
        <a:lstStyle/>
        <a:p>
          <a:endParaRPr lang="en-US"/>
        </a:p>
      </dgm:t>
    </dgm:pt>
    <dgm:pt modelId="{059A03A6-AAC3-4826-9F9F-074B626886F2}" type="pres">
      <dgm:prSet presAssocID="{CC9B1846-E9AB-42A4-A8C2-186BEF39B8A8}" presName="nodeTx" presStyleLbl="node1" presStyleIdx="3" presStyleCnt="4">
        <dgm:presLayoutVars>
          <dgm:bulletEnabled val="1"/>
        </dgm:presLayoutVars>
      </dgm:prSet>
      <dgm:spPr/>
      <dgm:t>
        <a:bodyPr/>
        <a:lstStyle/>
        <a:p>
          <a:endParaRPr lang="en-US"/>
        </a:p>
      </dgm:t>
    </dgm:pt>
    <dgm:pt modelId="{D2F5A402-5F82-4D8A-A21C-C600C301C1F3}" type="pres">
      <dgm:prSet presAssocID="{CC9B1846-E9AB-42A4-A8C2-186BEF39B8A8}" presName="invisiNode" presStyleLbl="node1" presStyleIdx="3" presStyleCnt="4"/>
      <dgm:spPr/>
    </dgm:pt>
    <dgm:pt modelId="{AE8B62F4-E79F-4853-B222-3B59BA4BA4A1}" type="pres">
      <dgm:prSet presAssocID="{CC9B1846-E9AB-42A4-A8C2-186BEF39B8A8}" presName="imagNode" presStyleLbl="fgImgPlace1" presStyleIdx="3" presStyleCnt="4"/>
      <dgm:spPr>
        <a:xfrm>
          <a:off x="5323196" y="207149"/>
          <a:ext cx="1149681" cy="114968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gm:spPr>
    </dgm:pt>
  </dgm:ptLst>
  <dgm:cxnLst>
    <dgm:cxn modelId="{9AE10931-4C74-4205-9952-6EDEEE967E0E}" srcId="{DF2F9C25-3EE7-46A9-91C8-F0088E6E06F9}" destId="{8DB45974-6EED-45CC-BE44-E35559DBCDF5}" srcOrd="0" destOrd="0" parTransId="{8D91811B-7EBF-4A00-9205-D29A33919AFA}" sibTransId="{19845754-770D-4ABD-84FA-1A674B845AF4}"/>
    <dgm:cxn modelId="{346A28CA-93B9-4E26-BC12-F36C74EA629A}" srcId="{DF2F9C25-3EE7-46A9-91C8-F0088E6E06F9}" destId="{CC9B1846-E9AB-42A4-A8C2-186BEF39B8A8}" srcOrd="3" destOrd="0" parTransId="{C34AEAF4-47DF-4303-9E43-4CADD5EC39D6}" sibTransId="{19CBACCF-989B-425E-9C2F-DA28A57E1427}"/>
    <dgm:cxn modelId="{8192F782-CAE4-4FBB-90BA-39406EF3947C}" srcId="{DF2F9C25-3EE7-46A9-91C8-F0088E6E06F9}" destId="{23BC37C9-FF9B-4BFC-84F2-8E87B44EC6BF}" srcOrd="1" destOrd="0" parTransId="{F47A5F29-D93F-4815-81B1-E9A122D38989}" sibTransId="{7E03C21A-CEF1-4D06-879A-97365F40F315}"/>
    <dgm:cxn modelId="{2E4B5A27-492A-4987-9A0C-17947584E6C4}" type="presOf" srcId="{D07D49AA-D34D-4463-9021-7D2F0B93B32D}" destId="{A11DFF33-B3BF-430E-BE26-7A340563AECB}" srcOrd="1" destOrd="0" presId="urn:microsoft.com/office/officeart/2005/8/layout/hList7"/>
    <dgm:cxn modelId="{449E7D2C-2C70-43DE-9E40-CC40A45C7235}" type="presOf" srcId="{ADEE1F73-9829-46E0-B785-F5755A3EF8FF}" destId="{79AF29F2-9954-4A8D-B241-8C4724AE9E08}" srcOrd="0" destOrd="0" presId="urn:microsoft.com/office/officeart/2005/8/layout/hList7"/>
    <dgm:cxn modelId="{F1A6F0D0-84D3-4A04-8D38-FA752C1A0196}" type="presOf" srcId="{D07D49AA-D34D-4463-9021-7D2F0B93B32D}" destId="{59EBE45B-C9CB-49AB-B150-C2D7B0AD5139}" srcOrd="0" destOrd="0" presId="urn:microsoft.com/office/officeart/2005/8/layout/hList7"/>
    <dgm:cxn modelId="{3A83511D-F7BB-437A-990F-11F08FCDF49A}" srcId="{DF2F9C25-3EE7-46A9-91C8-F0088E6E06F9}" destId="{D07D49AA-D34D-4463-9021-7D2F0B93B32D}" srcOrd="2" destOrd="0" parTransId="{9C36D3C6-7B03-427B-B5B2-EAEDB7431CE9}" sibTransId="{ADEE1F73-9829-46E0-B785-F5755A3EF8FF}"/>
    <dgm:cxn modelId="{DA321CC4-4516-438B-A483-57923149A99C}" type="presOf" srcId="{CC9B1846-E9AB-42A4-A8C2-186BEF39B8A8}" destId="{C197A38F-22D7-4452-8EF6-19EC91C08545}" srcOrd="0" destOrd="0" presId="urn:microsoft.com/office/officeart/2005/8/layout/hList7"/>
    <dgm:cxn modelId="{124EB551-C6BF-47CB-8AB9-7E2248B2DF9D}" type="presOf" srcId="{DF2F9C25-3EE7-46A9-91C8-F0088E6E06F9}" destId="{3C78965D-8C15-43D4-B617-8D3CB340A45C}" srcOrd="0" destOrd="0" presId="urn:microsoft.com/office/officeart/2005/8/layout/hList7"/>
    <dgm:cxn modelId="{16B893BD-BB2F-4A88-A08B-A9BA46EE091C}" type="presOf" srcId="{19845754-770D-4ABD-84FA-1A674B845AF4}" destId="{C6BEA3D9-F272-4AC9-BBE1-C130BA0B777D}" srcOrd="0" destOrd="0" presId="urn:microsoft.com/office/officeart/2005/8/layout/hList7"/>
    <dgm:cxn modelId="{807B17AE-7648-4477-8A56-AE5D474994C4}" type="presOf" srcId="{7E03C21A-CEF1-4D06-879A-97365F40F315}" destId="{FB1187EE-03FA-4EE3-8ACF-938E9EAB876C}" srcOrd="0" destOrd="0" presId="urn:microsoft.com/office/officeart/2005/8/layout/hList7"/>
    <dgm:cxn modelId="{2858BC20-E8E2-46E5-87DE-E64C7CDA8F7C}" type="presOf" srcId="{23BC37C9-FF9B-4BFC-84F2-8E87B44EC6BF}" destId="{4B42D880-B4C1-4D6C-AA00-0F8F8C9455EB}" srcOrd="0" destOrd="0" presId="urn:microsoft.com/office/officeart/2005/8/layout/hList7"/>
    <dgm:cxn modelId="{BC74DADC-48BE-4789-B996-213DD75D30C0}" type="presOf" srcId="{CC9B1846-E9AB-42A4-A8C2-186BEF39B8A8}" destId="{059A03A6-AAC3-4826-9F9F-074B626886F2}" srcOrd="1" destOrd="0" presId="urn:microsoft.com/office/officeart/2005/8/layout/hList7"/>
    <dgm:cxn modelId="{B9E30D21-4CC0-4BC0-A9FD-B3DB6B9E31E4}" type="presOf" srcId="{8DB45974-6EED-45CC-BE44-E35559DBCDF5}" destId="{49BCF627-E5AD-47C6-A9DE-211BE3698A8E}" srcOrd="1" destOrd="0" presId="urn:microsoft.com/office/officeart/2005/8/layout/hList7"/>
    <dgm:cxn modelId="{1817E34D-DA64-4D6D-B234-A89691C63325}" type="presOf" srcId="{23BC37C9-FF9B-4BFC-84F2-8E87B44EC6BF}" destId="{74684B0B-2144-4936-B8C0-CAFE068DEFE3}" srcOrd="1" destOrd="0" presId="urn:microsoft.com/office/officeart/2005/8/layout/hList7"/>
    <dgm:cxn modelId="{BDD9465F-F3FA-407D-AA4B-A0379369DDD7}" type="presOf" srcId="{8DB45974-6EED-45CC-BE44-E35559DBCDF5}" destId="{A8D59041-90A8-4772-BC37-DC60B13D80EF}" srcOrd="0" destOrd="0" presId="urn:microsoft.com/office/officeart/2005/8/layout/hList7"/>
    <dgm:cxn modelId="{6CD637E5-F363-42DF-8F72-70CC9DCFC319}" type="presParOf" srcId="{3C78965D-8C15-43D4-B617-8D3CB340A45C}" destId="{89A6ABDD-6B45-4C8D-A03E-7896FB8D6D01}" srcOrd="0" destOrd="0" presId="urn:microsoft.com/office/officeart/2005/8/layout/hList7"/>
    <dgm:cxn modelId="{430D3BCE-89E7-452D-AA64-B1ABDAF73C4A}" type="presParOf" srcId="{3C78965D-8C15-43D4-B617-8D3CB340A45C}" destId="{89036312-8BB1-4421-BE53-83CEB736EB97}" srcOrd="1" destOrd="0" presId="urn:microsoft.com/office/officeart/2005/8/layout/hList7"/>
    <dgm:cxn modelId="{ACEDD5CC-04D2-4624-8B21-5585A860E3F3}" type="presParOf" srcId="{89036312-8BB1-4421-BE53-83CEB736EB97}" destId="{E47B63DA-1ADC-455D-84A6-B225DE3F90FA}" srcOrd="0" destOrd="0" presId="urn:microsoft.com/office/officeart/2005/8/layout/hList7"/>
    <dgm:cxn modelId="{D444884F-4E98-42D0-B1A1-3CA47848E42F}" type="presParOf" srcId="{E47B63DA-1ADC-455D-84A6-B225DE3F90FA}" destId="{A8D59041-90A8-4772-BC37-DC60B13D80EF}" srcOrd="0" destOrd="0" presId="urn:microsoft.com/office/officeart/2005/8/layout/hList7"/>
    <dgm:cxn modelId="{AB580C52-C96E-401F-B75D-3F3436B327A6}" type="presParOf" srcId="{E47B63DA-1ADC-455D-84A6-B225DE3F90FA}" destId="{49BCF627-E5AD-47C6-A9DE-211BE3698A8E}" srcOrd="1" destOrd="0" presId="urn:microsoft.com/office/officeart/2005/8/layout/hList7"/>
    <dgm:cxn modelId="{74298FC7-575E-414D-BB14-0A1AF3A1B4DF}" type="presParOf" srcId="{E47B63DA-1ADC-455D-84A6-B225DE3F90FA}" destId="{888DC41C-F205-4649-B3E0-519EBF2EFBF2}" srcOrd="2" destOrd="0" presId="urn:microsoft.com/office/officeart/2005/8/layout/hList7"/>
    <dgm:cxn modelId="{B5F208F8-FD4B-45CB-A637-7D07485E53DB}" type="presParOf" srcId="{E47B63DA-1ADC-455D-84A6-B225DE3F90FA}" destId="{F0DB17DC-4F41-49FF-87F8-CC9AC81BE1F6}" srcOrd="3" destOrd="0" presId="urn:microsoft.com/office/officeart/2005/8/layout/hList7"/>
    <dgm:cxn modelId="{606CABA1-1EF4-41B9-8AB3-49D75B233483}" type="presParOf" srcId="{89036312-8BB1-4421-BE53-83CEB736EB97}" destId="{C6BEA3D9-F272-4AC9-BBE1-C130BA0B777D}" srcOrd="1" destOrd="0" presId="urn:microsoft.com/office/officeart/2005/8/layout/hList7"/>
    <dgm:cxn modelId="{F58CE7B8-4E9F-4598-B2EF-8E2D39943CF6}" type="presParOf" srcId="{89036312-8BB1-4421-BE53-83CEB736EB97}" destId="{B9D99695-0C62-429C-A2B8-47AB1026BD10}" srcOrd="2" destOrd="0" presId="urn:microsoft.com/office/officeart/2005/8/layout/hList7"/>
    <dgm:cxn modelId="{294CA759-58B5-468C-B692-F6C13FB5347A}" type="presParOf" srcId="{B9D99695-0C62-429C-A2B8-47AB1026BD10}" destId="{4B42D880-B4C1-4D6C-AA00-0F8F8C9455EB}" srcOrd="0" destOrd="0" presId="urn:microsoft.com/office/officeart/2005/8/layout/hList7"/>
    <dgm:cxn modelId="{B420D76D-BE62-480B-91A2-B51DAC81F28B}" type="presParOf" srcId="{B9D99695-0C62-429C-A2B8-47AB1026BD10}" destId="{74684B0B-2144-4936-B8C0-CAFE068DEFE3}" srcOrd="1" destOrd="0" presId="urn:microsoft.com/office/officeart/2005/8/layout/hList7"/>
    <dgm:cxn modelId="{97792511-E0BC-4170-916C-D14A4DCDD6B9}" type="presParOf" srcId="{B9D99695-0C62-429C-A2B8-47AB1026BD10}" destId="{2EDBC83E-E980-4022-97E6-477349C9D302}" srcOrd="2" destOrd="0" presId="urn:microsoft.com/office/officeart/2005/8/layout/hList7"/>
    <dgm:cxn modelId="{7D3AF4DA-8011-4D92-9131-56F94E197C4A}" type="presParOf" srcId="{B9D99695-0C62-429C-A2B8-47AB1026BD10}" destId="{92D38B5E-FA01-489E-888D-CB6C47A24D3F}" srcOrd="3" destOrd="0" presId="urn:microsoft.com/office/officeart/2005/8/layout/hList7"/>
    <dgm:cxn modelId="{85385C06-4E31-4EE1-A540-5F41A24EA217}" type="presParOf" srcId="{89036312-8BB1-4421-BE53-83CEB736EB97}" destId="{FB1187EE-03FA-4EE3-8ACF-938E9EAB876C}" srcOrd="3" destOrd="0" presId="urn:microsoft.com/office/officeart/2005/8/layout/hList7"/>
    <dgm:cxn modelId="{6C29C836-6F4B-4E79-A924-8D13C466173B}" type="presParOf" srcId="{89036312-8BB1-4421-BE53-83CEB736EB97}" destId="{6AA41C6B-C992-4003-BF4F-76616A46A756}" srcOrd="4" destOrd="0" presId="urn:microsoft.com/office/officeart/2005/8/layout/hList7"/>
    <dgm:cxn modelId="{68615999-B7A4-438B-86C3-031BA9BD5BBB}" type="presParOf" srcId="{6AA41C6B-C992-4003-BF4F-76616A46A756}" destId="{59EBE45B-C9CB-49AB-B150-C2D7B0AD5139}" srcOrd="0" destOrd="0" presId="urn:microsoft.com/office/officeart/2005/8/layout/hList7"/>
    <dgm:cxn modelId="{D92F15EF-A7FA-4A53-9E9A-55539BE30C99}" type="presParOf" srcId="{6AA41C6B-C992-4003-BF4F-76616A46A756}" destId="{A11DFF33-B3BF-430E-BE26-7A340563AECB}" srcOrd="1" destOrd="0" presId="urn:microsoft.com/office/officeart/2005/8/layout/hList7"/>
    <dgm:cxn modelId="{3DDDBC2E-1A60-48FC-94DC-09144630657D}" type="presParOf" srcId="{6AA41C6B-C992-4003-BF4F-76616A46A756}" destId="{BF52BC4C-F297-459F-8DC3-1E5C657A0CE8}" srcOrd="2" destOrd="0" presId="urn:microsoft.com/office/officeart/2005/8/layout/hList7"/>
    <dgm:cxn modelId="{65133539-0228-47C0-B295-FBE5D5DA649C}" type="presParOf" srcId="{6AA41C6B-C992-4003-BF4F-76616A46A756}" destId="{15CF0A7A-2F4F-46CA-984E-7BC91F33A557}" srcOrd="3" destOrd="0" presId="urn:microsoft.com/office/officeart/2005/8/layout/hList7"/>
    <dgm:cxn modelId="{FF2B6867-58C7-46E1-B57C-EF4E183E95A3}" type="presParOf" srcId="{89036312-8BB1-4421-BE53-83CEB736EB97}" destId="{79AF29F2-9954-4A8D-B241-8C4724AE9E08}" srcOrd="5" destOrd="0" presId="urn:microsoft.com/office/officeart/2005/8/layout/hList7"/>
    <dgm:cxn modelId="{8B593902-3880-43BD-BC7E-06530F1A2217}" type="presParOf" srcId="{89036312-8BB1-4421-BE53-83CEB736EB97}" destId="{79E00D0A-5A6B-4B21-ACAD-1AFE78C815A6}" srcOrd="6" destOrd="0" presId="urn:microsoft.com/office/officeart/2005/8/layout/hList7"/>
    <dgm:cxn modelId="{0EC63754-8FEB-41CA-927B-7472CAE50C44}" type="presParOf" srcId="{79E00D0A-5A6B-4B21-ACAD-1AFE78C815A6}" destId="{C197A38F-22D7-4452-8EF6-19EC91C08545}" srcOrd="0" destOrd="0" presId="urn:microsoft.com/office/officeart/2005/8/layout/hList7"/>
    <dgm:cxn modelId="{683F864B-C808-46C2-B7E1-539C7A263E3A}" type="presParOf" srcId="{79E00D0A-5A6B-4B21-ACAD-1AFE78C815A6}" destId="{059A03A6-AAC3-4826-9F9F-074B626886F2}" srcOrd="1" destOrd="0" presId="urn:microsoft.com/office/officeart/2005/8/layout/hList7"/>
    <dgm:cxn modelId="{55FDB0FF-EAA7-4173-BB4C-AE8914D44584}" type="presParOf" srcId="{79E00D0A-5A6B-4B21-ACAD-1AFE78C815A6}" destId="{D2F5A402-5F82-4D8A-A21C-C600C301C1F3}" srcOrd="2" destOrd="0" presId="urn:microsoft.com/office/officeart/2005/8/layout/hList7"/>
    <dgm:cxn modelId="{A20C4B42-8B01-47B4-AC8F-37A33B75D38A}" type="presParOf" srcId="{79E00D0A-5A6B-4B21-ACAD-1AFE78C815A6}" destId="{AE8B62F4-E79F-4853-B222-3B59BA4BA4A1}" srcOrd="3" destOrd="0" presId="urn:microsoft.com/office/officeart/2005/8/layout/hList7"/>
  </dgm:cxnLst>
  <dgm:bg>
    <a:solidFill>
      <a:schemeClr val="accent5">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D2DF0-D882-4EA0-8333-E767F928492A}">
      <dsp:nvSpPr>
        <dsp:cNvPr id="0" name=""/>
        <dsp:cNvSpPr/>
      </dsp:nvSpPr>
      <dsp:spPr>
        <a:xfrm>
          <a:off x="497819" y="-52337"/>
          <a:ext cx="7649721" cy="1114090"/>
        </a:xfrm>
        <a:prstGeom prst="rightArrow">
          <a:avLst>
            <a:gd name="adj1" fmla="val 50000"/>
            <a:gd name="adj2" fmla="val 50000"/>
          </a:avLst>
        </a:prstGeom>
        <a:solidFill>
          <a:srgbClr val="4454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254000" bIns="176862" numCol="1" spcCol="1270" anchor="ctr" anchorCtr="0">
          <a:noAutofit/>
        </a:bodyPr>
        <a:lstStyle/>
        <a:p>
          <a:pPr lvl="0" algn="l" defTabSz="800100">
            <a:lnSpc>
              <a:spcPct val="90000"/>
            </a:lnSpc>
            <a:spcBef>
              <a:spcPct val="0"/>
            </a:spcBef>
            <a:spcAft>
              <a:spcPct val="35000"/>
            </a:spcAft>
          </a:pPr>
          <a:r>
            <a:rPr lang="en-US" sz="1800" b="1" kern="1200" dirty="0" smtClean="0">
              <a:solidFill>
                <a:srgbClr val="FFFFFF"/>
              </a:solidFill>
              <a:latin typeface="Arial"/>
              <a:ea typeface="+mn-ea"/>
              <a:cs typeface="Arial"/>
            </a:rPr>
            <a:t>Patent Rights</a:t>
          </a:r>
          <a:endParaRPr lang="en-US" sz="1800" b="1" kern="1200" dirty="0">
            <a:solidFill>
              <a:srgbClr val="FFFFFF"/>
            </a:solidFill>
            <a:latin typeface="Arial"/>
            <a:ea typeface="+mn-ea"/>
            <a:cs typeface="Arial"/>
          </a:endParaRPr>
        </a:p>
      </dsp:txBody>
      <dsp:txXfrm>
        <a:off x="497819" y="226186"/>
        <a:ext cx="7371199" cy="557045"/>
      </dsp:txXfrm>
    </dsp:sp>
    <dsp:sp modelId="{2EA423D0-33E3-4B81-877B-B2C317BFCDEE}">
      <dsp:nvSpPr>
        <dsp:cNvPr id="0" name=""/>
        <dsp:cNvSpPr/>
      </dsp:nvSpPr>
      <dsp:spPr>
        <a:xfrm>
          <a:off x="483404" y="638367"/>
          <a:ext cx="2356114" cy="2640729"/>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endPar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endParaRP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New-Inventive-Useful</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Disclosure</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Early filling</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Claim drafting</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Application process &amp;   requirements </a:t>
          </a:r>
        </a:p>
        <a:p>
          <a:pPr lvl="0" algn="l" defTabSz="622300">
            <a:lnSpc>
              <a:spcPct val="90000"/>
            </a:lnSpc>
            <a:spcBef>
              <a:spcPct val="0"/>
            </a:spcBef>
            <a:spcAft>
              <a:spcPct val="35000"/>
            </a:spcAft>
          </a:pPr>
          <a:endParaRPr lang="en-US" sz="1400" kern="1200" dirty="0">
            <a:solidFill>
              <a:srgbClr val="000000">
                <a:hueOff val="0"/>
                <a:satOff val="0"/>
                <a:lumOff val="0"/>
                <a:alphaOff val="0"/>
              </a:srgbClr>
            </a:solidFill>
            <a:latin typeface="Arial"/>
            <a:ea typeface="+mn-ea"/>
            <a:cs typeface="Arial"/>
          </a:endParaRPr>
        </a:p>
      </dsp:txBody>
      <dsp:txXfrm>
        <a:off x="483404" y="638367"/>
        <a:ext cx="2356114" cy="2640729"/>
      </dsp:txXfrm>
    </dsp:sp>
    <dsp:sp modelId="{A7F1D4CC-5E1D-4646-BBF7-E006C007F280}">
      <dsp:nvSpPr>
        <dsp:cNvPr id="0" name=""/>
        <dsp:cNvSpPr/>
      </dsp:nvSpPr>
      <dsp:spPr>
        <a:xfrm>
          <a:off x="2849649" y="319025"/>
          <a:ext cx="5293607" cy="1114090"/>
        </a:xfrm>
        <a:prstGeom prst="rightArrow">
          <a:avLst>
            <a:gd name="adj1" fmla="val 50000"/>
            <a:gd name="adj2" fmla="val 50000"/>
          </a:avLst>
        </a:prstGeom>
        <a:solidFill>
          <a:srgbClr val="4472C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254000" bIns="176862" numCol="1" spcCol="1270" anchor="ctr" anchorCtr="0">
          <a:noAutofit/>
        </a:bodyPr>
        <a:lstStyle/>
        <a:p>
          <a:pPr lvl="0" algn="l" defTabSz="800100">
            <a:lnSpc>
              <a:spcPct val="90000"/>
            </a:lnSpc>
            <a:spcBef>
              <a:spcPct val="0"/>
            </a:spcBef>
            <a:spcAft>
              <a:spcPct val="35000"/>
            </a:spcAft>
          </a:pPr>
          <a:r>
            <a:rPr lang="en-US" sz="1800" b="1" kern="1200" dirty="0" smtClean="0">
              <a:solidFill>
                <a:srgbClr val="FFFFFF"/>
              </a:solidFill>
              <a:latin typeface="Arial"/>
              <a:ea typeface="+mn-ea"/>
              <a:cs typeface="Arial"/>
            </a:rPr>
            <a:t>Trade Secrets</a:t>
          </a:r>
          <a:endParaRPr lang="en-US" sz="1800" b="1" kern="1200" dirty="0">
            <a:solidFill>
              <a:srgbClr val="FFFFFF"/>
            </a:solidFill>
            <a:latin typeface="Arial"/>
            <a:ea typeface="+mn-ea"/>
            <a:cs typeface="Arial"/>
          </a:endParaRPr>
        </a:p>
      </dsp:txBody>
      <dsp:txXfrm>
        <a:off x="2849649" y="597548"/>
        <a:ext cx="5015085" cy="557045"/>
      </dsp:txXfrm>
    </dsp:sp>
    <dsp:sp modelId="{5A2DB03F-E436-45A9-9F40-5EF69558E431}">
      <dsp:nvSpPr>
        <dsp:cNvPr id="0" name=""/>
        <dsp:cNvSpPr/>
      </dsp:nvSpPr>
      <dsp:spPr>
        <a:xfrm>
          <a:off x="2841050" y="1162054"/>
          <a:ext cx="2356114" cy="2349346"/>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Non disclosure   agreements</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Limit access to information</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Control access to computer files</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Train employees</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Establish procedures to prevent sensitive information from leaving</a:t>
          </a:r>
          <a:endParaRPr lang="en-US" sz="1400" kern="1200" dirty="0">
            <a:solidFill>
              <a:srgbClr val="000000">
                <a:hueOff val="0"/>
                <a:satOff val="0"/>
                <a:lumOff val="0"/>
                <a:alphaOff val="0"/>
              </a:srgbClr>
            </a:solidFill>
            <a:latin typeface="Arial"/>
            <a:ea typeface="+mn-ea"/>
            <a:cs typeface="Arial"/>
          </a:endParaRPr>
        </a:p>
      </dsp:txBody>
      <dsp:txXfrm>
        <a:off x="2841050" y="1162054"/>
        <a:ext cx="2356114" cy="2349346"/>
      </dsp:txXfrm>
    </dsp:sp>
    <dsp:sp modelId="{15394F1A-8EE8-4038-A98A-13F4F4A5B1A7}">
      <dsp:nvSpPr>
        <dsp:cNvPr id="0" name=""/>
        <dsp:cNvSpPr/>
      </dsp:nvSpPr>
      <dsp:spPr>
        <a:xfrm>
          <a:off x="5159028" y="710454"/>
          <a:ext cx="2937493" cy="1114090"/>
        </a:xfrm>
        <a:prstGeom prst="rightArrow">
          <a:avLst>
            <a:gd name="adj1" fmla="val 50000"/>
            <a:gd name="adj2" fmla="val 50000"/>
          </a:avLst>
        </a:prstGeom>
        <a:solidFill>
          <a:srgbClr val="A5A5A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254000" bIns="176862" numCol="1" spcCol="1270" anchor="ctr" anchorCtr="0">
          <a:noAutofit/>
        </a:bodyPr>
        <a:lstStyle/>
        <a:p>
          <a:pPr lvl="0" algn="l" defTabSz="800100">
            <a:lnSpc>
              <a:spcPct val="90000"/>
            </a:lnSpc>
            <a:spcBef>
              <a:spcPct val="0"/>
            </a:spcBef>
            <a:spcAft>
              <a:spcPct val="35000"/>
            </a:spcAft>
          </a:pPr>
          <a:r>
            <a:rPr lang="en-US" sz="1800" b="1" kern="1200" dirty="0" smtClean="0">
              <a:solidFill>
                <a:srgbClr val="FFFFFF"/>
              </a:solidFill>
              <a:latin typeface="Arial"/>
              <a:ea typeface="+mn-ea"/>
              <a:cs typeface="Arial"/>
            </a:rPr>
            <a:t>Copyright Protection</a:t>
          </a:r>
          <a:endParaRPr lang="en-US" sz="1800" b="1" kern="1200" dirty="0">
            <a:solidFill>
              <a:srgbClr val="FFFFFF"/>
            </a:solidFill>
            <a:latin typeface="Arial"/>
            <a:ea typeface="+mn-ea"/>
            <a:cs typeface="Arial"/>
          </a:endParaRPr>
        </a:p>
      </dsp:txBody>
      <dsp:txXfrm>
        <a:off x="5159028" y="988977"/>
        <a:ext cx="2658971" cy="557045"/>
      </dsp:txXfrm>
    </dsp:sp>
    <dsp:sp modelId="{69F956BD-BE8E-4371-9490-00BDA961D7DB}">
      <dsp:nvSpPr>
        <dsp:cNvPr id="0" name=""/>
        <dsp:cNvSpPr/>
      </dsp:nvSpPr>
      <dsp:spPr>
        <a:xfrm>
          <a:off x="5093884" y="1427631"/>
          <a:ext cx="2460372" cy="2358506"/>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No registration needed</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Use copyright notice </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Use industry formats and </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identifiers </a:t>
          </a:r>
          <a:endParaRPr lang="en-US" sz="1400" kern="1200" dirty="0">
            <a:solidFill>
              <a:srgbClr val="000000">
                <a:hueOff val="0"/>
                <a:satOff val="0"/>
                <a:lumOff val="0"/>
                <a:alphaOff val="0"/>
              </a:srgbClr>
            </a:solidFill>
            <a:latin typeface="Arial"/>
            <a:ea typeface="+mn-ea"/>
            <a:cs typeface="Arial"/>
          </a:endParaRPr>
        </a:p>
      </dsp:txBody>
      <dsp:txXfrm>
        <a:off x="5093884" y="1427631"/>
        <a:ext cx="2460372" cy="2358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D2DF0-D882-4EA0-8333-E767F928492A}">
      <dsp:nvSpPr>
        <dsp:cNvPr id="0" name=""/>
        <dsp:cNvSpPr/>
      </dsp:nvSpPr>
      <dsp:spPr>
        <a:xfrm>
          <a:off x="28310" y="148716"/>
          <a:ext cx="8182143" cy="1191631"/>
        </a:xfrm>
        <a:prstGeom prst="rightArrow">
          <a:avLst>
            <a:gd name="adj1" fmla="val 50000"/>
            <a:gd name="adj2" fmla="val 50000"/>
          </a:avLst>
        </a:prstGeom>
        <a:solidFill>
          <a:srgbClr val="4454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254000" bIns="189172" numCol="1" spcCol="1270" anchor="ctr" anchorCtr="0">
          <a:noAutofit/>
        </a:bodyPr>
        <a:lstStyle/>
        <a:p>
          <a:pPr lvl="0" algn="l" defTabSz="1022350">
            <a:lnSpc>
              <a:spcPct val="90000"/>
            </a:lnSpc>
            <a:spcBef>
              <a:spcPct val="0"/>
            </a:spcBef>
            <a:spcAft>
              <a:spcPct val="35000"/>
            </a:spcAft>
          </a:pPr>
          <a:r>
            <a:rPr lang="en-US" sz="2300" b="1" kern="1200" dirty="0" smtClean="0">
              <a:solidFill>
                <a:srgbClr val="FFFFFF"/>
              </a:solidFill>
              <a:latin typeface="Arial"/>
              <a:ea typeface="+mn-ea"/>
              <a:cs typeface="Arial"/>
            </a:rPr>
            <a:t>Trademark Rights</a:t>
          </a:r>
          <a:endParaRPr lang="en-US" sz="2300" b="1" kern="1200" dirty="0">
            <a:solidFill>
              <a:srgbClr val="FFFFFF"/>
            </a:solidFill>
            <a:latin typeface="Arial"/>
            <a:ea typeface="+mn-ea"/>
            <a:cs typeface="Arial"/>
          </a:endParaRPr>
        </a:p>
      </dsp:txBody>
      <dsp:txXfrm>
        <a:off x="28310" y="446624"/>
        <a:ext cx="7884235" cy="595815"/>
      </dsp:txXfrm>
    </dsp:sp>
    <dsp:sp modelId="{2EA423D0-33E3-4B81-877B-B2C317BFCDEE}">
      <dsp:nvSpPr>
        <dsp:cNvPr id="0" name=""/>
        <dsp:cNvSpPr/>
      </dsp:nvSpPr>
      <dsp:spPr>
        <a:xfrm>
          <a:off x="0" y="953427"/>
          <a:ext cx="2520100" cy="2230558"/>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Application process &amp;   requirements </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Don’t infringe others rights</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rPr>
            <a:t>Early filling vs “Use in commerce"</a:t>
          </a: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Use the TM consistently</a:t>
          </a:r>
          <a:endParaRPr lang="en-US" sz="1400" kern="1200" dirty="0" smtClean="0">
            <a:solidFill>
              <a:srgbClr val="000000">
                <a:hueOff val="0"/>
                <a:satOff val="0"/>
                <a:lumOff val="0"/>
                <a:alphaOff val="0"/>
              </a:srgbClr>
            </a:solidFill>
            <a:latin typeface="Arial"/>
            <a:ea typeface="+mn-ea"/>
            <a:cs typeface="Arial"/>
          </a:endParaRPr>
        </a:p>
        <a:p>
          <a:pPr lvl="0" algn="l" defTabSz="622300">
            <a:lnSpc>
              <a:spcPct val="90000"/>
            </a:lnSpc>
            <a:spcBef>
              <a:spcPct val="0"/>
            </a:spcBef>
            <a:spcAft>
              <a:spcPct val="35000"/>
            </a:spcAft>
          </a:pPr>
          <a:r>
            <a:rPr lang="en-150" sz="14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 Use the symbol</a:t>
          </a:r>
          <a:endParaRPr lang="en-US" sz="1400" kern="1200" dirty="0" smtClean="0">
            <a:solidFill>
              <a:srgbClr val="000000">
                <a:hueOff val="0"/>
                <a:satOff val="0"/>
                <a:lumOff val="0"/>
                <a:alphaOff val="0"/>
              </a:srgbClr>
            </a:solidFill>
            <a:latin typeface="Arial"/>
            <a:ea typeface="+mn-ea"/>
            <a:cs typeface="Arial"/>
          </a:endParaRPr>
        </a:p>
        <a:p>
          <a:pPr lvl="0" algn="l" defTabSz="622300">
            <a:lnSpc>
              <a:spcPct val="90000"/>
            </a:lnSpc>
            <a:spcBef>
              <a:spcPct val="0"/>
            </a:spcBef>
            <a:spcAft>
              <a:spcPct val="35000"/>
            </a:spcAft>
          </a:pPr>
          <a:endParaRPr lang="en-US" sz="1600" kern="1200" dirty="0">
            <a:solidFill>
              <a:srgbClr val="000000">
                <a:hueOff val="0"/>
                <a:satOff val="0"/>
                <a:lumOff val="0"/>
                <a:alphaOff val="0"/>
              </a:srgbClr>
            </a:solidFill>
            <a:latin typeface="Arial"/>
            <a:ea typeface="+mn-ea"/>
            <a:cs typeface="Arial"/>
          </a:endParaRPr>
        </a:p>
        <a:p>
          <a:pPr lvl="0" algn="l" defTabSz="1600200">
            <a:lnSpc>
              <a:spcPct val="90000"/>
            </a:lnSpc>
            <a:spcBef>
              <a:spcPct val="0"/>
            </a:spcBef>
            <a:spcAft>
              <a:spcPct val="35000"/>
            </a:spcAft>
          </a:pPr>
          <a:endParaRPr lang="en-US" sz="3600" kern="1200">
            <a:solidFill>
              <a:sysClr val="windowText" lastClr="000000">
                <a:hueOff val="0"/>
                <a:satOff val="0"/>
                <a:lumOff val="0"/>
                <a:alphaOff val="0"/>
              </a:sysClr>
            </a:solidFill>
            <a:latin typeface="Calibri" panose="020F0502020204030204"/>
            <a:ea typeface="+mn-ea"/>
            <a:cs typeface="+mn-cs"/>
          </a:endParaRPr>
        </a:p>
      </dsp:txBody>
      <dsp:txXfrm>
        <a:off x="0" y="953427"/>
        <a:ext cx="2520100" cy="2230558"/>
      </dsp:txXfrm>
    </dsp:sp>
    <dsp:sp modelId="{A7F1D4CC-5E1D-4646-BBF7-E006C007F280}">
      <dsp:nvSpPr>
        <dsp:cNvPr id="0" name=""/>
        <dsp:cNvSpPr/>
      </dsp:nvSpPr>
      <dsp:spPr>
        <a:xfrm>
          <a:off x="2543828" y="561621"/>
          <a:ext cx="5662043" cy="1191631"/>
        </a:xfrm>
        <a:prstGeom prst="rightArrow">
          <a:avLst>
            <a:gd name="adj1" fmla="val 50000"/>
            <a:gd name="adj2" fmla="val 50000"/>
          </a:avLst>
        </a:prstGeom>
        <a:solidFill>
          <a:srgbClr val="4472C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254000" bIns="189172" numCol="1" spcCol="1270" anchor="ctr" anchorCtr="0">
          <a:noAutofit/>
        </a:bodyPr>
        <a:lstStyle/>
        <a:p>
          <a:pPr lvl="0" algn="l" defTabSz="1022350">
            <a:lnSpc>
              <a:spcPct val="90000"/>
            </a:lnSpc>
            <a:spcBef>
              <a:spcPct val="0"/>
            </a:spcBef>
            <a:spcAft>
              <a:spcPct val="35000"/>
            </a:spcAft>
          </a:pPr>
          <a:r>
            <a:rPr lang="en-US" sz="2300" b="1" kern="1200" dirty="0" smtClean="0">
              <a:solidFill>
                <a:srgbClr val="FFFFFF"/>
              </a:solidFill>
              <a:latin typeface="Arial"/>
              <a:ea typeface="+mn-ea"/>
              <a:cs typeface="Arial"/>
            </a:rPr>
            <a:t>Domain Name</a:t>
          </a:r>
          <a:endParaRPr lang="en-US" sz="2300" b="1" kern="1200" dirty="0">
            <a:solidFill>
              <a:srgbClr val="FFFFFF"/>
            </a:solidFill>
            <a:latin typeface="Arial"/>
            <a:ea typeface="+mn-ea"/>
            <a:cs typeface="Arial"/>
          </a:endParaRPr>
        </a:p>
      </dsp:txBody>
      <dsp:txXfrm>
        <a:off x="2543828" y="859529"/>
        <a:ext cx="5364135" cy="595815"/>
      </dsp:txXfrm>
    </dsp:sp>
    <dsp:sp modelId="{5A2DB03F-E436-45A9-9F40-5EF69558E431}">
      <dsp:nvSpPr>
        <dsp:cNvPr id="0" name=""/>
        <dsp:cNvSpPr/>
      </dsp:nvSpPr>
      <dsp:spPr>
        <a:xfrm>
          <a:off x="2543475" y="1410619"/>
          <a:ext cx="2520100" cy="2255212"/>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150" sz="16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400" kern="1200" dirty="0" smtClean="0">
              <a:solidFill>
                <a:srgbClr val="000000">
                  <a:hueOff val="0"/>
                  <a:satOff val="0"/>
                  <a:lumOff val="0"/>
                  <a:alphaOff val="0"/>
                </a:srgbClr>
              </a:solidFill>
              <a:latin typeface="Arial"/>
              <a:ea typeface="+mn-ea"/>
              <a:cs typeface="Arial"/>
              <a:sym typeface="Wingdings" panose="05000000000000000000" pitchFamily="2" charset="2"/>
            </a:rPr>
            <a:t>Register early</a:t>
          </a:r>
        </a:p>
        <a:p>
          <a:pPr lvl="0" algn="l" defTabSz="711200">
            <a:lnSpc>
              <a:spcPct val="90000"/>
            </a:lnSpc>
            <a:spcBef>
              <a:spcPct val="0"/>
            </a:spcBef>
            <a:spcAft>
              <a:spcPct val="35000"/>
            </a:spcAft>
          </a:pPr>
          <a:endParaRPr lang="en-US" sz="1400" kern="1200" dirty="0" smtClean="0">
            <a:solidFill>
              <a:srgbClr val="000000">
                <a:hueOff val="0"/>
                <a:satOff val="0"/>
                <a:lumOff val="0"/>
                <a:alphaOff val="0"/>
              </a:srgbClr>
            </a:solidFill>
            <a:latin typeface="Arial"/>
            <a:ea typeface="+mn-ea"/>
            <a:cs typeface="Arial"/>
          </a:endParaRPr>
        </a:p>
        <a:p>
          <a:pPr lvl="0" algn="ctr" defTabSz="711200">
            <a:lnSpc>
              <a:spcPct val="90000"/>
            </a:lnSpc>
            <a:spcBef>
              <a:spcPct val="0"/>
            </a:spcBef>
            <a:spcAft>
              <a:spcPct val="35000"/>
            </a:spcAft>
          </a:pPr>
          <a:r>
            <a:rPr lang="en-US" sz="1400" kern="1200" dirty="0" smtClean="0">
              <a:solidFill>
                <a:srgbClr val="000000">
                  <a:hueOff val="0"/>
                  <a:satOff val="0"/>
                  <a:lumOff val="0"/>
                  <a:alphaOff val="0"/>
                </a:srgbClr>
              </a:solidFill>
              <a:latin typeface="Arial"/>
              <a:ea typeface="+mn-ea"/>
              <a:cs typeface="Arial"/>
            </a:rPr>
            <a:t>“Cybersquatting”</a:t>
          </a:r>
        </a:p>
        <a:p>
          <a:pPr lvl="0" algn="ctr" defTabSz="711200">
            <a:lnSpc>
              <a:spcPct val="90000"/>
            </a:lnSpc>
            <a:spcBef>
              <a:spcPct val="0"/>
            </a:spcBef>
            <a:spcAft>
              <a:spcPct val="35000"/>
            </a:spcAft>
          </a:pPr>
          <a:r>
            <a:rPr lang="en-US" sz="1400" b="1" kern="1200" dirty="0" smtClean="0">
              <a:solidFill>
                <a:srgbClr val="C00000"/>
              </a:solidFill>
              <a:latin typeface="Arial"/>
              <a:ea typeface="+mn-ea"/>
              <a:cs typeface="Arial"/>
            </a:rPr>
            <a:t>the abusive registration and use of a trademark in a domain name by a third </a:t>
          </a:r>
          <a:r>
            <a:rPr lang="en-US" sz="1400" b="1" kern="1200" dirty="0" smtClean="0">
              <a:solidFill>
                <a:srgbClr val="C00000"/>
              </a:solidFill>
              <a:latin typeface="Arial"/>
              <a:ea typeface="+mn-ea"/>
              <a:cs typeface="Arial"/>
            </a:rPr>
            <a:t>party</a:t>
          </a:r>
          <a:endParaRPr lang="en-US" sz="1400" kern="1200" dirty="0" smtClean="0">
            <a:solidFill>
              <a:srgbClr val="000000">
                <a:hueOff val="0"/>
                <a:satOff val="0"/>
                <a:lumOff val="0"/>
                <a:alphaOff val="0"/>
              </a:srgbClr>
            </a:solidFill>
            <a:latin typeface="Arial"/>
            <a:ea typeface="+mn-ea"/>
            <a:cs typeface="Arial"/>
          </a:endParaRPr>
        </a:p>
        <a:p>
          <a:pPr lvl="0" algn="ctr" defTabSz="711200">
            <a:lnSpc>
              <a:spcPct val="90000"/>
            </a:lnSpc>
            <a:spcBef>
              <a:spcPct val="0"/>
            </a:spcBef>
            <a:spcAft>
              <a:spcPct val="35000"/>
            </a:spcAft>
          </a:pPr>
          <a:endParaRPr lang="en-US" sz="1400" kern="1200" dirty="0" smtClean="0">
            <a:solidFill>
              <a:srgbClr val="000000">
                <a:hueOff val="0"/>
                <a:satOff val="0"/>
                <a:lumOff val="0"/>
                <a:alphaOff val="0"/>
              </a:srgbClr>
            </a:solidFill>
            <a:latin typeface="Arial"/>
            <a:ea typeface="+mn-ea"/>
            <a:cs typeface="Arial"/>
          </a:endParaRPr>
        </a:p>
        <a:p>
          <a:pPr lvl="0" algn="ctr" defTabSz="711200">
            <a:lnSpc>
              <a:spcPct val="90000"/>
            </a:lnSpc>
            <a:spcBef>
              <a:spcPct val="0"/>
            </a:spcBef>
            <a:spcAft>
              <a:spcPct val="35000"/>
            </a:spcAft>
          </a:pPr>
          <a:r>
            <a:rPr lang="en-US" sz="1400" b="1" kern="1200" dirty="0" smtClean="0">
              <a:solidFill>
                <a:srgbClr val="000000">
                  <a:hueOff val="0"/>
                  <a:satOff val="0"/>
                  <a:lumOff val="0"/>
                  <a:alphaOff val="0"/>
                </a:srgbClr>
              </a:solidFill>
              <a:latin typeface="Arial"/>
              <a:ea typeface="+mn-ea"/>
              <a:cs typeface="Arial"/>
            </a:rPr>
            <a:t>WIPO UDRP</a:t>
          </a:r>
          <a:endParaRPr lang="en-US" sz="1400" b="1" kern="1200" dirty="0">
            <a:solidFill>
              <a:srgbClr val="000000">
                <a:hueOff val="0"/>
                <a:satOff val="0"/>
                <a:lumOff val="0"/>
                <a:alphaOff val="0"/>
              </a:srgbClr>
            </a:solidFill>
            <a:latin typeface="Arial"/>
            <a:ea typeface="+mn-ea"/>
            <a:cs typeface="Arial"/>
          </a:endParaRPr>
        </a:p>
      </dsp:txBody>
      <dsp:txXfrm>
        <a:off x="2543475" y="1410619"/>
        <a:ext cx="2520100" cy="2255212"/>
      </dsp:txXfrm>
    </dsp:sp>
    <dsp:sp modelId="{15394F1A-8EE8-4038-A98A-13F4F4A5B1A7}">
      <dsp:nvSpPr>
        <dsp:cNvPr id="0" name=""/>
        <dsp:cNvSpPr/>
      </dsp:nvSpPr>
      <dsp:spPr>
        <a:xfrm>
          <a:off x="5063928" y="958831"/>
          <a:ext cx="3141943" cy="1191631"/>
        </a:xfrm>
        <a:prstGeom prst="rightArrow">
          <a:avLst>
            <a:gd name="adj1" fmla="val 50000"/>
            <a:gd name="adj2" fmla="val 50000"/>
          </a:avLst>
        </a:prstGeom>
        <a:solidFill>
          <a:srgbClr val="A5A5A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254000" bIns="189172" numCol="1" spcCol="1270" anchor="ctr" anchorCtr="0">
          <a:noAutofit/>
        </a:bodyPr>
        <a:lstStyle/>
        <a:p>
          <a:pPr lvl="0" algn="l" defTabSz="1022350">
            <a:lnSpc>
              <a:spcPct val="90000"/>
            </a:lnSpc>
            <a:spcBef>
              <a:spcPct val="0"/>
            </a:spcBef>
            <a:spcAft>
              <a:spcPct val="35000"/>
            </a:spcAft>
          </a:pPr>
          <a:r>
            <a:rPr lang="en-US" sz="2300" b="1" kern="1200" dirty="0" smtClean="0">
              <a:solidFill>
                <a:srgbClr val="FFFFFF"/>
              </a:solidFill>
              <a:latin typeface="Arial"/>
              <a:ea typeface="+mn-ea"/>
              <a:cs typeface="Arial"/>
            </a:rPr>
            <a:t>Design Rights</a:t>
          </a:r>
          <a:endParaRPr lang="en-US" sz="2300" b="1" kern="1200" dirty="0">
            <a:solidFill>
              <a:srgbClr val="FFFFFF"/>
            </a:solidFill>
            <a:latin typeface="Arial"/>
            <a:ea typeface="+mn-ea"/>
            <a:cs typeface="Arial"/>
          </a:endParaRPr>
        </a:p>
      </dsp:txBody>
      <dsp:txXfrm>
        <a:off x="5063928" y="1256739"/>
        <a:ext cx="2844035" cy="595815"/>
      </dsp:txXfrm>
    </dsp:sp>
    <dsp:sp modelId="{69F956BD-BE8E-4371-9490-00BDA961D7DB}">
      <dsp:nvSpPr>
        <dsp:cNvPr id="0" name=""/>
        <dsp:cNvSpPr/>
      </dsp:nvSpPr>
      <dsp:spPr>
        <a:xfrm>
          <a:off x="5029189" y="1715424"/>
          <a:ext cx="2631614" cy="2064302"/>
        </a:xfrm>
        <a:prstGeom prst="rect">
          <a:avLst/>
        </a:prstGeom>
        <a:solidFill>
          <a:srgbClr val="4472C4">
            <a:lumMod val="20000"/>
            <a:lumOff val="80000"/>
          </a:srgbClr>
        </a:solidFill>
        <a:ln w="9525" cap="flat" cmpd="sng" algn="ctr">
          <a:solidFill>
            <a:srgbClr val="BBE0E3">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150" sz="16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600" kern="1200" dirty="0" smtClean="0">
              <a:solidFill>
                <a:srgbClr val="000000">
                  <a:hueOff val="0"/>
                  <a:satOff val="0"/>
                  <a:lumOff val="0"/>
                  <a:alphaOff val="0"/>
                </a:srgbClr>
              </a:solidFill>
              <a:latin typeface="Arial"/>
              <a:ea typeface="+mn-ea"/>
              <a:cs typeface="Arial"/>
            </a:rPr>
            <a:t>Application process &amp;   requirements </a:t>
          </a:r>
        </a:p>
        <a:p>
          <a:pPr lvl="0" algn="l" defTabSz="711200">
            <a:lnSpc>
              <a:spcPct val="90000"/>
            </a:lnSpc>
            <a:spcBef>
              <a:spcPct val="0"/>
            </a:spcBef>
            <a:spcAft>
              <a:spcPct val="35000"/>
            </a:spcAft>
          </a:pPr>
          <a:r>
            <a:rPr lang="en-150" sz="16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600" kern="1200" dirty="0" smtClean="0">
              <a:solidFill>
                <a:srgbClr val="000000">
                  <a:hueOff val="0"/>
                  <a:satOff val="0"/>
                  <a:lumOff val="0"/>
                  <a:alphaOff val="0"/>
                </a:srgbClr>
              </a:solidFill>
              <a:latin typeface="Arial"/>
              <a:ea typeface="+mn-ea"/>
              <a:cs typeface="Arial"/>
            </a:rPr>
            <a:t>Don’t infringe others rights</a:t>
          </a:r>
        </a:p>
        <a:p>
          <a:pPr lvl="0" algn="l" defTabSz="711200">
            <a:lnSpc>
              <a:spcPct val="90000"/>
            </a:lnSpc>
            <a:spcBef>
              <a:spcPct val="0"/>
            </a:spcBef>
            <a:spcAft>
              <a:spcPct val="35000"/>
            </a:spcAft>
          </a:pPr>
          <a:r>
            <a:rPr lang="en-150" sz="1600" kern="1200" dirty="0" smtClean="0">
              <a:solidFill>
                <a:srgbClr val="000000">
                  <a:hueOff val="0"/>
                  <a:satOff val="0"/>
                  <a:lumOff val="0"/>
                  <a:alphaOff val="0"/>
                </a:srgbClr>
              </a:solidFill>
              <a:latin typeface="Arial"/>
              <a:ea typeface="+mn-ea"/>
              <a:cs typeface="Arial"/>
              <a:sym typeface="Wingdings" panose="05000000000000000000" pitchFamily="2" charset="2"/>
            </a:rPr>
            <a:t></a:t>
          </a:r>
          <a:r>
            <a:rPr lang="en-US" sz="1600" kern="1200" dirty="0" smtClean="0">
              <a:solidFill>
                <a:srgbClr val="000000">
                  <a:hueOff val="0"/>
                  <a:satOff val="0"/>
                  <a:lumOff val="0"/>
                  <a:alphaOff val="0"/>
                </a:srgbClr>
              </a:solidFill>
              <a:latin typeface="Arial"/>
              <a:ea typeface="+mn-ea"/>
              <a:cs typeface="Arial"/>
              <a:sym typeface="Wingdings" panose="05000000000000000000" pitchFamily="2" charset="2"/>
            </a:rPr>
            <a:t> </a:t>
          </a:r>
          <a:r>
            <a:rPr lang="en-US" sz="1600" kern="1200" dirty="0" smtClean="0">
              <a:solidFill>
                <a:srgbClr val="000000">
                  <a:hueOff val="0"/>
                  <a:satOff val="0"/>
                  <a:lumOff val="0"/>
                  <a:alphaOff val="0"/>
                </a:srgbClr>
              </a:solidFill>
              <a:latin typeface="Arial"/>
              <a:ea typeface="+mn-ea"/>
              <a:cs typeface="Arial"/>
            </a:rPr>
            <a:t>New &amp; Original</a:t>
          </a:r>
        </a:p>
        <a:p>
          <a:pPr lvl="0" algn="l" defTabSz="711200">
            <a:lnSpc>
              <a:spcPct val="90000"/>
            </a:lnSpc>
            <a:spcBef>
              <a:spcPct val="0"/>
            </a:spcBef>
            <a:spcAft>
              <a:spcPct val="35000"/>
            </a:spcAft>
          </a:pPr>
          <a:endParaRPr lang="en-US" sz="2300" kern="1200" dirty="0">
            <a:solidFill>
              <a:srgbClr val="000000">
                <a:hueOff val="0"/>
                <a:satOff val="0"/>
                <a:lumOff val="0"/>
                <a:alphaOff val="0"/>
              </a:srgbClr>
            </a:solidFill>
            <a:latin typeface="Arial"/>
            <a:ea typeface="+mn-ea"/>
            <a:cs typeface="Arial"/>
          </a:endParaRPr>
        </a:p>
      </dsp:txBody>
      <dsp:txXfrm>
        <a:off x="5029189" y="1715424"/>
        <a:ext cx="2631614" cy="2064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59041-90A8-4772-BC37-DC60B13D80EF}">
      <dsp:nvSpPr>
        <dsp:cNvPr id="0" name=""/>
        <dsp:cNvSpPr/>
      </dsp:nvSpPr>
      <dsp:spPr>
        <a:xfrm>
          <a:off x="1411" y="0"/>
          <a:ext cx="2195430" cy="2489200"/>
        </a:xfrm>
        <a:prstGeom prst="roundRect">
          <a:avLst>
            <a:gd name="adj" fmla="val 10000"/>
          </a:avLst>
        </a:prstGeom>
        <a:solidFill>
          <a:srgbClr val="6585BD"/>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solidFill>
                <a:sysClr val="window" lastClr="FFFFFF"/>
              </a:solidFill>
              <a:latin typeface="Arial"/>
              <a:ea typeface="+mn-ea"/>
              <a:cs typeface="Arial"/>
            </a:rPr>
            <a:t>Where will you (or your partners) make your offering ?</a:t>
          </a:r>
          <a:endParaRPr lang="en-US" sz="1500" kern="1200" dirty="0">
            <a:solidFill>
              <a:sysClr val="window" lastClr="FFFFFF"/>
            </a:solidFill>
            <a:latin typeface="Arial"/>
            <a:ea typeface="+mn-ea"/>
            <a:cs typeface="Arial"/>
          </a:endParaRPr>
        </a:p>
      </dsp:txBody>
      <dsp:txXfrm>
        <a:off x="30573" y="1024842"/>
        <a:ext cx="2137106" cy="937356"/>
      </dsp:txXfrm>
    </dsp:sp>
    <dsp:sp modelId="{F0DB17DC-4F41-49FF-87F8-CC9AC81BE1F6}">
      <dsp:nvSpPr>
        <dsp:cNvPr id="0" name=""/>
        <dsp:cNvSpPr/>
      </dsp:nvSpPr>
      <dsp:spPr>
        <a:xfrm>
          <a:off x="684674" y="149352"/>
          <a:ext cx="828903" cy="82890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B42D880-B4C1-4D6C-AA00-0F8F8C9455EB}">
      <dsp:nvSpPr>
        <dsp:cNvPr id="0" name=""/>
        <dsp:cNvSpPr/>
      </dsp:nvSpPr>
      <dsp:spPr>
        <a:xfrm>
          <a:off x="2262704" y="0"/>
          <a:ext cx="2195430" cy="2489200"/>
        </a:xfrm>
        <a:prstGeom prst="roundRect">
          <a:avLst>
            <a:gd name="adj" fmla="val 10000"/>
          </a:avLst>
        </a:prstGeom>
        <a:solidFill>
          <a:srgbClr val="4472C4">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solidFill>
                <a:sysClr val="window" lastClr="FFFFFF"/>
              </a:solidFill>
              <a:latin typeface="Arial"/>
              <a:ea typeface="+mn-ea"/>
              <a:cs typeface="Arial"/>
            </a:rPr>
            <a:t>What markets will you sell your offering? </a:t>
          </a:r>
          <a:endParaRPr lang="en-US" sz="1500" kern="1200" dirty="0">
            <a:solidFill>
              <a:sysClr val="window" lastClr="FFFFFF"/>
            </a:solidFill>
            <a:latin typeface="Arial"/>
            <a:ea typeface="+mn-ea"/>
            <a:cs typeface="Arial"/>
          </a:endParaRPr>
        </a:p>
      </dsp:txBody>
      <dsp:txXfrm>
        <a:off x="2291866" y="1024842"/>
        <a:ext cx="2137106" cy="937356"/>
      </dsp:txXfrm>
    </dsp:sp>
    <dsp:sp modelId="{92D38B5E-FA01-489E-888D-CB6C47A24D3F}">
      <dsp:nvSpPr>
        <dsp:cNvPr id="0" name=""/>
        <dsp:cNvSpPr/>
      </dsp:nvSpPr>
      <dsp:spPr>
        <a:xfrm>
          <a:off x="2945968" y="149352"/>
          <a:ext cx="828903" cy="82890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9EBE45B-C9CB-49AB-B150-C2D7B0AD5139}">
      <dsp:nvSpPr>
        <dsp:cNvPr id="0" name=""/>
        <dsp:cNvSpPr/>
      </dsp:nvSpPr>
      <dsp:spPr>
        <a:xfrm>
          <a:off x="4525409" y="0"/>
          <a:ext cx="2195430" cy="2489200"/>
        </a:xfrm>
        <a:prstGeom prst="roundRect">
          <a:avLst>
            <a:gd name="adj" fmla="val 10000"/>
          </a:avLst>
        </a:prstGeom>
        <a:solidFill>
          <a:srgbClr val="4472C4">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solidFill>
                <a:sysClr val="window" lastClr="FFFFFF"/>
              </a:solidFill>
              <a:latin typeface="Arial"/>
              <a:ea typeface="+mn-ea"/>
              <a:cs typeface="Arial"/>
            </a:rPr>
            <a:t>Where will your competitors market and sell your offering?</a:t>
          </a:r>
          <a:endParaRPr lang="en-US" sz="1500" kern="1200" dirty="0">
            <a:solidFill>
              <a:sysClr val="window" lastClr="FFFFFF"/>
            </a:solidFill>
            <a:latin typeface="Arial"/>
            <a:ea typeface="+mn-ea"/>
            <a:cs typeface="Arial"/>
          </a:endParaRPr>
        </a:p>
      </dsp:txBody>
      <dsp:txXfrm>
        <a:off x="4554571" y="1024842"/>
        <a:ext cx="2137106" cy="937356"/>
      </dsp:txXfrm>
    </dsp:sp>
    <dsp:sp modelId="{15CF0A7A-2F4F-46CA-984E-7BC91F33A557}">
      <dsp:nvSpPr>
        <dsp:cNvPr id="0" name=""/>
        <dsp:cNvSpPr/>
      </dsp:nvSpPr>
      <dsp:spPr>
        <a:xfrm>
          <a:off x="5207261" y="149352"/>
          <a:ext cx="828903" cy="82890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9A6ABDD-6B45-4C8D-A03E-7896FB8D6D01}">
      <dsp:nvSpPr>
        <dsp:cNvPr id="0" name=""/>
        <dsp:cNvSpPr/>
      </dsp:nvSpPr>
      <dsp:spPr>
        <a:xfrm>
          <a:off x="192656" y="2080896"/>
          <a:ext cx="6183172" cy="240628"/>
        </a:xfrm>
        <a:prstGeom prst="leftRightArrow">
          <a:avLst/>
        </a:prstGeom>
        <a:solidFill>
          <a:srgbClr val="0036A2"/>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59041-90A8-4772-BC37-DC60B13D80EF}">
      <dsp:nvSpPr>
        <dsp:cNvPr id="0" name=""/>
        <dsp:cNvSpPr/>
      </dsp:nvSpPr>
      <dsp:spPr>
        <a:xfrm>
          <a:off x="1566"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Arial"/>
              <a:ea typeface="+mn-ea"/>
              <a:cs typeface="Arial"/>
            </a:rPr>
            <a:t>Government Grants</a:t>
          </a:r>
          <a:endParaRPr lang="en-US" sz="1800" kern="1200" dirty="0">
            <a:solidFill>
              <a:sysClr val="window" lastClr="FFFFFF"/>
            </a:solidFill>
            <a:latin typeface="Arial"/>
            <a:ea typeface="+mn-ea"/>
            <a:cs typeface="Arial"/>
          </a:endParaRPr>
        </a:p>
      </dsp:txBody>
      <dsp:txXfrm>
        <a:off x="42014" y="1421446"/>
        <a:ext cx="1561574" cy="1300102"/>
      </dsp:txXfrm>
    </dsp:sp>
    <dsp:sp modelId="{F0DB17DC-4F41-49FF-87F8-CC9AC81BE1F6}">
      <dsp:nvSpPr>
        <dsp:cNvPr id="0" name=""/>
        <dsp:cNvSpPr/>
      </dsp:nvSpPr>
      <dsp:spPr>
        <a:xfrm>
          <a:off x="247961" y="207149"/>
          <a:ext cx="1149681" cy="114968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B42D880-B4C1-4D6C-AA00-0F8F8C9455EB}">
      <dsp:nvSpPr>
        <dsp:cNvPr id="0" name=""/>
        <dsp:cNvSpPr/>
      </dsp:nvSpPr>
      <dsp:spPr>
        <a:xfrm>
          <a:off x="1693312"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a:ea typeface="+mn-ea"/>
              <a:cs typeface="Arial"/>
            </a:rPr>
            <a:t>F</a:t>
          </a:r>
          <a:r>
            <a:rPr lang="en-US" sz="1800" kern="1200" dirty="0" smtClean="0">
              <a:solidFill>
                <a:sysClr val="window" lastClr="FFFFFF"/>
              </a:solidFill>
              <a:latin typeface="Arial"/>
              <a:ea typeface="+mn-ea"/>
              <a:cs typeface="Arial"/>
            </a:rPr>
            <a:t>riends, </a:t>
          </a:r>
          <a:r>
            <a:rPr lang="en-US" sz="1800" b="1" kern="1200" dirty="0" smtClean="0">
              <a:solidFill>
                <a:sysClr val="window" lastClr="FFFFFF"/>
              </a:solidFill>
              <a:latin typeface="Arial"/>
              <a:ea typeface="+mn-ea"/>
              <a:cs typeface="Arial"/>
            </a:rPr>
            <a:t>F</a:t>
          </a:r>
          <a:r>
            <a:rPr lang="en-US" sz="1800" kern="1200" dirty="0" smtClean="0">
              <a:solidFill>
                <a:sysClr val="window" lastClr="FFFFFF"/>
              </a:solidFill>
              <a:latin typeface="Arial"/>
              <a:ea typeface="+mn-ea"/>
              <a:cs typeface="Arial"/>
            </a:rPr>
            <a:t>amily and </a:t>
          </a:r>
          <a:r>
            <a:rPr lang="en-US" sz="1800" b="1" kern="1200" dirty="0" smtClean="0">
              <a:solidFill>
                <a:sysClr val="window" lastClr="FFFFFF"/>
              </a:solidFill>
              <a:latin typeface="Arial"/>
              <a:ea typeface="+mn-ea"/>
              <a:cs typeface="Arial"/>
            </a:rPr>
            <a:t>F</a:t>
          </a:r>
          <a:r>
            <a:rPr lang="en-US" sz="1800" kern="1200" dirty="0" smtClean="0">
              <a:solidFill>
                <a:sysClr val="window" lastClr="FFFFFF"/>
              </a:solidFill>
              <a:latin typeface="Arial"/>
              <a:ea typeface="+mn-ea"/>
              <a:cs typeface="Arial"/>
            </a:rPr>
            <a:t>ools (FFF)</a:t>
          </a:r>
          <a:endParaRPr lang="en-US" sz="1800" kern="1200" dirty="0">
            <a:solidFill>
              <a:sysClr val="window" lastClr="FFFFFF"/>
            </a:solidFill>
            <a:latin typeface="Arial"/>
            <a:ea typeface="+mn-ea"/>
            <a:cs typeface="Arial"/>
          </a:endParaRPr>
        </a:p>
      </dsp:txBody>
      <dsp:txXfrm>
        <a:off x="1733760" y="1421446"/>
        <a:ext cx="1561574" cy="1300102"/>
      </dsp:txXfrm>
    </dsp:sp>
    <dsp:sp modelId="{92D38B5E-FA01-489E-888D-CB6C47A24D3F}">
      <dsp:nvSpPr>
        <dsp:cNvPr id="0" name=""/>
        <dsp:cNvSpPr/>
      </dsp:nvSpPr>
      <dsp:spPr>
        <a:xfrm>
          <a:off x="1939706" y="207149"/>
          <a:ext cx="1149681" cy="114968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9EBE45B-C9CB-49AB-B150-C2D7B0AD5139}">
      <dsp:nvSpPr>
        <dsp:cNvPr id="0" name=""/>
        <dsp:cNvSpPr/>
      </dsp:nvSpPr>
      <dsp:spPr>
        <a:xfrm>
          <a:off x="3400923"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Arial"/>
              <a:ea typeface="+mn-ea"/>
              <a:cs typeface="Arial"/>
            </a:rPr>
            <a:t>Angel Investors</a:t>
          </a:r>
          <a:endParaRPr lang="en-US" sz="1800" kern="1200" dirty="0">
            <a:solidFill>
              <a:sysClr val="window" lastClr="FFFFFF"/>
            </a:solidFill>
            <a:latin typeface="Arial"/>
            <a:ea typeface="+mn-ea"/>
            <a:cs typeface="Arial"/>
          </a:endParaRPr>
        </a:p>
      </dsp:txBody>
      <dsp:txXfrm>
        <a:off x="3441371" y="1421446"/>
        <a:ext cx="1561574" cy="1300102"/>
      </dsp:txXfrm>
    </dsp:sp>
    <dsp:sp modelId="{15CF0A7A-2F4F-46CA-984E-7BC91F33A557}">
      <dsp:nvSpPr>
        <dsp:cNvPr id="0" name=""/>
        <dsp:cNvSpPr/>
      </dsp:nvSpPr>
      <dsp:spPr>
        <a:xfrm>
          <a:off x="3631451" y="207149"/>
          <a:ext cx="1149681" cy="114968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197A38F-22D7-4452-8EF6-19EC91C08545}">
      <dsp:nvSpPr>
        <dsp:cNvPr id="0" name=""/>
        <dsp:cNvSpPr/>
      </dsp:nvSpPr>
      <dsp:spPr>
        <a:xfrm>
          <a:off x="5076802" y="0"/>
          <a:ext cx="1642470" cy="3452496"/>
        </a:xfrm>
        <a:prstGeom prst="roundRect">
          <a:avLst>
            <a:gd name="adj" fmla="val 10000"/>
          </a:avLst>
        </a:prstGeom>
        <a:solidFill>
          <a:srgbClr val="6585BD">
            <a:alpha val="69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Arial"/>
              <a:ea typeface="+mn-ea"/>
              <a:cs typeface="Arial"/>
            </a:rPr>
            <a:t>Venture &amp; Risk Capital Funds</a:t>
          </a:r>
          <a:endParaRPr lang="en-US" sz="1800" kern="1200" dirty="0">
            <a:solidFill>
              <a:sysClr val="window" lastClr="FFFFFF"/>
            </a:solidFill>
            <a:latin typeface="Arial"/>
            <a:ea typeface="+mn-ea"/>
            <a:cs typeface="Arial"/>
          </a:endParaRPr>
        </a:p>
      </dsp:txBody>
      <dsp:txXfrm>
        <a:off x="5117250" y="1421446"/>
        <a:ext cx="1561574" cy="1300102"/>
      </dsp:txXfrm>
    </dsp:sp>
    <dsp:sp modelId="{AE8B62F4-E79F-4853-B222-3B59BA4BA4A1}">
      <dsp:nvSpPr>
        <dsp:cNvPr id="0" name=""/>
        <dsp:cNvSpPr/>
      </dsp:nvSpPr>
      <dsp:spPr>
        <a:xfrm>
          <a:off x="5323196" y="207149"/>
          <a:ext cx="1149681" cy="114968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9A6ABDD-6B45-4C8D-A03E-7896FB8D6D01}">
      <dsp:nvSpPr>
        <dsp:cNvPr id="0" name=""/>
        <dsp:cNvSpPr/>
      </dsp:nvSpPr>
      <dsp:spPr>
        <a:xfrm>
          <a:off x="192656" y="2886183"/>
          <a:ext cx="6183172" cy="333749"/>
        </a:xfrm>
        <a:prstGeom prst="leftRightArrow">
          <a:avLst/>
        </a:prstGeom>
        <a:solidFill>
          <a:srgbClr val="002060"/>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These slides are </a:t>
            </a:r>
            <a:r>
              <a:rPr kumimoji="0" lang="fr-F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based</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on </a:t>
            </a:r>
            <a:r>
              <a:rPr kumimoji="0" lang="fr-F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Enterprising</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Ideas</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 A guide to </a:t>
            </a:r>
            <a:r>
              <a:rPr kumimoji="0" lang="fr-F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Intellectual</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Property</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for Startups </a:t>
            </a:r>
            <a:r>
              <a:rPr kumimoji="0" lang="fr-FR"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available</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https://www.wipo.int/publications/en/details.jsp?id=4545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While these slides provides an overall context and content for slides on the subject trainers are encouraged to adapt the slide to their national, sectoral or industrial context in which this presentation is being used.  The trainer may encourage the participants to discuss local examples. A trainer is advised to explain that the course will be of a practical nature. A trainer should try to avoid entering into complex legal issues, such as the details of registration procedures or substantive legal issues, or other issues for which an advise of a specialist (an IP consultant, an agent or a lawyer) would be necessary</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a:t>
            </a:fld>
            <a:endParaRPr lang="en-US"/>
          </a:p>
        </p:txBody>
      </p:sp>
    </p:spTree>
    <p:extLst>
      <p:ext uri="{BB962C8B-B14F-4D97-AF65-F5344CB8AC3E}">
        <p14:creationId xmlns:p14="http://schemas.microsoft.com/office/powerpoint/2010/main" val="1735570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Managed by WIPO, the Patent Cooperation Treaty (PCT) offers companies an efficient, often cost effective and practical way to obtain patent protection in several countries.</a:t>
            </a:r>
            <a:r>
              <a:rPr lang="en-US" baseline="0" dirty="0" smtClean="0"/>
              <a:t> </a:t>
            </a:r>
            <a:r>
              <a:rPr lang="en-US" dirty="0" smtClean="0"/>
              <a:t>The PCT makes it possible to seek patent protection for an invention simultaneously in many countries by filing a single “international” patent application rather than separate applications in each national jurisdiction or region. National and regional patent offices remain responsible for granting patents during what is called the “national phase”.</a:t>
            </a:r>
          </a:p>
          <a:p>
            <a:endParaRPr lang="en-US"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For more information please see – Enterprising Ideas: A guide to Intellectual Property for Startups https://www.wipo.int/edocs/pubdocs/en/wipo_pub_961.pdf  P. 31</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10</a:t>
            </a:fld>
            <a:endParaRPr lang="en-US"/>
          </a:p>
        </p:txBody>
      </p:sp>
    </p:spTree>
    <p:extLst>
      <p:ext uri="{BB962C8B-B14F-4D97-AF65-F5344CB8AC3E}">
        <p14:creationId xmlns:p14="http://schemas.microsoft.com/office/powerpoint/2010/main" val="3893339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The Madrid System, administered by WIPO, is a convenient and cost-effective solution for registering and managing trademarks worldwide.</a:t>
            </a:r>
            <a:r>
              <a:rPr lang="en-US" baseline="0" dirty="0" smtClean="0"/>
              <a:t> </a:t>
            </a:r>
            <a:r>
              <a:rPr lang="en-US" dirty="0" smtClean="0"/>
              <a:t>By making a single application in one language and paying one set of fees, a trademark holder can apply for protection in multiple markets. The Madrid System also permits the modification, renewal or enlargement of a global trademark portfolio via one centralized system. Under the Madrid System, an international application must be based on a national or regional application or registration, which is known as the basic mark. The basic mark must be registered, or applied for, in the territory of a member of the Madrid System to which the applicant is connected by establishment, domicile or nationality. </a:t>
            </a: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For more information please see – Enterprising Ideas: A guide to Intellectual Property for Startups https://www.wipo.int/edocs/pubdocs/en/wipo_pub_961.pdf  P. 33</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11</a:t>
            </a:fld>
            <a:endParaRPr lang="en-US"/>
          </a:p>
        </p:txBody>
      </p:sp>
    </p:spTree>
    <p:extLst>
      <p:ext uri="{BB962C8B-B14F-4D97-AF65-F5344CB8AC3E}">
        <p14:creationId xmlns:p14="http://schemas.microsoft.com/office/powerpoint/2010/main" val="368697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The Hague System administered by WIPO, enables startups to acquire, maintain and manage design rights in multiple markets worldwide by means of a single international application filed with WIPO, in one language, paying one set of fees. Because it has a centralized system, the Hague System also greatly simplifies the subsequent management of international registrations.</a:t>
            </a: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For more information please see – Enterprising Ideas: A guide to Intellectual Property for Startups https://www.wipo.int/edocs/pubdocs/en/wipo_pub_961.pdf  P. 35</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a:t>
            </a:fld>
            <a:endParaRPr lang="en-US"/>
          </a:p>
        </p:txBody>
      </p:sp>
    </p:spTree>
    <p:extLst>
      <p:ext uri="{BB962C8B-B14F-4D97-AF65-F5344CB8AC3E}">
        <p14:creationId xmlns:p14="http://schemas.microsoft.com/office/powerpoint/2010/main" val="46886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128864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As well as, or instead of, using the IP in its core business, a startup can exploit its IP assets by giving others the right to use them. IP is an intangible asset and has the advantage that, unlike tangible or physical assets, it is scalable. It is an asset that can be exploited simultaneously by many users without changing its nature or quality. Authorizing someone else to use IP while maintaining ownership of the underlying rights is called licensing. It is a contractual agreement (an exchange of promises) where one party (the licensor) agrees to allow another (the licensee) to use an IP owned by the licensor in exchange for something of value, usually recurrent payments (royalties).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This mechanism enables a startup with IP rights to create additional revenue streams by licensing some of its IP assets to third parties. It can recruit licensees in the same geographical area that it operates in or in other geographical areas where providing access to the IP will not damage the startup’s ability to compete. A startup may even find it advantageous to license its technology to direct competitors, either by limiting the field of use or via a cross-licensing scheme where the startup can gain access to its competitor’s IP portfolio as well. Most IP-intensive companies will structure their IP portfolio to identify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For more information about licensing please see – Enterprising Ideas: A guide to Intellectual Property for Startups https://www.wipo.int/edocs/pubdocs/en/wipo_pub_961.pdf  P. 40</a:t>
            </a:r>
          </a:p>
          <a:p>
            <a:endParaRPr lang="en-US" dirty="0" smtClean="0"/>
          </a:p>
          <a:p>
            <a:r>
              <a:rPr lang="en-US" dirty="0" smtClean="0"/>
              <a:t>Assignment is the sale of an IP asset. An assignor transfers ownership of the asset to an assignee, usually but not always for value. (Transfers may be for a nominal consideration, where permissible.) When an assignment has been completed, the assignee holds full title to the assigned IP.</a:t>
            </a:r>
          </a:p>
          <a:p>
            <a:endParaRPr lang="en-US"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For more information about assignments please see – Enterprising Ideas: A guide to Intellectual Property for Startups https://www.wipo.int/edocs/pubdocs/en/wipo_pub_961.pdf  P. 43</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14</a:t>
            </a:fld>
            <a:endParaRPr lang="en-US"/>
          </a:p>
        </p:txBody>
      </p:sp>
    </p:spTree>
    <p:extLst>
      <p:ext uri="{BB962C8B-B14F-4D97-AF65-F5344CB8AC3E}">
        <p14:creationId xmlns:p14="http://schemas.microsoft.com/office/powerpoint/2010/main" val="2737084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a startup can generate sufficient income to sustain its operations, it needs funding. Any newly established company needs to spend money before it can earn money. This is the infamous “valley of death” that a startup must cross. Because a startup is unlikely to generate sufficient income at its launch, it needs to have enough capital to cover its operational costs until it can become self-sustainable. </a:t>
            </a:r>
          </a:p>
          <a:p>
            <a:endParaRPr lang="en-US" dirty="0" smtClean="0"/>
          </a:p>
          <a:p>
            <a:r>
              <a:rPr lang="en-US" dirty="0" smtClean="0"/>
              <a:t>Most startups require funding, often in substantial amounts. Many startups therefore turn to a range of funding sources, at inception or during their growth. When they do so, funders usually need to be reassured that a startup has taken appropriate steps to survey the IP landscape and protect its IP. Some funding sources are summarized below and the phases of financing are illustrated on the slide. </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15</a:t>
            </a:fld>
            <a:endParaRPr lang="en-US"/>
          </a:p>
        </p:txBody>
      </p:sp>
    </p:spTree>
    <p:extLst>
      <p:ext uri="{BB962C8B-B14F-4D97-AF65-F5344CB8AC3E}">
        <p14:creationId xmlns:p14="http://schemas.microsoft.com/office/powerpoint/2010/main" val="78194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today’s knowledge-based economy, the intangible assets of companies constitute a larger share of their overall value, and physical assets increasingly a lower share. This is particularly true of startups, many of which rely on a single innovation – one intangible asset – and have virtually no physical assets. The value of such startups is by and large the value of their innovation plus the knowledge held by their creators.</a:t>
            </a:r>
          </a:p>
          <a:p>
            <a:endParaRPr lang="en-US" dirty="0" smtClean="0"/>
          </a:p>
          <a:p>
            <a:r>
              <a:rPr lang="en-US" dirty="0" smtClean="0"/>
              <a:t>However, valuing IP is complex and often difficult, and is especially challenging for startups because their IP is likely to be immature, still in research and development, or in the process of registration. Nor is the value of an IP constant. It changes over time under the influence of many factors, including registration of a patent, validation of the technology, expressions of interest by possible licensing partners, the perceived demand for the technology, the degree to which it can replaced by different technologies, etc. Similarly, the refusal of a patent application, a legal challenge to ownership, the appearance of a different but competitive product, or a new regulatory hurdle can depress an IP’s value. Nevertheless, a value assessment should be made as far as it can be done. To start with, it is important to bear in mind the difference in potential value of an IP that a startup commercializes and an IP that is licensed to a large corporation. Initially, the former will have a much lower value than the latter, because of the risks associated with startups. However, if a startup succeeds in clearing the different stages of development and validates its business model, the value of its IP will rise and may reach a much higher monetary value than could be achieved by licensing. </a:t>
            </a:r>
          </a:p>
          <a:p>
            <a:endParaRPr lang="en-US" dirty="0" smtClean="0"/>
          </a:p>
          <a:p>
            <a:endParaRPr lang="en-US" dirty="0" smtClean="0"/>
          </a:p>
          <a:p>
            <a:r>
              <a:rPr lang="en-US" dirty="0" smtClean="0"/>
              <a:t>Taking this into account, valuation of early-stage IP is useful for several purposes, including</a:t>
            </a:r>
            <a:r>
              <a:rPr lang="en-US" baseline="0" dirty="0" smtClean="0"/>
              <a:t> the above mentioned purposes (see also p. 47 of Enterprising Ideas for more information). </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16</a:t>
            </a:fld>
            <a:endParaRPr lang="en-US"/>
          </a:p>
        </p:txBody>
      </p:sp>
    </p:spTree>
    <p:extLst>
      <p:ext uri="{BB962C8B-B14F-4D97-AF65-F5344CB8AC3E}">
        <p14:creationId xmlns:p14="http://schemas.microsoft.com/office/powerpoint/2010/main" val="2228422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45004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success of a startup depends as much on understanding the risks of ignoring the IP system as knowing how to use it to strengthen competitiveness. Failure to protect innovations which the startup relies on will foreclose options referred to earlier that can strengthen and expand its business. Failure to understand how the IP system works will expose the startup to attack and unnecessary costs. Startups should integrate IP risk management in their overall business strategy as a priority.</a:t>
            </a:r>
          </a:p>
          <a:p>
            <a:endParaRPr lang="en-US"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For more information about risk management please see – Enterprising Ideas: A guide to Intellectual Property for Startups https://www.wipo.int/edocs/pubdocs/en/wipo_pub_961.pdf  P. 52</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18</a:t>
            </a:fld>
            <a:endParaRPr lang="en-US"/>
          </a:p>
        </p:txBody>
      </p:sp>
    </p:spTree>
    <p:extLst>
      <p:ext uri="{BB962C8B-B14F-4D97-AF65-F5344CB8AC3E}">
        <p14:creationId xmlns:p14="http://schemas.microsoft.com/office/powerpoint/2010/main" val="4257539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204991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r>
              <a:rPr lang="en-US" sz="1100" dirty="0" smtClean="0"/>
              <a:t>The IP system allows innovators to control the destiny of their innovations. IP rights help to protect against imitators and enable companies to create a distinctive identity to strengthen their market presence. Good IP management practices remain relevant throughout the life cycle of a business, as it sets up, expands, looks for investors, engages with partners and collaborators, and hires employees. IP is relevant as well when startups are acquired by other companies or unfortunately fall into bankruptcy. The IP system is also a source of vital technical and business intelligence which is invaluable for making informed decisions throughout the business cycle of a company.</a:t>
            </a:r>
          </a:p>
          <a:p>
            <a:pPr marL="0" indent="0" algn="just">
              <a:lnSpc>
                <a:spcPct val="80000"/>
              </a:lnSpc>
            </a:pPr>
            <a:endParaRPr lang="en-US" sz="1100" dirty="0" smtClean="0"/>
          </a:p>
        </p:txBody>
      </p:sp>
    </p:spTree>
    <p:extLst>
      <p:ext uri="{BB962C8B-B14F-4D97-AF65-F5344CB8AC3E}">
        <p14:creationId xmlns:p14="http://schemas.microsoft.com/office/powerpoint/2010/main" val="1165098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noted, when a startup files an application for a patent, trademark or industrial design, the relevant national or regional IP authority makes the application public after a period of time whose length depends on the IP right and the jurisdiction. Patent, trademark and industrial design databases provide important business, technical and legal information that is freely available to anyone with an Internet connection. These databases are a useful resource for startups throughout their business life cycle on matters from exploitation to risk management.</a:t>
            </a:r>
          </a:p>
          <a:p>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20</a:t>
            </a:fld>
            <a:endParaRPr lang="en-US"/>
          </a:p>
        </p:txBody>
      </p:sp>
    </p:spTree>
    <p:extLst>
      <p:ext uri="{BB962C8B-B14F-4D97-AF65-F5344CB8AC3E}">
        <p14:creationId xmlns:p14="http://schemas.microsoft.com/office/powerpoint/2010/main" val="1794794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1233057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IP audit is a systematic review of the IP that a business owns, uses or has acquired. It is done to assess and manage risk, remedy problems, and implement best practices in IP asset management. Based on a comprehensive review of the company’s IP assets, related agreements, relevant policies and compliance procedures, the audit helps a company to: </a:t>
            </a:r>
          </a:p>
          <a:p>
            <a:r>
              <a:rPr lang="en-US" dirty="0" smtClean="0"/>
              <a:t>• inventory or update its IP assets; • analyze how these assets are used or not used; • confirm whether the business or others own the IP assets it uses; and • establish whether the company’s use of IP assets infringes the rights of others and whether others are infringing the IP rights of the company. </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22</a:t>
            </a:fld>
            <a:endParaRPr lang="en-US"/>
          </a:p>
        </p:txBody>
      </p:sp>
    </p:spTree>
    <p:extLst>
      <p:ext uri="{BB962C8B-B14F-4D97-AF65-F5344CB8AC3E}">
        <p14:creationId xmlns:p14="http://schemas.microsoft.com/office/powerpoint/2010/main" val="2426835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24</a:t>
            </a:fld>
            <a:endParaRPr lang="en-US"/>
          </a:p>
        </p:txBody>
      </p:sp>
    </p:spTree>
    <p:extLst>
      <p:ext uri="{BB962C8B-B14F-4D97-AF65-F5344CB8AC3E}">
        <p14:creationId xmlns:p14="http://schemas.microsoft.com/office/powerpoint/2010/main" val="41720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80000"/>
              </a:lnSpc>
              <a:spcBef>
                <a:spcPct val="3000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Arial" charset="0"/>
                <a:ea typeface="+mn-ea"/>
                <a:cs typeface="Arial" charset="0"/>
              </a:rPr>
              <a:t>When an idea reaches the point where it is expected to become the basis of a product or a service with commercial potential, it is important to consider, as soon as possible, how IP might facilitate its journey to market. The relevant IP tools are appear on the slide. </a:t>
            </a:r>
          </a:p>
          <a:p>
            <a:pPr marL="0" marR="0" lvl="0" indent="0" algn="just" defTabSz="914400" rtl="0" eaLnBrk="0" fontAlgn="base" latinLnBrk="0" hangingPunct="0">
              <a:lnSpc>
                <a:spcPct val="80000"/>
              </a:lnSpc>
              <a:spcBef>
                <a:spcPct val="3000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just" defTabSz="914400" rtl="0" eaLnBrk="0" fontAlgn="base" latinLnBrk="0" hangingPunct="0">
              <a:lnSpc>
                <a:spcPct val="8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charset="0"/>
                <a:ea typeface="+mn-ea"/>
                <a:cs typeface="Arial" charset="0"/>
              </a:rPr>
              <a:t>The trainer can briefly go over each rights. </a:t>
            </a:r>
            <a:endParaRPr kumimoji="0" lang="en-GB" altLang="en-US" sz="1100" b="0" i="0" u="none" strike="noStrike" kern="1200" cap="none" spc="0" normalizeH="0" baseline="0" noProof="0" dirty="0" smtClean="0">
              <a:ln>
                <a:noFill/>
              </a:ln>
              <a:solidFill>
                <a:srgbClr val="000000"/>
              </a:solidFill>
              <a:effectLst/>
              <a:uLnTx/>
              <a:uFillTx/>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095CB-80DA-447F-B2B3-6E077E8D8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76801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5017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A startup that has developed a technical solution to a problem may consider obtaining a patent right for that solution.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To qualify for a patent, a solution must be new, inventive and useful.</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An invention that is disclosed before a patent application is made will not be considered new and the application will fail to meet the requirement of novelty</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It is important to make sure that a patent application is properly drafted, and that claims (which determine the scope of protection) cover the invention’s critical elements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A patent application must be submitted to the relevant national or regional patent office. To navigate technical issues and develop an effective IP strategy, a startup should consider retaining a patent agent to handle the application’s preparation and its passage through the grant process. A patent application contains several components. These include a description of the invention, drawings, and a summary known as an abstract.</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The trainer could proceed to provide a generic overview of the national application process.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Confidential information, including market strategies, manufacturing methods, and customer lists, are likely to be the most valuable assets that a startup owns, especially early on. Protecting these assets through trade secrets is therefore critical to success. As soon as possible, startups should decide how they will identify and safeguard their trade secrets.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There is no formal registration process for protecting trade secrets. However, reasonable measures must be put in place to qualify for protection. Examples: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Limit access to information to those who “need to know.”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Physically restrict third-party access to information. For example, control access to the company’s property and to sensitive areas such as laboratories.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Establish procedures to prevent sensitive information from leaving the workplace, recognizing particularly the ease with which information can now be transported digitally.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Control access to computer files and servers, using password protection and firewalls. • Adopt non-disclosure agreements with employees, suppliers, and partners.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Prohibit those who receive confidential information from disclosing or making unauthorized use of it.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Train employees in trade secrecy policies and implement practical measures to protect the company’s trade secrets.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Unlike trademarks, design rights and patents, creators are not required to register in order to obtain copyright, and no formal copyright notice is required to claim protection. It is nevertheless good practice to</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register key elements that are eligible for copyright protection with the national copyright office in countries that offer that facility. Startups should strive to mark all works and documents with a copyright notice (©), or similar information, to make third parties aware that copyright has been claimed and to facilitate payment where applicable.</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5</a:t>
            </a:fld>
            <a:endParaRPr lang="en-US"/>
          </a:p>
        </p:txBody>
      </p:sp>
    </p:spTree>
    <p:extLst>
      <p:ext uri="{BB962C8B-B14F-4D97-AF65-F5344CB8AC3E}">
        <p14:creationId xmlns:p14="http://schemas.microsoft.com/office/powerpoint/2010/main" val="3968335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363418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a:t>
            </a:r>
            <a:r>
              <a:rPr lang="en-US" baseline="0" dirty="0" smtClean="0"/>
              <a:t> THIS SLIDE THE TRAINER CAN PRESENT BRIEFLY THE NATIONAL APPLICATION PROCESS </a:t>
            </a:r>
          </a:p>
          <a:p>
            <a:endParaRPr lang="en-US" dirty="0" smtClean="0"/>
          </a:p>
          <a:p>
            <a:r>
              <a:rPr lang="en-US" dirty="0" smtClean="0"/>
              <a:t>It is not enough to develop a product or</a:t>
            </a:r>
            <a:r>
              <a:rPr lang="en-US" baseline="0" dirty="0" smtClean="0"/>
              <a:t> </a:t>
            </a:r>
            <a:r>
              <a:rPr lang="en-US" dirty="0" smtClean="0"/>
              <a:t>service that solves a problem or improves</a:t>
            </a:r>
            <a:r>
              <a:rPr lang="en-US" baseline="0" dirty="0" smtClean="0"/>
              <a:t> </a:t>
            </a:r>
            <a:r>
              <a:rPr lang="en-US" dirty="0" smtClean="0"/>
              <a:t>existing solutions, and protect it through IP</a:t>
            </a:r>
            <a:r>
              <a:rPr lang="en-US" baseline="0" dirty="0" smtClean="0"/>
              <a:t> </a:t>
            </a:r>
            <a:r>
              <a:rPr lang="en-US" dirty="0" smtClean="0"/>
              <a:t>rights. A startup must also attract consumers</a:t>
            </a:r>
            <a:r>
              <a:rPr lang="en-US" baseline="0" dirty="0" smtClean="0"/>
              <a:t> </a:t>
            </a:r>
            <a:r>
              <a:rPr lang="en-US" dirty="0" smtClean="0"/>
              <a:t>and compete effectively in the marketplace.</a:t>
            </a:r>
          </a:p>
          <a:p>
            <a:endParaRPr lang="en-US" dirty="0" smtClean="0"/>
          </a:p>
          <a:p>
            <a:r>
              <a:rPr lang="en-US" dirty="0" smtClean="0"/>
              <a:t>It is therefore important that a startup</a:t>
            </a:r>
            <a:r>
              <a:rPr lang="en-US" baseline="0" dirty="0" smtClean="0"/>
              <a:t> </a:t>
            </a:r>
            <a:r>
              <a:rPr lang="en-US" dirty="0" smtClean="0"/>
              <a:t>should consider as early as possible how</a:t>
            </a:r>
            <a:r>
              <a:rPr lang="en-US" baseline="0" dirty="0" smtClean="0"/>
              <a:t> </a:t>
            </a:r>
            <a:r>
              <a:rPr lang="en-US" dirty="0" smtClean="0"/>
              <a:t>it will create a distinctive identity for its</a:t>
            </a:r>
            <a:r>
              <a:rPr lang="en-US" baseline="0" dirty="0" smtClean="0"/>
              <a:t> </a:t>
            </a:r>
            <a:r>
              <a:rPr lang="en-US" dirty="0" smtClean="0"/>
              <a:t>product. As such, it should decide on a</a:t>
            </a:r>
            <a:r>
              <a:rPr lang="en-US" baseline="0" dirty="0" smtClean="0"/>
              <a:t> </a:t>
            </a:r>
            <a:r>
              <a:rPr lang="en-US" dirty="0" smtClean="0"/>
              <a:t>suitable name, logo or other sign that will</a:t>
            </a:r>
            <a:r>
              <a:rPr lang="en-US" baseline="0" dirty="0" smtClean="0"/>
              <a:t> </a:t>
            </a:r>
            <a:r>
              <a:rPr lang="en-US" dirty="0" smtClean="0"/>
              <a:t>enable consumers to identify and easily</a:t>
            </a:r>
            <a:r>
              <a:rPr lang="en-US" baseline="0" dirty="0" smtClean="0"/>
              <a:t> </a:t>
            </a:r>
            <a:r>
              <a:rPr lang="en-US" dirty="0" smtClean="0"/>
              <a:t>remember it. It may also consider designing</a:t>
            </a:r>
            <a:r>
              <a:rPr lang="en-US" baseline="0" dirty="0" smtClean="0"/>
              <a:t> </a:t>
            </a:r>
            <a:r>
              <a:rPr lang="en-US" dirty="0" smtClean="0"/>
              <a:t>the outward appearance of the product in a</a:t>
            </a:r>
            <a:r>
              <a:rPr lang="en-US" baseline="0" dirty="0" smtClean="0"/>
              <a:t> </a:t>
            </a:r>
            <a:r>
              <a:rPr lang="en-US" dirty="0" smtClean="0"/>
              <a:t>particular shape or form in order to make</a:t>
            </a:r>
            <a:r>
              <a:rPr lang="en-US" baseline="0" dirty="0" smtClean="0"/>
              <a:t> </a:t>
            </a:r>
            <a:r>
              <a:rPr lang="en-US" dirty="0" smtClean="0"/>
              <a:t>it attractive to consumers. These elements</a:t>
            </a:r>
            <a:r>
              <a:rPr lang="en-US" baseline="0" dirty="0" smtClean="0"/>
              <a:t> </a:t>
            </a:r>
            <a:r>
              <a:rPr lang="en-US" dirty="0" smtClean="0"/>
              <a:t>can be protected by trademarks, design</a:t>
            </a:r>
            <a:r>
              <a:rPr lang="en-US" baseline="0" dirty="0" smtClean="0"/>
              <a:t> </a:t>
            </a:r>
            <a:r>
              <a:rPr lang="en-US" dirty="0" smtClean="0"/>
              <a:t>rights and copyright and are important</a:t>
            </a:r>
            <a:r>
              <a:rPr lang="en-US" baseline="0" dirty="0" smtClean="0"/>
              <a:t> </a:t>
            </a:r>
            <a:r>
              <a:rPr lang="en-US" dirty="0" smtClean="0"/>
              <a:t>components of effective marketing.</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Trademark rights can be obtained by applying for a registered trademark right. In some countries, it is possible to protect unregistered trademarks that are simply used in commerce. However, having a registered trademark provides the strongest protection and registration is the most secure way to build a brand image, consumer confidence and goodwill.</a:t>
            </a:r>
          </a:p>
          <a:p>
            <a:pPr marL="171450" indent="-171450">
              <a:buFont typeface="Arial" panose="020B0604020202020204" pitchFamily="34" charset="0"/>
              <a:buChar char="•"/>
            </a:pPr>
            <a:r>
              <a:rPr lang="en-US" dirty="0" smtClean="0"/>
              <a:t>In today’s interconnected world, businesses are more or less obliged to have an online presence, whether they trade in physical or digital goods. Domain names, which identify a business’ website address, have become important business identifiers in their own right because customers use them to find and review businesses and products on the Internet. Startups should therefore give careful attention to their online presence and domain name.</a:t>
            </a:r>
          </a:p>
          <a:p>
            <a:pPr marL="171450" indent="-171450">
              <a:buFont typeface="Arial" panose="020B0604020202020204" pitchFamily="34" charset="0"/>
              <a:buChar char="•"/>
            </a:pPr>
            <a:r>
              <a:rPr lang="en-US" dirty="0" smtClean="0"/>
              <a:t>Attractively designed products and packaging are both more appealing and more visible in the market place. Many functionally similar products compete today on the basis of their visual allure and a combination of trademark and design often underpins brand loyalty. When startups take a product to market, they should aim to achieve and protect a unique and attractive design. To qualify for protection, a design must generally be new or original. It is important to</a:t>
            </a:r>
            <a:r>
              <a:rPr lang="en-US" baseline="0" dirty="0" smtClean="0"/>
              <a:t> </a:t>
            </a:r>
            <a:r>
              <a:rPr lang="en-US" dirty="0" smtClean="0"/>
              <a:t>make sure that designs are not disclosed before an application for registration has been</a:t>
            </a:r>
            <a:r>
              <a:rPr lang="en-US" baseline="0" dirty="0" smtClean="0"/>
              <a:t> </a:t>
            </a:r>
            <a:r>
              <a:rPr lang="en-US" dirty="0" smtClean="0"/>
              <a:t>filed.</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For</a:t>
            </a:r>
            <a:r>
              <a:rPr lang="en-US" baseline="0" dirty="0" smtClean="0"/>
              <a:t> more information please see – Enterprising Ideas: A guide to Intellectual Property for Startups https://www.wipo.int/edocs/pubdocs/en/wipo_pub_961.pdf </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7</a:t>
            </a:fld>
            <a:endParaRPr lang="en-US"/>
          </a:p>
        </p:txBody>
      </p:sp>
    </p:spTree>
    <p:extLst>
      <p:ext uri="{BB962C8B-B14F-4D97-AF65-F5344CB8AC3E}">
        <p14:creationId xmlns:p14="http://schemas.microsoft.com/office/powerpoint/2010/main" val="414663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405E63-0D80-4478-98FD-C52EE50F875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71" name="Rectangle 2"/>
          <p:cNvSpPr>
            <a:spLocks noGrp="1" noRot="1" noChangeAspect="1" noChangeArrowheads="1" noTextEdit="1"/>
          </p:cNvSpPr>
          <p:nvPr>
            <p:ph type="sldImg"/>
          </p:nvPr>
        </p:nvSpPr>
        <p:spPr>
          <a:xfrm>
            <a:off x="685800" y="1143000"/>
            <a:ext cx="5486400" cy="3086100"/>
          </a:xfrm>
          <a:ln/>
        </p:spPr>
      </p:sp>
      <p:sp>
        <p:nvSpPr>
          <p:cNvPr id="7172" name="Rectangle 3"/>
          <p:cNvSpPr>
            <a:spLocks noGrp="1" noChangeArrowheads="1"/>
          </p:cNvSpPr>
          <p:nvPr>
            <p:ph type="body" idx="1"/>
          </p:nvPr>
        </p:nvSpPr>
        <p:spPr>
          <a:noFill/>
        </p:spPr>
        <p:txBody>
          <a:bodyPr/>
          <a:lstStyle/>
          <a:p>
            <a:pPr marL="0" indent="0" algn="just">
              <a:lnSpc>
                <a:spcPct val="80000"/>
              </a:lnSpc>
            </a:pPr>
            <a:endParaRPr lang="en-GB" altLang="en-US" sz="1100" dirty="0" smtClean="0"/>
          </a:p>
        </p:txBody>
      </p:sp>
    </p:spTree>
    <p:extLst>
      <p:ext uri="{BB962C8B-B14F-4D97-AF65-F5344CB8AC3E}">
        <p14:creationId xmlns:p14="http://schemas.microsoft.com/office/powerpoint/2010/main" val="351972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global success stories come from startups that can address a global market. Some national markets are large enough to support startups that exclusively address their local market. However, where the local market is too small to support a company’s growth, it must think globally as early as possible.</a:t>
            </a:r>
          </a:p>
          <a:p>
            <a:r>
              <a:rPr lang="en-US" dirty="0" smtClean="0"/>
              <a:t>A startup must consider whether to enter a market at all or whether it is feasible to change its offerings to better fit the target market. It also needs to assure itself that it is properly funded to pursue a global growth strategy</a:t>
            </a:r>
          </a:p>
          <a:p>
            <a:r>
              <a:rPr lang="en-US" dirty="0" smtClean="0"/>
              <a:t>As it begins to penetrate new markets, it is likely to challenge local companies and spur local innovation and copycat activity. Protecting its IP in target markets may therefore be an important condition of success.</a:t>
            </a:r>
          </a:p>
          <a:p>
            <a:r>
              <a:rPr lang="en-US" dirty="0" smtClean="0"/>
              <a:t>Companies should keep in mind that IP rights are territorial; they are confined to the territory (country or region) that granted the right. It follows that IP rights a startup has obtained in one country or region may not be valid in the jurisdictions into which it wants to expand. The IP law in the target country may also be different to the law of the startup’s home country. It must carefully consider, as early as possible, which countries it wants to operate in, export to, or source from, in order to determine the jurisdictions in which it will seek protection.</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a:t>
            </a:fld>
            <a:endParaRPr lang="en-US"/>
          </a:p>
        </p:txBody>
      </p:sp>
    </p:spTree>
    <p:extLst>
      <p:ext uri="{BB962C8B-B14F-4D97-AF65-F5344CB8AC3E}">
        <p14:creationId xmlns:p14="http://schemas.microsoft.com/office/powerpoint/2010/main" val="3392514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p:nvPr>
        </p:nvSpPr>
        <p:spPr>
          <a:xfrm>
            <a:off x="571501" y="912098"/>
            <a:ext cx="6858000" cy="1790700"/>
          </a:xfrm>
        </p:spPr>
        <p:txBody>
          <a:bodyPr anchor="b">
            <a:normAutofit/>
          </a:bodyPr>
          <a:lstStyle>
            <a:lvl1pPr algn="l">
              <a:defRPr sz="2025"/>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571502" y="2886133"/>
            <a:ext cx="4000499" cy="1024148"/>
          </a:xfrm>
        </p:spPr>
        <p:txBody>
          <a:bodyPr>
            <a:normAutofit/>
          </a:bodyPr>
          <a:lstStyle>
            <a:lvl1pPr marL="0" indent="0" algn="l">
              <a:lnSpc>
                <a:spcPct val="100000"/>
              </a:lnSpc>
              <a:buNone/>
              <a:defRPr sz="1125">
                <a:solidFill>
                  <a:srgbClr val="002F6C"/>
                </a:solidFill>
              </a:defRPr>
            </a:lvl1pPr>
            <a:lvl2pPr marL="257179" indent="0" algn="ctr">
              <a:buNone/>
              <a:defRPr sz="1125"/>
            </a:lvl2pPr>
            <a:lvl3pPr marL="514356" indent="0" algn="ctr">
              <a:buNone/>
              <a:defRPr sz="1013"/>
            </a:lvl3pPr>
            <a:lvl4pPr marL="771534" indent="0" algn="ctr">
              <a:buNone/>
              <a:defRPr sz="900"/>
            </a:lvl4pPr>
            <a:lvl5pPr marL="1028712" indent="0" algn="ctr">
              <a:buNone/>
              <a:defRPr sz="900"/>
            </a:lvl5pPr>
            <a:lvl6pPr marL="1285890" indent="0" algn="ctr">
              <a:buNone/>
              <a:defRPr sz="900"/>
            </a:lvl6pPr>
            <a:lvl7pPr marL="1543069" indent="0" algn="ctr">
              <a:buNone/>
              <a:defRPr sz="900"/>
            </a:lvl7pPr>
            <a:lvl8pPr marL="1800246" indent="0" algn="ctr">
              <a:buNone/>
              <a:defRPr sz="900"/>
            </a:lvl8pPr>
            <a:lvl9pPr marL="2057424" indent="0" algn="ctr">
              <a:buNone/>
              <a:defRPr sz="900"/>
            </a:lvl9pPr>
          </a:lstStyle>
          <a:p>
            <a:r>
              <a:rPr lang="en-GB" dirty="0"/>
              <a:t>Presenter name</a:t>
            </a:r>
            <a:r>
              <a:rPr lang="en-US" dirty="0"/>
              <a:t/>
            </a:r>
            <a:br>
              <a:rPr lang="en-US" dirty="0"/>
            </a:br>
            <a:r>
              <a:rPr lang="en-US" dirty="0"/>
              <a:t>Presenter title</a:t>
            </a:r>
          </a:p>
          <a:p>
            <a:r>
              <a:rPr lang="en-US" dirty="0"/>
              <a:t>Division or Section</a:t>
            </a:r>
            <a:endParaRPr lang="en-GB" dirty="0"/>
          </a:p>
        </p:txBody>
      </p:sp>
      <p:pic>
        <p:nvPicPr>
          <p:cNvPr id="7" name="Picture 8">
            <a:extLst>
              <a:ext uri="{FF2B5EF4-FFF2-40B4-BE49-F238E27FC236}">
                <a16:creationId xmlns:a16="http://schemas.microsoft.com/office/drawing/2014/main" id="{90B181AA-5F4A-8A46-8CAE-80B5990AF79E}"/>
              </a:ext>
            </a:extLst>
          </p:cNvPr>
          <p:cNvPicPr>
            <a:picLocks noChangeAspect="1"/>
          </p:cNvPicPr>
          <p:nvPr userDrawn="1"/>
        </p:nvPicPr>
        <p:blipFill>
          <a:blip r:embed="rId2"/>
          <a:stretch>
            <a:fillRect/>
          </a:stretch>
        </p:blipFill>
        <p:spPr>
          <a:xfrm>
            <a:off x="7044302" y="3545101"/>
            <a:ext cx="1662251" cy="1163576"/>
          </a:xfrm>
          <a:prstGeom prst="rect">
            <a:avLst/>
          </a:prstGeom>
        </p:spPr>
      </p:pic>
    </p:spTree>
    <p:extLst>
      <p:ext uri="{BB962C8B-B14F-4D97-AF65-F5344CB8AC3E}">
        <p14:creationId xmlns:p14="http://schemas.microsoft.com/office/powerpoint/2010/main" val="42406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p:nvPr>
        </p:nvSpPr>
        <p:spPr>
          <a:xfrm>
            <a:off x="278606" y="357189"/>
            <a:ext cx="8584040" cy="1019029"/>
          </a:xfrm>
        </p:spPr>
        <p:txBody>
          <a:bodyPr/>
          <a:lstStyle/>
          <a:p>
            <a:r>
              <a:rPr lang="en-GB" dirty="0"/>
              <a:t>Click to edit Master title style</a:t>
            </a:r>
            <a:endParaRPr lang="en-US" dirty="0"/>
          </a:p>
        </p:txBody>
      </p:sp>
      <p:sp>
        <p:nvSpPr>
          <p:cNvPr id="6" name="Footer Placeholder 4">
            <a:extLst>
              <a:ext uri="{FF2B5EF4-FFF2-40B4-BE49-F238E27FC236}">
                <a16:creationId xmlns:a16="http://schemas.microsoft.com/office/drawing/2014/main" id="{1727921C-0271-BA4E-BA52-F34B51EC635E}"/>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
        <p:nvSpPr>
          <p:cNvPr id="3" name="Rectangle 2"/>
          <p:cNvSpPr/>
          <p:nvPr userDrawn="1"/>
        </p:nvSpPr>
        <p:spPr>
          <a:xfrm>
            <a:off x="158262" y="4894384"/>
            <a:ext cx="427892" cy="24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4270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hasCustomPrompt="1"/>
          </p:nvPr>
        </p:nvSpPr>
        <p:spPr>
          <a:xfrm>
            <a:off x="278606" y="357189"/>
            <a:ext cx="8584040" cy="1019029"/>
          </a:xfrm>
        </p:spPr>
        <p:txBody>
          <a:bodyPr/>
          <a:lstStyle/>
          <a:p>
            <a:r>
              <a:rPr lang="en-GB" dirty="0"/>
              <a:t>For diagrams only</a:t>
            </a:r>
            <a:endParaRPr lang="en-US" dirty="0"/>
          </a:p>
        </p:txBody>
      </p:sp>
      <p:sp>
        <p:nvSpPr>
          <p:cNvPr id="6" name="Footer Placeholder 4">
            <a:extLst>
              <a:ext uri="{FF2B5EF4-FFF2-40B4-BE49-F238E27FC236}">
                <a16:creationId xmlns:a16="http://schemas.microsoft.com/office/drawing/2014/main" id="{1727921C-0271-BA4E-BA52-F34B51EC635E}"/>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2946580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7FD5085-1D82-AC47-B122-93792F48FD16}"/>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1961763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0C1D5813-2D32-8243-819D-7D5FD316AA2A}"/>
              </a:ext>
            </a:extLst>
          </p:cNvPr>
          <p:cNvPicPr>
            <a:picLocks noChangeAspect="1"/>
          </p:cNvPicPr>
          <p:nvPr userDrawn="1"/>
        </p:nvPicPr>
        <p:blipFill>
          <a:blip r:embed="rId2"/>
          <a:stretch>
            <a:fillRect/>
          </a:stretch>
        </p:blipFill>
        <p:spPr>
          <a:xfrm>
            <a:off x="0" y="-711762"/>
            <a:ext cx="9144000" cy="6096000"/>
          </a:xfrm>
          <a:prstGeom prst="rect">
            <a:avLst/>
          </a:prstGeom>
        </p:spPr>
      </p:pic>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891001" y="540144"/>
            <a:ext cx="3150973" cy="2615750"/>
          </a:xfrm>
        </p:spPr>
        <p:txBody>
          <a:bodyPr>
            <a:normAutofit/>
          </a:bodyPr>
          <a:lstStyle>
            <a:lvl1pPr marL="0" indent="0">
              <a:lnSpc>
                <a:spcPct val="100000"/>
              </a:lnSpc>
              <a:buNone/>
              <a:defRPr sz="1800">
                <a:solidFill>
                  <a:schemeClr val="bg1"/>
                </a:solidFill>
              </a:defRPr>
            </a:lvl1pPr>
            <a:lvl2pPr marL="257179" indent="0">
              <a:buNone/>
              <a:defRPr sz="788"/>
            </a:lvl2pPr>
            <a:lvl3pPr marL="514356" indent="0">
              <a:buNone/>
              <a:defRPr sz="676"/>
            </a:lvl3pPr>
            <a:lvl4pPr marL="771534" indent="0">
              <a:buNone/>
              <a:defRPr sz="563"/>
            </a:lvl4pPr>
            <a:lvl5pPr marL="1028712" indent="0">
              <a:buNone/>
              <a:defRPr sz="563"/>
            </a:lvl5pPr>
            <a:lvl6pPr marL="1285890" indent="0">
              <a:buNone/>
              <a:defRPr sz="563"/>
            </a:lvl6pPr>
            <a:lvl7pPr marL="1543069" indent="0">
              <a:buNone/>
              <a:defRPr sz="563"/>
            </a:lvl7pPr>
            <a:lvl8pPr marL="1800246" indent="0">
              <a:buNone/>
              <a:defRPr sz="563"/>
            </a:lvl8pPr>
            <a:lvl9pPr marL="2057424" indent="0">
              <a:buNone/>
              <a:defRPr sz="563"/>
            </a:lvl9pPr>
          </a:lstStyle>
          <a:p>
            <a:pPr lvl="0"/>
            <a:r>
              <a:rPr lang="en-GB" dirty="0"/>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pic>
        <p:nvPicPr>
          <p:cNvPr id="5" name="Image 4">
            <a:extLst>
              <a:ext uri="{FF2B5EF4-FFF2-40B4-BE49-F238E27FC236}">
                <a16:creationId xmlns:a16="http://schemas.microsoft.com/office/drawing/2014/main" id="{84F78523-66A8-5D4C-A22E-797EE526DF03}"/>
              </a:ext>
            </a:extLst>
          </p:cNvPr>
          <p:cNvPicPr>
            <a:picLocks noChangeAspect="1"/>
          </p:cNvPicPr>
          <p:nvPr userDrawn="1"/>
        </p:nvPicPr>
        <p:blipFill>
          <a:blip r:embed="rId3"/>
          <a:stretch>
            <a:fillRect/>
          </a:stretch>
        </p:blipFill>
        <p:spPr>
          <a:xfrm>
            <a:off x="8484394" y="4912880"/>
            <a:ext cx="564357" cy="115647"/>
          </a:xfrm>
          <a:prstGeom prst="rect">
            <a:avLst/>
          </a:prstGeom>
        </p:spPr>
      </p:pic>
    </p:spTree>
    <p:extLst>
      <p:ext uri="{BB962C8B-B14F-4D97-AF65-F5344CB8AC3E}">
        <p14:creationId xmlns:p14="http://schemas.microsoft.com/office/powerpoint/2010/main" val="362332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9144001" cy="51435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prstTxWarp prst="textNoShape">
              <a:avLst/>
            </a:prstTxWarp>
            <a:noAutofit/>
          </a:bodyPr>
          <a:lstStyle/>
          <a:p>
            <a:pPr algn="ctr"/>
            <a:endParaRPr lang="en-US" sz="1350">
              <a:solidFill>
                <a:schemeClr val="accent1">
                  <a:lumMod val="75000"/>
                </a:schemeClr>
              </a:solidFill>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890999" y="1605658"/>
            <a:ext cx="5810250" cy="1720169"/>
          </a:xfrm>
        </p:spPr>
        <p:txBody>
          <a:bodyPr>
            <a:normAutofit/>
          </a:bodyPr>
          <a:lstStyle>
            <a:lvl1pPr marL="0" indent="0">
              <a:lnSpc>
                <a:spcPct val="90000"/>
              </a:lnSpc>
              <a:spcBef>
                <a:spcPts val="2363"/>
              </a:spcBef>
              <a:buNone/>
              <a:defRPr sz="2250">
                <a:solidFill>
                  <a:schemeClr val="bg1"/>
                </a:solidFill>
              </a:defRPr>
            </a:lvl1pPr>
            <a:lvl2pPr marL="257179" indent="0">
              <a:buNone/>
              <a:defRPr sz="788"/>
            </a:lvl2pPr>
            <a:lvl3pPr marL="514356" indent="0">
              <a:buNone/>
              <a:defRPr sz="676"/>
            </a:lvl3pPr>
            <a:lvl4pPr marL="771534" indent="0">
              <a:buNone/>
              <a:defRPr sz="563"/>
            </a:lvl4pPr>
            <a:lvl5pPr marL="1028712" indent="0">
              <a:buNone/>
              <a:defRPr sz="563"/>
            </a:lvl5pPr>
            <a:lvl6pPr marL="1285890" indent="0">
              <a:buNone/>
              <a:defRPr sz="563"/>
            </a:lvl6pPr>
            <a:lvl7pPr marL="1543069" indent="0">
              <a:buNone/>
              <a:defRPr sz="563"/>
            </a:lvl7pPr>
            <a:lvl8pPr marL="1800246" indent="0">
              <a:buNone/>
              <a:defRPr sz="563"/>
            </a:lvl8pPr>
            <a:lvl9pPr marL="2057424" indent="0">
              <a:buNone/>
              <a:defRPr sz="563"/>
            </a:lvl9pPr>
          </a:lstStyle>
          <a:p>
            <a:pPr lvl="0"/>
            <a:r>
              <a:rPr lang="en-GB" dirty="0"/>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8484394" y="4912880"/>
            <a:ext cx="564357" cy="115647"/>
          </a:xfrm>
          <a:prstGeom prst="rect">
            <a:avLst/>
          </a:prstGeom>
        </p:spPr>
      </p:pic>
      <p:sp>
        <p:nvSpPr>
          <p:cNvPr id="2" name="Rectangle 1"/>
          <p:cNvSpPr/>
          <p:nvPr userDrawn="1"/>
        </p:nvSpPr>
        <p:spPr>
          <a:xfrm>
            <a:off x="169985" y="4912881"/>
            <a:ext cx="463062" cy="23062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89844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9144001" cy="514350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prstTxWarp prst="textNoShape">
              <a:avLst/>
            </a:prstTxWarp>
            <a:noAutofit/>
          </a:bodyPr>
          <a:lstStyle/>
          <a:p>
            <a:pPr algn="ctr"/>
            <a:endParaRPr lang="en-US" sz="1350">
              <a:solidFill>
                <a:schemeClr val="accent1">
                  <a:lumMod val="75000"/>
                </a:schemeClr>
              </a:solidFill>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890999" y="1605658"/>
            <a:ext cx="5810250" cy="1720169"/>
          </a:xfrm>
        </p:spPr>
        <p:txBody>
          <a:bodyPr>
            <a:normAutofit/>
          </a:bodyPr>
          <a:lstStyle>
            <a:lvl1pPr marL="0" indent="0">
              <a:lnSpc>
                <a:spcPct val="90000"/>
              </a:lnSpc>
              <a:spcBef>
                <a:spcPts val="2363"/>
              </a:spcBef>
              <a:buNone/>
              <a:defRPr sz="2250">
                <a:solidFill>
                  <a:schemeClr val="bg1"/>
                </a:solidFill>
              </a:defRPr>
            </a:lvl1pPr>
            <a:lvl2pPr marL="257179" indent="0">
              <a:buNone/>
              <a:defRPr sz="788"/>
            </a:lvl2pPr>
            <a:lvl3pPr marL="514356" indent="0">
              <a:buNone/>
              <a:defRPr sz="676"/>
            </a:lvl3pPr>
            <a:lvl4pPr marL="771534" indent="0">
              <a:buNone/>
              <a:defRPr sz="563"/>
            </a:lvl4pPr>
            <a:lvl5pPr marL="1028712" indent="0">
              <a:buNone/>
              <a:defRPr sz="563"/>
            </a:lvl5pPr>
            <a:lvl6pPr marL="1285890" indent="0">
              <a:buNone/>
              <a:defRPr sz="563"/>
            </a:lvl6pPr>
            <a:lvl7pPr marL="1543069" indent="0">
              <a:buNone/>
              <a:defRPr sz="563"/>
            </a:lvl7pPr>
            <a:lvl8pPr marL="1800246" indent="0">
              <a:buNone/>
              <a:defRPr sz="563"/>
            </a:lvl8pPr>
            <a:lvl9pPr marL="2057424" indent="0">
              <a:buNone/>
              <a:defRPr sz="563"/>
            </a:lvl9pPr>
          </a:lstStyle>
          <a:p>
            <a:pPr lvl="0"/>
            <a:r>
              <a:rPr lang="en-GB" dirty="0"/>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8484394" y="4912880"/>
            <a:ext cx="564357" cy="115647"/>
          </a:xfrm>
          <a:prstGeom prst="rect">
            <a:avLst/>
          </a:prstGeom>
        </p:spPr>
      </p:pic>
    </p:spTree>
    <p:extLst>
      <p:ext uri="{BB962C8B-B14F-4D97-AF65-F5344CB8AC3E}">
        <p14:creationId xmlns:p14="http://schemas.microsoft.com/office/powerpoint/2010/main" val="297582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6A0B7-514D-CE49-96CD-9BA0FE242183}"/>
              </a:ext>
            </a:extLst>
          </p:cNvPr>
          <p:cNvSpPr/>
          <p:nvPr userDrawn="1"/>
        </p:nvSpPr>
        <p:spPr>
          <a:xfrm>
            <a:off x="-1" y="2"/>
            <a:ext cx="9144001" cy="51435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prstTxWarp prst="textNoShape">
              <a:avLst/>
            </a:prstTxWarp>
            <a:noAutofit/>
          </a:bodyPr>
          <a:lstStyle/>
          <a:p>
            <a:pPr algn="ctr"/>
            <a:endParaRPr lang="en-US" sz="1350" dirty="0">
              <a:solidFill>
                <a:srgbClr val="002F6C"/>
              </a:solidFill>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890999" y="1605657"/>
            <a:ext cx="5810250" cy="1768722"/>
          </a:xfrm>
        </p:spPr>
        <p:txBody>
          <a:bodyPr>
            <a:normAutofit/>
          </a:bodyPr>
          <a:lstStyle>
            <a:lvl1pPr marL="0" indent="0">
              <a:lnSpc>
                <a:spcPct val="90000"/>
              </a:lnSpc>
              <a:spcBef>
                <a:spcPts val="2363"/>
              </a:spcBef>
              <a:buNone/>
              <a:defRPr sz="2250">
                <a:solidFill>
                  <a:schemeClr val="bg1"/>
                </a:solidFill>
              </a:defRPr>
            </a:lvl1pPr>
            <a:lvl2pPr marL="257179" indent="0">
              <a:buNone/>
              <a:defRPr sz="788"/>
            </a:lvl2pPr>
            <a:lvl3pPr marL="514356" indent="0">
              <a:buNone/>
              <a:defRPr sz="676"/>
            </a:lvl3pPr>
            <a:lvl4pPr marL="771534" indent="0">
              <a:buNone/>
              <a:defRPr sz="563"/>
            </a:lvl4pPr>
            <a:lvl5pPr marL="1028712" indent="0">
              <a:buNone/>
              <a:defRPr sz="563"/>
            </a:lvl5pPr>
            <a:lvl6pPr marL="1285890" indent="0">
              <a:buNone/>
              <a:defRPr sz="563"/>
            </a:lvl6pPr>
            <a:lvl7pPr marL="1543069" indent="0">
              <a:buNone/>
              <a:defRPr sz="563"/>
            </a:lvl7pPr>
            <a:lvl8pPr marL="1800246" indent="0">
              <a:buNone/>
              <a:defRPr sz="563"/>
            </a:lvl8pPr>
            <a:lvl9pPr marL="2057424" indent="0">
              <a:buNone/>
              <a:defRPr sz="563"/>
            </a:lvl9pPr>
          </a:lstStyle>
          <a:p>
            <a:pPr lvl="0"/>
            <a:r>
              <a:rPr lang="en-GB" dirty="0"/>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pic>
        <p:nvPicPr>
          <p:cNvPr id="10" name="Image 9">
            <a:extLst>
              <a:ext uri="{FF2B5EF4-FFF2-40B4-BE49-F238E27FC236}">
                <a16:creationId xmlns:a16="http://schemas.microsoft.com/office/drawing/2014/main" id="{24AA6CE3-6C62-DE41-B8B8-91DF6C86A9EF}"/>
              </a:ext>
            </a:extLst>
          </p:cNvPr>
          <p:cNvPicPr>
            <a:picLocks noChangeAspect="1"/>
          </p:cNvPicPr>
          <p:nvPr userDrawn="1"/>
        </p:nvPicPr>
        <p:blipFill>
          <a:blip r:embed="rId2"/>
          <a:stretch>
            <a:fillRect/>
          </a:stretch>
        </p:blipFill>
        <p:spPr>
          <a:xfrm>
            <a:off x="8484394" y="4912880"/>
            <a:ext cx="564357" cy="115647"/>
          </a:xfrm>
          <a:prstGeom prst="rect">
            <a:avLst/>
          </a:prstGeom>
        </p:spPr>
      </p:pic>
    </p:spTree>
    <p:extLst>
      <p:ext uri="{BB962C8B-B14F-4D97-AF65-F5344CB8AC3E}">
        <p14:creationId xmlns:p14="http://schemas.microsoft.com/office/powerpoint/2010/main" val="1609535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a:srcRect l="11283" t="1427" r="31412" b="1427"/>
          <a:stretch/>
        </p:blipFill>
        <p:spPr>
          <a:xfrm>
            <a:off x="3750121" y="-1"/>
            <a:ext cx="5393881" cy="5143501"/>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a:srcRect l="19049"/>
          <a:stretch/>
        </p:blipFill>
        <p:spPr>
          <a:xfrm>
            <a:off x="0" y="0"/>
            <a:ext cx="7402190" cy="51435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891001" y="1605657"/>
            <a:ext cx="5699654" cy="2053647"/>
          </a:xfrm>
        </p:spPr>
        <p:txBody>
          <a:bodyPr lIns="90000" anchor="t" anchorCtr="0">
            <a:normAutofit/>
          </a:bodyPr>
          <a:lstStyle>
            <a:lvl1pPr>
              <a:defRPr sz="2025"/>
            </a:lvl1pPr>
          </a:lstStyle>
          <a:p>
            <a:r>
              <a:rPr lang="fr-FR" dirty="0"/>
              <a:t>You </a:t>
            </a:r>
            <a:r>
              <a:rPr lang="fr-FR" dirty="0" err="1"/>
              <a:t>can</a:t>
            </a:r>
            <a:r>
              <a:rPr lang="fr-FR" dirty="0"/>
              <a:t> place a </a:t>
            </a:r>
            <a:r>
              <a:rPr lang="fr-FR" dirty="0" err="1"/>
              <a:t>quote</a:t>
            </a:r>
            <a:r>
              <a:rPr lang="fr-FR" dirty="0"/>
              <a:t> or a message </a:t>
            </a:r>
            <a:r>
              <a:rPr lang="fr-FR" dirty="0" err="1"/>
              <a:t>here</a:t>
            </a:r>
            <a:r>
              <a:rPr lang="fr-FR" dirty="0"/>
              <a:t>.</a:t>
            </a:r>
            <a:endParaRPr lang="en-US" dirty="0"/>
          </a:p>
        </p:txBody>
      </p:sp>
      <p:pic>
        <p:nvPicPr>
          <p:cNvPr id="16" name="Image 15">
            <a:extLst>
              <a:ext uri="{FF2B5EF4-FFF2-40B4-BE49-F238E27FC236}">
                <a16:creationId xmlns:a16="http://schemas.microsoft.com/office/drawing/2014/main" id="{26BC2AFF-830E-BE42-88BE-48608482C298}"/>
              </a:ext>
            </a:extLst>
          </p:cNvPr>
          <p:cNvPicPr>
            <a:picLocks noChangeAspect="1"/>
          </p:cNvPicPr>
          <p:nvPr userDrawn="1"/>
        </p:nvPicPr>
        <p:blipFill>
          <a:blip r:embed="rId4"/>
          <a:stretch>
            <a:fillRect/>
          </a:stretch>
        </p:blipFill>
        <p:spPr>
          <a:xfrm>
            <a:off x="8484394" y="4913554"/>
            <a:ext cx="564356" cy="115647"/>
          </a:xfrm>
          <a:prstGeom prst="rect">
            <a:avLst/>
          </a:prstGeom>
        </p:spPr>
      </p:pic>
    </p:spTree>
    <p:extLst>
      <p:ext uri="{BB962C8B-B14F-4D97-AF65-F5344CB8AC3E}">
        <p14:creationId xmlns:p14="http://schemas.microsoft.com/office/powerpoint/2010/main" val="3406514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254F-00EE-3C42-8C8D-CDF6FC751230}"/>
              </a:ext>
            </a:extLst>
          </p:cNvPr>
          <p:cNvSpPr>
            <a:spLocks noGrp="1"/>
          </p:cNvSpPr>
          <p:nvPr>
            <p:ph type="title" hasCustomPrompt="1"/>
          </p:nvPr>
        </p:nvSpPr>
        <p:spPr>
          <a:xfrm>
            <a:off x="278607" y="357189"/>
            <a:ext cx="8237935" cy="1061921"/>
          </a:xfrm>
        </p:spPr>
        <p:txBody>
          <a:bodyPr anchor="t" anchorCtr="0"/>
          <a:lstStyle>
            <a:lvl1pPr>
              <a:defRPr sz="1801"/>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259BEB83-4431-A343-9A80-513B14284E49}"/>
              </a:ext>
            </a:extLst>
          </p:cNvPr>
          <p:cNvSpPr>
            <a:spLocks noGrp="1"/>
          </p:cNvSpPr>
          <p:nvPr>
            <p:ph type="pic" idx="1"/>
          </p:nvPr>
        </p:nvSpPr>
        <p:spPr>
          <a:xfrm>
            <a:off x="3887391" y="1543050"/>
            <a:ext cx="4629150" cy="2852739"/>
          </a:xfrm>
        </p:spPr>
        <p:txBody>
          <a:bodyPr/>
          <a:lstStyle>
            <a:lvl1pPr marL="0" indent="0">
              <a:buNone/>
              <a:defRPr sz="1801"/>
            </a:lvl1pPr>
            <a:lvl2pPr marL="257179" indent="0">
              <a:buNone/>
              <a:defRPr sz="1574"/>
            </a:lvl2pPr>
            <a:lvl3pPr marL="514356" indent="0">
              <a:buNone/>
              <a:defRPr sz="1350"/>
            </a:lvl3pPr>
            <a:lvl4pPr marL="771534" indent="0">
              <a:buNone/>
              <a:defRPr sz="1125"/>
            </a:lvl4pPr>
            <a:lvl5pPr marL="1028712" indent="0">
              <a:buNone/>
              <a:defRPr sz="1125"/>
            </a:lvl5pPr>
            <a:lvl6pPr marL="1285890" indent="0">
              <a:buNone/>
              <a:defRPr sz="1125"/>
            </a:lvl6pPr>
            <a:lvl7pPr marL="1543069" indent="0">
              <a:buNone/>
              <a:defRPr sz="1125"/>
            </a:lvl7pPr>
            <a:lvl8pPr marL="1800246" indent="0">
              <a:buNone/>
              <a:defRPr sz="1125"/>
            </a:lvl8pPr>
            <a:lvl9pPr marL="2057424" indent="0">
              <a:buNone/>
              <a:defRPr sz="1125"/>
            </a:lvl9pPr>
          </a:lstStyle>
          <a:p>
            <a:endParaRPr lang="en-US" dirty="0"/>
          </a:p>
        </p:txBody>
      </p:sp>
      <p:sp>
        <p:nvSpPr>
          <p:cNvPr id="4" name="Text Placeholder 3">
            <a:extLst>
              <a:ext uri="{FF2B5EF4-FFF2-40B4-BE49-F238E27FC236}">
                <a16:creationId xmlns:a16="http://schemas.microsoft.com/office/drawing/2014/main" id="{CB1CFC87-5736-BB44-A290-CF07338A4DB7}"/>
              </a:ext>
            </a:extLst>
          </p:cNvPr>
          <p:cNvSpPr>
            <a:spLocks noGrp="1"/>
          </p:cNvSpPr>
          <p:nvPr>
            <p:ph type="body" sz="half" idx="2"/>
          </p:nvPr>
        </p:nvSpPr>
        <p:spPr>
          <a:xfrm>
            <a:off x="629843" y="1543050"/>
            <a:ext cx="2949179" cy="2858691"/>
          </a:xfrm>
        </p:spPr>
        <p:txBody>
          <a:bodyPr>
            <a:normAutofit/>
          </a:bodyPr>
          <a:lstStyle>
            <a:lvl1pPr marL="0" indent="0">
              <a:buNone/>
              <a:defRPr sz="1350"/>
            </a:lvl1pPr>
            <a:lvl2pPr marL="257179" indent="0">
              <a:buNone/>
              <a:defRPr sz="788"/>
            </a:lvl2pPr>
            <a:lvl3pPr marL="514356" indent="0">
              <a:buNone/>
              <a:defRPr sz="676"/>
            </a:lvl3pPr>
            <a:lvl4pPr marL="771534" indent="0">
              <a:buNone/>
              <a:defRPr sz="563"/>
            </a:lvl4pPr>
            <a:lvl5pPr marL="1028712" indent="0">
              <a:buNone/>
              <a:defRPr sz="563"/>
            </a:lvl5pPr>
            <a:lvl6pPr marL="1285890" indent="0">
              <a:buNone/>
              <a:defRPr sz="563"/>
            </a:lvl6pPr>
            <a:lvl7pPr marL="1543069" indent="0">
              <a:buNone/>
              <a:defRPr sz="563"/>
            </a:lvl7pPr>
            <a:lvl8pPr marL="1800246" indent="0">
              <a:buNone/>
              <a:defRPr sz="563"/>
            </a:lvl8pPr>
            <a:lvl9pPr marL="2057424" indent="0">
              <a:buNone/>
              <a:defRPr sz="563"/>
            </a:lvl9pPr>
          </a:lstStyle>
          <a:p>
            <a:pPr lvl="0"/>
            <a:r>
              <a:rPr lang="en-GB" dirty="0"/>
              <a:t>Click to edit Master text styles</a:t>
            </a:r>
          </a:p>
        </p:txBody>
      </p:sp>
      <p:sp>
        <p:nvSpPr>
          <p:cNvPr id="8" name="Footer Placeholder 4">
            <a:extLst>
              <a:ext uri="{FF2B5EF4-FFF2-40B4-BE49-F238E27FC236}">
                <a16:creationId xmlns:a16="http://schemas.microsoft.com/office/drawing/2014/main" id="{111A519A-8F09-FD4B-AB69-EDE32B011CF8}"/>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4068861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a:srcRect t="803" r="9700" b="803"/>
          <a:stretch/>
        </p:blipFill>
        <p:spPr>
          <a:xfrm>
            <a:off x="2063470" y="1"/>
            <a:ext cx="7080530" cy="5143500"/>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a:srcRect l="19049"/>
          <a:stretch/>
        </p:blipFill>
        <p:spPr>
          <a:xfrm>
            <a:off x="0" y="0"/>
            <a:ext cx="7402190" cy="51435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891002" y="1139126"/>
            <a:ext cx="3680999" cy="2053647"/>
          </a:xfrm>
        </p:spPr>
        <p:txBody>
          <a:bodyPr lIns="90000" anchor="t" anchorCtr="0">
            <a:normAutofit/>
          </a:bodyPr>
          <a:lstStyle>
            <a:lvl1pPr>
              <a:defRPr sz="2025"/>
            </a:lvl1pPr>
          </a:lstStyle>
          <a:p>
            <a:r>
              <a:rPr lang="fr-FR" dirty="0" err="1"/>
              <a:t>Add</a:t>
            </a:r>
            <a:r>
              <a:rPr lang="fr-FR" dirty="0"/>
              <a:t> </a:t>
            </a:r>
            <a:r>
              <a:rPr lang="fr-FR" dirty="0" err="1"/>
              <a:t>your</a:t>
            </a:r>
            <a:r>
              <a:rPr lang="fr-FR" dirty="0"/>
              <a:t> </a:t>
            </a:r>
            <a:r>
              <a:rPr lang="fr-FR" dirty="0" err="1"/>
              <a:t>sign</a:t>
            </a:r>
            <a:r>
              <a:rPr lang="fr-FR" dirty="0"/>
              <a:t>-off message and contact </a:t>
            </a:r>
            <a:r>
              <a:rPr lang="fr-FR" dirty="0" err="1"/>
              <a:t>details</a:t>
            </a:r>
            <a:r>
              <a:rPr lang="fr-FR" dirty="0"/>
              <a:t> </a:t>
            </a:r>
            <a:r>
              <a:rPr lang="fr-FR" dirty="0" err="1"/>
              <a:t>here</a:t>
            </a:r>
            <a:r>
              <a:rPr lang="fr-FR" dirty="0"/>
              <a:t>. </a:t>
            </a:r>
            <a:r>
              <a:rPr lang="fr-FR" dirty="0" err="1"/>
              <a:t>Remember</a:t>
            </a:r>
            <a:r>
              <a:rPr lang="fr-FR" dirty="0"/>
              <a:t> to </a:t>
            </a:r>
            <a:r>
              <a:rPr lang="fr-FR" dirty="0" err="1"/>
              <a:t>add</a:t>
            </a:r>
            <a:r>
              <a:rPr lang="fr-FR" dirty="0"/>
              <a:t> photo </a:t>
            </a:r>
            <a:r>
              <a:rPr lang="fr-FR" dirty="0" err="1"/>
              <a:t>credits</a:t>
            </a:r>
            <a:r>
              <a:rPr lang="fr-FR" dirty="0"/>
              <a:t> </a:t>
            </a:r>
            <a:r>
              <a:rPr lang="fr-FR" dirty="0" err="1"/>
              <a:t>below</a:t>
            </a:r>
            <a:r>
              <a:rPr lang="fr-FR" dirty="0"/>
              <a:t>.</a:t>
            </a:r>
            <a:endParaRPr lang="en-US" dirty="0"/>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470660" y="4381420"/>
            <a:ext cx="3070860" cy="273845"/>
          </a:xfrm>
        </p:spPr>
        <p:txBody>
          <a:bodyPr anchor="b" anchorCtr="0">
            <a:normAutofit/>
          </a:bodyPr>
          <a:lstStyle>
            <a:lvl1pPr>
              <a:lnSpc>
                <a:spcPct val="100000"/>
              </a:lnSpc>
              <a:defRPr sz="506"/>
            </a:lvl1pPr>
            <a:lvl2pPr>
              <a:lnSpc>
                <a:spcPct val="100000"/>
              </a:lnSpc>
              <a:defRPr sz="1013"/>
            </a:lvl2pPr>
          </a:lstStyle>
          <a:p>
            <a:pPr lvl="0"/>
            <a:r>
              <a:rPr lang="en-GB" dirty="0"/>
              <a:t>Names come here</a:t>
            </a:r>
            <a:endParaRPr lang="en-US" dirty="0"/>
          </a:p>
        </p:txBody>
      </p:sp>
      <p:pic>
        <p:nvPicPr>
          <p:cNvPr id="13" name="Image 12" descr="Une image contenant dessin&#10;&#10;Description générée automatiquement">
            <a:extLst>
              <a:ext uri="{FF2B5EF4-FFF2-40B4-BE49-F238E27FC236}">
                <a16:creationId xmlns:a16="http://schemas.microsoft.com/office/drawing/2014/main" id="{08EE7E5F-8997-9847-A901-6D8DE46B1A40}"/>
              </a:ext>
            </a:extLst>
          </p:cNvPr>
          <p:cNvPicPr>
            <a:picLocks noChangeAspect="1"/>
          </p:cNvPicPr>
          <p:nvPr userDrawn="1"/>
        </p:nvPicPr>
        <p:blipFill>
          <a:blip r:embed="rId4"/>
          <a:stretch>
            <a:fillRect/>
          </a:stretch>
        </p:blipFill>
        <p:spPr>
          <a:xfrm>
            <a:off x="969002" y="3953756"/>
            <a:ext cx="476250" cy="161925"/>
          </a:xfrm>
          <a:prstGeom prst="rect">
            <a:avLst/>
          </a:prstGeom>
        </p:spPr>
      </p:pic>
      <p:sp>
        <p:nvSpPr>
          <p:cNvPr id="14" name="ZoneTexte 13">
            <a:extLst>
              <a:ext uri="{FF2B5EF4-FFF2-40B4-BE49-F238E27FC236}">
                <a16:creationId xmlns:a16="http://schemas.microsoft.com/office/drawing/2014/main" id="{516830E2-E26B-2449-95ED-B42E583AB21C}"/>
              </a:ext>
            </a:extLst>
          </p:cNvPr>
          <p:cNvSpPr txBox="1"/>
          <p:nvPr userDrawn="1"/>
        </p:nvSpPr>
        <p:spPr>
          <a:xfrm>
            <a:off x="891000" y="3688471"/>
            <a:ext cx="2919202" cy="676147"/>
          </a:xfrm>
          <a:prstGeom prst="rect">
            <a:avLst/>
          </a:prstGeom>
          <a:noFill/>
        </p:spPr>
        <p:txBody>
          <a:bodyPr wrap="square" rtlCol="0">
            <a:spAutoFit/>
          </a:bodyPr>
          <a:lstStyle/>
          <a:p>
            <a:pPr lvl="0"/>
            <a:r>
              <a:rPr lang="fr-CH" sz="506" dirty="0">
                <a:effectLst/>
                <a:latin typeface="Arial" panose="020B0604020202020204" pitchFamily="34" charset="0"/>
                <a:ea typeface="Times New Roman" panose="02020603050405020304" pitchFamily="18" charset="0"/>
              </a:rPr>
              <a:t/>
            </a:r>
            <a:br>
              <a:rPr lang="fr-CH" sz="506" dirty="0">
                <a:effectLst/>
                <a:latin typeface="Arial" panose="020B0604020202020204" pitchFamily="34" charset="0"/>
                <a:ea typeface="Times New Roman" panose="02020603050405020304" pitchFamily="18" charset="0"/>
              </a:rPr>
            </a:br>
            <a:endParaRPr lang="en-US" sz="506" dirty="0">
              <a:effectLst/>
              <a:latin typeface="Arial" panose="020B0604020202020204" pitchFamily="34" charset="0"/>
              <a:ea typeface="Times New Roman" panose="02020603050405020304" pitchFamily="18" charset="0"/>
            </a:endParaRPr>
          </a:p>
          <a:p>
            <a:pPr lvl="1"/>
            <a:r>
              <a:rPr lang="en-US" sz="506" dirty="0">
                <a:effectLst/>
                <a:latin typeface="Arial" panose="020B0604020202020204" pitchFamily="34" charset="0"/>
                <a:ea typeface="Times New Roman" panose="02020603050405020304" pitchFamily="18" charset="0"/>
              </a:rPr>
              <a:t>        Attribution 3.0 IGO </a:t>
            </a:r>
            <a:br>
              <a:rPr lang="en-US" sz="506" dirty="0">
                <a:effectLst/>
                <a:latin typeface="Arial" panose="020B0604020202020204" pitchFamily="34" charset="0"/>
                <a:ea typeface="Times New Roman" panose="02020603050405020304" pitchFamily="18" charset="0"/>
              </a:rPr>
            </a:br>
            <a:r>
              <a:rPr lang="en-US" sz="506" dirty="0">
                <a:effectLst/>
                <a:latin typeface="Arial" panose="020B0604020202020204" pitchFamily="34" charset="0"/>
                <a:ea typeface="Times New Roman" panose="02020603050405020304" pitchFamily="18" charset="0"/>
              </a:rPr>
              <a:t>        (CC BY 3.0 IGO)</a:t>
            </a:r>
          </a:p>
          <a:p>
            <a:pPr lvl="1"/>
            <a:endParaRPr lang="fr-CH" sz="506" dirty="0">
              <a:effectLst/>
              <a:latin typeface="Arial" panose="020B0604020202020204" pitchFamily="34" charset="0"/>
              <a:ea typeface="Times New Roman" panose="02020603050405020304" pitchFamily="18" charset="0"/>
            </a:endParaRPr>
          </a:p>
          <a:p>
            <a:r>
              <a:rPr lang="en-US" sz="506" dirty="0">
                <a:effectLst/>
                <a:latin typeface="Arial" panose="020B0604020202020204" pitchFamily="34" charset="0"/>
                <a:ea typeface="Times New Roman" panose="02020603050405020304" pitchFamily="18" charset="0"/>
              </a:rPr>
              <a:t>The CC license does not apply to non-WIPO content in this presentation.</a:t>
            </a:r>
            <a:endParaRPr lang="fr-CH" sz="1350" dirty="0">
              <a:effectLst/>
              <a:latin typeface="Helvetica Neue LT Std" panose="020B0604020202020204" pitchFamily="34" charset="77"/>
            </a:endParaRPr>
          </a:p>
        </p:txBody>
      </p:sp>
      <p:pic>
        <p:nvPicPr>
          <p:cNvPr id="11" name="Image 10">
            <a:extLst>
              <a:ext uri="{FF2B5EF4-FFF2-40B4-BE49-F238E27FC236}">
                <a16:creationId xmlns:a16="http://schemas.microsoft.com/office/drawing/2014/main" id="{2B3BA1C1-EB44-DD4E-966B-A25EBBA90849}"/>
              </a:ext>
            </a:extLst>
          </p:cNvPr>
          <p:cNvPicPr>
            <a:picLocks noChangeAspect="1"/>
          </p:cNvPicPr>
          <p:nvPr userDrawn="1"/>
        </p:nvPicPr>
        <p:blipFill>
          <a:blip r:embed="rId5"/>
          <a:stretch>
            <a:fillRect/>
          </a:stretch>
        </p:blipFill>
        <p:spPr>
          <a:xfrm>
            <a:off x="8484394" y="4912880"/>
            <a:ext cx="564357" cy="115647"/>
          </a:xfrm>
          <a:prstGeom prst="rect">
            <a:avLst/>
          </a:prstGeom>
        </p:spPr>
      </p:pic>
      <p:sp>
        <p:nvSpPr>
          <p:cNvPr id="10" name="Content Placeholder 2">
            <a:extLst>
              <a:ext uri="{FF2B5EF4-FFF2-40B4-BE49-F238E27FC236}">
                <a16:creationId xmlns:a16="http://schemas.microsoft.com/office/drawing/2014/main" id="{DBFB11E2-6F8B-FF4C-A0B4-246415956FEF}"/>
              </a:ext>
            </a:extLst>
          </p:cNvPr>
          <p:cNvSpPr>
            <a:spLocks noGrp="1"/>
          </p:cNvSpPr>
          <p:nvPr>
            <p:ph idx="11" hasCustomPrompt="1"/>
          </p:nvPr>
        </p:nvSpPr>
        <p:spPr>
          <a:xfrm>
            <a:off x="1303022" y="3606319"/>
            <a:ext cx="3238499" cy="273845"/>
          </a:xfrm>
        </p:spPr>
        <p:txBody>
          <a:bodyPr anchor="b" anchorCtr="0">
            <a:normAutofit/>
          </a:bodyPr>
          <a:lstStyle>
            <a:lvl1pPr>
              <a:lnSpc>
                <a:spcPct val="100000"/>
              </a:lnSpc>
              <a:defRPr sz="506"/>
            </a:lvl1pPr>
            <a:lvl2pPr>
              <a:lnSpc>
                <a:spcPct val="100000"/>
              </a:lnSpc>
              <a:defRPr sz="1013"/>
            </a:lvl2pPr>
          </a:lstStyle>
          <a:p>
            <a:pPr lvl="0"/>
            <a:r>
              <a:rPr lang="en-US" sz="506" dirty="0">
                <a:effectLst/>
                <a:latin typeface="Arial" panose="020B0604020202020204" pitchFamily="34" charset="0"/>
                <a:ea typeface="Times New Roman" panose="02020603050405020304" pitchFamily="18" charset="0"/>
              </a:rPr>
              <a:t>Year comes here</a:t>
            </a:r>
            <a:endParaRPr lang="fr-CH" dirty="0">
              <a:effectLst/>
              <a:latin typeface="Helvetica Neue LT Std" panose="020B0604020202020204" pitchFamily="34" charset="77"/>
            </a:endParaRPr>
          </a:p>
        </p:txBody>
      </p:sp>
      <p:sp>
        <p:nvSpPr>
          <p:cNvPr id="4" name="Rectangle 3">
            <a:extLst>
              <a:ext uri="{FF2B5EF4-FFF2-40B4-BE49-F238E27FC236}">
                <a16:creationId xmlns:a16="http://schemas.microsoft.com/office/drawing/2014/main" id="{B61DAA3F-5C3C-FC49-95C4-02091B075C68}"/>
              </a:ext>
            </a:extLst>
          </p:cNvPr>
          <p:cNvSpPr/>
          <p:nvPr userDrawn="1"/>
        </p:nvSpPr>
        <p:spPr>
          <a:xfrm>
            <a:off x="935169" y="3707039"/>
            <a:ext cx="439544" cy="170175"/>
          </a:xfrm>
          <a:prstGeom prst="rect">
            <a:avLst/>
          </a:prstGeom>
        </p:spPr>
        <p:txBody>
          <a:bodyPr wrap="none">
            <a:spAutoFit/>
          </a:bodyPr>
          <a:lstStyle/>
          <a:p>
            <a:pPr lvl="0"/>
            <a:r>
              <a:rPr lang="en-US" sz="506" dirty="0">
                <a:effectLst/>
                <a:latin typeface="Arial" panose="020B0604020202020204" pitchFamily="34" charset="0"/>
                <a:ea typeface="Times New Roman" panose="02020603050405020304" pitchFamily="18" charset="0"/>
              </a:rPr>
              <a:t>© WIPO,</a:t>
            </a:r>
            <a:endParaRPr lang="fr-CH" sz="506" dirty="0">
              <a:effectLst/>
              <a:latin typeface="Helvetica Neue LT Std" panose="020B0604020202020204" pitchFamily="34" charset="77"/>
            </a:endParaRPr>
          </a:p>
        </p:txBody>
      </p:sp>
      <p:sp>
        <p:nvSpPr>
          <p:cNvPr id="15" name="Rectangle 14">
            <a:extLst>
              <a:ext uri="{FF2B5EF4-FFF2-40B4-BE49-F238E27FC236}">
                <a16:creationId xmlns:a16="http://schemas.microsoft.com/office/drawing/2014/main" id="{BD096272-3CB9-9641-9C3F-2A317F421187}"/>
              </a:ext>
            </a:extLst>
          </p:cNvPr>
          <p:cNvSpPr/>
          <p:nvPr userDrawn="1"/>
        </p:nvSpPr>
        <p:spPr>
          <a:xfrm>
            <a:off x="907858" y="4482301"/>
            <a:ext cx="582211" cy="170175"/>
          </a:xfrm>
          <a:prstGeom prst="rect">
            <a:avLst/>
          </a:prstGeom>
        </p:spPr>
        <p:txBody>
          <a:bodyPr wrap="none">
            <a:spAutoFit/>
          </a:bodyPr>
          <a:lstStyle/>
          <a:p>
            <a:pPr lvl="0"/>
            <a:r>
              <a:rPr lang="en-GB" sz="506" dirty="0">
                <a:latin typeface="Arial" panose="020B0604020202020204" pitchFamily="34" charset="0"/>
                <a:cs typeface="Arial" panose="020B0604020202020204" pitchFamily="34" charset="0"/>
              </a:rPr>
              <a:t>Photo credits:</a:t>
            </a:r>
            <a:endParaRPr lang="en-US" sz="506"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94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p:nvPr>
        </p:nvSpPr>
        <p:spPr>
          <a:xfrm>
            <a:off x="571501" y="912098"/>
            <a:ext cx="6858000" cy="1790700"/>
          </a:xfrm>
        </p:spPr>
        <p:txBody>
          <a:bodyPr anchor="b">
            <a:normAutofit/>
          </a:bodyPr>
          <a:lstStyle>
            <a:lvl1pPr algn="l">
              <a:defRPr sz="2025"/>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571502" y="2886133"/>
            <a:ext cx="4000499" cy="1024148"/>
          </a:xfrm>
        </p:spPr>
        <p:txBody>
          <a:bodyPr>
            <a:normAutofit/>
          </a:bodyPr>
          <a:lstStyle>
            <a:lvl1pPr marL="0" indent="0" algn="l">
              <a:lnSpc>
                <a:spcPct val="100000"/>
              </a:lnSpc>
              <a:buNone/>
              <a:defRPr sz="1125">
                <a:solidFill>
                  <a:srgbClr val="002F6C"/>
                </a:solidFill>
              </a:defRPr>
            </a:lvl1pPr>
            <a:lvl2pPr marL="257179" indent="0" algn="ctr">
              <a:buNone/>
              <a:defRPr sz="1125"/>
            </a:lvl2pPr>
            <a:lvl3pPr marL="514356" indent="0" algn="ctr">
              <a:buNone/>
              <a:defRPr sz="1013"/>
            </a:lvl3pPr>
            <a:lvl4pPr marL="771534" indent="0" algn="ctr">
              <a:buNone/>
              <a:defRPr sz="900"/>
            </a:lvl4pPr>
            <a:lvl5pPr marL="1028712" indent="0" algn="ctr">
              <a:buNone/>
              <a:defRPr sz="900"/>
            </a:lvl5pPr>
            <a:lvl6pPr marL="1285890" indent="0" algn="ctr">
              <a:buNone/>
              <a:defRPr sz="900"/>
            </a:lvl6pPr>
            <a:lvl7pPr marL="1543069" indent="0" algn="ctr">
              <a:buNone/>
              <a:defRPr sz="900"/>
            </a:lvl7pPr>
            <a:lvl8pPr marL="1800246" indent="0" algn="ctr">
              <a:buNone/>
              <a:defRPr sz="900"/>
            </a:lvl8pPr>
            <a:lvl9pPr marL="2057424" indent="0" algn="ctr">
              <a:buNone/>
              <a:defRPr sz="900"/>
            </a:lvl9pPr>
          </a:lstStyle>
          <a:p>
            <a:r>
              <a:rPr lang="en-GB" dirty="0"/>
              <a:t>Presenter name</a:t>
            </a:r>
            <a:r>
              <a:rPr lang="en-US" dirty="0"/>
              <a:t/>
            </a:r>
            <a:br>
              <a:rPr lang="en-US" dirty="0"/>
            </a:br>
            <a:r>
              <a:rPr lang="en-US" dirty="0"/>
              <a:t>Presenter title</a:t>
            </a:r>
          </a:p>
          <a:p>
            <a:r>
              <a:rPr lang="en-US" dirty="0"/>
              <a:t>Division or Section</a:t>
            </a:r>
            <a:endParaRPr lang="en-GB" dirty="0"/>
          </a:p>
        </p:txBody>
      </p:sp>
      <p:pic>
        <p:nvPicPr>
          <p:cNvPr id="7" name="Picture 8">
            <a:extLst>
              <a:ext uri="{FF2B5EF4-FFF2-40B4-BE49-F238E27FC236}">
                <a16:creationId xmlns:a16="http://schemas.microsoft.com/office/drawing/2014/main" id="{90B181AA-5F4A-8A46-8CAE-80B5990AF79E}"/>
              </a:ext>
            </a:extLst>
          </p:cNvPr>
          <p:cNvPicPr>
            <a:picLocks noChangeAspect="1"/>
          </p:cNvPicPr>
          <p:nvPr userDrawn="1"/>
        </p:nvPicPr>
        <p:blipFill>
          <a:blip r:embed="rId3"/>
          <a:stretch>
            <a:fillRect/>
          </a:stretch>
        </p:blipFill>
        <p:spPr>
          <a:xfrm>
            <a:off x="7044302" y="3545101"/>
            <a:ext cx="1662251" cy="1163576"/>
          </a:xfrm>
          <a:prstGeom prst="rect">
            <a:avLst/>
          </a:prstGeom>
        </p:spPr>
      </p:pic>
    </p:spTree>
    <p:extLst>
      <p:ext uri="{BB962C8B-B14F-4D97-AF65-F5344CB8AC3E}">
        <p14:creationId xmlns:p14="http://schemas.microsoft.com/office/powerpoint/2010/main" val="2091917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ck_V3">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381003" y="883824"/>
            <a:ext cx="8368363" cy="173255"/>
          </a:xfrm>
          <a:prstGeom prst="rect">
            <a:avLst/>
          </a:prstGeom>
        </p:spPr>
        <p:txBody>
          <a:bodyPr wrap="none" lIns="0" tIns="0" rIns="0" bIns="0" anchor="ctr">
            <a:noAutofit/>
          </a:bodyPr>
          <a:lstStyle>
            <a:lvl1pPr marL="0" indent="0" algn="ctr">
              <a:buNone/>
              <a:defRPr sz="675" b="0" baseline="0">
                <a:solidFill>
                  <a:schemeClr val="bg1">
                    <a:lumMod val="65000"/>
                  </a:schemeClr>
                </a:solidFill>
                <a:latin typeface="+mn-lt"/>
                <a:ea typeface="Roboto" panose="02000000000000000000" pitchFamily="2" charset="0"/>
              </a:defRPr>
            </a:lvl1pPr>
            <a:lvl2pPr marL="257163" indent="0">
              <a:buNone/>
              <a:defRPr sz="675"/>
            </a:lvl2pPr>
            <a:lvl3pPr marL="514325" indent="0">
              <a:buNone/>
              <a:defRPr sz="563"/>
            </a:lvl3pPr>
            <a:lvl4pPr marL="771487" indent="0">
              <a:buNone/>
              <a:defRPr sz="506"/>
            </a:lvl4pPr>
            <a:lvl5pPr marL="1028649" indent="0">
              <a:buNone/>
              <a:defRPr sz="506"/>
            </a:lvl5pPr>
            <a:lvl6pPr marL="1285811" indent="0">
              <a:buNone/>
              <a:defRPr sz="506"/>
            </a:lvl6pPr>
            <a:lvl7pPr marL="1542973" indent="0">
              <a:buNone/>
              <a:defRPr sz="506"/>
            </a:lvl7pPr>
            <a:lvl8pPr marL="1800135" indent="0">
              <a:buNone/>
              <a:defRPr sz="506"/>
            </a:lvl8pPr>
            <a:lvl9pPr marL="2057298" indent="0">
              <a:buNone/>
              <a:defRPr sz="506"/>
            </a:lvl9pPr>
          </a:lstStyle>
          <a:p>
            <a:pPr lvl="0"/>
            <a:r>
              <a:rPr lang="en-US" dirty="0" smtClean="0"/>
              <a:t>CLICK TO EDITE SUBTITLE</a:t>
            </a:r>
          </a:p>
        </p:txBody>
      </p:sp>
      <p:sp>
        <p:nvSpPr>
          <p:cNvPr id="6" name="Title 2"/>
          <p:cNvSpPr>
            <a:spLocks noGrp="1"/>
          </p:cNvSpPr>
          <p:nvPr>
            <p:ph type="title"/>
          </p:nvPr>
        </p:nvSpPr>
        <p:spPr>
          <a:xfrm>
            <a:off x="381003" y="341317"/>
            <a:ext cx="8368363" cy="495383"/>
          </a:xfrm>
          <a:prstGeom prst="rect">
            <a:avLst/>
          </a:prstGeom>
        </p:spPr>
        <p:txBody>
          <a:bodyPr lIns="0" tIns="0" rIns="0" bIns="0" anchor="ctr"/>
          <a:lstStyle>
            <a:lvl1pPr algn="ctr">
              <a:defRPr sz="2025">
                <a:solidFill>
                  <a:schemeClr val="tx1">
                    <a:lumMod val="50000"/>
                    <a:lumOff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6648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grpSp>
        <p:nvGrpSpPr>
          <p:cNvPr id="1840" name="Group 1839"/>
          <p:cNvGrpSpPr/>
          <p:nvPr userDrawn="1"/>
        </p:nvGrpSpPr>
        <p:grpSpPr>
          <a:xfrm>
            <a:off x="8689168" y="4800600"/>
            <a:ext cx="454832" cy="342900"/>
            <a:chOff x="11233342" y="6135264"/>
            <a:chExt cx="958658" cy="722736"/>
          </a:xfrm>
        </p:grpSpPr>
        <p:sp>
          <p:nvSpPr>
            <p:cNvPr id="1841" name="Freeform 1840"/>
            <p:cNvSpPr/>
            <p:nvPr userDrawn="1"/>
          </p:nvSpPr>
          <p:spPr>
            <a:xfrm>
              <a:off x="11233342" y="6135264"/>
              <a:ext cx="958658" cy="722736"/>
            </a:xfrm>
            <a:custGeom>
              <a:avLst/>
              <a:gdLst>
                <a:gd name="connsiteX0" fmla="*/ 958658 w 958658"/>
                <a:gd name="connsiteY0" fmla="*/ 0 h 722736"/>
                <a:gd name="connsiteX1" fmla="*/ 958658 w 958658"/>
                <a:gd name="connsiteY1" fmla="*/ 722736 h 722736"/>
                <a:gd name="connsiteX2" fmla="*/ 0 w 958658"/>
                <a:gd name="connsiteY2" fmla="*/ 722736 h 722736"/>
                <a:gd name="connsiteX3" fmla="*/ 27392 w 958658"/>
                <a:gd name="connsiteY3" fmla="*/ 685177 h 722736"/>
                <a:gd name="connsiteX4" fmla="*/ 890574 w 958658"/>
                <a:gd name="connsiteY4" fmla="*/ 24919 h 72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658" h="722736">
                  <a:moveTo>
                    <a:pt x="958658" y="0"/>
                  </a:moveTo>
                  <a:lnTo>
                    <a:pt x="958658" y="722736"/>
                  </a:lnTo>
                  <a:lnTo>
                    <a:pt x="0" y="722736"/>
                  </a:lnTo>
                  <a:lnTo>
                    <a:pt x="27392" y="685177"/>
                  </a:lnTo>
                  <a:cubicBezTo>
                    <a:pt x="253059" y="398017"/>
                    <a:pt x="549562" y="169155"/>
                    <a:pt x="890574" y="249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42" name="Picture 1841"/>
            <p:cNvPicPr>
              <a:picLocks noChangeAspect="1"/>
            </p:cNvPicPr>
            <p:nvPr userDrawn="1"/>
          </p:nvPicPr>
          <p:blipFill rotWithShape="1">
            <a:blip r:embed="rId2" cstate="print">
              <a:extLst>
                <a:ext uri="{28A0092B-C50C-407E-A947-70E740481C1C}">
                  <a14:useLocalDpi xmlns:a14="http://schemas.microsoft.com/office/drawing/2010/main" val="0"/>
                </a:ext>
              </a:extLst>
            </a:blip>
            <a:srcRect l="20928" t="20928" r="20928" b="20928"/>
            <a:stretch/>
          </p:blipFill>
          <p:spPr>
            <a:xfrm>
              <a:off x="11741442" y="6423643"/>
              <a:ext cx="348958" cy="348958"/>
            </a:xfrm>
            <a:prstGeom prst="rect">
              <a:avLst/>
            </a:prstGeom>
          </p:spPr>
        </p:pic>
      </p:grpSp>
      <p:sp>
        <p:nvSpPr>
          <p:cNvPr id="30" name="Rectangle 29"/>
          <p:cNvSpPr/>
          <p:nvPr userDrawn="1"/>
        </p:nvSpPr>
        <p:spPr>
          <a:xfrm>
            <a:off x="0" y="0"/>
            <a:ext cx="9144000" cy="5143500"/>
          </a:xfrm>
          <a:prstGeom prst="rect">
            <a:avLst/>
          </a:prstGeom>
          <a:gradFill flip="none" rotWithShape="1">
            <a:gsLst>
              <a:gs pos="51000">
                <a:srgbClr val="D7DEE2"/>
              </a:gs>
              <a:gs pos="0">
                <a:srgbClr val="E4E7EC"/>
              </a:gs>
              <a:gs pos="100000">
                <a:srgbClr val="D5DDE0"/>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92344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a:srcRect t="803" r="9700" b="803"/>
          <a:stretch/>
        </p:blipFill>
        <p:spPr>
          <a:xfrm>
            <a:off x="2063470" y="1"/>
            <a:ext cx="7080530" cy="5143500"/>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a:srcRect l="19049"/>
          <a:stretch/>
        </p:blipFill>
        <p:spPr>
          <a:xfrm>
            <a:off x="0" y="0"/>
            <a:ext cx="7402190" cy="51435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891002" y="1139126"/>
            <a:ext cx="3680999" cy="2053647"/>
          </a:xfrm>
        </p:spPr>
        <p:txBody>
          <a:bodyPr lIns="90000" anchor="t" anchorCtr="0">
            <a:normAutofit/>
          </a:bodyPr>
          <a:lstStyle>
            <a:lvl1pPr>
              <a:defRPr sz="2025"/>
            </a:lvl1pPr>
          </a:lstStyle>
          <a:p>
            <a:r>
              <a:rPr lang="fr-FR" dirty="0" err="1"/>
              <a:t>Add</a:t>
            </a:r>
            <a:r>
              <a:rPr lang="fr-FR" dirty="0"/>
              <a:t> </a:t>
            </a:r>
            <a:r>
              <a:rPr lang="fr-FR" dirty="0" err="1"/>
              <a:t>your</a:t>
            </a:r>
            <a:r>
              <a:rPr lang="fr-FR" dirty="0"/>
              <a:t> </a:t>
            </a:r>
            <a:r>
              <a:rPr lang="fr-FR" dirty="0" err="1"/>
              <a:t>sign</a:t>
            </a:r>
            <a:r>
              <a:rPr lang="fr-FR" dirty="0"/>
              <a:t>-off message and contact </a:t>
            </a:r>
            <a:r>
              <a:rPr lang="fr-FR" dirty="0" err="1"/>
              <a:t>details</a:t>
            </a:r>
            <a:r>
              <a:rPr lang="fr-FR" dirty="0"/>
              <a:t> </a:t>
            </a:r>
            <a:r>
              <a:rPr lang="fr-FR" dirty="0" err="1"/>
              <a:t>here</a:t>
            </a:r>
            <a:r>
              <a:rPr lang="fr-FR" dirty="0"/>
              <a:t>. </a:t>
            </a:r>
            <a:r>
              <a:rPr lang="fr-FR" dirty="0" err="1"/>
              <a:t>Remember</a:t>
            </a:r>
            <a:r>
              <a:rPr lang="fr-FR" dirty="0"/>
              <a:t> to </a:t>
            </a:r>
            <a:r>
              <a:rPr lang="fr-FR" dirty="0" err="1"/>
              <a:t>add</a:t>
            </a:r>
            <a:r>
              <a:rPr lang="fr-FR" dirty="0"/>
              <a:t> photo </a:t>
            </a:r>
            <a:r>
              <a:rPr lang="fr-FR" dirty="0" err="1"/>
              <a:t>credits</a:t>
            </a:r>
            <a:r>
              <a:rPr lang="fr-FR" dirty="0"/>
              <a:t> </a:t>
            </a:r>
            <a:r>
              <a:rPr lang="fr-FR" dirty="0" err="1"/>
              <a:t>below</a:t>
            </a:r>
            <a:r>
              <a:rPr lang="fr-FR" dirty="0"/>
              <a:t>.</a:t>
            </a:r>
            <a:endParaRPr lang="en-US" dirty="0"/>
          </a:p>
        </p:txBody>
      </p:sp>
      <p:pic>
        <p:nvPicPr>
          <p:cNvPr id="13" name="Image 12" descr="Une image contenant dessin&#10;&#10;Description générée automatiquement">
            <a:extLst>
              <a:ext uri="{FF2B5EF4-FFF2-40B4-BE49-F238E27FC236}">
                <a16:creationId xmlns:a16="http://schemas.microsoft.com/office/drawing/2014/main" id="{08EE7E5F-8997-9847-A901-6D8DE46B1A40}"/>
              </a:ext>
            </a:extLst>
          </p:cNvPr>
          <p:cNvPicPr>
            <a:picLocks noChangeAspect="1"/>
          </p:cNvPicPr>
          <p:nvPr userDrawn="1"/>
        </p:nvPicPr>
        <p:blipFill>
          <a:blip r:embed="rId4"/>
          <a:stretch>
            <a:fillRect/>
          </a:stretch>
        </p:blipFill>
        <p:spPr>
          <a:xfrm>
            <a:off x="969002" y="3953756"/>
            <a:ext cx="476250" cy="161925"/>
          </a:xfrm>
          <a:prstGeom prst="rect">
            <a:avLst/>
          </a:prstGeom>
        </p:spPr>
      </p:pic>
      <p:sp>
        <p:nvSpPr>
          <p:cNvPr id="14" name="ZoneTexte 13">
            <a:extLst>
              <a:ext uri="{FF2B5EF4-FFF2-40B4-BE49-F238E27FC236}">
                <a16:creationId xmlns:a16="http://schemas.microsoft.com/office/drawing/2014/main" id="{516830E2-E26B-2449-95ED-B42E583AB21C}"/>
              </a:ext>
            </a:extLst>
          </p:cNvPr>
          <p:cNvSpPr txBox="1"/>
          <p:nvPr userDrawn="1"/>
        </p:nvSpPr>
        <p:spPr>
          <a:xfrm>
            <a:off x="891000" y="3688471"/>
            <a:ext cx="2919202" cy="676147"/>
          </a:xfrm>
          <a:prstGeom prst="rect">
            <a:avLst/>
          </a:prstGeom>
          <a:noFill/>
        </p:spPr>
        <p:txBody>
          <a:bodyPr wrap="square" rtlCol="0">
            <a:spAutoFit/>
          </a:bodyPr>
          <a:lstStyle/>
          <a:p>
            <a:pPr lvl="0"/>
            <a:r>
              <a:rPr lang="fr-CH" sz="506" dirty="0">
                <a:effectLst/>
                <a:latin typeface="Arial" panose="020B0604020202020204" pitchFamily="34" charset="0"/>
                <a:ea typeface="Times New Roman" panose="02020603050405020304" pitchFamily="18" charset="0"/>
              </a:rPr>
              <a:t/>
            </a:r>
            <a:br>
              <a:rPr lang="fr-CH" sz="506" dirty="0">
                <a:effectLst/>
                <a:latin typeface="Arial" panose="020B0604020202020204" pitchFamily="34" charset="0"/>
                <a:ea typeface="Times New Roman" panose="02020603050405020304" pitchFamily="18" charset="0"/>
              </a:rPr>
            </a:br>
            <a:endParaRPr lang="en-US" sz="506" dirty="0">
              <a:effectLst/>
              <a:latin typeface="Arial" panose="020B0604020202020204" pitchFamily="34" charset="0"/>
              <a:ea typeface="Times New Roman" panose="02020603050405020304" pitchFamily="18" charset="0"/>
            </a:endParaRPr>
          </a:p>
          <a:p>
            <a:pPr lvl="1"/>
            <a:r>
              <a:rPr lang="en-US" sz="506" dirty="0">
                <a:effectLst/>
                <a:latin typeface="Arial" panose="020B0604020202020204" pitchFamily="34" charset="0"/>
                <a:ea typeface="Times New Roman" panose="02020603050405020304" pitchFamily="18" charset="0"/>
              </a:rPr>
              <a:t>        Attribution 3.0 IGO </a:t>
            </a:r>
            <a:br>
              <a:rPr lang="en-US" sz="506" dirty="0">
                <a:effectLst/>
                <a:latin typeface="Arial" panose="020B0604020202020204" pitchFamily="34" charset="0"/>
                <a:ea typeface="Times New Roman" panose="02020603050405020304" pitchFamily="18" charset="0"/>
              </a:rPr>
            </a:br>
            <a:r>
              <a:rPr lang="en-US" sz="506" dirty="0">
                <a:effectLst/>
                <a:latin typeface="Arial" panose="020B0604020202020204" pitchFamily="34" charset="0"/>
                <a:ea typeface="Times New Roman" panose="02020603050405020304" pitchFamily="18" charset="0"/>
              </a:rPr>
              <a:t>        (CC BY 3.0 IGO)</a:t>
            </a:r>
          </a:p>
          <a:p>
            <a:pPr lvl="1"/>
            <a:endParaRPr lang="fr-CH" sz="506" dirty="0">
              <a:effectLst/>
              <a:latin typeface="Arial" panose="020B0604020202020204" pitchFamily="34" charset="0"/>
              <a:ea typeface="Times New Roman" panose="02020603050405020304" pitchFamily="18" charset="0"/>
            </a:endParaRPr>
          </a:p>
          <a:p>
            <a:r>
              <a:rPr lang="en-US" sz="506" dirty="0">
                <a:effectLst/>
                <a:latin typeface="Arial" panose="020B0604020202020204" pitchFamily="34" charset="0"/>
                <a:ea typeface="Times New Roman" panose="02020603050405020304" pitchFamily="18" charset="0"/>
              </a:rPr>
              <a:t>The CC license does not apply to non-WIPO content in this presentation.</a:t>
            </a:r>
            <a:endParaRPr lang="fr-CH" sz="1350" dirty="0">
              <a:effectLst/>
              <a:latin typeface="Helvetica Neue LT Std" panose="020B0604020202020204" pitchFamily="34" charset="77"/>
            </a:endParaRPr>
          </a:p>
        </p:txBody>
      </p:sp>
      <p:pic>
        <p:nvPicPr>
          <p:cNvPr id="11" name="Image 10">
            <a:extLst>
              <a:ext uri="{FF2B5EF4-FFF2-40B4-BE49-F238E27FC236}">
                <a16:creationId xmlns:a16="http://schemas.microsoft.com/office/drawing/2014/main" id="{2B3BA1C1-EB44-DD4E-966B-A25EBBA90849}"/>
              </a:ext>
            </a:extLst>
          </p:cNvPr>
          <p:cNvPicPr>
            <a:picLocks noChangeAspect="1"/>
          </p:cNvPicPr>
          <p:nvPr userDrawn="1"/>
        </p:nvPicPr>
        <p:blipFill>
          <a:blip r:embed="rId5"/>
          <a:stretch>
            <a:fillRect/>
          </a:stretch>
        </p:blipFill>
        <p:spPr>
          <a:xfrm>
            <a:off x="8484394" y="4912880"/>
            <a:ext cx="564357" cy="115647"/>
          </a:xfrm>
          <a:prstGeom prst="rect">
            <a:avLst/>
          </a:prstGeom>
        </p:spPr>
      </p:pic>
      <p:sp>
        <p:nvSpPr>
          <p:cNvPr id="10" name="Content Placeholder 2">
            <a:extLst>
              <a:ext uri="{FF2B5EF4-FFF2-40B4-BE49-F238E27FC236}">
                <a16:creationId xmlns:a16="http://schemas.microsoft.com/office/drawing/2014/main" id="{DBFB11E2-6F8B-FF4C-A0B4-246415956FEF}"/>
              </a:ext>
            </a:extLst>
          </p:cNvPr>
          <p:cNvSpPr>
            <a:spLocks noGrp="1"/>
          </p:cNvSpPr>
          <p:nvPr>
            <p:ph idx="11" hasCustomPrompt="1"/>
          </p:nvPr>
        </p:nvSpPr>
        <p:spPr>
          <a:xfrm>
            <a:off x="1303022" y="3606319"/>
            <a:ext cx="3238499" cy="273845"/>
          </a:xfrm>
        </p:spPr>
        <p:txBody>
          <a:bodyPr anchor="b" anchorCtr="0">
            <a:normAutofit/>
          </a:bodyPr>
          <a:lstStyle>
            <a:lvl1pPr>
              <a:lnSpc>
                <a:spcPct val="100000"/>
              </a:lnSpc>
              <a:defRPr sz="506"/>
            </a:lvl1pPr>
            <a:lvl2pPr>
              <a:lnSpc>
                <a:spcPct val="100000"/>
              </a:lnSpc>
              <a:defRPr sz="1013"/>
            </a:lvl2pPr>
          </a:lstStyle>
          <a:p>
            <a:pPr lvl="0"/>
            <a:r>
              <a:rPr lang="en-US" sz="506" dirty="0">
                <a:effectLst/>
                <a:latin typeface="Arial" panose="020B0604020202020204" pitchFamily="34" charset="0"/>
                <a:ea typeface="Times New Roman" panose="02020603050405020304" pitchFamily="18" charset="0"/>
              </a:rPr>
              <a:t>Year comes here</a:t>
            </a:r>
            <a:endParaRPr lang="fr-CH" dirty="0">
              <a:effectLst/>
              <a:latin typeface="Helvetica Neue LT Std" panose="020B0604020202020204" pitchFamily="34" charset="77"/>
            </a:endParaRPr>
          </a:p>
        </p:txBody>
      </p:sp>
      <p:sp>
        <p:nvSpPr>
          <p:cNvPr id="4" name="Rectangle 3">
            <a:extLst>
              <a:ext uri="{FF2B5EF4-FFF2-40B4-BE49-F238E27FC236}">
                <a16:creationId xmlns:a16="http://schemas.microsoft.com/office/drawing/2014/main" id="{B61DAA3F-5C3C-FC49-95C4-02091B075C68}"/>
              </a:ext>
            </a:extLst>
          </p:cNvPr>
          <p:cNvSpPr/>
          <p:nvPr userDrawn="1"/>
        </p:nvSpPr>
        <p:spPr>
          <a:xfrm>
            <a:off x="935169" y="3707039"/>
            <a:ext cx="439544" cy="170175"/>
          </a:xfrm>
          <a:prstGeom prst="rect">
            <a:avLst/>
          </a:prstGeom>
        </p:spPr>
        <p:txBody>
          <a:bodyPr wrap="none">
            <a:spAutoFit/>
          </a:bodyPr>
          <a:lstStyle/>
          <a:p>
            <a:pPr lvl="0"/>
            <a:r>
              <a:rPr lang="en-US" sz="506" dirty="0">
                <a:effectLst/>
                <a:latin typeface="Arial" panose="020B0604020202020204" pitchFamily="34" charset="0"/>
                <a:ea typeface="Times New Roman" panose="02020603050405020304" pitchFamily="18" charset="0"/>
              </a:rPr>
              <a:t>© WIPO,</a:t>
            </a:r>
            <a:endParaRPr lang="fr-CH" sz="506" dirty="0">
              <a:effectLst/>
              <a:latin typeface="Helvetica Neue LT Std" panose="020B0604020202020204" pitchFamily="34" charset="77"/>
            </a:endParaRPr>
          </a:p>
        </p:txBody>
      </p:sp>
    </p:spTree>
    <p:extLst>
      <p:ext uri="{BB962C8B-B14F-4D97-AF65-F5344CB8AC3E}">
        <p14:creationId xmlns:p14="http://schemas.microsoft.com/office/powerpoint/2010/main" val="13401010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08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DA79EEDA-9492-4994-BB18-1005CD6866B1}" type="slidenum">
              <a:rPr lang="en-US" smtClean="0"/>
              <a:pPr>
                <a:defRPr/>
              </a:pPr>
              <a:t>‹#›</a:t>
            </a:fld>
            <a:endParaRPr lang="en-US"/>
          </a:p>
        </p:txBody>
      </p:sp>
    </p:spTree>
    <p:extLst>
      <p:ext uri="{BB962C8B-B14F-4D97-AF65-F5344CB8AC3E}">
        <p14:creationId xmlns:p14="http://schemas.microsoft.com/office/powerpoint/2010/main" val="4193971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DAB5F7D-D5B1-4D98-B310-16D211F23652}" type="slidenum">
              <a:rPr lang="en-US" smtClean="0"/>
              <a:pPr>
                <a:defRPr/>
              </a:pPr>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312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10/16/2022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1517826-A1A8-4B20-83BB-6B4226365DCE}" type="slidenum">
              <a:rPr lang="en-US" smtClean="0"/>
              <a:pPr>
                <a:defRPr/>
              </a:pPr>
              <a:t>‹#›</a:t>
            </a:fld>
            <a:endParaRPr lang="en-US"/>
          </a:p>
        </p:txBody>
      </p:sp>
    </p:spTree>
    <p:extLst>
      <p:ext uri="{BB962C8B-B14F-4D97-AF65-F5344CB8AC3E}">
        <p14:creationId xmlns:p14="http://schemas.microsoft.com/office/powerpoint/2010/main" val="1463605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smtClean="0"/>
              <a:t>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10/16/2022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76546D48-0F63-43E9-B47C-935DCDFAA143}" type="slidenum">
              <a:rPr lang="en-US" smtClean="0"/>
              <a:pPr>
                <a:defRPr/>
              </a:pPr>
              <a:t>‹#›</a:t>
            </a:fld>
            <a:endParaRPr lang="en-US"/>
          </a:p>
        </p:txBody>
      </p:sp>
    </p:spTree>
    <p:extLst>
      <p:ext uri="{BB962C8B-B14F-4D97-AF65-F5344CB8AC3E}">
        <p14:creationId xmlns:p14="http://schemas.microsoft.com/office/powerpoint/2010/main" val="457291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10/16/2022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7DE760F4-0BB2-41F5-A823-5656424847FC}" type="slidenum">
              <a:rPr lang="en-US" smtClean="0"/>
              <a:pPr>
                <a:defRPr/>
              </a:pPr>
              <a:t>‹#›</a:t>
            </a:fld>
            <a:endParaRPr lang="en-US"/>
          </a:p>
        </p:txBody>
      </p:sp>
    </p:spTree>
    <p:extLst>
      <p:ext uri="{BB962C8B-B14F-4D97-AF65-F5344CB8AC3E}">
        <p14:creationId xmlns:p14="http://schemas.microsoft.com/office/powerpoint/2010/main" val="1065183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10/16/2022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886D60C8-7BA5-467F-BCD3-E871B6D034EA}" type="slidenum">
              <a:rPr lang="en-US" smtClean="0"/>
              <a:pPr>
                <a:defRPr/>
              </a:pPr>
              <a:t>‹#›</a:t>
            </a:fld>
            <a:endParaRPr lang="en-US"/>
          </a:p>
        </p:txBody>
      </p:sp>
    </p:spTree>
    <p:extLst>
      <p:ext uri="{BB962C8B-B14F-4D97-AF65-F5344CB8AC3E}">
        <p14:creationId xmlns:p14="http://schemas.microsoft.com/office/powerpoint/2010/main" val="341063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278606" y="357189"/>
            <a:ext cx="8584040" cy="964408"/>
          </a:xfrm>
        </p:spPr>
        <p:txBody>
          <a:bodyPr lIns="90000" anchor="t" anchorCtr="0">
            <a:normAutofit/>
          </a:bodyPr>
          <a:lstStyle>
            <a:lvl1pPr>
              <a:defRPr sz="2025"/>
            </a:lvl1pPr>
          </a:lstStyle>
          <a:p>
            <a:r>
              <a:rPr lang="en-GB" dirty="0"/>
              <a:t>Click to edit </a:t>
            </a:r>
            <a:br>
              <a:rPr lang="en-GB" dirty="0"/>
            </a:br>
            <a:r>
              <a:rPr lang="en-GB" dirty="0"/>
              <a:t>Master title style</a:t>
            </a:r>
            <a:endParaRPr lang="en-US" dirty="0"/>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891000" y="1557900"/>
            <a:ext cx="7948246" cy="2951019"/>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8" name="Footer Placeholder 4">
            <a:extLst>
              <a:ext uri="{FF2B5EF4-FFF2-40B4-BE49-F238E27FC236}">
                <a16:creationId xmlns:a16="http://schemas.microsoft.com/office/drawing/2014/main" id="{AE92A9EA-1140-004A-8000-E4890832F8DF}"/>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
        <p:nvSpPr>
          <p:cNvPr id="4" name="Rectangle 3"/>
          <p:cNvSpPr/>
          <p:nvPr userDrawn="1"/>
        </p:nvSpPr>
        <p:spPr>
          <a:xfrm>
            <a:off x="164123" y="4870940"/>
            <a:ext cx="515816" cy="272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88623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10/16/2022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ADC813F8-B5E0-463F-B52D-A76CAE1804A7}" type="slidenum">
              <a:rPr lang="en-US" smtClean="0"/>
              <a:pPr>
                <a:defRPr/>
              </a:pPr>
              <a:t>‹#›</a:t>
            </a:fld>
            <a:endParaRPr lang="en-US"/>
          </a:p>
        </p:txBody>
      </p:sp>
    </p:spTree>
    <p:extLst>
      <p:ext uri="{BB962C8B-B14F-4D97-AF65-F5344CB8AC3E}">
        <p14:creationId xmlns:p14="http://schemas.microsoft.com/office/powerpoint/2010/main" val="3141525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10/16/2022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D177A5B0-4E40-4836-BF8A-4DD351994794}" type="slidenum">
              <a:rPr lang="en-US" smtClean="0"/>
              <a:pPr>
                <a:defRPr/>
              </a:pPr>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78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AC3305F-35F4-4D38-853F-6972B7651A04}" type="slidenum">
              <a:rPr lang="en-US" smtClean="0"/>
              <a:pPr>
                <a:defRPr/>
              </a:pPr>
              <a:t>‹#›</a:t>
            </a:fld>
            <a:endParaRPr lang="en-US"/>
          </a:p>
        </p:txBody>
      </p:sp>
    </p:spTree>
    <p:extLst>
      <p:ext uri="{BB962C8B-B14F-4D97-AF65-F5344CB8AC3E}">
        <p14:creationId xmlns:p14="http://schemas.microsoft.com/office/powerpoint/2010/main" val="1255627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0DA1C06C-5FA2-4438-B070-4F16D45DBAED}" type="slidenum">
              <a:rPr lang="en-US" smtClean="0"/>
              <a:pPr>
                <a:defRPr/>
              </a:pPr>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489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p:nvPr>
        </p:nvSpPr>
        <p:spPr>
          <a:xfrm>
            <a:off x="571501" y="912098"/>
            <a:ext cx="6858000" cy="1790700"/>
          </a:xfrm>
        </p:spPr>
        <p:txBody>
          <a:bodyPr anchor="b">
            <a:normAutofit/>
          </a:bodyPr>
          <a:lstStyle>
            <a:lvl1pPr algn="l">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571501" y="2886132"/>
            <a:ext cx="4000499" cy="1024148"/>
          </a:xfrm>
        </p:spPr>
        <p:txBody>
          <a:bodyPr>
            <a:normAutofit/>
          </a:bodyPr>
          <a:lstStyle>
            <a:lvl1pPr marL="0" indent="0" algn="l">
              <a:lnSpc>
                <a:spcPct val="100000"/>
              </a:lnSpc>
              <a:buNone/>
              <a:defRPr sz="1500">
                <a:solidFill>
                  <a:srgbClr val="002F6C"/>
                </a:solidFill>
              </a:defRPr>
            </a:lvl1pPr>
            <a:lvl2pPr marL="342897" indent="0" algn="ctr">
              <a:buNone/>
              <a:defRPr sz="1500"/>
            </a:lvl2pPr>
            <a:lvl3pPr marL="685791" indent="0" algn="ctr">
              <a:buNone/>
              <a:defRPr sz="1351"/>
            </a:lvl3pPr>
            <a:lvl4pPr marL="1028686" indent="0" algn="ctr">
              <a:buNone/>
              <a:defRPr sz="1200"/>
            </a:lvl4pPr>
            <a:lvl5pPr marL="1371582" indent="0" algn="ctr">
              <a:buNone/>
              <a:defRPr sz="1200"/>
            </a:lvl5pPr>
            <a:lvl6pPr marL="1714477" indent="0" algn="ctr">
              <a:buNone/>
              <a:defRPr sz="1200"/>
            </a:lvl6pPr>
            <a:lvl7pPr marL="2057374" indent="0" algn="ctr">
              <a:buNone/>
              <a:defRPr sz="1200"/>
            </a:lvl7pPr>
            <a:lvl8pPr marL="2400268" indent="0" algn="ctr">
              <a:buNone/>
              <a:defRPr sz="1200"/>
            </a:lvl8pPr>
            <a:lvl9pPr marL="2743163" indent="0" algn="ctr">
              <a:buNone/>
              <a:defRPr sz="1200"/>
            </a:lvl9pPr>
          </a:lstStyle>
          <a:p>
            <a:r>
              <a:rPr lang="en-GB" dirty="0"/>
              <a:t>Presenter name</a:t>
            </a:r>
            <a:r>
              <a:rPr lang="en-US" dirty="0"/>
              <a:t/>
            </a:r>
            <a:br>
              <a:rPr lang="en-US" dirty="0"/>
            </a:br>
            <a:r>
              <a:rPr lang="en-US" dirty="0"/>
              <a:t>Presenter title</a:t>
            </a:r>
          </a:p>
          <a:p>
            <a:r>
              <a:rPr lang="en-US" dirty="0"/>
              <a:t>Division or Section</a:t>
            </a:r>
            <a:endParaRPr lang="en-GB" dirty="0"/>
          </a:p>
        </p:txBody>
      </p:sp>
      <p:pic>
        <p:nvPicPr>
          <p:cNvPr id="7" name="Picture 8">
            <a:extLst>
              <a:ext uri="{FF2B5EF4-FFF2-40B4-BE49-F238E27FC236}">
                <a16:creationId xmlns:a16="http://schemas.microsoft.com/office/drawing/2014/main" id="{90B181AA-5F4A-8A46-8CAE-80B5990AF79E}"/>
              </a:ext>
            </a:extLst>
          </p:cNvPr>
          <p:cNvPicPr>
            <a:picLocks noChangeAspect="1"/>
          </p:cNvPicPr>
          <p:nvPr userDrawn="1"/>
        </p:nvPicPr>
        <p:blipFill>
          <a:blip r:embed="rId3"/>
          <a:stretch>
            <a:fillRect/>
          </a:stretch>
        </p:blipFill>
        <p:spPr>
          <a:xfrm>
            <a:off x="7044301" y="3545101"/>
            <a:ext cx="1662251" cy="1163576"/>
          </a:xfrm>
          <a:prstGeom prst="rect">
            <a:avLst/>
          </a:prstGeom>
        </p:spPr>
      </p:pic>
    </p:spTree>
    <p:extLst>
      <p:ext uri="{BB962C8B-B14F-4D97-AF65-F5344CB8AC3E}">
        <p14:creationId xmlns:p14="http://schemas.microsoft.com/office/powerpoint/2010/main" val="3951340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3" y="0"/>
            <a:ext cx="9139239" cy="3429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3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20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CDA81C8-6046-4439-9AB3-34B67696E101}"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FB8A-4DAF-488E-81C4-CA2F987BB64C}"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358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DA81C8-6046-4439-9AB3-34B67696E101}"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853308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3" y="0"/>
            <a:ext cx="9139239" cy="3429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300" b="0" spc="15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200">
                <a:solidFill>
                  <a:schemeClr val="tx1">
                    <a:lumMod val="95000"/>
                    <a:lumOff val="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DA81C8-6046-4439-9AB3-34B67696E101}"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FB8A-4DAF-488E-81C4-CA2F987BB64C}"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819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1714500"/>
            <a:ext cx="356616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DA81C8-6046-4439-9AB3-34B67696E101}"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1011960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438912"/>
            <a:ext cx="7290054" cy="112471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650"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1634727"/>
            <a:ext cx="3566160" cy="617220"/>
          </a:xfrm>
        </p:spPr>
        <p:txBody>
          <a:bodyPr lIns="137160" rIns="137160" anchor="ctr">
            <a:normAutofit/>
          </a:bodyPr>
          <a:lstStyle>
            <a:lvl1pPr marL="0" indent="0">
              <a:spcBef>
                <a:spcPts val="0"/>
              </a:spcBef>
              <a:spcAft>
                <a:spcPts val="0"/>
              </a:spcAft>
              <a:buNone/>
              <a:defRPr lang="en-US" sz="1650"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smtClean="0"/>
              <a:t>Edit Master text styles</a:t>
            </a:r>
          </a:p>
        </p:txBody>
      </p:sp>
      <p:sp>
        <p:nvSpPr>
          <p:cNvPr id="6" name="Content Placeholder 5"/>
          <p:cNvSpPr>
            <a:spLocks noGrp="1"/>
          </p:cNvSpPr>
          <p:nvPr>
            <p:ph sz="quarter" idx="4"/>
          </p:nvPr>
        </p:nvSpPr>
        <p:spPr>
          <a:xfrm>
            <a:off x="4491990" y="2225841"/>
            <a:ext cx="3566160" cy="25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DA81C8-6046-4439-9AB3-34B67696E101}"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2739769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278606" y="357189"/>
            <a:ext cx="8584040" cy="964408"/>
          </a:xfrm>
        </p:spPr>
        <p:txBody>
          <a:bodyPr lIns="90000" anchor="t" anchorCtr="0">
            <a:normAutofit/>
          </a:bodyPr>
          <a:lstStyle>
            <a:lvl1pPr>
              <a:defRPr sz="2025"/>
            </a:lvl1pPr>
          </a:lstStyle>
          <a:p>
            <a:r>
              <a:rPr lang="en-GB" dirty="0"/>
              <a:t>Click to edit </a:t>
            </a:r>
            <a:br>
              <a:rPr lang="en-GB" dirty="0"/>
            </a:br>
            <a:r>
              <a:rPr lang="en-GB" dirty="0"/>
              <a:t>Master title style</a:t>
            </a:r>
            <a:endParaRPr lang="en-US" dirty="0"/>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891000" y="1557900"/>
            <a:ext cx="7948246" cy="2951019"/>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8" name="Footer Placeholder 4">
            <a:extLst>
              <a:ext uri="{FF2B5EF4-FFF2-40B4-BE49-F238E27FC236}">
                <a16:creationId xmlns:a16="http://schemas.microsoft.com/office/drawing/2014/main" id="{AE92A9EA-1140-004A-8000-E4890832F8DF}"/>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3270860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DA81C8-6046-4439-9AB3-34B67696E101}"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1664866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A81C8-6046-4439-9AB3-34B67696E101}"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205502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2700"/>
            </a:lvl1pPr>
          </a:lstStyle>
          <a:p>
            <a:r>
              <a:rPr lang="en-US" smtClean="0"/>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normAutofit/>
          </a:bodyPr>
          <a:lstStyle>
            <a:lvl1pPr>
              <a:defRPr sz="1500"/>
            </a:lvl1pPr>
            <a:lvl2pPr>
              <a:defRPr sz="1200"/>
            </a:lvl2pPr>
            <a:lvl3pPr>
              <a:defRPr sz="90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2CDA81C8-6046-4439-9AB3-34B67696E101}"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728588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300" spc="15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200">
                <a:solidFill>
                  <a:schemeClr val="tx1">
                    <a:lumMod val="95000"/>
                    <a:lumOff val="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2CDA81C8-6046-4439-9AB3-34B67696E101}"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FB8A-4DAF-488E-81C4-CA2F987BB64C}"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12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DA81C8-6046-4439-9AB3-34B67696E101}"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FB8A-4DAF-488E-81C4-CA2F987BB64C}" type="slidenum">
              <a:rPr lang="en-US" smtClean="0"/>
              <a:t>‹#›</a:t>
            </a:fld>
            <a:endParaRPr lang="en-US"/>
          </a:p>
        </p:txBody>
      </p:sp>
    </p:spTree>
    <p:extLst>
      <p:ext uri="{BB962C8B-B14F-4D97-AF65-F5344CB8AC3E}">
        <p14:creationId xmlns:p14="http://schemas.microsoft.com/office/powerpoint/2010/main" val="2235652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2" y="571500"/>
            <a:ext cx="5686425" cy="40576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DA81C8-6046-4439-9AB3-34B67696E101}"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FB8A-4DAF-488E-81C4-CA2F987BB64C}" type="slidenum">
              <a:rPr lang="en-US" smtClean="0"/>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954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5"/>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3919"/>
            <a:ext cx="2133600" cy="357188"/>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124200" y="4683919"/>
            <a:ext cx="2895600" cy="357188"/>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A3CFCAA1-22B3-4E69-B761-EA62E88D04D6}" type="slidenum">
              <a:rPr lang="en-US" altLang="en-US"/>
              <a:pPr/>
              <a:t>‹#›</a:t>
            </a:fld>
            <a:endParaRPr lang="en-US" altLang="en-US"/>
          </a:p>
        </p:txBody>
      </p:sp>
    </p:spTree>
    <p:extLst>
      <p:ext uri="{BB962C8B-B14F-4D97-AF65-F5344CB8AC3E}">
        <p14:creationId xmlns:p14="http://schemas.microsoft.com/office/powerpoint/2010/main" val="372239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278606" y="357189"/>
            <a:ext cx="8584040" cy="964408"/>
          </a:xfrm>
        </p:spPr>
        <p:txBody>
          <a:bodyPr lIns="90000" anchor="t" anchorCtr="0">
            <a:normAutofit/>
          </a:bodyPr>
          <a:lstStyle>
            <a:lvl1pPr>
              <a:defRPr sz="2025"/>
            </a:lvl1pPr>
          </a:lstStyle>
          <a:p>
            <a:r>
              <a:rPr lang="en-GB" dirty="0"/>
              <a:t>Click to edit </a:t>
            </a:r>
            <a:br>
              <a:rPr lang="en-GB" dirty="0"/>
            </a:br>
            <a:r>
              <a:rPr lang="en-GB" dirty="0"/>
              <a:t>Master title style</a:t>
            </a:r>
            <a:endParaRPr lang="en-US" dirty="0"/>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891000" y="1557900"/>
            <a:ext cx="7948246" cy="2951019"/>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8" name="Footer Placeholder 4">
            <a:extLst>
              <a:ext uri="{FF2B5EF4-FFF2-40B4-BE49-F238E27FC236}">
                <a16:creationId xmlns:a16="http://schemas.microsoft.com/office/drawing/2014/main" id="{AE92A9EA-1140-004A-8000-E4890832F8DF}"/>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11660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70F7-EFB8-7F47-8162-CC2E9D24809D}"/>
              </a:ext>
            </a:extLst>
          </p:cNvPr>
          <p:cNvSpPr>
            <a:spLocks noGrp="1"/>
          </p:cNvSpPr>
          <p:nvPr>
            <p:ph type="title" hasCustomPrompt="1"/>
          </p:nvPr>
        </p:nvSpPr>
        <p:spPr>
          <a:xfrm>
            <a:off x="278607" y="357187"/>
            <a:ext cx="7909156" cy="940541"/>
          </a:xfrm>
        </p:spPr>
        <p:txBody>
          <a:bodyPr anchor="t" anchorCtr="0">
            <a:normAutofit/>
          </a:bodyPr>
          <a:lstStyle>
            <a:lvl1pPr>
              <a:defRPr sz="2025"/>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29E833A-2C4B-1944-9C27-C8FAC96B5965}"/>
              </a:ext>
            </a:extLst>
          </p:cNvPr>
          <p:cNvSpPr>
            <a:spLocks noGrp="1"/>
          </p:cNvSpPr>
          <p:nvPr>
            <p:ph type="body" idx="1"/>
          </p:nvPr>
        </p:nvSpPr>
        <p:spPr>
          <a:xfrm>
            <a:off x="623890" y="3442100"/>
            <a:ext cx="7886699" cy="1125140"/>
          </a:xfrm>
        </p:spPr>
        <p:txBody>
          <a:bodyPr/>
          <a:lstStyle>
            <a:lvl1pPr marL="0" indent="0">
              <a:buNone/>
              <a:defRPr sz="1350">
                <a:solidFill>
                  <a:schemeClr val="tx1">
                    <a:tint val="75000"/>
                  </a:schemeClr>
                </a:solidFill>
              </a:defRPr>
            </a:lvl1pPr>
            <a:lvl2pPr marL="257179" indent="0">
              <a:buNone/>
              <a:defRPr sz="1125">
                <a:solidFill>
                  <a:schemeClr val="tx1">
                    <a:tint val="75000"/>
                  </a:schemeClr>
                </a:solidFill>
              </a:defRPr>
            </a:lvl2pPr>
            <a:lvl3pPr marL="514356" indent="0">
              <a:buNone/>
              <a:defRPr sz="1013">
                <a:solidFill>
                  <a:schemeClr val="tx1">
                    <a:tint val="75000"/>
                  </a:schemeClr>
                </a:solidFill>
              </a:defRPr>
            </a:lvl3pPr>
            <a:lvl4pPr marL="771534" indent="0">
              <a:buNone/>
              <a:defRPr sz="900">
                <a:solidFill>
                  <a:schemeClr val="tx1">
                    <a:tint val="75000"/>
                  </a:schemeClr>
                </a:solidFill>
              </a:defRPr>
            </a:lvl4pPr>
            <a:lvl5pPr marL="1028712" indent="0">
              <a:buNone/>
              <a:defRPr sz="900">
                <a:solidFill>
                  <a:schemeClr val="tx1">
                    <a:tint val="75000"/>
                  </a:schemeClr>
                </a:solidFill>
              </a:defRPr>
            </a:lvl5pPr>
            <a:lvl6pPr marL="1285890" indent="0">
              <a:buNone/>
              <a:defRPr sz="900">
                <a:solidFill>
                  <a:schemeClr val="tx1">
                    <a:tint val="75000"/>
                  </a:schemeClr>
                </a:solidFill>
              </a:defRPr>
            </a:lvl6pPr>
            <a:lvl7pPr marL="1543069" indent="0">
              <a:buNone/>
              <a:defRPr sz="900">
                <a:solidFill>
                  <a:schemeClr val="tx1">
                    <a:tint val="75000"/>
                  </a:schemeClr>
                </a:solidFill>
              </a:defRPr>
            </a:lvl7pPr>
            <a:lvl8pPr marL="1800246" indent="0">
              <a:buNone/>
              <a:defRPr sz="900">
                <a:solidFill>
                  <a:schemeClr val="tx1">
                    <a:tint val="75000"/>
                  </a:schemeClr>
                </a:solidFill>
              </a:defRPr>
            </a:lvl8pPr>
            <a:lvl9pPr marL="2057424" indent="0">
              <a:buNone/>
              <a:defRPr sz="900">
                <a:solidFill>
                  <a:schemeClr val="tx1">
                    <a:tint val="75000"/>
                  </a:schemeClr>
                </a:solidFill>
              </a:defRPr>
            </a:lvl9pPr>
          </a:lstStyle>
          <a:p>
            <a:pPr lvl="0"/>
            <a:r>
              <a:rPr lang="en-GB" dirty="0"/>
              <a:t>Click to edit Master text styles</a:t>
            </a:r>
          </a:p>
        </p:txBody>
      </p:sp>
      <p:sp>
        <p:nvSpPr>
          <p:cNvPr id="9" name="Footer Placeholder 4">
            <a:extLst>
              <a:ext uri="{FF2B5EF4-FFF2-40B4-BE49-F238E27FC236}">
                <a16:creationId xmlns:a16="http://schemas.microsoft.com/office/drawing/2014/main" id="{16FBD298-1F59-C249-B520-54369E06B16C}"/>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107274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68CC-37E8-F44C-B26C-0937F4DF5A98}"/>
              </a:ext>
            </a:extLst>
          </p:cNvPr>
          <p:cNvSpPr>
            <a:spLocks noGrp="1"/>
          </p:cNvSpPr>
          <p:nvPr>
            <p:ph type="title"/>
          </p:nvPr>
        </p:nvSpPr>
        <p:spPr>
          <a:xfrm>
            <a:off x="278606" y="357189"/>
            <a:ext cx="8584040" cy="1019029"/>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20858B4-73C4-2F46-90AC-A479B6BB6A74}"/>
              </a:ext>
            </a:extLst>
          </p:cNvPr>
          <p:cNvSpPr>
            <a:spLocks noGrp="1"/>
          </p:cNvSpPr>
          <p:nvPr>
            <p:ph sz="half" idx="1" hasCustomPrompt="1"/>
          </p:nvPr>
        </p:nvSpPr>
        <p:spPr>
          <a:xfrm>
            <a:off x="894541" y="1557901"/>
            <a:ext cx="3620311" cy="2951019"/>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4" name="Content Placeholder 3">
            <a:extLst>
              <a:ext uri="{FF2B5EF4-FFF2-40B4-BE49-F238E27FC236}">
                <a16:creationId xmlns:a16="http://schemas.microsoft.com/office/drawing/2014/main" id="{95D12CF6-7B3F-DC4E-8A0D-B249D2106FE6}"/>
              </a:ext>
            </a:extLst>
          </p:cNvPr>
          <p:cNvSpPr>
            <a:spLocks noGrp="1"/>
          </p:cNvSpPr>
          <p:nvPr>
            <p:ph sz="half" idx="2" hasCustomPrompt="1"/>
          </p:nvPr>
        </p:nvSpPr>
        <p:spPr>
          <a:xfrm>
            <a:off x="4629152" y="1557900"/>
            <a:ext cx="4233495" cy="2951019"/>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9" name="Footer Placeholder 4">
            <a:extLst>
              <a:ext uri="{FF2B5EF4-FFF2-40B4-BE49-F238E27FC236}">
                <a16:creationId xmlns:a16="http://schemas.microsoft.com/office/drawing/2014/main" id="{F38B7B57-5DC7-F340-B4A9-B6AFDD649686}"/>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289758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CFFD-6CE0-414B-84B3-272B9A620BBB}"/>
              </a:ext>
            </a:extLst>
          </p:cNvPr>
          <p:cNvSpPr>
            <a:spLocks noGrp="1"/>
          </p:cNvSpPr>
          <p:nvPr>
            <p:ph type="title"/>
          </p:nvPr>
        </p:nvSpPr>
        <p:spPr>
          <a:xfrm>
            <a:off x="278606" y="357189"/>
            <a:ext cx="8237936" cy="964408"/>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0192C99-0092-4A4B-92F5-627B186C9DEA}"/>
              </a:ext>
            </a:extLst>
          </p:cNvPr>
          <p:cNvSpPr>
            <a:spLocks noGrp="1"/>
          </p:cNvSpPr>
          <p:nvPr>
            <p:ph type="body" idx="1" hasCustomPrompt="1"/>
          </p:nvPr>
        </p:nvSpPr>
        <p:spPr>
          <a:xfrm>
            <a:off x="891001" y="1557900"/>
            <a:ext cx="3623851" cy="617934"/>
          </a:xfrm>
        </p:spPr>
        <p:txBody>
          <a:bodyPr anchor="t" anchorCtr="0"/>
          <a:lstStyle>
            <a:lvl1pPr marL="0" indent="0">
              <a:buNone/>
              <a:defRPr sz="1350" b="1"/>
            </a:lvl1pPr>
            <a:lvl2pPr marL="257179" indent="0">
              <a:buNone/>
              <a:defRPr sz="1125" b="1"/>
            </a:lvl2pPr>
            <a:lvl3pPr marL="514356" indent="0">
              <a:buNone/>
              <a:defRPr sz="1013" b="1"/>
            </a:lvl3pPr>
            <a:lvl4pPr marL="771534" indent="0">
              <a:buNone/>
              <a:defRPr sz="900" b="1"/>
            </a:lvl4pPr>
            <a:lvl5pPr marL="1028712" indent="0">
              <a:buNone/>
              <a:defRPr sz="900" b="1"/>
            </a:lvl5pPr>
            <a:lvl6pPr marL="1285890" indent="0">
              <a:buNone/>
              <a:defRPr sz="900" b="1"/>
            </a:lvl6pPr>
            <a:lvl7pPr marL="1543069" indent="0">
              <a:buNone/>
              <a:defRPr sz="900" b="1"/>
            </a:lvl7pPr>
            <a:lvl8pPr marL="1800246" indent="0">
              <a:buNone/>
              <a:defRPr sz="900" b="1"/>
            </a:lvl8pPr>
            <a:lvl9pPr marL="2057424" indent="0">
              <a:buNone/>
              <a:defRPr sz="9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3C94A163-8E71-E44B-8692-40F6995F1F0D}"/>
              </a:ext>
            </a:extLst>
          </p:cNvPr>
          <p:cNvSpPr>
            <a:spLocks noGrp="1"/>
          </p:cNvSpPr>
          <p:nvPr>
            <p:ph sz="half" idx="2" hasCustomPrompt="1"/>
          </p:nvPr>
        </p:nvSpPr>
        <p:spPr>
          <a:xfrm>
            <a:off x="891001" y="2175834"/>
            <a:ext cx="3623851" cy="2333085"/>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5" name="Text Placeholder 4">
            <a:extLst>
              <a:ext uri="{FF2B5EF4-FFF2-40B4-BE49-F238E27FC236}">
                <a16:creationId xmlns:a16="http://schemas.microsoft.com/office/drawing/2014/main" id="{4036DF84-A85A-8244-B1DF-6CBE4FDFA15C}"/>
              </a:ext>
            </a:extLst>
          </p:cNvPr>
          <p:cNvSpPr>
            <a:spLocks noGrp="1"/>
          </p:cNvSpPr>
          <p:nvPr>
            <p:ph type="body" sz="quarter" idx="3" hasCustomPrompt="1"/>
          </p:nvPr>
        </p:nvSpPr>
        <p:spPr>
          <a:xfrm>
            <a:off x="4629151" y="1557900"/>
            <a:ext cx="3887391" cy="617934"/>
          </a:xfrm>
        </p:spPr>
        <p:txBody>
          <a:bodyPr anchor="t" anchorCtr="0"/>
          <a:lstStyle>
            <a:lvl1pPr marL="0" indent="0">
              <a:buNone/>
              <a:defRPr sz="1350" b="1"/>
            </a:lvl1pPr>
            <a:lvl2pPr marL="257179" indent="0">
              <a:buNone/>
              <a:defRPr sz="1125" b="1"/>
            </a:lvl2pPr>
            <a:lvl3pPr marL="514356" indent="0">
              <a:buNone/>
              <a:defRPr sz="1013" b="1"/>
            </a:lvl3pPr>
            <a:lvl4pPr marL="771534" indent="0">
              <a:buNone/>
              <a:defRPr sz="900" b="1"/>
            </a:lvl4pPr>
            <a:lvl5pPr marL="1028712" indent="0">
              <a:buNone/>
              <a:defRPr sz="900" b="1"/>
            </a:lvl5pPr>
            <a:lvl6pPr marL="1285890" indent="0">
              <a:buNone/>
              <a:defRPr sz="900" b="1"/>
            </a:lvl6pPr>
            <a:lvl7pPr marL="1543069" indent="0">
              <a:buNone/>
              <a:defRPr sz="900" b="1"/>
            </a:lvl7pPr>
            <a:lvl8pPr marL="1800246" indent="0">
              <a:buNone/>
              <a:defRPr sz="900" b="1"/>
            </a:lvl8pPr>
            <a:lvl9pPr marL="2057424" indent="0">
              <a:buNone/>
              <a:defRPr sz="9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6FB5446C-6ED8-CB47-8A2E-18B2CE73B191}"/>
              </a:ext>
            </a:extLst>
          </p:cNvPr>
          <p:cNvSpPr>
            <a:spLocks noGrp="1"/>
          </p:cNvSpPr>
          <p:nvPr>
            <p:ph sz="quarter" idx="4" hasCustomPrompt="1"/>
          </p:nvPr>
        </p:nvSpPr>
        <p:spPr>
          <a:xfrm>
            <a:off x="4629151" y="2175834"/>
            <a:ext cx="3887391" cy="2333085"/>
          </a:xfrm>
        </p:spPr>
        <p:txBody>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11" name="Footer Placeholder 4">
            <a:extLst>
              <a:ext uri="{FF2B5EF4-FFF2-40B4-BE49-F238E27FC236}">
                <a16:creationId xmlns:a16="http://schemas.microsoft.com/office/drawing/2014/main" id="{5F1F4D26-9956-8C43-93CC-ADD3FAE91248}"/>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30639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891002" y="1139127"/>
            <a:ext cx="3680999" cy="964408"/>
          </a:xfrm>
        </p:spPr>
        <p:txBody>
          <a:bodyPr lIns="90000" anchor="t" anchorCtr="0">
            <a:normAutofit/>
          </a:bodyPr>
          <a:lstStyle>
            <a:lvl1pPr>
              <a:defRPr sz="2025"/>
            </a:lvl1pPr>
          </a:lstStyle>
          <a:p>
            <a:r>
              <a:rPr lang="en-GB" dirty="0"/>
              <a:t>Click to edit </a:t>
            </a:r>
            <a:br>
              <a:rPr lang="en-GB" dirty="0"/>
            </a:br>
            <a:r>
              <a:rPr lang="en-GB" dirty="0"/>
              <a:t>Master title style</a:t>
            </a:r>
            <a:endParaRPr lang="en-US" dirty="0"/>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891000" y="2192482"/>
            <a:ext cx="3681000" cy="2455322"/>
          </a:xfrm>
        </p:spPr>
        <p:txBody>
          <a:bodyPr>
            <a:normAutofit/>
          </a:bodyPr>
          <a:lstStyle>
            <a:lvl1pPr>
              <a:lnSpc>
                <a:spcPct val="100000"/>
              </a:lnSpc>
              <a:defRPr sz="1013"/>
            </a:lvl1pPr>
            <a:lvl2pPr>
              <a:lnSpc>
                <a:spcPct val="100000"/>
              </a:lnSpc>
              <a:defRPr sz="1013"/>
            </a:lvl2pPr>
          </a:lstStyle>
          <a:p>
            <a:pPr lvl="0"/>
            <a:r>
              <a:rPr lang="en-GB" dirty="0"/>
              <a:t>Click to edit Master text styles</a:t>
            </a:r>
            <a:endParaRPr lang="en-US" dirty="0"/>
          </a:p>
        </p:txBody>
      </p:sp>
      <p:sp>
        <p:nvSpPr>
          <p:cNvPr id="8" name="Footer Placeholder 4">
            <a:extLst>
              <a:ext uri="{FF2B5EF4-FFF2-40B4-BE49-F238E27FC236}">
                <a16:creationId xmlns:a16="http://schemas.microsoft.com/office/drawing/2014/main" id="{AE92A9EA-1140-004A-8000-E4890832F8DF}"/>
              </a:ext>
            </a:extLst>
          </p:cNvPr>
          <p:cNvSpPr txBox="1">
            <a:spLocks/>
          </p:cNvSpPr>
          <p:nvPr userDrawn="1"/>
        </p:nvSpPr>
        <p:spPr>
          <a:xfrm>
            <a:off x="278607" y="4769561"/>
            <a:ext cx="828675" cy="273844"/>
          </a:xfrm>
          <a:prstGeom prst="rect">
            <a:avLst/>
          </a:prstGeom>
        </p:spPr>
        <p:txBody>
          <a:bodyPr vert="horz" lIns="51435" tIns="25718" rIns="51435"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z="563" smtClean="0"/>
              <a:pPr/>
              <a:t>‹#›</a:t>
            </a:fld>
            <a:endParaRPr lang="en-US" sz="563" dirty="0"/>
          </a:p>
        </p:txBody>
      </p:sp>
    </p:spTree>
    <p:extLst>
      <p:ext uri="{BB962C8B-B14F-4D97-AF65-F5344CB8AC3E}">
        <p14:creationId xmlns:p14="http://schemas.microsoft.com/office/powerpoint/2010/main" val="4155174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3DCAB-04C4-E347-9CB2-DC781FE6850A}"/>
              </a:ext>
            </a:extLst>
          </p:cNvPr>
          <p:cNvSpPr>
            <a:spLocks noGrp="1"/>
          </p:cNvSpPr>
          <p:nvPr>
            <p:ph type="title"/>
          </p:nvPr>
        </p:nvSpPr>
        <p:spPr>
          <a:xfrm>
            <a:off x="278606" y="364142"/>
            <a:ext cx="8584040" cy="958497"/>
          </a:xfrm>
          <a:prstGeom prst="rect">
            <a:avLst/>
          </a:prstGeom>
        </p:spPr>
        <p:txBody>
          <a:bodyPr vert="horz" lIns="91440" tIns="45720" rIns="91440" bIns="4572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9E35CB8-9C04-254C-8F90-9D7014479AFD}"/>
              </a:ext>
            </a:extLst>
          </p:cNvPr>
          <p:cNvSpPr>
            <a:spLocks noGrp="1"/>
          </p:cNvSpPr>
          <p:nvPr>
            <p:ph type="body" idx="1"/>
          </p:nvPr>
        </p:nvSpPr>
        <p:spPr>
          <a:xfrm>
            <a:off x="891000" y="1557900"/>
            <a:ext cx="7971646" cy="307482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5" name="Footer Placeholder 4">
            <a:extLst>
              <a:ext uri="{FF2B5EF4-FFF2-40B4-BE49-F238E27FC236}">
                <a16:creationId xmlns:a16="http://schemas.microsoft.com/office/drawing/2014/main" id="{8598C365-FD5A-F843-BA8D-37C30B0C9C3C}"/>
              </a:ext>
            </a:extLst>
          </p:cNvPr>
          <p:cNvSpPr>
            <a:spLocks noGrp="1"/>
          </p:cNvSpPr>
          <p:nvPr>
            <p:ph type="ftr" sz="quarter" idx="3"/>
          </p:nvPr>
        </p:nvSpPr>
        <p:spPr>
          <a:xfrm>
            <a:off x="290148" y="4767265"/>
            <a:ext cx="828675" cy="273844"/>
          </a:xfrm>
          <a:prstGeom prst="rect">
            <a:avLst/>
          </a:prstGeom>
        </p:spPr>
        <p:txBody>
          <a:bodyPr vert="horz" lIns="91440" tIns="45720" rIns="91440" bIns="0" rtlCol="0" anchor="b" anchorCtr="0"/>
          <a:lstStyle>
            <a:lvl1pPr algn="l">
              <a:defRPr sz="563">
                <a:solidFill>
                  <a:schemeClr val="tx1">
                    <a:lumMod val="50000"/>
                    <a:lumOff val="50000"/>
                  </a:schemeClr>
                </a:solidFill>
                <a:latin typeface="Arial" panose="020B0604020202020204" pitchFamily="34" charset="0"/>
                <a:cs typeface="Arial" panose="020B0604020202020204" pitchFamily="34" charset="0"/>
              </a:defRPr>
            </a:lvl1pPr>
          </a:lstStyle>
          <a:p>
            <a:fld id="{F828813E-32ED-4C4F-8563-362ACCDC9D22}" type="slidenum">
              <a:rPr lang="en-US" smtClean="0"/>
              <a:pPr/>
              <a:t>‹#›</a:t>
            </a:fld>
            <a:endParaRPr lang="en-US" dirty="0"/>
          </a:p>
        </p:txBody>
      </p:sp>
      <p:pic>
        <p:nvPicPr>
          <p:cNvPr id="4" name="Image 3">
            <a:extLst>
              <a:ext uri="{FF2B5EF4-FFF2-40B4-BE49-F238E27FC236}">
                <a16:creationId xmlns:a16="http://schemas.microsoft.com/office/drawing/2014/main" id="{2066B840-81E1-4045-B362-1066564BFDD9}"/>
              </a:ext>
            </a:extLst>
          </p:cNvPr>
          <p:cNvPicPr>
            <a:picLocks noChangeAspect="1"/>
          </p:cNvPicPr>
          <p:nvPr userDrawn="1"/>
        </p:nvPicPr>
        <p:blipFill>
          <a:blip r:embed="rId24"/>
          <a:stretch>
            <a:fillRect/>
          </a:stretch>
        </p:blipFill>
        <p:spPr>
          <a:xfrm>
            <a:off x="8484394" y="4913554"/>
            <a:ext cx="564356" cy="115647"/>
          </a:xfrm>
          <a:prstGeom prst="rect">
            <a:avLst/>
          </a:prstGeom>
        </p:spPr>
      </p:pic>
      <p:sp>
        <p:nvSpPr>
          <p:cNvPr id="12" name="fr" descr="  "/>
          <p:cNvSpPr txBox="1"/>
          <p:nvPr userDrawn="1"/>
        </p:nvSpPr>
        <p:spPr>
          <a:xfrm>
            <a:off x="0" y="4903471"/>
            <a:ext cx="9144000" cy="166071"/>
          </a:xfrm>
          <a:prstGeom prst="rect">
            <a:avLst/>
          </a:prstGeom>
          <a:noFill/>
        </p:spPr>
        <p:txBody>
          <a:bodyPr vert="horz" rtlCol="0">
            <a:spAutoFit/>
          </a:bodyPr>
          <a:lstStyle/>
          <a:p>
            <a:pPr algn="r"/>
            <a:r>
              <a:rPr lang="en-150" sz="479" b="0" i="0" u="none" baseline="0" smtClean="0">
                <a:solidFill>
                  <a:srgbClr val="000000"/>
                </a:solidFill>
                <a:latin typeface="Microsoft Sans Serif" panose="020B0604020202020204" pitchFamily="34" charset="0"/>
              </a:rPr>
              <a:t>  </a:t>
            </a:r>
            <a:endParaRPr lang="en-US" sz="479"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0030506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algn="l" defTabSz="514356" rtl="0" eaLnBrk="1" latinLnBrk="0" hangingPunct="1">
        <a:lnSpc>
          <a:spcPct val="90000"/>
        </a:lnSpc>
        <a:spcBef>
          <a:spcPct val="0"/>
        </a:spcBef>
        <a:buNone/>
        <a:defRPr sz="2025" b="0" i="0" kern="1200">
          <a:solidFill>
            <a:srgbClr val="4F758B"/>
          </a:solidFill>
          <a:latin typeface="Arial" panose="020B0604020202020204" pitchFamily="34" charset="0"/>
          <a:ea typeface="+mj-ea"/>
          <a:cs typeface="Arial" panose="020B0604020202020204" pitchFamily="34" charset="0"/>
        </a:defRPr>
      </a:lvl1pPr>
    </p:titleStyle>
    <p:bodyStyle>
      <a:lvl1pPr marL="0" indent="0" algn="l" defTabSz="514356" rtl="0" eaLnBrk="1" latinLnBrk="0" hangingPunct="1">
        <a:lnSpc>
          <a:spcPct val="150000"/>
        </a:lnSpc>
        <a:spcBef>
          <a:spcPts val="563"/>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1pPr>
      <a:lvl2pPr marL="385767" indent="-128589" algn="l" defTabSz="514356" rtl="0" eaLnBrk="1" latinLnBrk="0" hangingPunct="1">
        <a:lnSpc>
          <a:spcPct val="15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46" indent="-128589" algn="l" defTabSz="514356" rtl="0" eaLnBrk="1" latinLnBrk="0" hangingPunct="1">
        <a:lnSpc>
          <a:spcPct val="15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900123" indent="-128589" algn="l" defTabSz="514356" rtl="0" eaLnBrk="1" latinLnBrk="0" hangingPunct="1">
        <a:lnSpc>
          <a:spcPct val="15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157302" indent="-128589" algn="l" defTabSz="514356" rtl="0" eaLnBrk="1" latinLnBrk="0" hangingPunct="1">
        <a:lnSpc>
          <a:spcPct val="15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414479" indent="-128589" algn="l" defTabSz="51435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57" indent="-128589" algn="l" defTabSz="51435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36" indent="-128589" algn="l" defTabSz="51435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13" indent="-128589" algn="l" defTabSz="51435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6" rtl="0" eaLnBrk="1" latinLnBrk="0" hangingPunct="1">
        <a:defRPr sz="1013" kern="1200">
          <a:solidFill>
            <a:schemeClr val="tx1"/>
          </a:solidFill>
          <a:latin typeface="+mn-lt"/>
          <a:ea typeface="+mn-ea"/>
          <a:cs typeface="+mn-cs"/>
        </a:defRPr>
      </a:lvl1pPr>
      <a:lvl2pPr marL="257179" algn="l" defTabSz="514356" rtl="0" eaLnBrk="1" latinLnBrk="0" hangingPunct="1">
        <a:defRPr sz="1013" kern="1200">
          <a:solidFill>
            <a:schemeClr val="tx1"/>
          </a:solidFill>
          <a:latin typeface="+mn-lt"/>
          <a:ea typeface="+mn-ea"/>
          <a:cs typeface="+mn-cs"/>
        </a:defRPr>
      </a:lvl2pPr>
      <a:lvl3pPr marL="514356" algn="l" defTabSz="514356" rtl="0" eaLnBrk="1" latinLnBrk="0" hangingPunct="1">
        <a:defRPr sz="1013" kern="1200">
          <a:solidFill>
            <a:schemeClr val="tx1"/>
          </a:solidFill>
          <a:latin typeface="+mn-lt"/>
          <a:ea typeface="+mn-ea"/>
          <a:cs typeface="+mn-cs"/>
        </a:defRPr>
      </a:lvl3pPr>
      <a:lvl4pPr marL="771534" algn="l" defTabSz="514356" rtl="0" eaLnBrk="1" latinLnBrk="0" hangingPunct="1">
        <a:defRPr sz="1013" kern="1200">
          <a:solidFill>
            <a:schemeClr val="tx1"/>
          </a:solidFill>
          <a:latin typeface="+mn-lt"/>
          <a:ea typeface="+mn-ea"/>
          <a:cs typeface="+mn-cs"/>
        </a:defRPr>
      </a:lvl4pPr>
      <a:lvl5pPr marL="1028712" algn="l" defTabSz="514356" rtl="0" eaLnBrk="1" latinLnBrk="0" hangingPunct="1">
        <a:defRPr sz="1013" kern="1200">
          <a:solidFill>
            <a:schemeClr val="tx1"/>
          </a:solidFill>
          <a:latin typeface="+mn-lt"/>
          <a:ea typeface="+mn-ea"/>
          <a:cs typeface="+mn-cs"/>
        </a:defRPr>
      </a:lvl5pPr>
      <a:lvl6pPr marL="1285890" algn="l" defTabSz="514356" rtl="0" eaLnBrk="1" latinLnBrk="0" hangingPunct="1">
        <a:defRPr sz="1013" kern="1200">
          <a:solidFill>
            <a:schemeClr val="tx1"/>
          </a:solidFill>
          <a:latin typeface="+mn-lt"/>
          <a:ea typeface="+mn-ea"/>
          <a:cs typeface="+mn-cs"/>
        </a:defRPr>
      </a:lvl6pPr>
      <a:lvl7pPr marL="1543069" algn="l" defTabSz="514356" rtl="0" eaLnBrk="1" latinLnBrk="0" hangingPunct="1">
        <a:defRPr sz="1013" kern="1200">
          <a:solidFill>
            <a:schemeClr val="tx1"/>
          </a:solidFill>
          <a:latin typeface="+mn-lt"/>
          <a:ea typeface="+mn-ea"/>
          <a:cs typeface="+mn-cs"/>
        </a:defRPr>
      </a:lvl7pPr>
      <a:lvl8pPr marL="1800246" algn="l" defTabSz="514356" rtl="0" eaLnBrk="1" latinLnBrk="0" hangingPunct="1">
        <a:defRPr sz="1013" kern="1200">
          <a:solidFill>
            <a:schemeClr val="tx1"/>
          </a:solidFill>
          <a:latin typeface="+mn-lt"/>
          <a:ea typeface="+mn-ea"/>
          <a:cs typeface="+mn-cs"/>
        </a:defRPr>
      </a:lvl8pPr>
      <a:lvl9pPr marL="2057424" algn="l" defTabSz="514356"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0">
          <p15:clr>
            <a:srgbClr val="F26B43"/>
          </p15:clr>
        </p15:guide>
        <p15:guide id="2" pos="2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10/16/2022</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fld id="{F828813E-32ED-4C4F-8563-362ACCDC9D22}" type="slidenum">
              <a:rPr lang="en-US" smtClean="0"/>
              <a:pPr/>
              <a:t>‹#›</a:t>
            </a:fld>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 descr="  "/>
          <p:cNvSpPr txBox="1"/>
          <p:nvPr userDrawn="1"/>
        </p:nvSpPr>
        <p:spPr>
          <a:xfrm>
            <a:off x="0" y="4823460"/>
            <a:ext cx="9144000" cy="0"/>
          </a:xfrm>
          <a:prstGeom prst="rect">
            <a:avLst/>
          </a:prstGeom>
          <a:noFill/>
          <a:ln>
            <a:solidFill>
              <a:schemeClr val="tx1"/>
            </a:solidFill>
          </a:ln>
        </p:spPr>
        <p:txBody>
          <a:bodyPr vert="horz" wrap="square" rtlCol="0">
            <a:noAutofit/>
          </a:bodyPr>
          <a:lstStyle/>
          <a:p>
            <a:pPr algn="r"/>
            <a:r>
              <a:rPr lang="en-150" sz="851" b="0" i="0" u="none" baseline="0" smtClean="0">
                <a:solidFill>
                  <a:srgbClr val="000000"/>
                </a:solidFill>
                <a:latin typeface="Microsoft Sans Serif" panose="020B0604020202020204" pitchFamily="34" charset="0"/>
              </a:rPr>
              <a:t>  </a:t>
            </a:r>
            <a:endParaRPr lang="en-US" sz="851"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5811132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23" r:id="rId12"/>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7" y="1714500"/>
            <a:ext cx="7290055" cy="301752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8"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2CDA81C8-6046-4439-9AB3-34B67696E101}" type="datetimeFigureOut">
              <a:rPr lang="en-US" smtClean="0"/>
              <a:t>10/16/2022</a:t>
            </a:fld>
            <a:endParaRPr lang="en-US"/>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7679FB8A-4DAF-488E-81C4-CA2F987BB64C}" type="slidenum">
              <a:rPr lang="en-US" smtClean="0"/>
              <a:t>‹#›</a:t>
            </a:fld>
            <a:endParaRPr lang="en-US"/>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c" descr="WIPO PUBLIC"/>
          <p:cNvSpPr txBox="1"/>
          <p:nvPr userDrawn="1"/>
        </p:nvSpPr>
        <p:spPr>
          <a:xfrm>
            <a:off x="0" y="4903470"/>
            <a:ext cx="9144000" cy="190501"/>
          </a:xfrm>
          <a:prstGeom prst="rect">
            <a:avLst/>
          </a:prstGeom>
          <a:noFill/>
        </p:spPr>
        <p:txBody>
          <a:bodyPr vert="horz" rtlCol="0">
            <a:spAutoFit/>
          </a:bodyPr>
          <a:lstStyle/>
          <a:p>
            <a:pPr algn="ctr"/>
            <a:r>
              <a:rPr lang="en-US" sz="638" b="0" i="0" u="none" baseline="0" smtClean="0">
                <a:solidFill>
                  <a:srgbClr val="000000"/>
                </a:solidFill>
                <a:latin typeface="Microsoft Sans Serif" panose="020B0604020202020204" pitchFamily="34" charset="0"/>
              </a:rPr>
              <a:t>WIPO PUBLIC</a:t>
            </a:r>
            <a:endParaRPr lang="en-US" sz="638"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24340796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50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20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6.em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www.wipo.int/publications/en/details.jsp?id=4545" TargetMode="External"/><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21" Type="http://schemas.openxmlformats.org/officeDocument/2006/relationships/image" Target="NULL"/><Relationship Id="rId7" Type="http://schemas.microsoft.com/office/2007/relationships/diagramDrawing" Target="../diagrams/drawing1.xml"/><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emf"/><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15" Type="http://schemas.openxmlformats.org/officeDocument/2006/relationships/image" Target="NULL"/><Relationship Id="rId4" Type="http://schemas.openxmlformats.org/officeDocument/2006/relationships/diagramLayout" Target="../diagrams/layout1.xml"/><Relationship Id="rId22"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7.png"/><Relationship Id="rId4" Type="http://schemas.openxmlformats.org/officeDocument/2006/relationships/diagramLayout" Target="../diagrams/layout2.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2ED2D2-050B-A84C-B2ED-E8EBBDA2EDB5}"/>
              </a:ext>
            </a:extLst>
          </p:cNvPr>
          <p:cNvSpPr>
            <a:spLocks noGrp="1"/>
          </p:cNvSpPr>
          <p:nvPr>
            <p:ph type="ctrTitle"/>
          </p:nvPr>
        </p:nvSpPr>
        <p:spPr>
          <a:xfrm>
            <a:off x="342900" y="4552949"/>
            <a:ext cx="5829300" cy="264433"/>
          </a:xfrm>
          <a:noFill/>
        </p:spPr>
        <p:txBody>
          <a:bodyPr>
            <a:noAutofit/>
          </a:bodyPr>
          <a:lstStyle/>
          <a:p>
            <a:r>
              <a:rPr lang="en-US" sz="4000" spc="200" dirty="0">
                <a:ea typeface="ヒラギノ角ゴ Pro W3" pitchFamily="1" charset="-128"/>
              </a:rPr>
              <a:t>The Importance of Using IP in Business Strategy</a:t>
            </a:r>
            <a:br>
              <a:rPr lang="en-US" sz="4000" spc="200" dirty="0">
                <a:ea typeface="ヒラギノ角ゴ Pro W3" pitchFamily="1" charset="-128"/>
              </a:rPr>
            </a:br>
            <a:r>
              <a:rPr lang="en-US" sz="4000" spc="200" dirty="0">
                <a:ea typeface="ヒラギノ角ゴ Pro W3" pitchFamily="1" charset="-128"/>
              </a:rPr>
              <a:t/>
            </a:r>
            <a:br>
              <a:rPr lang="en-US" sz="4000" spc="200" dirty="0">
                <a:ea typeface="ヒラギノ角ゴ Pro W3" pitchFamily="1" charset="-128"/>
              </a:rPr>
            </a:br>
            <a:endParaRPr lang="fr-FR" sz="4000" spc="200" dirty="0">
              <a:ea typeface="ヒラギノ角ゴ Pro W3" pitchFamily="1" charset="-128"/>
            </a:endParaRPr>
          </a:p>
        </p:txBody>
      </p:sp>
      <p:sp>
        <p:nvSpPr>
          <p:cNvPr id="4" name="Subtitle 3"/>
          <p:cNvSpPr>
            <a:spLocks noGrp="1"/>
          </p:cNvSpPr>
          <p:nvPr>
            <p:ph type="subTitle" idx="1"/>
          </p:nvPr>
        </p:nvSpPr>
        <p:spPr/>
        <p:txBody>
          <a:bodyPr/>
          <a:lstStyle/>
          <a:p>
            <a:r>
              <a:rPr lang="en-US" dirty="0" smtClean="0"/>
              <a:t>INTELLECTUAL PROPERTY FOR STARTUPS</a:t>
            </a:r>
            <a:endParaRPr lang="en-US" dirty="0"/>
          </a:p>
        </p:txBody>
      </p:sp>
    </p:spTree>
    <p:extLst>
      <p:ext uri="{BB962C8B-B14F-4D97-AF65-F5344CB8AC3E}">
        <p14:creationId xmlns:p14="http://schemas.microsoft.com/office/powerpoint/2010/main" val="1077725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1" y="133350"/>
            <a:ext cx="5316235" cy="4822099"/>
          </a:xfrm>
          <a:prstGeom prst="rect">
            <a:avLst/>
          </a:prstGeom>
        </p:spPr>
      </p:pic>
      <p:sp>
        <p:nvSpPr>
          <p:cNvPr id="4" name="TextBox 3"/>
          <p:cNvSpPr txBox="1"/>
          <p:nvPr/>
        </p:nvSpPr>
        <p:spPr>
          <a:xfrm>
            <a:off x="5642610" y="285750"/>
            <a:ext cx="3429000" cy="1066800"/>
          </a:xfrm>
          <a:prstGeom prst="rect">
            <a:avLst/>
          </a:prstGeom>
          <a:noFill/>
          <a:ln w="28575">
            <a:solidFill>
              <a:schemeClr val="tx2"/>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smtClean="0">
                <a:ln>
                  <a:noFill/>
                </a:ln>
                <a:solidFill>
                  <a:srgbClr val="000000"/>
                </a:solidFill>
                <a:effectLst/>
                <a:uLnTx/>
                <a:uFillTx/>
              </a:rPr>
              <a:t>The Patent Cooperation Treaty</a:t>
            </a:r>
            <a:endParaRPr kumimoji="0" lang="en-US" sz="1800" b="1" i="0" u="none" strike="noStrike" kern="0" cap="none" spc="0" normalizeH="0" baseline="0" noProof="0" dirty="0" smtClean="0">
              <a:ln>
                <a:noFill/>
              </a:ln>
              <a:solidFill>
                <a:srgbClr val="000000"/>
              </a:solidFill>
              <a:effectLst/>
              <a:uLnTx/>
              <a:uFillTx/>
            </a:endParaRPr>
          </a:p>
        </p:txBody>
      </p:sp>
      <p:sp>
        <p:nvSpPr>
          <p:cNvPr id="5" name="TextBox 4"/>
          <p:cNvSpPr txBox="1"/>
          <p:nvPr/>
        </p:nvSpPr>
        <p:spPr>
          <a:xfrm>
            <a:off x="5661660" y="1649354"/>
            <a:ext cx="3429000" cy="3132196"/>
          </a:xfrm>
          <a:prstGeom prst="rect">
            <a:avLst/>
          </a:prstGeom>
          <a:noFill/>
          <a:ln w="28575">
            <a:solidFill>
              <a:schemeClr val="accent1"/>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solidFill>
                  <a:srgbClr val="000000"/>
                </a:solidFill>
              </a:rPr>
              <a:t>Benefits</a:t>
            </a:r>
            <a:endParaRPr kumimoji="0" lang="en-US" sz="1800" b="0" i="0" u="none" strike="noStrike" kern="0" cap="none" spc="0" normalizeH="0" baseline="0" noProof="0" dirty="0" smtClean="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effectLst/>
              <a:uLnTx/>
              <a:uFillTx/>
            </a:endParaRPr>
          </a:p>
          <a:p>
            <a:pPr marL="285744" marR="0" lvl="0" indent="-285744"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smtClean="0">
                <a:ln>
                  <a:noFill/>
                </a:ln>
                <a:effectLst/>
                <a:uLnTx/>
                <a:uFillTx/>
              </a:rPr>
              <a:t>One PCT application with legal effect in all PCT Contracting States</a:t>
            </a:r>
          </a:p>
          <a:p>
            <a:pPr marL="285744" marR="0" lvl="0" indent="-285744"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smtClean="0">
                <a:ln>
                  <a:noFill/>
                </a:ln>
                <a:effectLst/>
                <a:uLnTx/>
                <a:uFillTx/>
              </a:rPr>
              <a:t>Harmonized formal requirements </a:t>
            </a:r>
          </a:p>
          <a:p>
            <a:pPr marL="285744" marR="0" lvl="0" indent="-285744"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smtClean="0">
                <a:ln>
                  <a:noFill/>
                </a:ln>
                <a:effectLst/>
                <a:uLnTx/>
                <a:uFillTx/>
              </a:rPr>
              <a:t>Receive patentability information to support strategic decision-making</a:t>
            </a:r>
          </a:p>
          <a:p>
            <a:pPr marL="285744" marR="0" lvl="0" indent="-285744"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smtClean="0">
                <a:ln>
                  <a:noFill/>
                </a:ln>
                <a:effectLst/>
                <a:uLnTx/>
                <a:uFillTx/>
              </a:rPr>
              <a:t>Postpone significant costs for national processing </a:t>
            </a:r>
            <a:r>
              <a:rPr kumimoji="0" lang="en-US" sz="1400" b="0" i="0" u="none" strike="noStrike" kern="0" cap="none" spc="0" normalizeH="0" baseline="0" noProof="0" dirty="0" smtClean="0">
                <a:ln>
                  <a:noFill/>
                </a:ln>
                <a:solidFill>
                  <a:srgbClr val="FFFFFF"/>
                </a:solidFill>
                <a:effectLst/>
                <a:uLnTx/>
                <a:uFillTx/>
              </a:rPr>
              <a:t>by 18 months</a:t>
            </a:r>
          </a:p>
        </p:txBody>
      </p:sp>
      <p:sp>
        <p:nvSpPr>
          <p:cNvPr id="7" name="Oval 6"/>
          <p:cNvSpPr/>
          <p:nvPr/>
        </p:nvSpPr>
        <p:spPr bwMode="auto">
          <a:xfrm>
            <a:off x="7729821" y="1409700"/>
            <a:ext cx="1028700" cy="952500"/>
          </a:xfrm>
          <a:prstGeom prst="ellipse">
            <a:avLst/>
          </a:prstGeom>
          <a:solidFill>
            <a:srgbClr val="FFD85D"/>
          </a:solidFill>
          <a:ln w="381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1729" y="1649354"/>
            <a:ext cx="704883" cy="704883"/>
          </a:xfrm>
          <a:prstGeom prst="rect">
            <a:avLst/>
          </a:prstGeom>
        </p:spPr>
      </p:pic>
    </p:spTree>
    <p:extLst>
      <p:ext uri="{BB962C8B-B14F-4D97-AF65-F5344CB8AC3E}">
        <p14:creationId xmlns:p14="http://schemas.microsoft.com/office/powerpoint/2010/main" val="2791809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1" y="133350"/>
            <a:ext cx="4914967" cy="4648200"/>
          </a:xfrm>
          <a:prstGeom prst="rect">
            <a:avLst/>
          </a:prstGeom>
        </p:spPr>
      </p:pic>
      <p:sp>
        <p:nvSpPr>
          <p:cNvPr id="4" name="TextBox 3"/>
          <p:cNvSpPr txBox="1"/>
          <p:nvPr/>
        </p:nvSpPr>
        <p:spPr>
          <a:xfrm>
            <a:off x="5410200" y="285750"/>
            <a:ext cx="3429000" cy="1219200"/>
          </a:xfrm>
          <a:prstGeom prst="rect">
            <a:avLst/>
          </a:prstGeom>
          <a:noFill/>
          <a:ln w="28575">
            <a:solidFill>
              <a:schemeClr val="tx2"/>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smtClean="0">
                <a:ln>
                  <a:noFill/>
                </a:ln>
                <a:solidFill>
                  <a:srgbClr val="000000"/>
                </a:solidFill>
                <a:effectLst/>
                <a:uLnTx/>
                <a:uFillTx/>
              </a:rPr>
              <a:t>The Madrid System </a:t>
            </a:r>
          </a:p>
        </p:txBody>
      </p:sp>
      <p:sp>
        <p:nvSpPr>
          <p:cNvPr id="6" name="TextBox 5"/>
          <p:cNvSpPr txBox="1"/>
          <p:nvPr/>
        </p:nvSpPr>
        <p:spPr>
          <a:xfrm>
            <a:off x="5410200" y="1636654"/>
            <a:ext cx="3429000" cy="3132196"/>
          </a:xfrm>
          <a:prstGeom prst="rect">
            <a:avLst/>
          </a:prstGeom>
          <a:noFill/>
          <a:ln w="28575">
            <a:solidFill>
              <a:schemeClr val="accent1"/>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solidFill>
                  <a:srgbClr val="000000"/>
                </a:solidFill>
              </a:rPr>
              <a:t>Benefits</a:t>
            </a:r>
            <a:endParaRPr kumimoji="0" lang="en-US" sz="1800" b="0" i="0" u="none" strike="noStrike" kern="0" cap="none" spc="0" normalizeH="0" baseline="0" noProof="0" dirty="0" smtClean="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effectLst/>
              <a:uLnTx/>
              <a:uFillTx/>
            </a:endParaRPr>
          </a:p>
          <a:p>
            <a:pPr marL="0" marR="0" lvl="0" indent="0" defTabSz="914400" eaLnBrk="1" fontAlgn="auto" latinLnBrk="0" hangingPunct="1">
              <a:spcBef>
                <a:spcPts val="0"/>
              </a:spcBef>
              <a:spcAft>
                <a:spcPts val="0"/>
              </a:spcAft>
              <a:buClrTx/>
              <a:buSzTx/>
              <a:buFontTx/>
              <a:buNone/>
              <a:tabLst/>
              <a:defRPr/>
            </a:pPr>
            <a:endParaRPr kumimoji="0" lang="en-US" sz="1600" b="0" i="0" u="none" strike="noStrike" kern="0" cap="none" spc="0" normalizeH="0" baseline="0" noProof="0" dirty="0" smtClean="0">
              <a:ln>
                <a:noFill/>
              </a:ln>
              <a:effectLst/>
              <a:uLnTx/>
              <a:uFillTx/>
            </a:endParaRPr>
          </a:p>
          <a:p>
            <a:pPr marL="285744" lvl="0" indent="-285744">
              <a:buFont typeface="Wingdings" panose="05000000000000000000" pitchFamily="2" charset="2"/>
              <a:buChar char="ü"/>
            </a:pPr>
            <a:r>
              <a:rPr lang="en-US" sz="1200" dirty="0"/>
              <a:t>Apply just once in one language for registration in up to 116 countries</a:t>
            </a:r>
          </a:p>
          <a:p>
            <a:pPr marL="285744" lvl="0" indent="-285744">
              <a:buFont typeface="Wingdings" panose="05000000000000000000" pitchFamily="2" charset="2"/>
              <a:buChar char="ü"/>
            </a:pPr>
            <a:r>
              <a:rPr lang="en-US" sz="1200" dirty="0"/>
              <a:t>Pay one set of fees in a singe currency</a:t>
            </a:r>
          </a:p>
          <a:p>
            <a:pPr marL="285744" lvl="0" indent="-285744">
              <a:buFont typeface="Wingdings" panose="05000000000000000000" pitchFamily="2" charset="2"/>
              <a:buChar char="ü"/>
            </a:pPr>
            <a:r>
              <a:rPr lang="en-US" sz="1200" dirty="0"/>
              <a:t>Manage renewals and changes through a single central system</a:t>
            </a:r>
          </a:p>
          <a:p>
            <a:pPr marL="285744" lvl="0" indent="-285744">
              <a:buFont typeface="Wingdings" panose="05000000000000000000" pitchFamily="2" charset="2"/>
              <a:buChar char="ü"/>
            </a:pPr>
            <a:r>
              <a:rPr lang="en-US" sz="1200" dirty="0"/>
              <a:t>Expand your TM to other countries through subsequent designation</a:t>
            </a:r>
          </a:p>
          <a:p>
            <a:pPr marL="285744" marR="0" lvl="0" indent="-285744" defTabSz="914400" eaLnBrk="1" fontAlgn="auto" latinLnBrk="0" hangingPunct="1">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smtClean="0">
                <a:ln>
                  <a:noFill/>
                </a:ln>
                <a:effectLst/>
                <a:uLnTx/>
                <a:uFillTx/>
              </a:rPr>
              <a:t>by 18 months</a:t>
            </a:r>
          </a:p>
        </p:txBody>
      </p:sp>
      <p:pic>
        <p:nvPicPr>
          <p:cNvPr id="8" name="Picture 7"/>
          <p:cNvPicPr>
            <a:picLocks noChangeAspect="1"/>
          </p:cNvPicPr>
          <p:nvPr/>
        </p:nvPicPr>
        <p:blipFill>
          <a:blip r:embed="rId4"/>
          <a:stretch>
            <a:fillRect/>
          </a:stretch>
        </p:blipFill>
        <p:spPr>
          <a:xfrm>
            <a:off x="7467600" y="1476416"/>
            <a:ext cx="1066892" cy="993734"/>
          </a:xfrm>
          <a:prstGeom prst="rect">
            <a:avLst/>
          </a:prstGeom>
        </p:spPr>
      </p:pic>
      <p:pic>
        <p:nvPicPr>
          <p:cNvPr id="7" name="Picture 6"/>
          <p:cNvPicPr>
            <a:picLocks noChangeAspect="1"/>
          </p:cNvPicPr>
          <p:nvPr/>
        </p:nvPicPr>
        <p:blipFill>
          <a:blip r:embed="rId5"/>
          <a:stretch>
            <a:fillRect/>
          </a:stretch>
        </p:blipFill>
        <p:spPr>
          <a:xfrm>
            <a:off x="7635195" y="1636654"/>
            <a:ext cx="701101" cy="701101"/>
          </a:xfrm>
          <a:prstGeom prst="rect">
            <a:avLst/>
          </a:prstGeom>
        </p:spPr>
      </p:pic>
    </p:spTree>
    <p:extLst>
      <p:ext uri="{BB962C8B-B14F-4D97-AF65-F5344CB8AC3E}">
        <p14:creationId xmlns:p14="http://schemas.microsoft.com/office/powerpoint/2010/main" val="3003742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0200" y="285750"/>
            <a:ext cx="3429000" cy="1219200"/>
          </a:xfrm>
          <a:prstGeom prst="rect">
            <a:avLst/>
          </a:prstGeom>
          <a:noFill/>
          <a:ln w="28575">
            <a:solidFill>
              <a:schemeClr val="tx2"/>
            </a:solidFill>
          </a:ln>
        </p:spPr>
        <p:txBody>
          <a:bodyPr wrap="square" rtlCol="0">
            <a:noAutofit/>
          </a:bodyPr>
          <a:lstStyle/>
          <a:p>
            <a:pPr lvl="0" fontAlgn="auto">
              <a:spcBef>
                <a:spcPts val="0"/>
              </a:spcBef>
              <a:spcAft>
                <a:spcPts val="0"/>
              </a:spcAft>
            </a:pPr>
            <a:r>
              <a:rPr lang="en-US" sz="1800" b="1" u="sng" dirty="0">
                <a:solidFill>
                  <a:srgbClr val="000000"/>
                </a:solidFill>
              </a:rPr>
              <a:t>The Hague System </a:t>
            </a:r>
          </a:p>
          <a:p>
            <a:pPr lvl="0" fontAlgn="auto">
              <a:spcBef>
                <a:spcPts val="0"/>
              </a:spcBef>
              <a:spcAft>
                <a:spcPts val="0"/>
              </a:spcAft>
            </a:pPr>
            <a:endParaRPr lang="en-US" sz="1800" b="1" dirty="0">
              <a:solidFill>
                <a:srgbClr val="000000"/>
              </a:solidFill>
            </a:endParaRPr>
          </a:p>
        </p:txBody>
      </p:sp>
      <p:sp>
        <p:nvSpPr>
          <p:cNvPr id="6" name="TextBox 5"/>
          <p:cNvSpPr txBox="1"/>
          <p:nvPr/>
        </p:nvSpPr>
        <p:spPr>
          <a:xfrm>
            <a:off x="5410200" y="1636654"/>
            <a:ext cx="3429000" cy="3132196"/>
          </a:xfrm>
          <a:prstGeom prst="rect">
            <a:avLst/>
          </a:prstGeom>
          <a:noFill/>
          <a:ln w="28575">
            <a:solidFill>
              <a:schemeClr val="accent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Benefits</a:t>
            </a:r>
            <a:endParaRPr kumimoji="0" lang="en-US" sz="1800" b="0" i="0" u="none" strike="noStrike" kern="0" cap="none" spc="0" normalizeH="0" baseline="0" noProof="0" dirty="0" smtClean="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charset="0"/>
              <a:ea typeface="+mn-ea"/>
              <a:cs typeface="Arial" charset="0"/>
            </a:endParaRPr>
          </a:p>
          <a:p>
            <a:pPr marL="285744" lvl="0" indent="-285744">
              <a:buFont typeface="Wingdings" panose="05000000000000000000" pitchFamily="2" charset="2"/>
              <a:buChar char="ü"/>
            </a:pPr>
            <a:r>
              <a:rPr lang="en-US" sz="1200" dirty="0">
                <a:solidFill>
                  <a:prstClr val="black"/>
                </a:solidFill>
              </a:rPr>
              <a:t>Apply just in one language for registration of up to a 100 industrial designs for products belonging to one and the same class in multiple jurisdictions</a:t>
            </a:r>
          </a:p>
          <a:p>
            <a:pPr marL="285744" lvl="0" indent="-285744">
              <a:buFont typeface="Wingdings" panose="05000000000000000000" pitchFamily="2" charset="2"/>
              <a:buChar char="ü"/>
            </a:pPr>
            <a:r>
              <a:rPr lang="en-US" sz="1200" dirty="0">
                <a:solidFill>
                  <a:prstClr val="black"/>
                </a:solidFill>
              </a:rPr>
              <a:t>Pay one set of fees in a single currency</a:t>
            </a:r>
          </a:p>
          <a:p>
            <a:pPr marL="285744" lvl="0" indent="-285744">
              <a:buFont typeface="Wingdings" panose="05000000000000000000" pitchFamily="2" charset="2"/>
              <a:buChar char="ü"/>
            </a:pPr>
            <a:r>
              <a:rPr lang="en-US" sz="1200" dirty="0">
                <a:solidFill>
                  <a:prstClr val="black"/>
                </a:solidFill>
              </a:rPr>
              <a:t>Time the publication of your registration to fit your business strategy</a:t>
            </a:r>
          </a:p>
          <a:p>
            <a:pPr marL="285744" lvl="0" indent="-285744">
              <a:buFont typeface="Wingdings" panose="05000000000000000000" pitchFamily="2" charset="2"/>
              <a:buChar char="ü"/>
            </a:pPr>
            <a:r>
              <a:rPr lang="en-US" sz="1200" dirty="0">
                <a:solidFill>
                  <a:prstClr val="black"/>
                </a:solidFill>
              </a:rPr>
              <a:t>Manage renewals and registration changes through a signal central system</a:t>
            </a:r>
          </a:p>
        </p:txBody>
      </p:sp>
      <p:pic>
        <p:nvPicPr>
          <p:cNvPr id="8" name="Picture 7"/>
          <p:cNvPicPr>
            <a:picLocks noChangeAspect="1"/>
          </p:cNvPicPr>
          <p:nvPr/>
        </p:nvPicPr>
        <p:blipFill>
          <a:blip r:embed="rId3"/>
          <a:stretch>
            <a:fillRect/>
          </a:stretch>
        </p:blipFill>
        <p:spPr>
          <a:xfrm>
            <a:off x="7467600" y="1476416"/>
            <a:ext cx="1066892" cy="993734"/>
          </a:xfrm>
          <a:prstGeom prst="rect">
            <a:avLst/>
          </a:prstGeom>
        </p:spPr>
      </p:pic>
      <p:pic>
        <p:nvPicPr>
          <p:cNvPr id="7" name="Picture 6"/>
          <p:cNvPicPr>
            <a:picLocks noChangeAspect="1"/>
          </p:cNvPicPr>
          <p:nvPr/>
        </p:nvPicPr>
        <p:blipFill>
          <a:blip r:embed="rId4"/>
          <a:stretch>
            <a:fillRect/>
          </a:stretch>
        </p:blipFill>
        <p:spPr>
          <a:xfrm>
            <a:off x="7635195" y="1636654"/>
            <a:ext cx="701101" cy="701101"/>
          </a:xfrm>
          <a:prstGeom prst="rect">
            <a:avLst/>
          </a:prstGeom>
        </p:spPr>
      </p:pic>
      <p:pic>
        <p:nvPicPr>
          <p:cNvPr id="9" name="Picture 8"/>
          <p:cNvPicPr>
            <a:picLocks noChangeAspect="1"/>
          </p:cNvPicPr>
          <p:nvPr/>
        </p:nvPicPr>
        <p:blipFill>
          <a:blip r:embed="rId5"/>
          <a:stretch>
            <a:fillRect/>
          </a:stretch>
        </p:blipFill>
        <p:spPr>
          <a:xfrm>
            <a:off x="228601" y="209550"/>
            <a:ext cx="4984635" cy="4572000"/>
          </a:xfrm>
          <a:prstGeom prst="rect">
            <a:avLst/>
          </a:prstGeom>
        </p:spPr>
      </p:pic>
    </p:spTree>
    <p:extLst>
      <p:ext uri="{BB962C8B-B14F-4D97-AF65-F5344CB8AC3E}">
        <p14:creationId xmlns:p14="http://schemas.microsoft.com/office/powerpoint/2010/main" val="1272022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147461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865" y="1066801"/>
            <a:ext cx="1371600" cy="838200"/>
          </a:xfrm>
          <a:prstGeom prst="rect">
            <a:avLst/>
          </a:prstGeom>
          <a:solidFill>
            <a:srgbClr val="1F4E79"/>
          </a:solidFill>
          <a:ln w="19050">
            <a:solidFill>
              <a:srgbClr val="000000"/>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Critical to the company: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do not license</a:t>
            </a:r>
          </a:p>
        </p:txBody>
      </p:sp>
      <p:sp>
        <p:nvSpPr>
          <p:cNvPr id="5" name="TextBox 4"/>
          <p:cNvSpPr txBox="1"/>
          <p:nvPr/>
        </p:nvSpPr>
        <p:spPr>
          <a:xfrm>
            <a:off x="4191865" y="2065021"/>
            <a:ext cx="1371600" cy="838200"/>
          </a:xfrm>
          <a:prstGeom prst="rect">
            <a:avLst/>
          </a:prstGeom>
          <a:solidFill>
            <a:srgbClr val="1F4E79"/>
          </a:solidFill>
          <a:ln w="19050">
            <a:solidFill>
              <a:srgbClr val="000000"/>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Critical but of public benefit: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license</a:t>
            </a:r>
          </a:p>
        </p:txBody>
      </p:sp>
      <p:sp>
        <p:nvSpPr>
          <p:cNvPr id="6" name="TextBox 5"/>
          <p:cNvSpPr txBox="1"/>
          <p:nvPr/>
        </p:nvSpPr>
        <p:spPr>
          <a:xfrm>
            <a:off x="4191865" y="3063239"/>
            <a:ext cx="1371600" cy="842011"/>
          </a:xfrm>
          <a:prstGeom prst="rect">
            <a:avLst/>
          </a:prstGeom>
          <a:solidFill>
            <a:srgbClr val="1F4E79"/>
          </a:solidFill>
          <a:ln w="19050">
            <a:solidFill>
              <a:srgbClr val="000000"/>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Not critical: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license</a:t>
            </a:r>
          </a:p>
        </p:txBody>
      </p:sp>
      <p:sp>
        <p:nvSpPr>
          <p:cNvPr id="7" name="TextBox 6"/>
          <p:cNvSpPr txBox="1"/>
          <p:nvPr/>
        </p:nvSpPr>
        <p:spPr>
          <a:xfrm>
            <a:off x="4191865" y="4057650"/>
            <a:ext cx="1371600" cy="838200"/>
          </a:xfrm>
          <a:prstGeom prst="rect">
            <a:avLst/>
          </a:prstGeom>
          <a:solidFill>
            <a:srgbClr val="1F4E79"/>
          </a:solidFill>
          <a:ln w="19050">
            <a:solidFill>
              <a:srgbClr val="000000"/>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Not critical: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divest or license</a:t>
            </a:r>
          </a:p>
        </p:txBody>
      </p:sp>
      <p:sp>
        <p:nvSpPr>
          <p:cNvPr id="8" name="TextBox 7"/>
          <p:cNvSpPr txBox="1"/>
          <p:nvPr/>
        </p:nvSpPr>
        <p:spPr>
          <a:xfrm>
            <a:off x="5868265" y="4057650"/>
            <a:ext cx="2667000" cy="838200"/>
          </a:xfrm>
          <a:prstGeom prst="rect">
            <a:avLst/>
          </a:prstGeom>
          <a:solidFill>
            <a:srgbClr val="4472C4">
              <a:lumMod val="20000"/>
              <a:lumOff val="80000"/>
              <a:alpha val="40000"/>
            </a:srgbClr>
          </a:solidFill>
          <a:ln>
            <a:solidFill>
              <a:srgbClr val="000000"/>
            </a:solidFill>
            <a:prstDash val="lgDash"/>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IP assets that have no value to the company and will translate as a cost. The company will therefore seek to license out or sell these assets. </a:t>
            </a:r>
          </a:p>
        </p:txBody>
      </p:sp>
      <p:sp>
        <p:nvSpPr>
          <p:cNvPr id="9" name="TextBox 8"/>
          <p:cNvSpPr txBox="1"/>
          <p:nvPr/>
        </p:nvSpPr>
        <p:spPr>
          <a:xfrm>
            <a:off x="5868265" y="3063241"/>
            <a:ext cx="2667000" cy="838200"/>
          </a:xfrm>
          <a:prstGeom prst="rect">
            <a:avLst/>
          </a:prstGeom>
          <a:solidFill>
            <a:srgbClr val="4472C4">
              <a:lumMod val="20000"/>
              <a:lumOff val="80000"/>
              <a:alpha val="41000"/>
            </a:srgbClr>
          </a:solidFill>
          <a:ln>
            <a:solidFill>
              <a:srgbClr val="000000"/>
            </a:solidFill>
            <a:prstDash val="lgDash"/>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IP assets that are not critical and may be considered for licensing.</a:t>
            </a:r>
          </a:p>
        </p:txBody>
      </p:sp>
      <p:sp>
        <p:nvSpPr>
          <p:cNvPr id="10" name="TextBox 9"/>
          <p:cNvSpPr txBox="1"/>
          <p:nvPr/>
        </p:nvSpPr>
        <p:spPr>
          <a:xfrm>
            <a:off x="5860646" y="1066801"/>
            <a:ext cx="2674620" cy="838200"/>
          </a:xfrm>
          <a:prstGeom prst="rect">
            <a:avLst/>
          </a:prstGeom>
          <a:solidFill>
            <a:srgbClr val="4472C4">
              <a:lumMod val="20000"/>
              <a:lumOff val="80000"/>
              <a:alpha val="41000"/>
            </a:srgbClr>
          </a:solidFill>
          <a:ln>
            <a:solidFill>
              <a:srgbClr val="000000"/>
            </a:solidFill>
            <a:prstDash val="lgDash"/>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IP assets that the company considers to be core or strategic technologies which it will not license except to partners such as vendors and suppliers.</a:t>
            </a:r>
          </a:p>
        </p:txBody>
      </p:sp>
      <p:sp>
        <p:nvSpPr>
          <p:cNvPr id="11" name="TextBox 10"/>
          <p:cNvSpPr txBox="1"/>
          <p:nvPr/>
        </p:nvSpPr>
        <p:spPr>
          <a:xfrm>
            <a:off x="5860646" y="2065021"/>
            <a:ext cx="2674620" cy="838200"/>
          </a:xfrm>
          <a:prstGeom prst="rect">
            <a:avLst/>
          </a:prstGeom>
          <a:solidFill>
            <a:srgbClr val="4472C4">
              <a:lumMod val="20000"/>
              <a:lumOff val="80000"/>
              <a:alpha val="41000"/>
            </a:srgbClr>
          </a:solidFill>
          <a:ln>
            <a:solidFill>
              <a:srgbClr val="000000"/>
            </a:solidFill>
            <a:prstDash val="lgDash"/>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Technologies that the company considers core or strategic, but which it has decide to license as a matter of public good.</a:t>
            </a:r>
          </a:p>
        </p:txBody>
      </p:sp>
      <p:sp>
        <p:nvSpPr>
          <p:cNvPr id="12" name="TextBox 11"/>
          <p:cNvSpPr txBox="1"/>
          <p:nvPr/>
        </p:nvSpPr>
        <p:spPr>
          <a:xfrm>
            <a:off x="4184245" y="552450"/>
            <a:ext cx="4343400" cy="381000"/>
          </a:xfrm>
          <a:prstGeom prst="rect">
            <a:avLst/>
          </a:prstGeom>
          <a:solidFill>
            <a:srgbClr val="1F4E79"/>
          </a:solidFill>
          <a:ln w="19050">
            <a:solidFill>
              <a:srgbClr val="000000"/>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rPr>
              <a:t>A simplified IP portfolio classification</a:t>
            </a:r>
          </a:p>
        </p:txBody>
      </p:sp>
      <p:cxnSp>
        <p:nvCxnSpPr>
          <p:cNvPr id="13" name="Straight Connector 12"/>
          <p:cNvCxnSpPr/>
          <p:nvPr/>
        </p:nvCxnSpPr>
        <p:spPr bwMode="auto">
          <a:xfrm>
            <a:off x="4191865" y="849631"/>
            <a:ext cx="0" cy="404622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Elbow Connector 13"/>
          <p:cNvCxnSpPr/>
          <p:nvPr/>
        </p:nvCxnSpPr>
        <p:spPr bwMode="auto">
          <a:xfrm rot="16200000" flipH="1">
            <a:off x="5289146" y="1341121"/>
            <a:ext cx="845820" cy="297180"/>
          </a:xfrm>
          <a:prstGeom prst="bentConnector3">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Elbow Connector 14"/>
          <p:cNvCxnSpPr/>
          <p:nvPr/>
        </p:nvCxnSpPr>
        <p:spPr bwMode="auto">
          <a:xfrm rot="16200000" flipH="1">
            <a:off x="5296766" y="2343149"/>
            <a:ext cx="845820" cy="297180"/>
          </a:xfrm>
          <a:prstGeom prst="bentConnector3">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Elbow Connector 15"/>
          <p:cNvCxnSpPr/>
          <p:nvPr/>
        </p:nvCxnSpPr>
        <p:spPr bwMode="auto">
          <a:xfrm rot="16200000" flipH="1">
            <a:off x="5296766" y="3345180"/>
            <a:ext cx="845820" cy="297180"/>
          </a:xfrm>
          <a:prstGeom prst="bentConnector3">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Elbow Connector 16"/>
          <p:cNvCxnSpPr/>
          <p:nvPr/>
        </p:nvCxnSpPr>
        <p:spPr bwMode="auto">
          <a:xfrm rot="16200000" flipH="1">
            <a:off x="5296766" y="4324351"/>
            <a:ext cx="845820" cy="297180"/>
          </a:xfrm>
          <a:prstGeom prst="bentConnector3">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4184245" y="773431"/>
            <a:ext cx="0" cy="404622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891851" y="757836"/>
            <a:ext cx="2430781" cy="609600"/>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0000">
                    <a:lumMod val="85000"/>
                    <a:lumOff val="15000"/>
                  </a:srgbClr>
                </a:solidFill>
                <a:effectLst/>
                <a:uLnTx/>
                <a:uFillTx/>
              </a:rPr>
              <a:t>Licensing</a:t>
            </a:r>
          </a:p>
        </p:txBody>
      </p:sp>
      <p:sp>
        <p:nvSpPr>
          <p:cNvPr id="20" name="Down Arrow 19"/>
          <p:cNvSpPr/>
          <p:nvPr/>
        </p:nvSpPr>
        <p:spPr bwMode="auto">
          <a:xfrm>
            <a:off x="1534387" y="1349416"/>
            <a:ext cx="712471" cy="495354"/>
          </a:xfrm>
          <a:prstGeom prst="downArrow">
            <a:avLst/>
          </a:prstGeom>
          <a:solidFill>
            <a:srgbClr val="4472C4"/>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1" name="TextBox 20"/>
          <p:cNvSpPr txBox="1"/>
          <p:nvPr/>
        </p:nvSpPr>
        <p:spPr>
          <a:xfrm>
            <a:off x="725170" y="2792732"/>
            <a:ext cx="2239876" cy="609600"/>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0000">
                    <a:lumMod val="85000"/>
                    <a:lumOff val="15000"/>
                  </a:srgbClr>
                </a:solidFill>
                <a:effectLst/>
                <a:uLnTx/>
                <a:uFillTx/>
              </a:rPr>
              <a:t>Assignment </a:t>
            </a:r>
          </a:p>
        </p:txBody>
      </p:sp>
      <p:sp>
        <p:nvSpPr>
          <p:cNvPr id="22" name="Down Arrow 21"/>
          <p:cNvSpPr/>
          <p:nvPr/>
        </p:nvSpPr>
        <p:spPr bwMode="auto">
          <a:xfrm>
            <a:off x="1534388" y="3341571"/>
            <a:ext cx="712471" cy="492618"/>
          </a:xfrm>
          <a:prstGeom prst="downArrow">
            <a:avLst/>
          </a:prstGeom>
          <a:solidFill>
            <a:srgbClr val="4472C4"/>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23" name="Picture 22"/>
          <p:cNvPicPr>
            <a:picLocks noChangeAspect="1"/>
          </p:cNvPicPr>
          <p:nvPr/>
        </p:nvPicPr>
        <p:blipFill>
          <a:blip r:embed="rId3"/>
          <a:stretch>
            <a:fillRect/>
          </a:stretch>
        </p:blipFill>
        <p:spPr>
          <a:xfrm>
            <a:off x="-106366" y="1879007"/>
            <a:ext cx="4237087" cy="993734"/>
          </a:xfrm>
          <a:prstGeom prst="rect">
            <a:avLst/>
          </a:prstGeom>
        </p:spPr>
      </p:pic>
      <p:sp>
        <p:nvSpPr>
          <p:cNvPr id="24" name="Rectangle 23"/>
          <p:cNvSpPr/>
          <p:nvPr/>
        </p:nvSpPr>
        <p:spPr>
          <a:xfrm>
            <a:off x="69740" y="3638550"/>
            <a:ext cx="4045059" cy="160043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The sale of an IP asset.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When an assignment has been completed,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the assignee hold full title of the assigned 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 </a:t>
            </a:r>
            <a:endParaRPr kumimoji="0" lang="en-US" sz="1800" b="0" i="0" u="none" strike="noStrike" kern="0" cap="none" spc="0" normalizeH="0" baseline="0" noProof="0" dirty="0">
              <a:ln>
                <a:noFill/>
              </a:ln>
              <a:solidFill>
                <a:prstClr val="black"/>
              </a:solidFill>
              <a:effectLst/>
              <a:uLnTx/>
              <a:uFillTx/>
            </a:endParaRPr>
          </a:p>
        </p:txBody>
      </p:sp>
      <p:pic>
        <p:nvPicPr>
          <p:cNvPr id="25" name="Picture 24"/>
          <p:cNvPicPr>
            <a:picLocks noChangeAspect="1"/>
          </p:cNvPicPr>
          <p:nvPr/>
        </p:nvPicPr>
        <p:blipFill>
          <a:blip r:embed="rId4"/>
          <a:stretch>
            <a:fillRect/>
          </a:stretch>
        </p:blipFill>
        <p:spPr>
          <a:xfrm>
            <a:off x="69741" y="99184"/>
            <a:ext cx="967617" cy="967617"/>
          </a:xfrm>
          <a:prstGeom prst="rect">
            <a:avLst/>
          </a:prstGeom>
        </p:spPr>
      </p:pic>
    </p:spTree>
    <p:extLst>
      <p:ext uri="{BB962C8B-B14F-4D97-AF65-F5344CB8AC3E}">
        <p14:creationId xmlns:p14="http://schemas.microsoft.com/office/powerpoint/2010/main" val="968118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42950"/>
            <a:ext cx="7290054" cy="381000"/>
          </a:xfrm>
        </p:spPr>
        <p:txBody>
          <a:bodyPr>
            <a:normAutofit fontScale="90000"/>
          </a:bodyPr>
          <a:lstStyle/>
          <a:p>
            <a:r>
              <a:rPr lang="en-US" dirty="0"/>
              <a:t>Access to Finance</a:t>
            </a:r>
          </a:p>
        </p:txBody>
      </p:sp>
      <p:graphicFrame>
        <p:nvGraphicFramePr>
          <p:cNvPr id="3" name="Diagram 2"/>
          <p:cNvGraphicFramePr/>
          <p:nvPr>
            <p:extLst>
              <p:ext uri="{D42A27DB-BD31-4B8C-83A1-F6EECF244321}">
                <p14:modId xmlns:p14="http://schemas.microsoft.com/office/powerpoint/2010/main" val="3969947626"/>
              </p:ext>
            </p:extLst>
          </p:nvPr>
        </p:nvGraphicFramePr>
        <p:xfrm>
          <a:off x="2301134" y="1372842"/>
          <a:ext cx="6720840" cy="3452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own Arrow 3"/>
          <p:cNvSpPr/>
          <p:nvPr/>
        </p:nvSpPr>
        <p:spPr bwMode="auto">
          <a:xfrm>
            <a:off x="672859" y="2058642"/>
            <a:ext cx="712471" cy="504463"/>
          </a:xfrm>
          <a:prstGeom prst="downArrow">
            <a:avLst/>
          </a:prstGeom>
          <a:solidFill>
            <a:srgbClr val="4472C4"/>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5" name="Rectangle 4"/>
          <p:cNvSpPr/>
          <p:nvPr/>
        </p:nvSpPr>
        <p:spPr>
          <a:xfrm>
            <a:off x="243734" y="2592042"/>
            <a:ext cx="1876925" cy="23229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Until a startup can generate sufficient income to sustain its operations, it needs funding!</a:t>
            </a:r>
            <a:endParaRPr kumimoji="0" lang="en-US" sz="2000" b="0" i="0" u="none" strike="noStrike" kern="0" cap="none" spc="0" normalizeH="0" baseline="0" noProof="0" dirty="0">
              <a:ln>
                <a:noFill/>
              </a:ln>
              <a:solidFill>
                <a:prstClr val="black"/>
              </a:solidFill>
              <a:effectLst/>
              <a:uLnTx/>
              <a:uFillTx/>
            </a:endParaRPr>
          </a:p>
        </p:txBody>
      </p:sp>
      <p:sp>
        <p:nvSpPr>
          <p:cNvPr id="6" name="Rectangle 5"/>
          <p:cNvSpPr/>
          <p:nvPr/>
        </p:nvSpPr>
        <p:spPr>
          <a:xfrm>
            <a:off x="152400" y="1504950"/>
            <a:ext cx="203151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rPr>
              <a:t>“Valley of death”</a:t>
            </a:r>
            <a:endParaRPr kumimoji="0" lang="en-US" sz="20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985251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7290054" cy="380237"/>
          </a:xfrm>
        </p:spPr>
        <p:txBody>
          <a:bodyPr>
            <a:normAutofit fontScale="90000"/>
          </a:bodyPr>
          <a:lstStyle/>
          <a:p>
            <a:r>
              <a:rPr lang="en-US" dirty="0"/>
              <a:t>Increase the value of a startup</a:t>
            </a:r>
            <a:br>
              <a:rPr lang="en-US" dirty="0"/>
            </a:br>
            <a:endParaRPr lang="en-US" dirty="0"/>
          </a:p>
        </p:txBody>
      </p:sp>
      <p:sp>
        <p:nvSpPr>
          <p:cNvPr id="3" name="TextBox 2"/>
          <p:cNvSpPr txBox="1"/>
          <p:nvPr/>
        </p:nvSpPr>
        <p:spPr>
          <a:xfrm>
            <a:off x="533400" y="1352550"/>
            <a:ext cx="8458200" cy="304800"/>
          </a:xfrm>
          <a:prstGeom prst="rect">
            <a:avLst/>
          </a:prstGeom>
          <a:solidFill>
            <a:srgbClr val="4472C4">
              <a:lumMod val="20000"/>
              <a:lumOff val="80000"/>
            </a:srgbClr>
          </a:solid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rPr>
              <a:t>Classification</a:t>
            </a:r>
            <a:r>
              <a:rPr kumimoji="0" lang="en-US" sz="1600" b="0" i="0" u="none" strike="noStrike" kern="0" cap="none" spc="0" normalizeH="0" baseline="0" noProof="0" dirty="0" smtClean="0">
                <a:ln>
                  <a:noFill/>
                </a:ln>
                <a:solidFill>
                  <a:srgbClr val="000000"/>
                </a:solidFill>
                <a:effectLst/>
                <a:uLnTx/>
                <a:uFillTx/>
              </a:rPr>
              <a:t> 			</a:t>
            </a:r>
            <a:r>
              <a:rPr kumimoji="0" lang="en-US" sz="1600" b="1" i="0" u="none" strike="noStrike" kern="0" cap="none" spc="0" normalizeH="0" baseline="0" noProof="0" dirty="0" smtClean="0">
                <a:ln>
                  <a:noFill/>
                </a:ln>
                <a:solidFill>
                  <a:srgbClr val="000000"/>
                </a:solidFill>
                <a:effectLst/>
                <a:uLnTx/>
                <a:uFillTx/>
              </a:rPr>
              <a:t>Valuation trigger</a:t>
            </a:r>
          </a:p>
        </p:txBody>
      </p:sp>
      <p:sp>
        <p:nvSpPr>
          <p:cNvPr id="4" name="TextBox 3"/>
          <p:cNvSpPr txBox="1"/>
          <p:nvPr/>
        </p:nvSpPr>
        <p:spPr>
          <a:xfrm>
            <a:off x="481531" y="1874910"/>
            <a:ext cx="2819400" cy="2819400"/>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rPr>
              <a:t>Transaction</a:t>
            </a:r>
            <a:r>
              <a:rPr kumimoji="0" lang="en-US" sz="1400" b="0" i="0"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rPr>
              <a:t>Enforcement of IPRs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rPr>
              <a:t>Internal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rPr>
              <a:t>Other purposes</a:t>
            </a:r>
          </a:p>
        </p:txBody>
      </p:sp>
      <p:sp>
        <p:nvSpPr>
          <p:cNvPr id="5" name="TextBox 4"/>
          <p:cNvSpPr txBox="1"/>
          <p:nvPr/>
        </p:nvSpPr>
        <p:spPr>
          <a:xfrm>
            <a:off x="4114800" y="2713110"/>
            <a:ext cx="4572000" cy="2098925"/>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Calculation of damage when IPRs are infringed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Investment in R&amp;D                                                Internal management of IP assets                       Strategic financing, raising equity/capital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Financial reporting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Bankruptcy/liquidation                                            Optimizing taxation                                                  Insurance of IP assets  </a:t>
            </a:r>
          </a:p>
        </p:txBody>
      </p:sp>
      <p:cxnSp>
        <p:nvCxnSpPr>
          <p:cNvPr id="6" name="Straight Connector 5"/>
          <p:cNvCxnSpPr/>
          <p:nvPr/>
        </p:nvCxnSpPr>
        <p:spPr bwMode="auto">
          <a:xfrm flipH="1">
            <a:off x="533400" y="2713110"/>
            <a:ext cx="8153400" cy="0"/>
          </a:xfrm>
          <a:prstGeom prst="line">
            <a:avLst/>
          </a:prstGeom>
          <a:noFill/>
          <a:ln w="9525" cap="flat" cmpd="sng" algn="ctr">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4114800" y="1713837"/>
            <a:ext cx="4185920" cy="1069123"/>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Licensing of IP assets; franchising                             Sale or purchase of IP assets                                   M&amp;A; divestures, spin-offs                                        Joint venture or strategic alliance</a:t>
            </a:r>
          </a:p>
        </p:txBody>
      </p:sp>
      <p:cxnSp>
        <p:nvCxnSpPr>
          <p:cNvPr id="8" name="Straight Connector 7"/>
          <p:cNvCxnSpPr/>
          <p:nvPr/>
        </p:nvCxnSpPr>
        <p:spPr bwMode="auto">
          <a:xfrm flipH="1">
            <a:off x="481531" y="3170310"/>
            <a:ext cx="8153400" cy="0"/>
          </a:xfrm>
          <a:prstGeom prst="line">
            <a:avLst/>
          </a:prstGeom>
          <a:noFill/>
          <a:ln w="9525" cap="flat" cmpd="sng" algn="ctr">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456131" y="4084710"/>
            <a:ext cx="8153400" cy="0"/>
          </a:xfrm>
          <a:prstGeom prst="line">
            <a:avLst/>
          </a:prstGeom>
          <a:noFill/>
          <a:ln w="9525" cap="flat" cmpd="sng" algn="ctr">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62778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686943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895350"/>
            <a:ext cx="7290054" cy="228600"/>
          </a:xfrm>
        </p:spPr>
        <p:txBody>
          <a:bodyPr>
            <a:normAutofit fontScale="90000"/>
          </a:bodyPr>
          <a:lstStyle/>
          <a:p>
            <a:r>
              <a:rPr lang="en-US" dirty="0"/>
              <a:t>IP Risk Management</a:t>
            </a:r>
            <a:br>
              <a:rPr lang="en-US" dirty="0"/>
            </a:br>
            <a:endParaRPr lang="en-US" dirty="0"/>
          </a:p>
        </p:txBody>
      </p:sp>
      <p:sp>
        <p:nvSpPr>
          <p:cNvPr id="4" name="Content Placeholder 2"/>
          <p:cNvSpPr txBox="1">
            <a:spLocks/>
          </p:cNvSpPr>
          <p:nvPr/>
        </p:nvSpPr>
        <p:spPr bwMode="auto">
          <a:xfrm>
            <a:off x="340358" y="1633221"/>
            <a:ext cx="2641600" cy="32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Blip>
                <a:blip r:embed="rId3"/>
              </a:buBlip>
              <a:defRPr sz="1800">
                <a:solidFill>
                  <a:schemeClr val="tx1"/>
                </a:solidFill>
                <a:latin typeface="+mn-lt"/>
                <a:ea typeface="+mn-ea"/>
                <a:cs typeface="+mn-cs"/>
              </a:defRPr>
            </a:lvl1pPr>
            <a:lvl2pPr marL="557199" indent="-214308" algn="l" rtl="0" eaLnBrk="1" fontAlgn="base" hangingPunct="1">
              <a:spcBef>
                <a:spcPct val="20000"/>
              </a:spcBef>
              <a:spcAft>
                <a:spcPct val="0"/>
              </a:spcAft>
              <a:buBlip>
                <a:blip r:embed="rId3"/>
              </a:buBlip>
              <a:defRPr sz="1800">
                <a:solidFill>
                  <a:schemeClr val="tx1"/>
                </a:solidFill>
                <a:latin typeface="+mn-lt"/>
                <a:cs typeface="+mn-cs"/>
              </a:defRPr>
            </a:lvl2pPr>
            <a:lvl3pPr marL="857229" indent="-171446" algn="l" rtl="0" eaLnBrk="1" fontAlgn="base" hangingPunct="1">
              <a:spcBef>
                <a:spcPct val="20000"/>
              </a:spcBef>
              <a:spcAft>
                <a:spcPct val="0"/>
              </a:spcAft>
              <a:buBlip>
                <a:blip r:embed="rId3"/>
              </a:buBlip>
              <a:defRPr sz="1800">
                <a:solidFill>
                  <a:schemeClr val="tx1"/>
                </a:solidFill>
                <a:latin typeface="+mn-lt"/>
                <a:cs typeface="+mn-cs"/>
              </a:defRPr>
            </a:lvl3pPr>
            <a:lvl4pPr marL="1200121" indent="-171446" algn="l" rtl="0" eaLnBrk="1" fontAlgn="base" hangingPunct="1">
              <a:spcBef>
                <a:spcPct val="20000"/>
              </a:spcBef>
              <a:spcAft>
                <a:spcPct val="0"/>
              </a:spcAft>
              <a:buBlip>
                <a:blip r:embed="rId3"/>
              </a:buBlip>
              <a:defRPr sz="1800">
                <a:solidFill>
                  <a:schemeClr val="tx1"/>
                </a:solidFill>
                <a:latin typeface="+mn-lt"/>
                <a:cs typeface="+mn-cs"/>
              </a:defRPr>
            </a:lvl4pPr>
            <a:lvl5pPr marL="1543012" indent="-171446" algn="l" rtl="0" eaLnBrk="1" fontAlgn="base" hangingPunct="1">
              <a:spcBef>
                <a:spcPct val="20000"/>
              </a:spcBef>
              <a:spcAft>
                <a:spcPct val="0"/>
              </a:spcAft>
              <a:buBlip>
                <a:blip r:embed="rId3"/>
              </a:buBlip>
              <a:defRPr sz="1800">
                <a:solidFill>
                  <a:schemeClr val="tx1"/>
                </a:solidFill>
                <a:latin typeface="+mn-lt"/>
                <a:cs typeface="+mn-cs"/>
              </a:defRPr>
            </a:lvl5pPr>
            <a:lvl6pPr marL="1885904" indent="-171446" algn="l" rtl="0" eaLnBrk="1" fontAlgn="base" hangingPunct="1">
              <a:spcBef>
                <a:spcPct val="20000"/>
              </a:spcBef>
              <a:spcAft>
                <a:spcPct val="0"/>
              </a:spcAft>
              <a:buBlip>
                <a:blip r:embed="rId3"/>
              </a:buBlip>
              <a:defRPr sz="1800">
                <a:solidFill>
                  <a:schemeClr val="tx1"/>
                </a:solidFill>
                <a:latin typeface="+mn-lt"/>
                <a:cs typeface="+mn-cs"/>
              </a:defRPr>
            </a:lvl6pPr>
            <a:lvl7pPr marL="2228795" indent="-171446" algn="l" rtl="0" eaLnBrk="1" fontAlgn="base" hangingPunct="1">
              <a:spcBef>
                <a:spcPct val="20000"/>
              </a:spcBef>
              <a:spcAft>
                <a:spcPct val="0"/>
              </a:spcAft>
              <a:buBlip>
                <a:blip r:embed="rId3"/>
              </a:buBlip>
              <a:defRPr sz="1800">
                <a:solidFill>
                  <a:schemeClr val="tx1"/>
                </a:solidFill>
                <a:latin typeface="+mn-lt"/>
                <a:cs typeface="+mn-cs"/>
              </a:defRPr>
            </a:lvl7pPr>
            <a:lvl8pPr marL="2571686" indent="-171446" algn="l" rtl="0" eaLnBrk="1" fontAlgn="base" hangingPunct="1">
              <a:spcBef>
                <a:spcPct val="20000"/>
              </a:spcBef>
              <a:spcAft>
                <a:spcPct val="0"/>
              </a:spcAft>
              <a:buBlip>
                <a:blip r:embed="rId3"/>
              </a:buBlip>
              <a:defRPr sz="1800">
                <a:solidFill>
                  <a:schemeClr val="tx1"/>
                </a:solidFill>
                <a:latin typeface="+mn-lt"/>
                <a:cs typeface="+mn-cs"/>
              </a:defRPr>
            </a:lvl8pPr>
            <a:lvl9pPr marL="2914578" indent="-171446" algn="l" rtl="0" eaLnBrk="1" fontAlgn="base" hangingPunct="1">
              <a:spcBef>
                <a:spcPct val="20000"/>
              </a:spcBef>
              <a:spcAft>
                <a:spcPct val="0"/>
              </a:spcAft>
              <a:buBlip>
                <a:blip r:embed="rId3"/>
              </a:buBlip>
              <a:defRPr sz="1800">
                <a:solidFill>
                  <a:schemeClr val="tx1"/>
                </a:solidFill>
                <a:latin typeface="+mn-lt"/>
                <a:cs typeface="+mn-cs"/>
              </a:defRPr>
            </a:lvl9pPr>
          </a:lstStyle>
          <a:p>
            <a:pPr>
              <a:buFont typeface="Wingdings" panose="05000000000000000000" pitchFamily="2" charset="2"/>
              <a:buChar char="v"/>
              <a:defRPr/>
            </a:pPr>
            <a:r>
              <a:rPr lang="en-US" b="1" kern="0" dirty="0" smtClean="0">
                <a:solidFill>
                  <a:srgbClr val="000000"/>
                </a:solidFill>
                <a:latin typeface="Arial"/>
                <a:cs typeface="Arial"/>
              </a:rPr>
              <a:t>Clarify ownership &amp; usage rights</a:t>
            </a:r>
          </a:p>
          <a:p>
            <a:pPr marL="0" indent="0">
              <a:buFontTx/>
              <a:buNone/>
              <a:defRPr/>
            </a:pPr>
            <a:endParaRPr lang="en-US" b="1" kern="0" dirty="0" smtClean="0">
              <a:solidFill>
                <a:srgbClr val="000000"/>
              </a:solidFill>
              <a:latin typeface="Arial"/>
              <a:cs typeface="Arial"/>
            </a:endParaRPr>
          </a:p>
          <a:p>
            <a:pPr>
              <a:buFont typeface="Wingdings" panose="05000000000000000000" pitchFamily="2" charset="2"/>
              <a:buChar char="ü"/>
              <a:defRPr/>
            </a:pPr>
            <a:r>
              <a:rPr lang="en-US" sz="1600" kern="0" dirty="0" smtClean="0">
                <a:solidFill>
                  <a:srgbClr val="000000"/>
                </a:solidFill>
                <a:latin typeface="Arial"/>
                <a:cs typeface="Arial"/>
              </a:rPr>
              <a:t>Register at early stage</a:t>
            </a:r>
          </a:p>
          <a:p>
            <a:pPr>
              <a:buFont typeface="Wingdings" panose="05000000000000000000" pitchFamily="2" charset="2"/>
              <a:buChar char="ü"/>
              <a:defRPr/>
            </a:pPr>
            <a:r>
              <a:rPr lang="en-US" sz="1600" kern="0" dirty="0" smtClean="0">
                <a:solidFill>
                  <a:srgbClr val="000000"/>
                </a:solidFill>
                <a:latin typeface="Arial"/>
                <a:cs typeface="Arial"/>
              </a:rPr>
              <a:t>Respect deadlines</a:t>
            </a:r>
          </a:p>
          <a:p>
            <a:pPr>
              <a:buFont typeface="Wingdings" panose="05000000000000000000" pitchFamily="2" charset="2"/>
              <a:buChar char="ü"/>
              <a:defRPr/>
            </a:pPr>
            <a:r>
              <a:rPr lang="en-US" sz="1600" kern="0" dirty="0" smtClean="0">
                <a:solidFill>
                  <a:srgbClr val="000000"/>
                </a:solidFill>
                <a:latin typeface="Arial"/>
                <a:cs typeface="Arial"/>
              </a:rPr>
              <a:t>Obtain protection in all relevant markets</a:t>
            </a:r>
          </a:p>
          <a:p>
            <a:pPr>
              <a:buFont typeface="Wingdings" panose="05000000000000000000" pitchFamily="2" charset="2"/>
              <a:buChar char="ü"/>
              <a:defRPr/>
            </a:pPr>
            <a:r>
              <a:rPr lang="en-US" sz="1600" kern="0" dirty="0" smtClean="0">
                <a:solidFill>
                  <a:srgbClr val="000000"/>
                </a:solidFill>
                <a:latin typeface="Arial"/>
                <a:cs typeface="Arial"/>
              </a:rPr>
              <a:t>Prevent leakage </a:t>
            </a:r>
          </a:p>
          <a:p>
            <a:pPr>
              <a:buFont typeface="Wingdings" panose="05000000000000000000" pitchFamily="2" charset="2"/>
              <a:buChar char="ü"/>
              <a:defRPr/>
            </a:pPr>
            <a:r>
              <a:rPr lang="en-US" sz="1600" kern="0" dirty="0" smtClean="0">
                <a:solidFill>
                  <a:srgbClr val="000000"/>
                </a:solidFill>
                <a:latin typeface="Arial"/>
                <a:cs typeface="Arial"/>
              </a:rPr>
              <a:t>Obtain assignments</a:t>
            </a:r>
          </a:p>
          <a:p>
            <a:pPr marL="0" indent="0">
              <a:buFontTx/>
              <a:buNone/>
              <a:defRPr/>
            </a:pPr>
            <a:endParaRPr lang="en-US" kern="0" dirty="0">
              <a:solidFill>
                <a:srgbClr val="000000"/>
              </a:solidFill>
              <a:latin typeface="Arial"/>
              <a:cs typeface="Arial"/>
            </a:endParaRPr>
          </a:p>
        </p:txBody>
      </p:sp>
      <p:sp>
        <p:nvSpPr>
          <p:cNvPr id="5" name="Content Placeholder 2"/>
          <p:cNvSpPr txBox="1">
            <a:spLocks/>
          </p:cNvSpPr>
          <p:nvPr/>
        </p:nvSpPr>
        <p:spPr bwMode="auto">
          <a:xfrm>
            <a:off x="3505200" y="1581150"/>
            <a:ext cx="2514600" cy="32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Blip>
                <a:blip r:embed="rId3"/>
              </a:buBlip>
              <a:defRPr sz="1800">
                <a:solidFill>
                  <a:schemeClr val="tx1"/>
                </a:solidFill>
                <a:latin typeface="+mn-lt"/>
                <a:ea typeface="+mn-ea"/>
                <a:cs typeface="+mn-cs"/>
              </a:defRPr>
            </a:lvl1pPr>
            <a:lvl2pPr marL="557213" indent="-214313" algn="l" rtl="0" eaLnBrk="1" fontAlgn="base" hangingPunct="1">
              <a:spcBef>
                <a:spcPct val="20000"/>
              </a:spcBef>
              <a:spcAft>
                <a:spcPct val="0"/>
              </a:spcAft>
              <a:buBlip>
                <a:blip r:embed="rId3"/>
              </a:buBlip>
              <a:defRPr sz="1800">
                <a:solidFill>
                  <a:schemeClr val="tx1"/>
                </a:solidFill>
                <a:latin typeface="+mn-lt"/>
                <a:cs typeface="+mn-cs"/>
              </a:defRPr>
            </a:lvl2pPr>
            <a:lvl3pPr marL="857250" indent="-171450" algn="l" rtl="0" eaLnBrk="1" fontAlgn="base" hangingPunct="1">
              <a:spcBef>
                <a:spcPct val="20000"/>
              </a:spcBef>
              <a:spcAft>
                <a:spcPct val="0"/>
              </a:spcAft>
              <a:buBlip>
                <a:blip r:embed="rId3"/>
              </a:buBlip>
              <a:defRPr sz="1800">
                <a:solidFill>
                  <a:schemeClr val="tx1"/>
                </a:solidFill>
                <a:latin typeface="+mn-lt"/>
                <a:cs typeface="+mn-cs"/>
              </a:defRPr>
            </a:lvl3pPr>
            <a:lvl4pPr marL="1200150" indent="-171450" algn="l" rtl="0" eaLnBrk="1" fontAlgn="base" hangingPunct="1">
              <a:spcBef>
                <a:spcPct val="20000"/>
              </a:spcBef>
              <a:spcAft>
                <a:spcPct val="0"/>
              </a:spcAft>
              <a:buBlip>
                <a:blip r:embed="rId3"/>
              </a:buBlip>
              <a:defRPr sz="1800">
                <a:solidFill>
                  <a:schemeClr val="tx1"/>
                </a:solidFill>
                <a:latin typeface="+mn-lt"/>
                <a:cs typeface="+mn-cs"/>
              </a:defRPr>
            </a:lvl4pPr>
            <a:lvl5pPr marL="1543050" indent="-171450" algn="l" rtl="0" eaLnBrk="1" fontAlgn="base" hangingPunct="1">
              <a:spcBef>
                <a:spcPct val="20000"/>
              </a:spcBef>
              <a:spcAft>
                <a:spcPct val="0"/>
              </a:spcAft>
              <a:buBlip>
                <a:blip r:embed="rId3"/>
              </a:buBlip>
              <a:defRPr sz="1800">
                <a:solidFill>
                  <a:schemeClr val="tx1"/>
                </a:solidFill>
                <a:latin typeface="+mn-lt"/>
                <a:cs typeface="+mn-cs"/>
              </a:defRPr>
            </a:lvl5pPr>
            <a:lvl6pPr marL="1885950" indent="-171450" algn="l" rtl="0" eaLnBrk="1" fontAlgn="base" hangingPunct="1">
              <a:spcBef>
                <a:spcPct val="20000"/>
              </a:spcBef>
              <a:spcAft>
                <a:spcPct val="0"/>
              </a:spcAft>
              <a:buBlip>
                <a:blip r:embed="rId3"/>
              </a:buBlip>
              <a:defRPr sz="1800">
                <a:solidFill>
                  <a:schemeClr val="tx1"/>
                </a:solidFill>
                <a:latin typeface="+mn-lt"/>
                <a:cs typeface="+mn-cs"/>
              </a:defRPr>
            </a:lvl6pPr>
            <a:lvl7pPr marL="2228850" indent="-171450" algn="l" rtl="0" eaLnBrk="1" fontAlgn="base" hangingPunct="1">
              <a:spcBef>
                <a:spcPct val="20000"/>
              </a:spcBef>
              <a:spcAft>
                <a:spcPct val="0"/>
              </a:spcAft>
              <a:buBlip>
                <a:blip r:embed="rId3"/>
              </a:buBlip>
              <a:defRPr sz="1800">
                <a:solidFill>
                  <a:schemeClr val="tx1"/>
                </a:solidFill>
                <a:latin typeface="+mn-lt"/>
                <a:cs typeface="+mn-cs"/>
              </a:defRPr>
            </a:lvl7pPr>
            <a:lvl8pPr marL="2571750" indent="-171450" algn="l" rtl="0" eaLnBrk="1" fontAlgn="base" hangingPunct="1">
              <a:spcBef>
                <a:spcPct val="20000"/>
              </a:spcBef>
              <a:spcAft>
                <a:spcPct val="0"/>
              </a:spcAft>
              <a:buBlip>
                <a:blip r:embed="rId3"/>
              </a:buBlip>
              <a:defRPr sz="1800">
                <a:solidFill>
                  <a:schemeClr val="tx1"/>
                </a:solidFill>
                <a:latin typeface="+mn-lt"/>
                <a:cs typeface="+mn-cs"/>
              </a:defRPr>
            </a:lvl8pPr>
            <a:lvl9pPr marL="2914650" indent="-171450" algn="l" rtl="0" eaLnBrk="1" fontAlgn="base" hangingPunct="1">
              <a:spcBef>
                <a:spcPct val="20000"/>
              </a:spcBef>
              <a:spcAft>
                <a:spcPct val="0"/>
              </a:spcAft>
              <a:buBlip>
                <a:blip r:embed="rId3"/>
              </a:buBlip>
              <a:defRPr sz="1800">
                <a:solidFill>
                  <a:schemeClr val="tx1"/>
                </a:solidFill>
                <a:latin typeface="+mn-lt"/>
                <a:cs typeface="+mn-cs"/>
              </a:defRPr>
            </a:lvl9pPr>
          </a:lstStyle>
          <a:p>
            <a:pPr>
              <a:buFont typeface="Wingdings" panose="05000000000000000000" pitchFamily="2" charset="2"/>
              <a:buChar char="v"/>
            </a:pPr>
            <a:r>
              <a:rPr lang="en-US" b="1" kern="0" dirty="0">
                <a:solidFill>
                  <a:srgbClr val="000000"/>
                </a:solidFill>
                <a:latin typeface="Arial"/>
                <a:cs typeface="Arial"/>
              </a:rPr>
              <a:t>Prevent litigation</a:t>
            </a:r>
          </a:p>
          <a:p>
            <a:pPr marL="0" indent="0">
              <a:buFontTx/>
              <a:buNone/>
            </a:pPr>
            <a:endParaRPr lang="en-US" kern="0" dirty="0">
              <a:solidFill>
                <a:srgbClr val="000000"/>
              </a:solidFill>
              <a:latin typeface="Arial"/>
              <a:cs typeface="Arial"/>
            </a:endParaRPr>
          </a:p>
          <a:p>
            <a:pPr marL="0" indent="0">
              <a:buFontTx/>
              <a:buNone/>
            </a:pPr>
            <a:endParaRPr lang="en-US" kern="0" dirty="0">
              <a:solidFill>
                <a:srgbClr val="000000"/>
              </a:solidFill>
              <a:latin typeface="Arial"/>
              <a:cs typeface="Arial"/>
            </a:endParaRPr>
          </a:p>
          <a:p>
            <a:pPr>
              <a:buFont typeface="Wingdings" panose="05000000000000000000" pitchFamily="2" charset="2"/>
              <a:buChar char="ü"/>
            </a:pPr>
            <a:r>
              <a:rPr lang="en-US" sz="1600" kern="0" dirty="0">
                <a:solidFill>
                  <a:srgbClr val="000000"/>
                </a:solidFill>
                <a:latin typeface="Arial"/>
                <a:cs typeface="Arial"/>
              </a:rPr>
              <a:t>Check third party rights</a:t>
            </a:r>
          </a:p>
          <a:p>
            <a:pPr>
              <a:buFont typeface="Wingdings" panose="05000000000000000000" pitchFamily="2" charset="2"/>
              <a:buChar char="ü"/>
            </a:pPr>
            <a:r>
              <a:rPr lang="en-US" sz="1600" kern="0" dirty="0">
                <a:solidFill>
                  <a:srgbClr val="000000"/>
                </a:solidFill>
                <a:latin typeface="Arial"/>
                <a:cs typeface="Arial"/>
              </a:rPr>
              <a:t>Avoid infringement</a:t>
            </a:r>
          </a:p>
          <a:p>
            <a:pPr>
              <a:buFont typeface="Wingdings" panose="05000000000000000000" pitchFamily="2" charset="2"/>
              <a:buChar char="ü"/>
            </a:pPr>
            <a:r>
              <a:rPr lang="en-US" sz="1600" kern="0" dirty="0">
                <a:solidFill>
                  <a:srgbClr val="000000"/>
                </a:solidFill>
                <a:latin typeface="Arial"/>
                <a:cs typeface="Arial"/>
              </a:rPr>
              <a:t>Freedom to Operate analysis(FTO)</a:t>
            </a:r>
          </a:p>
        </p:txBody>
      </p:sp>
      <p:sp>
        <p:nvSpPr>
          <p:cNvPr id="6" name="Content Placeholder 2"/>
          <p:cNvSpPr txBox="1">
            <a:spLocks/>
          </p:cNvSpPr>
          <p:nvPr/>
        </p:nvSpPr>
        <p:spPr bwMode="auto">
          <a:xfrm>
            <a:off x="6234427" y="1633221"/>
            <a:ext cx="2564131" cy="32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Blip>
                <a:blip r:embed="rId3"/>
              </a:buBlip>
              <a:defRPr sz="1800">
                <a:solidFill>
                  <a:schemeClr val="tx1"/>
                </a:solidFill>
                <a:latin typeface="+mn-lt"/>
                <a:ea typeface="+mn-ea"/>
                <a:cs typeface="+mn-cs"/>
              </a:defRPr>
            </a:lvl1pPr>
            <a:lvl2pPr marL="557213" indent="-214313" algn="l" rtl="0" eaLnBrk="1" fontAlgn="base" hangingPunct="1">
              <a:spcBef>
                <a:spcPct val="20000"/>
              </a:spcBef>
              <a:spcAft>
                <a:spcPct val="0"/>
              </a:spcAft>
              <a:buBlip>
                <a:blip r:embed="rId3"/>
              </a:buBlip>
              <a:defRPr sz="1800">
                <a:solidFill>
                  <a:schemeClr val="tx1"/>
                </a:solidFill>
                <a:latin typeface="+mn-lt"/>
                <a:cs typeface="+mn-cs"/>
              </a:defRPr>
            </a:lvl2pPr>
            <a:lvl3pPr marL="857250" indent="-171450" algn="l" rtl="0" eaLnBrk="1" fontAlgn="base" hangingPunct="1">
              <a:spcBef>
                <a:spcPct val="20000"/>
              </a:spcBef>
              <a:spcAft>
                <a:spcPct val="0"/>
              </a:spcAft>
              <a:buBlip>
                <a:blip r:embed="rId3"/>
              </a:buBlip>
              <a:defRPr sz="1800">
                <a:solidFill>
                  <a:schemeClr val="tx1"/>
                </a:solidFill>
                <a:latin typeface="+mn-lt"/>
                <a:cs typeface="+mn-cs"/>
              </a:defRPr>
            </a:lvl3pPr>
            <a:lvl4pPr marL="1200150" indent="-171450" algn="l" rtl="0" eaLnBrk="1" fontAlgn="base" hangingPunct="1">
              <a:spcBef>
                <a:spcPct val="20000"/>
              </a:spcBef>
              <a:spcAft>
                <a:spcPct val="0"/>
              </a:spcAft>
              <a:buBlip>
                <a:blip r:embed="rId3"/>
              </a:buBlip>
              <a:defRPr sz="1800">
                <a:solidFill>
                  <a:schemeClr val="tx1"/>
                </a:solidFill>
                <a:latin typeface="+mn-lt"/>
                <a:cs typeface="+mn-cs"/>
              </a:defRPr>
            </a:lvl4pPr>
            <a:lvl5pPr marL="1543050" indent="-171450" algn="l" rtl="0" eaLnBrk="1" fontAlgn="base" hangingPunct="1">
              <a:spcBef>
                <a:spcPct val="20000"/>
              </a:spcBef>
              <a:spcAft>
                <a:spcPct val="0"/>
              </a:spcAft>
              <a:buBlip>
                <a:blip r:embed="rId3"/>
              </a:buBlip>
              <a:defRPr sz="1800">
                <a:solidFill>
                  <a:schemeClr val="tx1"/>
                </a:solidFill>
                <a:latin typeface="+mn-lt"/>
                <a:cs typeface="+mn-cs"/>
              </a:defRPr>
            </a:lvl5pPr>
            <a:lvl6pPr marL="1885950" indent="-171450" algn="l" rtl="0" eaLnBrk="1" fontAlgn="base" hangingPunct="1">
              <a:spcBef>
                <a:spcPct val="20000"/>
              </a:spcBef>
              <a:spcAft>
                <a:spcPct val="0"/>
              </a:spcAft>
              <a:buBlip>
                <a:blip r:embed="rId3"/>
              </a:buBlip>
              <a:defRPr sz="1800">
                <a:solidFill>
                  <a:schemeClr val="tx1"/>
                </a:solidFill>
                <a:latin typeface="+mn-lt"/>
                <a:cs typeface="+mn-cs"/>
              </a:defRPr>
            </a:lvl6pPr>
            <a:lvl7pPr marL="2228850" indent="-171450" algn="l" rtl="0" eaLnBrk="1" fontAlgn="base" hangingPunct="1">
              <a:spcBef>
                <a:spcPct val="20000"/>
              </a:spcBef>
              <a:spcAft>
                <a:spcPct val="0"/>
              </a:spcAft>
              <a:buBlip>
                <a:blip r:embed="rId3"/>
              </a:buBlip>
              <a:defRPr sz="1800">
                <a:solidFill>
                  <a:schemeClr val="tx1"/>
                </a:solidFill>
                <a:latin typeface="+mn-lt"/>
                <a:cs typeface="+mn-cs"/>
              </a:defRPr>
            </a:lvl7pPr>
            <a:lvl8pPr marL="2571750" indent="-171450" algn="l" rtl="0" eaLnBrk="1" fontAlgn="base" hangingPunct="1">
              <a:spcBef>
                <a:spcPct val="20000"/>
              </a:spcBef>
              <a:spcAft>
                <a:spcPct val="0"/>
              </a:spcAft>
              <a:buBlip>
                <a:blip r:embed="rId3"/>
              </a:buBlip>
              <a:defRPr sz="1800">
                <a:solidFill>
                  <a:schemeClr val="tx1"/>
                </a:solidFill>
                <a:latin typeface="+mn-lt"/>
                <a:cs typeface="+mn-cs"/>
              </a:defRPr>
            </a:lvl8pPr>
            <a:lvl9pPr marL="2914650" indent="-171450" algn="l" rtl="0" eaLnBrk="1" fontAlgn="base" hangingPunct="1">
              <a:spcBef>
                <a:spcPct val="20000"/>
              </a:spcBef>
              <a:spcAft>
                <a:spcPct val="0"/>
              </a:spcAft>
              <a:buBlip>
                <a:blip r:embed="rId3"/>
              </a:buBlip>
              <a:defRPr sz="1800">
                <a:solidFill>
                  <a:schemeClr val="tx1"/>
                </a:solidFill>
                <a:latin typeface="+mn-lt"/>
                <a:cs typeface="+mn-cs"/>
              </a:defRPr>
            </a:lvl9pPr>
          </a:lstStyle>
          <a:p>
            <a:pPr>
              <a:buFont typeface="Wingdings" panose="05000000000000000000" pitchFamily="2" charset="2"/>
              <a:buChar char="v"/>
            </a:pPr>
            <a:r>
              <a:rPr lang="en-US" b="1" kern="0" dirty="0">
                <a:solidFill>
                  <a:srgbClr val="000000"/>
                </a:solidFill>
                <a:latin typeface="Arial"/>
                <a:cs typeface="Arial"/>
              </a:rPr>
              <a:t>Avoid wasting time &amp; resources </a:t>
            </a:r>
          </a:p>
          <a:p>
            <a:pPr>
              <a:buFont typeface="Wingdings" panose="05000000000000000000" pitchFamily="2" charset="2"/>
              <a:buChar char="v"/>
            </a:pPr>
            <a:endParaRPr lang="en-US" b="1" kern="0" dirty="0">
              <a:solidFill>
                <a:srgbClr val="000000"/>
              </a:solidFill>
              <a:latin typeface="Arial"/>
              <a:cs typeface="Arial"/>
            </a:endParaRPr>
          </a:p>
          <a:p>
            <a:pPr>
              <a:buFont typeface="Wingdings" panose="05000000000000000000" pitchFamily="2" charset="2"/>
              <a:buChar char="ü"/>
            </a:pPr>
            <a:r>
              <a:rPr lang="en-US" sz="1600" kern="0" dirty="0">
                <a:solidFill>
                  <a:srgbClr val="000000"/>
                </a:solidFill>
                <a:latin typeface="Arial"/>
                <a:cs typeface="Arial"/>
              </a:rPr>
              <a:t>Understand the competitive landscape</a:t>
            </a:r>
          </a:p>
          <a:p>
            <a:pPr>
              <a:buFont typeface="Wingdings" panose="05000000000000000000" pitchFamily="2" charset="2"/>
              <a:buChar char="ü"/>
            </a:pPr>
            <a:r>
              <a:rPr lang="en-US" sz="1600" kern="0" dirty="0">
                <a:solidFill>
                  <a:srgbClr val="000000"/>
                </a:solidFill>
                <a:latin typeface="Arial"/>
                <a:cs typeface="Arial"/>
              </a:rPr>
              <a:t>Use IP databases</a:t>
            </a:r>
          </a:p>
        </p:txBody>
      </p:sp>
      <p:pic>
        <p:nvPicPr>
          <p:cNvPr id="7" name="Picture 2" descr="Risk fre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669" y="3800875"/>
            <a:ext cx="1219200" cy="12192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a:off x="3235958" y="1743471"/>
            <a:ext cx="0" cy="2667000"/>
          </a:xfrm>
          <a:prstGeom prst="line">
            <a:avLst/>
          </a:prstGeom>
          <a:noFill/>
          <a:ln w="12700" cap="flat" cmpd="sng" algn="ctr">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6131558" y="1743471"/>
            <a:ext cx="0" cy="2667000"/>
          </a:xfrm>
          <a:prstGeom prst="line">
            <a:avLst/>
          </a:prstGeom>
          <a:noFill/>
          <a:ln w="12700" cap="flat" cmpd="sng" algn="ctr">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32192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346099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indent="-228595" defTabSz="685800">
              <a:spcBef>
                <a:spcPts val="0"/>
              </a:spcBef>
              <a:spcAft>
                <a:spcPts val="675"/>
              </a:spcAft>
            </a:pPr>
            <a:r>
              <a:rPr lang="en-US" altLang="en-US" sz="1800" b="1" kern="0" dirty="0">
                <a:solidFill>
                  <a:prstClr val="black"/>
                </a:solidFill>
              </a:rPr>
              <a:t>Introduction</a:t>
            </a:r>
          </a:p>
          <a:p>
            <a:pPr marL="228595" indent="-228595" defTabSz="685800">
              <a:spcBef>
                <a:spcPts val="0"/>
              </a:spcBef>
              <a:spcAft>
                <a:spcPts val="675"/>
              </a:spcAft>
            </a:pPr>
            <a:r>
              <a:rPr lang="en-US" altLang="en-US" sz="1800" kern="0" dirty="0">
                <a:solidFill>
                  <a:schemeClr val="bg2"/>
                </a:solidFill>
              </a:rPr>
              <a:t>Protecting your innovation</a:t>
            </a:r>
          </a:p>
          <a:p>
            <a:pPr marL="228595" indent="-228595" defTabSz="685800">
              <a:spcBef>
                <a:spcPts val="0"/>
              </a:spcBef>
              <a:spcAft>
                <a:spcPts val="675"/>
              </a:spcAft>
            </a:pPr>
            <a:r>
              <a:rPr lang="en-US" altLang="en-US" sz="1800" kern="0" dirty="0">
                <a:solidFill>
                  <a:schemeClr val="bg2"/>
                </a:solidFill>
              </a:rPr>
              <a:t>Distinguishing your product on the market</a:t>
            </a:r>
          </a:p>
          <a:p>
            <a:pPr marL="228595" indent="-228595" defTabSz="685800">
              <a:spcBef>
                <a:spcPts val="0"/>
              </a:spcBef>
              <a:spcAft>
                <a:spcPts val="675"/>
              </a:spcAft>
            </a:pPr>
            <a:r>
              <a:rPr lang="en-US" altLang="en-US" sz="1800" kern="0" dirty="0">
                <a:solidFill>
                  <a:schemeClr val="bg2"/>
                </a:solidFill>
              </a:rPr>
              <a:t>Going international</a:t>
            </a:r>
          </a:p>
          <a:p>
            <a:pPr marL="228595" indent="-228595" defTabSz="685800">
              <a:spcBef>
                <a:spcPts val="0"/>
              </a:spcBef>
              <a:spcAft>
                <a:spcPts val="675"/>
              </a:spcAft>
            </a:pPr>
            <a:r>
              <a:rPr lang="en-US" altLang="en-US" sz="1800" kern="0" dirty="0">
                <a:solidFill>
                  <a:schemeClr val="bg2"/>
                </a:solidFill>
              </a:rPr>
              <a:t>Other strategic ways to exploit IP</a:t>
            </a:r>
          </a:p>
          <a:p>
            <a:pPr marL="228595" indent="-228595" defTabSz="685800">
              <a:spcBef>
                <a:spcPts val="0"/>
              </a:spcBef>
              <a:spcAft>
                <a:spcPts val="675"/>
              </a:spcAft>
            </a:pPr>
            <a:r>
              <a:rPr lang="en-US" altLang="en-US" sz="1800" kern="0" dirty="0">
                <a:solidFill>
                  <a:schemeClr val="bg2"/>
                </a:solidFill>
              </a:rPr>
              <a:t>Managing risks</a:t>
            </a:r>
          </a:p>
          <a:p>
            <a:pPr marL="228595" indent="-228595" defTabSz="685800">
              <a:spcBef>
                <a:spcPts val="0"/>
              </a:spcBef>
              <a:spcAft>
                <a:spcPts val="675"/>
              </a:spcAft>
            </a:pPr>
            <a:r>
              <a:rPr lang="en-US" altLang="en-US" sz="1800" kern="0" dirty="0">
                <a:solidFill>
                  <a:schemeClr val="bg2"/>
                </a:solidFill>
              </a:rPr>
              <a:t>Using IP databases</a:t>
            </a:r>
          </a:p>
          <a:p>
            <a:pPr marL="228595" indent="-228595" defTabSz="685800">
              <a:spcBef>
                <a:spcPts val="0"/>
              </a:spcBef>
              <a:spcAft>
                <a:spcPts val="675"/>
              </a:spcAft>
            </a:pPr>
            <a:r>
              <a:rPr lang="en-US" altLang="en-US" sz="1800" kern="0" dirty="0">
                <a:solidFill>
                  <a:schemeClr val="bg2"/>
                </a:solidFill>
              </a:rPr>
              <a:t>IP audit</a:t>
            </a:r>
            <a:endParaRPr lang="en-US" altLang="en-US" sz="1800" kern="0" dirty="0">
              <a:solidFill>
                <a:schemeClr val="bg2"/>
              </a:solidFill>
            </a:endParaRPr>
          </a:p>
        </p:txBody>
      </p:sp>
    </p:spTree>
    <p:extLst>
      <p:ext uri="{BB962C8B-B14F-4D97-AF65-F5344CB8AC3E}">
        <p14:creationId xmlns:p14="http://schemas.microsoft.com/office/powerpoint/2010/main" val="5214617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84" y="742950"/>
            <a:ext cx="7290054" cy="532638"/>
          </a:xfrm>
        </p:spPr>
        <p:txBody>
          <a:bodyPr>
            <a:normAutofit/>
          </a:bodyPr>
          <a:lstStyle/>
          <a:p>
            <a:r>
              <a:rPr lang="en-US" dirty="0"/>
              <a:t> WIPO’s global </a:t>
            </a:r>
            <a:r>
              <a:rPr lang="en-US" dirty="0" smtClean="0"/>
              <a:t>databases</a:t>
            </a:r>
            <a:endParaRPr lang="en-US" dirty="0"/>
          </a:p>
        </p:txBody>
      </p:sp>
      <p:pic>
        <p:nvPicPr>
          <p:cNvPr id="4" name="Picture 6" descr="Search Icon 20736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570738"/>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3191667" y="1485072"/>
            <a:ext cx="2743200" cy="3581400"/>
          </a:xfrm>
          <a:prstGeom prst="rect">
            <a:avLst/>
          </a:prstGeom>
          <a:solidFill>
            <a:schemeClr val="tx2">
              <a:alpha val="49000"/>
            </a:schemeClr>
          </a:solidFill>
          <a:ln>
            <a:noFill/>
          </a:ln>
          <a:effectLs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Blip>
                <a:blip r:embed="rId4"/>
              </a:buBlip>
              <a:defRPr sz="1800">
                <a:solidFill>
                  <a:schemeClr val="tx1"/>
                </a:solidFill>
                <a:latin typeface="+mn-lt"/>
                <a:ea typeface="+mn-ea"/>
                <a:cs typeface="+mn-cs"/>
              </a:defRPr>
            </a:lvl1pPr>
            <a:lvl2pPr marL="557213" indent="-214313" algn="l" rtl="0" eaLnBrk="1" fontAlgn="base" hangingPunct="1">
              <a:spcBef>
                <a:spcPct val="20000"/>
              </a:spcBef>
              <a:spcAft>
                <a:spcPct val="0"/>
              </a:spcAft>
              <a:buBlip>
                <a:blip r:embed="rId4"/>
              </a:buBlip>
              <a:defRPr sz="1800">
                <a:solidFill>
                  <a:schemeClr val="tx1"/>
                </a:solidFill>
                <a:latin typeface="+mn-lt"/>
                <a:cs typeface="+mn-cs"/>
              </a:defRPr>
            </a:lvl2pPr>
            <a:lvl3pPr marL="857250" indent="-171450" algn="l" rtl="0" eaLnBrk="1" fontAlgn="base" hangingPunct="1">
              <a:spcBef>
                <a:spcPct val="20000"/>
              </a:spcBef>
              <a:spcAft>
                <a:spcPct val="0"/>
              </a:spcAft>
              <a:buBlip>
                <a:blip r:embed="rId4"/>
              </a:buBlip>
              <a:defRPr sz="1800">
                <a:solidFill>
                  <a:schemeClr val="tx1"/>
                </a:solidFill>
                <a:latin typeface="+mn-lt"/>
                <a:cs typeface="+mn-cs"/>
              </a:defRPr>
            </a:lvl3pPr>
            <a:lvl4pPr marL="1200150" indent="-171450" algn="l" rtl="0" eaLnBrk="1" fontAlgn="base" hangingPunct="1">
              <a:spcBef>
                <a:spcPct val="20000"/>
              </a:spcBef>
              <a:spcAft>
                <a:spcPct val="0"/>
              </a:spcAft>
              <a:buBlip>
                <a:blip r:embed="rId4"/>
              </a:buBlip>
              <a:defRPr sz="1800">
                <a:solidFill>
                  <a:schemeClr val="tx1"/>
                </a:solidFill>
                <a:latin typeface="+mn-lt"/>
                <a:cs typeface="+mn-cs"/>
              </a:defRPr>
            </a:lvl4pPr>
            <a:lvl5pPr marL="1543050" indent="-171450" algn="l" rtl="0" eaLnBrk="1" fontAlgn="base" hangingPunct="1">
              <a:spcBef>
                <a:spcPct val="20000"/>
              </a:spcBef>
              <a:spcAft>
                <a:spcPct val="0"/>
              </a:spcAft>
              <a:buBlip>
                <a:blip r:embed="rId4"/>
              </a:buBlip>
              <a:defRPr sz="1800">
                <a:solidFill>
                  <a:schemeClr val="tx1"/>
                </a:solidFill>
                <a:latin typeface="+mn-lt"/>
                <a:cs typeface="+mn-cs"/>
              </a:defRPr>
            </a:lvl5pPr>
            <a:lvl6pPr marL="1885950" indent="-171450" algn="l" rtl="0" eaLnBrk="1" fontAlgn="base" hangingPunct="1">
              <a:spcBef>
                <a:spcPct val="20000"/>
              </a:spcBef>
              <a:spcAft>
                <a:spcPct val="0"/>
              </a:spcAft>
              <a:buBlip>
                <a:blip r:embed="rId4"/>
              </a:buBlip>
              <a:defRPr sz="1800">
                <a:solidFill>
                  <a:schemeClr val="tx1"/>
                </a:solidFill>
                <a:latin typeface="+mn-lt"/>
                <a:cs typeface="+mn-cs"/>
              </a:defRPr>
            </a:lvl6pPr>
            <a:lvl7pPr marL="2228850" indent="-171450" algn="l" rtl="0" eaLnBrk="1" fontAlgn="base" hangingPunct="1">
              <a:spcBef>
                <a:spcPct val="20000"/>
              </a:spcBef>
              <a:spcAft>
                <a:spcPct val="0"/>
              </a:spcAft>
              <a:buBlip>
                <a:blip r:embed="rId4"/>
              </a:buBlip>
              <a:defRPr sz="1800">
                <a:solidFill>
                  <a:schemeClr val="tx1"/>
                </a:solidFill>
                <a:latin typeface="+mn-lt"/>
                <a:cs typeface="+mn-cs"/>
              </a:defRPr>
            </a:lvl7pPr>
            <a:lvl8pPr marL="2571750" indent="-171450" algn="l" rtl="0" eaLnBrk="1" fontAlgn="base" hangingPunct="1">
              <a:spcBef>
                <a:spcPct val="20000"/>
              </a:spcBef>
              <a:spcAft>
                <a:spcPct val="0"/>
              </a:spcAft>
              <a:buBlip>
                <a:blip r:embed="rId4"/>
              </a:buBlip>
              <a:defRPr sz="1800">
                <a:solidFill>
                  <a:schemeClr val="tx1"/>
                </a:solidFill>
                <a:latin typeface="+mn-lt"/>
                <a:cs typeface="+mn-cs"/>
              </a:defRPr>
            </a:lvl8pPr>
            <a:lvl9pPr marL="2914650" indent="-171450" algn="l" rtl="0" eaLnBrk="1" fontAlgn="base" hangingPunct="1">
              <a:spcBef>
                <a:spcPct val="20000"/>
              </a:spcBef>
              <a:spcAft>
                <a:spcPct val="0"/>
              </a:spcAft>
              <a:buBlip>
                <a:blip r:embed="rId4"/>
              </a:buBlip>
              <a:defRPr sz="1800">
                <a:solidFill>
                  <a:schemeClr val="tx1"/>
                </a:solidFill>
                <a:latin typeface="+mn-lt"/>
                <a:cs typeface="+mn-cs"/>
              </a:defRPr>
            </a:lvl9pPr>
          </a:lstStyle>
          <a:p>
            <a:pPr marL="0" indent="0">
              <a:buFontTx/>
              <a:buNone/>
            </a:pPr>
            <a:r>
              <a:rPr lang="en-US" b="1" kern="0" dirty="0">
                <a:solidFill>
                  <a:srgbClr val="000000"/>
                </a:solidFill>
                <a:latin typeface="Arial"/>
                <a:cs typeface="Arial"/>
              </a:rPr>
              <a:t>Global Brand Database</a:t>
            </a:r>
          </a:p>
          <a:p>
            <a:pPr marL="0" indent="0">
              <a:buFontTx/>
              <a:buNone/>
            </a:pPr>
            <a:endParaRPr lang="en-US" b="1" kern="0" dirty="0" smtClean="0">
              <a:solidFill>
                <a:srgbClr val="FFC000"/>
              </a:solidFill>
              <a:latin typeface="Arial"/>
              <a:cs typeface="Arial"/>
            </a:endParaRPr>
          </a:p>
          <a:p>
            <a:pPr>
              <a:buFont typeface="Wingdings" panose="05000000000000000000" pitchFamily="2" charset="2"/>
              <a:buChar char="ü"/>
            </a:pPr>
            <a:r>
              <a:rPr lang="en-US" sz="1400" dirty="0" smtClean="0">
                <a:solidFill>
                  <a:srgbClr val="FFFFFF"/>
                </a:solidFill>
                <a:latin typeface="Arial"/>
                <a:cs typeface="Arial"/>
              </a:rPr>
              <a:t>Free</a:t>
            </a:r>
            <a:r>
              <a:rPr lang="en-US" sz="1400" dirty="0">
                <a:solidFill>
                  <a:srgbClr val="FFFFFF"/>
                </a:solidFill>
                <a:latin typeface="Arial"/>
                <a:cs typeface="Arial"/>
              </a:rPr>
              <a:t>, online search engine</a:t>
            </a:r>
          </a:p>
          <a:p>
            <a:pPr>
              <a:buFont typeface="Wingdings" panose="05000000000000000000" pitchFamily="2" charset="2"/>
              <a:buChar char="ü"/>
            </a:pPr>
            <a:r>
              <a:rPr lang="en-US" sz="1400" kern="0" dirty="0">
                <a:solidFill>
                  <a:srgbClr val="FFFFFF"/>
                </a:solidFill>
                <a:latin typeface="Arial"/>
                <a:cs typeface="Arial"/>
              </a:rPr>
              <a:t>Almost 50 million records</a:t>
            </a:r>
          </a:p>
          <a:p>
            <a:pPr>
              <a:buFont typeface="Wingdings" panose="05000000000000000000" pitchFamily="2" charset="2"/>
              <a:buChar char="ü"/>
            </a:pPr>
            <a:r>
              <a:rPr lang="en-US" sz="1400" kern="0" dirty="0">
                <a:solidFill>
                  <a:srgbClr val="FFFFFF"/>
                </a:solidFill>
                <a:latin typeface="Arial"/>
                <a:cs typeface="Arial"/>
              </a:rPr>
              <a:t>Access to 55 national and international collections</a:t>
            </a:r>
          </a:p>
          <a:p>
            <a:pPr marL="0" indent="0">
              <a:buFontTx/>
              <a:buNone/>
            </a:pPr>
            <a:endParaRPr lang="en-US" sz="1400" kern="0" dirty="0">
              <a:solidFill>
                <a:srgbClr val="FFFFFF"/>
              </a:solidFill>
              <a:latin typeface="Arial"/>
              <a:cs typeface="Arial"/>
            </a:endParaRPr>
          </a:p>
          <a:p>
            <a:pPr marL="0" indent="0">
              <a:buFontTx/>
              <a:buNone/>
            </a:pPr>
            <a:endParaRPr lang="en-US" sz="1400" kern="0" dirty="0">
              <a:solidFill>
                <a:srgbClr val="FFFFFF"/>
              </a:solidFill>
              <a:latin typeface="Arial"/>
              <a:cs typeface="Arial"/>
            </a:endParaRPr>
          </a:p>
          <a:p>
            <a:pPr marL="0" indent="0" algn="ctr">
              <a:buFontTx/>
              <a:buNone/>
            </a:pPr>
            <a:r>
              <a:rPr lang="en-US" sz="1400" u="sng" kern="0" dirty="0">
                <a:solidFill>
                  <a:srgbClr val="000000"/>
                </a:solidFill>
                <a:latin typeface="Arial"/>
                <a:cs typeface="Arial"/>
              </a:rPr>
              <a:t>Madrid Monitor</a:t>
            </a:r>
          </a:p>
          <a:p>
            <a:pPr>
              <a:buFont typeface="Wingdings" panose="05000000000000000000" pitchFamily="2" charset="2"/>
              <a:buChar char="ü"/>
            </a:pPr>
            <a:r>
              <a:rPr lang="en-US" sz="1400" dirty="0">
                <a:solidFill>
                  <a:srgbClr val="FFFFFF"/>
                </a:solidFill>
                <a:latin typeface="Arial"/>
                <a:cs typeface="Arial"/>
              </a:rPr>
              <a:t>access up-to-date details on the </a:t>
            </a:r>
            <a:r>
              <a:rPr lang="en-US" sz="1400" b="1" dirty="0">
                <a:solidFill>
                  <a:srgbClr val="FFFFFF"/>
                </a:solidFill>
                <a:latin typeface="Arial"/>
                <a:cs typeface="Arial"/>
              </a:rPr>
              <a:t>status</a:t>
            </a:r>
            <a:r>
              <a:rPr lang="en-US" sz="1400" dirty="0">
                <a:solidFill>
                  <a:srgbClr val="FFFFFF"/>
                </a:solidFill>
                <a:latin typeface="Arial"/>
                <a:cs typeface="Arial"/>
              </a:rPr>
              <a:t> of trademarks registered under the Madrid System </a:t>
            </a:r>
          </a:p>
          <a:p>
            <a:pPr>
              <a:buFont typeface="Wingdings" panose="05000000000000000000" pitchFamily="2" charset="2"/>
              <a:buChar char="ü"/>
            </a:pPr>
            <a:endParaRPr lang="en-US" sz="1400" kern="0" dirty="0">
              <a:solidFill>
                <a:srgbClr val="FFFFFF"/>
              </a:solidFill>
              <a:latin typeface="Arial"/>
              <a:cs typeface="Arial"/>
            </a:endParaRPr>
          </a:p>
          <a:p>
            <a:pPr marL="0" indent="0">
              <a:buFontTx/>
              <a:buNone/>
            </a:pPr>
            <a:endParaRPr lang="en-US" sz="1400" kern="0" dirty="0">
              <a:solidFill>
                <a:srgbClr val="FFFFFF"/>
              </a:solidFill>
              <a:latin typeface="Arial"/>
              <a:cs typeface="Arial"/>
            </a:endParaRPr>
          </a:p>
        </p:txBody>
      </p:sp>
      <p:sp>
        <p:nvSpPr>
          <p:cNvPr id="6" name="Content Placeholder 2"/>
          <p:cNvSpPr txBox="1">
            <a:spLocks/>
          </p:cNvSpPr>
          <p:nvPr/>
        </p:nvSpPr>
        <p:spPr bwMode="auto">
          <a:xfrm>
            <a:off x="6147140" y="1485072"/>
            <a:ext cx="2895601" cy="3581400"/>
          </a:xfrm>
          <a:prstGeom prst="rect">
            <a:avLst/>
          </a:prstGeom>
          <a:solidFill>
            <a:schemeClr val="tx2">
              <a:alpha val="50000"/>
            </a:schemeClr>
          </a:solidFill>
          <a:ln>
            <a:noFill/>
          </a:ln>
          <a:effectLs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Blip>
                <a:blip r:embed="rId4"/>
              </a:buBlip>
              <a:defRPr sz="1800">
                <a:solidFill>
                  <a:schemeClr val="tx1"/>
                </a:solidFill>
                <a:latin typeface="+mn-lt"/>
                <a:ea typeface="+mn-ea"/>
                <a:cs typeface="+mn-cs"/>
              </a:defRPr>
            </a:lvl1pPr>
            <a:lvl2pPr marL="557213" indent="-214313" algn="l" rtl="0" eaLnBrk="1" fontAlgn="base" hangingPunct="1">
              <a:spcBef>
                <a:spcPct val="20000"/>
              </a:spcBef>
              <a:spcAft>
                <a:spcPct val="0"/>
              </a:spcAft>
              <a:buBlip>
                <a:blip r:embed="rId4"/>
              </a:buBlip>
              <a:defRPr sz="1800">
                <a:solidFill>
                  <a:schemeClr val="tx1"/>
                </a:solidFill>
                <a:latin typeface="+mn-lt"/>
                <a:cs typeface="+mn-cs"/>
              </a:defRPr>
            </a:lvl2pPr>
            <a:lvl3pPr marL="857250" indent="-171450" algn="l" rtl="0" eaLnBrk="1" fontAlgn="base" hangingPunct="1">
              <a:spcBef>
                <a:spcPct val="20000"/>
              </a:spcBef>
              <a:spcAft>
                <a:spcPct val="0"/>
              </a:spcAft>
              <a:buBlip>
                <a:blip r:embed="rId4"/>
              </a:buBlip>
              <a:defRPr sz="1800">
                <a:solidFill>
                  <a:schemeClr val="tx1"/>
                </a:solidFill>
                <a:latin typeface="+mn-lt"/>
                <a:cs typeface="+mn-cs"/>
              </a:defRPr>
            </a:lvl3pPr>
            <a:lvl4pPr marL="1200150" indent="-171450" algn="l" rtl="0" eaLnBrk="1" fontAlgn="base" hangingPunct="1">
              <a:spcBef>
                <a:spcPct val="20000"/>
              </a:spcBef>
              <a:spcAft>
                <a:spcPct val="0"/>
              </a:spcAft>
              <a:buBlip>
                <a:blip r:embed="rId4"/>
              </a:buBlip>
              <a:defRPr sz="1800">
                <a:solidFill>
                  <a:schemeClr val="tx1"/>
                </a:solidFill>
                <a:latin typeface="+mn-lt"/>
                <a:cs typeface="+mn-cs"/>
              </a:defRPr>
            </a:lvl4pPr>
            <a:lvl5pPr marL="1543050" indent="-171450" algn="l" rtl="0" eaLnBrk="1" fontAlgn="base" hangingPunct="1">
              <a:spcBef>
                <a:spcPct val="20000"/>
              </a:spcBef>
              <a:spcAft>
                <a:spcPct val="0"/>
              </a:spcAft>
              <a:buBlip>
                <a:blip r:embed="rId4"/>
              </a:buBlip>
              <a:defRPr sz="1800">
                <a:solidFill>
                  <a:schemeClr val="tx1"/>
                </a:solidFill>
                <a:latin typeface="+mn-lt"/>
                <a:cs typeface="+mn-cs"/>
              </a:defRPr>
            </a:lvl5pPr>
            <a:lvl6pPr marL="1885950" indent="-171450" algn="l" rtl="0" eaLnBrk="1" fontAlgn="base" hangingPunct="1">
              <a:spcBef>
                <a:spcPct val="20000"/>
              </a:spcBef>
              <a:spcAft>
                <a:spcPct val="0"/>
              </a:spcAft>
              <a:buBlip>
                <a:blip r:embed="rId4"/>
              </a:buBlip>
              <a:defRPr sz="1800">
                <a:solidFill>
                  <a:schemeClr val="tx1"/>
                </a:solidFill>
                <a:latin typeface="+mn-lt"/>
                <a:cs typeface="+mn-cs"/>
              </a:defRPr>
            </a:lvl6pPr>
            <a:lvl7pPr marL="2228850" indent="-171450" algn="l" rtl="0" eaLnBrk="1" fontAlgn="base" hangingPunct="1">
              <a:spcBef>
                <a:spcPct val="20000"/>
              </a:spcBef>
              <a:spcAft>
                <a:spcPct val="0"/>
              </a:spcAft>
              <a:buBlip>
                <a:blip r:embed="rId4"/>
              </a:buBlip>
              <a:defRPr sz="1800">
                <a:solidFill>
                  <a:schemeClr val="tx1"/>
                </a:solidFill>
                <a:latin typeface="+mn-lt"/>
                <a:cs typeface="+mn-cs"/>
              </a:defRPr>
            </a:lvl7pPr>
            <a:lvl8pPr marL="2571750" indent="-171450" algn="l" rtl="0" eaLnBrk="1" fontAlgn="base" hangingPunct="1">
              <a:spcBef>
                <a:spcPct val="20000"/>
              </a:spcBef>
              <a:spcAft>
                <a:spcPct val="0"/>
              </a:spcAft>
              <a:buBlip>
                <a:blip r:embed="rId4"/>
              </a:buBlip>
              <a:defRPr sz="1800">
                <a:solidFill>
                  <a:schemeClr val="tx1"/>
                </a:solidFill>
                <a:latin typeface="+mn-lt"/>
                <a:cs typeface="+mn-cs"/>
              </a:defRPr>
            </a:lvl8pPr>
            <a:lvl9pPr marL="2914650" indent="-171450" algn="l" rtl="0" eaLnBrk="1" fontAlgn="base" hangingPunct="1">
              <a:spcBef>
                <a:spcPct val="20000"/>
              </a:spcBef>
              <a:spcAft>
                <a:spcPct val="0"/>
              </a:spcAft>
              <a:buBlip>
                <a:blip r:embed="rId4"/>
              </a:buBlip>
              <a:defRPr sz="1800">
                <a:solidFill>
                  <a:schemeClr val="tx1"/>
                </a:solidFill>
                <a:latin typeface="+mn-lt"/>
                <a:cs typeface="+mn-cs"/>
              </a:defRPr>
            </a:lvl9pPr>
          </a:lstStyle>
          <a:p>
            <a:pPr marL="0" indent="0">
              <a:buFontTx/>
              <a:buNone/>
            </a:pPr>
            <a:r>
              <a:rPr lang="en-US" b="1" kern="0" dirty="0">
                <a:solidFill>
                  <a:srgbClr val="000000"/>
                </a:solidFill>
                <a:latin typeface="Arial"/>
                <a:cs typeface="Arial"/>
              </a:rPr>
              <a:t>Global Design Database</a:t>
            </a:r>
          </a:p>
          <a:p>
            <a:pPr marL="0" indent="0">
              <a:buFontTx/>
              <a:buNone/>
            </a:pPr>
            <a:endParaRPr lang="en-US" b="1" kern="0" dirty="0">
              <a:solidFill>
                <a:srgbClr val="FFC000"/>
              </a:solidFill>
              <a:latin typeface="Arial"/>
              <a:cs typeface="Arial"/>
            </a:endParaRPr>
          </a:p>
          <a:p>
            <a:pPr>
              <a:buFont typeface="Wingdings" panose="05000000000000000000" pitchFamily="2" charset="2"/>
              <a:buChar char="ü"/>
            </a:pPr>
            <a:r>
              <a:rPr lang="en-US" sz="1400" dirty="0">
                <a:solidFill>
                  <a:srgbClr val="FFFFFF"/>
                </a:solidFill>
                <a:latin typeface="Arial"/>
                <a:cs typeface="Arial"/>
              </a:rPr>
              <a:t>Free, intuitive interface</a:t>
            </a:r>
          </a:p>
          <a:p>
            <a:pPr>
              <a:buFont typeface="Wingdings" panose="05000000000000000000" pitchFamily="2" charset="2"/>
              <a:buChar char="ü"/>
            </a:pPr>
            <a:r>
              <a:rPr lang="en-US" sz="1400" dirty="0">
                <a:solidFill>
                  <a:srgbClr val="FFFFFF"/>
                </a:solidFill>
                <a:latin typeface="Arial"/>
                <a:cs typeface="Arial"/>
              </a:rPr>
              <a:t>Access to more than 13 million industrial designs</a:t>
            </a:r>
          </a:p>
          <a:p>
            <a:pPr>
              <a:buFont typeface="Wingdings" panose="05000000000000000000" pitchFamily="2" charset="2"/>
              <a:buChar char="ü"/>
            </a:pPr>
            <a:r>
              <a:rPr lang="en-US" sz="1400" dirty="0">
                <a:solidFill>
                  <a:srgbClr val="FFFFFF"/>
                </a:solidFill>
                <a:latin typeface="Arial"/>
                <a:cs typeface="Arial"/>
              </a:rPr>
              <a:t>Access to designs registered under Hague System and/or participating in national collections</a:t>
            </a:r>
          </a:p>
          <a:p>
            <a:pPr>
              <a:buFont typeface="Wingdings" panose="05000000000000000000" pitchFamily="2" charset="2"/>
              <a:buChar char="ü"/>
            </a:pPr>
            <a:endParaRPr lang="en-US" sz="1400" dirty="0">
              <a:solidFill>
                <a:srgbClr val="FFFFFF"/>
              </a:solidFill>
              <a:latin typeface="Arial"/>
              <a:cs typeface="Arial"/>
            </a:endParaRPr>
          </a:p>
          <a:p>
            <a:pPr marL="0" indent="0" algn="ctr">
              <a:buFontTx/>
              <a:buNone/>
            </a:pPr>
            <a:r>
              <a:rPr lang="en-US" sz="1400" u="sng" dirty="0">
                <a:solidFill>
                  <a:srgbClr val="000000"/>
                </a:solidFill>
                <a:latin typeface="Arial"/>
                <a:cs typeface="Arial"/>
              </a:rPr>
              <a:t>Hague Express</a:t>
            </a:r>
          </a:p>
          <a:p>
            <a:pPr>
              <a:buFont typeface="Wingdings" panose="05000000000000000000" pitchFamily="2" charset="2"/>
              <a:buChar char="ü"/>
            </a:pPr>
            <a:r>
              <a:rPr lang="en-US" sz="1400" dirty="0">
                <a:solidFill>
                  <a:srgbClr val="FFFFFF"/>
                </a:solidFill>
                <a:latin typeface="Arial"/>
                <a:cs typeface="Arial"/>
              </a:rPr>
              <a:t>Access details of industrial designs registered under the </a:t>
            </a:r>
            <a:r>
              <a:rPr lang="en-US" sz="1400" b="1" dirty="0">
                <a:solidFill>
                  <a:srgbClr val="FFFFFF"/>
                </a:solidFill>
                <a:latin typeface="Arial"/>
                <a:cs typeface="Arial"/>
              </a:rPr>
              <a:t>Hague System</a:t>
            </a:r>
            <a:r>
              <a:rPr lang="en-US" sz="1400" dirty="0">
                <a:solidFill>
                  <a:srgbClr val="FFFFFF"/>
                </a:solidFill>
                <a:latin typeface="Arial"/>
                <a:cs typeface="Arial"/>
              </a:rPr>
              <a:t>.</a:t>
            </a:r>
          </a:p>
          <a:p>
            <a:pPr marL="0" indent="0">
              <a:buFontTx/>
              <a:buNone/>
            </a:pPr>
            <a:endParaRPr lang="en-US" sz="1400" kern="0" dirty="0">
              <a:solidFill>
                <a:srgbClr val="FFFFFF"/>
              </a:solidFill>
              <a:latin typeface="Arial"/>
              <a:cs typeface="Arial"/>
            </a:endParaRPr>
          </a:p>
        </p:txBody>
      </p:sp>
      <p:cxnSp>
        <p:nvCxnSpPr>
          <p:cNvPr id="7" name="Straight Connector 6"/>
          <p:cNvCxnSpPr/>
          <p:nvPr/>
        </p:nvCxnSpPr>
        <p:spPr bwMode="auto">
          <a:xfrm flipH="1">
            <a:off x="2993232" y="1561273"/>
            <a:ext cx="3175" cy="3409951"/>
          </a:xfrm>
          <a:prstGeom prst="line">
            <a:avLst/>
          </a:prstGeom>
          <a:noFill/>
          <a:ln w="28575"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H="1">
            <a:off x="6037829" y="1561273"/>
            <a:ext cx="3175" cy="3409951"/>
          </a:xfrm>
          <a:prstGeom prst="line">
            <a:avLst/>
          </a:prstGeom>
          <a:noFill/>
          <a:ln w="28575"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ontent Placeholder 2"/>
          <p:cNvSpPr txBox="1">
            <a:spLocks/>
          </p:cNvSpPr>
          <p:nvPr/>
        </p:nvSpPr>
        <p:spPr bwMode="auto">
          <a:xfrm>
            <a:off x="152400" y="1485072"/>
            <a:ext cx="2743200" cy="3581400"/>
          </a:xfrm>
          <a:prstGeom prst="rect">
            <a:avLst/>
          </a:prstGeom>
          <a:solidFill>
            <a:schemeClr val="tx2">
              <a:alpha val="46000"/>
            </a:schemeClr>
          </a:solidFill>
          <a:ln>
            <a:noFill/>
          </a:ln>
          <a:effectLs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Blip>
                <a:blip r:embed="rId4"/>
              </a:buBlip>
              <a:defRPr sz="1800">
                <a:solidFill>
                  <a:schemeClr val="tx1"/>
                </a:solidFill>
                <a:latin typeface="+mn-lt"/>
                <a:ea typeface="+mn-ea"/>
                <a:cs typeface="+mn-cs"/>
              </a:defRPr>
            </a:lvl1pPr>
            <a:lvl2pPr marL="557199" indent="-214308" algn="l" rtl="0" eaLnBrk="1" fontAlgn="base" hangingPunct="1">
              <a:spcBef>
                <a:spcPct val="20000"/>
              </a:spcBef>
              <a:spcAft>
                <a:spcPct val="0"/>
              </a:spcAft>
              <a:buBlip>
                <a:blip r:embed="rId4"/>
              </a:buBlip>
              <a:defRPr sz="1800">
                <a:solidFill>
                  <a:schemeClr val="tx1"/>
                </a:solidFill>
                <a:latin typeface="+mn-lt"/>
                <a:cs typeface="+mn-cs"/>
              </a:defRPr>
            </a:lvl2pPr>
            <a:lvl3pPr marL="857229" indent="-171446" algn="l" rtl="0" eaLnBrk="1" fontAlgn="base" hangingPunct="1">
              <a:spcBef>
                <a:spcPct val="20000"/>
              </a:spcBef>
              <a:spcAft>
                <a:spcPct val="0"/>
              </a:spcAft>
              <a:buBlip>
                <a:blip r:embed="rId4"/>
              </a:buBlip>
              <a:defRPr sz="1800">
                <a:solidFill>
                  <a:schemeClr val="tx1"/>
                </a:solidFill>
                <a:latin typeface="+mn-lt"/>
                <a:cs typeface="+mn-cs"/>
              </a:defRPr>
            </a:lvl3pPr>
            <a:lvl4pPr marL="1200121" indent="-171446" algn="l" rtl="0" eaLnBrk="1" fontAlgn="base" hangingPunct="1">
              <a:spcBef>
                <a:spcPct val="20000"/>
              </a:spcBef>
              <a:spcAft>
                <a:spcPct val="0"/>
              </a:spcAft>
              <a:buBlip>
                <a:blip r:embed="rId4"/>
              </a:buBlip>
              <a:defRPr sz="1800">
                <a:solidFill>
                  <a:schemeClr val="tx1"/>
                </a:solidFill>
                <a:latin typeface="+mn-lt"/>
                <a:cs typeface="+mn-cs"/>
              </a:defRPr>
            </a:lvl4pPr>
            <a:lvl5pPr marL="1543012" indent="-171446" algn="l" rtl="0" eaLnBrk="1" fontAlgn="base" hangingPunct="1">
              <a:spcBef>
                <a:spcPct val="20000"/>
              </a:spcBef>
              <a:spcAft>
                <a:spcPct val="0"/>
              </a:spcAft>
              <a:buBlip>
                <a:blip r:embed="rId4"/>
              </a:buBlip>
              <a:defRPr sz="1800">
                <a:solidFill>
                  <a:schemeClr val="tx1"/>
                </a:solidFill>
                <a:latin typeface="+mn-lt"/>
                <a:cs typeface="+mn-cs"/>
              </a:defRPr>
            </a:lvl5pPr>
            <a:lvl6pPr marL="1885904" indent="-171446" algn="l" rtl="0" eaLnBrk="1" fontAlgn="base" hangingPunct="1">
              <a:spcBef>
                <a:spcPct val="20000"/>
              </a:spcBef>
              <a:spcAft>
                <a:spcPct val="0"/>
              </a:spcAft>
              <a:buBlip>
                <a:blip r:embed="rId4"/>
              </a:buBlip>
              <a:defRPr sz="1800">
                <a:solidFill>
                  <a:schemeClr val="tx1"/>
                </a:solidFill>
                <a:latin typeface="+mn-lt"/>
                <a:cs typeface="+mn-cs"/>
              </a:defRPr>
            </a:lvl6pPr>
            <a:lvl7pPr marL="2228795" indent="-171446" algn="l" rtl="0" eaLnBrk="1" fontAlgn="base" hangingPunct="1">
              <a:spcBef>
                <a:spcPct val="20000"/>
              </a:spcBef>
              <a:spcAft>
                <a:spcPct val="0"/>
              </a:spcAft>
              <a:buBlip>
                <a:blip r:embed="rId4"/>
              </a:buBlip>
              <a:defRPr sz="1800">
                <a:solidFill>
                  <a:schemeClr val="tx1"/>
                </a:solidFill>
                <a:latin typeface="+mn-lt"/>
                <a:cs typeface="+mn-cs"/>
              </a:defRPr>
            </a:lvl7pPr>
            <a:lvl8pPr marL="2571686" indent="-171446" algn="l" rtl="0" eaLnBrk="1" fontAlgn="base" hangingPunct="1">
              <a:spcBef>
                <a:spcPct val="20000"/>
              </a:spcBef>
              <a:spcAft>
                <a:spcPct val="0"/>
              </a:spcAft>
              <a:buBlip>
                <a:blip r:embed="rId4"/>
              </a:buBlip>
              <a:defRPr sz="1800">
                <a:solidFill>
                  <a:schemeClr val="tx1"/>
                </a:solidFill>
                <a:latin typeface="+mn-lt"/>
                <a:cs typeface="+mn-cs"/>
              </a:defRPr>
            </a:lvl8pPr>
            <a:lvl9pPr marL="2914578" indent="-171446" algn="l" rtl="0" eaLnBrk="1" fontAlgn="base" hangingPunct="1">
              <a:spcBef>
                <a:spcPct val="20000"/>
              </a:spcBef>
              <a:spcAft>
                <a:spcPct val="0"/>
              </a:spcAft>
              <a:buBlip>
                <a:blip r:embed="rId4"/>
              </a:buBlip>
              <a:defRPr sz="1800">
                <a:solidFill>
                  <a:schemeClr val="tx1"/>
                </a:solidFill>
                <a:latin typeface="+mn-lt"/>
                <a:cs typeface="+mn-cs"/>
              </a:defRPr>
            </a:lvl9pPr>
          </a:lstStyle>
          <a:p>
            <a:pPr marL="0" indent="0">
              <a:buFontTx/>
              <a:buNone/>
              <a:defRPr/>
            </a:pPr>
            <a:r>
              <a:rPr lang="en-US" b="1" kern="0" dirty="0" smtClean="0">
                <a:solidFill>
                  <a:srgbClr val="000000"/>
                </a:solidFill>
                <a:latin typeface="Arial"/>
                <a:cs typeface="Arial"/>
              </a:rPr>
              <a:t>PATENTSCOPE</a:t>
            </a:r>
          </a:p>
          <a:p>
            <a:pPr marL="0" indent="0">
              <a:buFontTx/>
              <a:buNone/>
              <a:defRPr/>
            </a:pPr>
            <a:endParaRPr lang="en-US" b="1" kern="0" dirty="0" smtClean="0">
              <a:solidFill>
                <a:srgbClr val="FFC000"/>
              </a:solidFill>
              <a:latin typeface="Arial"/>
              <a:cs typeface="Arial"/>
            </a:endParaRPr>
          </a:p>
          <a:p>
            <a:pPr>
              <a:buFont typeface="Wingdings" panose="05000000000000000000" pitchFamily="2" charset="2"/>
              <a:buChar char="ü"/>
              <a:defRPr/>
            </a:pPr>
            <a:r>
              <a:rPr lang="en-US" sz="1400" kern="0" dirty="0" smtClean="0">
                <a:solidFill>
                  <a:srgbClr val="FFFFFF"/>
                </a:solidFill>
                <a:latin typeface="Arial"/>
                <a:cs typeface="Arial"/>
              </a:rPr>
              <a:t>Free, online search engine</a:t>
            </a:r>
          </a:p>
          <a:p>
            <a:pPr>
              <a:buFont typeface="Wingdings" panose="05000000000000000000" pitchFamily="2" charset="2"/>
              <a:buChar char="ü"/>
              <a:defRPr/>
            </a:pPr>
            <a:r>
              <a:rPr lang="en-US" sz="1400" kern="0" dirty="0" smtClean="0">
                <a:solidFill>
                  <a:srgbClr val="FFFFFF"/>
                </a:solidFill>
                <a:latin typeface="Arial"/>
                <a:cs typeface="Arial"/>
              </a:rPr>
              <a:t>Access to international PCT applications</a:t>
            </a:r>
          </a:p>
          <a:p>
            <a:pPr>
              <a:buFont typeface="Wingdings" panose="05000000000000000000" pitchFamily="2" charset="2"/>
              <a:buChar char="ü"/>
              <a:defRPr/>
            </a:pPr>
            <a:r>
              <a:rPr lang="en-US" sz="1400" kern="0" dirty="0" smtClean="0">
                <a:solidFill>
                  <a:srgbClr val="FFFFFF"/>
                </a:solidFill>
                <a:latin typeface="Arial"/>
                <a:cs typeface="Arial"/>
              </a:rPr>
              <a:t>Access to patent documents of participating national and regional patent offices</a:t>
            </a:r>
          </a:p>
          <a:p>
            <a:pPr>
              <a:buFont typeface="Wingdings" panose="05000000000000000000" pitchFamily="2" charset="2"/>
              <a:buChar char="ü"/>
              <a:defRPr/>
            </a:pPr>
            <a:r>
              <a:rPr lang="en-US" sz="1400" kern="0" dirty="0" smtClean="0">
                <a:solidFill>
                  <a:srgbClr val="FFFFFF"/>
                </a:solidFill>
                <a:latin typeface="Arial"/>
                <a:cs typeface="Arial"/>
              </a:rPr>
              <a:t>Tens of millions of documents</a:t>
            </a:r>
          </a:p>
          <a:p>
            <a:pPr>
              <a:buFont typeface="Wingdings" panose="05000000000000000000" pitchFamily="2" charset="2"/>
              <a:buChar char="ü"/>
              <a:defRPr/>
            </a:pPr>
            <a:r>
              <a:rPr lang="en-US" sz="1400" kern="0" dirty="0" smtClean="0">
                <a:solidFill>
                  <a:srgbClr val="FFFFFF"/>
                </a:solidFill>
                <a:latin typeface="Arial"/>
                <a:cs typeface="Arial"/>
              </a:rPr>
              <a:t>Customized searches </a:t>
            </a:r>
          </a:p>
          <a:p>
            <a:pPr>
              <a:buFont typeface="Wingdings" panose="05000000000000000000" pitchFamily="2" charset="2"/>
              <a:buChar char="ü"/>
              <a:defRPr/>
            </a:pPr>
            <a:r>
              <a:rPr lang="en-US" sz="1400" kern="0" dirty="0" smtClean="0">
                <a:solidFill>
                  <a:srgbClr val="FFFFFF"/>
                </a:solidFill>
                <a:latin typeface="Arial"/>
                <a:cs typeface="Arial"/>
              </a:rPr>
              <a:t>Available in 10 languages</a:t>
            </a:r>
          </a:p>
          <a:p>
            <a:pPr>
              <a:buFont typeface="Wingdings" panose="05000000000000000000" pitchFamily="2" charset="2"/>
              <a:buChar char="ü"/>
              <a:defRPr/>
            </a:pPr>
            <a:endParaRPr lang="en-US" sz="1400" kern="0" dirty="0">
              <a:solidFill>
                <a:srgbClr val="FFFFFF"/>
              </a:solidFill>
              <a:latin typeface="Arial"/>
              <a:cs typeface="Arial"/>
            </a:endParaRPr>
          </a:p>
        </p:txBody>
      </p:sp>
    </p:spTree>
    <p:extLst>
      <p:ext uri="{BB962C8B-B14F-4D97-AF65-F5344CB8AC3E}">
        <p14:creationId xmlns:p14="http://schemas.microsoft.com/office/powerpoint/2010/main" val="425628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3827431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657600" y="1028703"/>
            <a:ext cx="4876800" cy="356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Blip>
                <a:blip r:embed="rId3"/>
              </a:buBlip>
              <a:defRPr sz="1800">
                <a:solidFill>
                  <a:schemeClr val="tx1"/>
                </a:solidFill>
                <a:latin typeface="+mn-lt"/>
                <a:ea typeface="+mn-ea"/>
                <a:cs typeface="+mn-cs"/>
              </a:defRPr>
            </a:lvl1pPr>
            <a:lvl2pPr marL="557199" indent="-214308" algn="l" rtl="0" eaLnBrk="1" fontAlgn="base" hangingPunct="1">
              <a:spcBef>
                <a:spcPct val="20000"/>
              </a:spcBef>
              <a:spcAft>
                <a:spcPct val="0"/>
              </a:spcAft>
              <a:buBlip>
                <a:blip r:embed="rId3"/>
              </a:buBlip>
              <a:defRPr sz="1800">
                <a:solidFill>
                  <a:schemeClr val="tx1"/>
                </a:solidFill>
                <a:latin typeface="+mn-lt"/>
                <a:cs typeface="+mn-cs"/>
              </a:defRPr>
            </a:lvl2pPr>
            <a:lvl3pPr marL="857229" indent="-171446" algn="l" rtl="0" eaLnBrk="1" fontAlgn="base" hangingPunct="1">
              <a:spcBef>
                <a:spcPct val="20000"/>
              </a:spcBef>
              <a:spcAft>
                <a:spcPct val="0"/>
              </a:spcAft>
              <a:buBlip>
                <a:blip r:embed="rId3"/>
              </a:buBlip>
              <a:defRPr sz="1800">
                <a:solidFill>
                  <a:schemeClr val="tx1"/>
                </a:solidFill>
                <a:latin typeface="+mn-lt"/>
                <a:cs typeface="+mn-cs"/>
              </a:defRPr>
            </a:lvl3pPr>
            <a:lvl4pPr marL="1200121" indent="-171446" algn="l" rtl="0" eaLnBrk="1" fontAlgn="base" hangingPunct="1">
              <a:spcBef>
                <a:spcPct val="20000"/>
              </a:spcBef>
              <a:spcAft>
                <a:spcPct val="0"/>
              </a:spcAft>
              <a:buBlip>
                <a:blip r:embed="rId3"/>
              </a:buBlip>
              <a:defRPr sz="1800">
                <a:solidFill>
                  <a:schemeClr val="tx1"/>
                </a:solidFill>
                <a:latin typeface="+mn-lt"/>
                <a:cs typeface="+mn-cs"/>
              </a:defRPr>
            </a:lvl4pPr>
            <a:lvl5pPr marL="1543012" indent="-171446" algn="l" rtl="0" eaLnBrk="1" fontAlgn="base" hangingPunct="1">
              <a:spcBef>
                <a:spcPct val="20000"/>
              </a:spcBef>
              <a:spcAft>
                <a:spcPct val="0"/>
              </a:spcAft>
              <a:buBlip>
                <a:blip r:embed="rId3"/>
              </a:buBlip>
              <a:defRPr sz="1800">
                <a:solidFill>
                  <a:schemeClr val="tx1"/>
                </a:solidFill>
                <a:latin typeface="+mn-lt"/>
                <a:cs typeface="+mn-cs"/>
              </a:defRPr>
            </a:lvl5pPr>
            <a:lvl6pPr marL="1885904" indent="-171446" algn="l" rtl="0" eaLnBrk="1" fontAlgn="base" hangingPunct="1">
              <a:spcBef>
                <a:spcPct val="20000"/>
              </a:spcBef>
              <a:spcAft>
                <a:spcPct val="0"/>
              </a:spcAft>
              <a:buBlip>
                <a:blip r:embed="rId3"/>
              </a:buBlip>
              <a:defRPr sz="1800">
                <a:solidFill>
                  <a:schemeClr val="tx1"/>
                </a:solidFill>
                <a:latin typeface="+mn-lt"/>
                <a:cs typeface="+mn-cs"/>
              </a:defRPr>
            </a:lvl6pPr>
            <a:lvl7pPr marL="2228795" indent="-171446" algn="l" rtl="0" eaLnBrk="1" fontAlgn="base" hangingPunct="1">
              <a:spcBef>
                <a:spcPct val="20000"/>
              </a:spcBef>
              <a:spcAft>
                <a:spcPct val="0"/>
              </a:spcAft>
              <a:buBlip>
                <a:blip r:embed="rId3"/>
              </a:buBlip>
              <a:defRPr sz="1800">
                <a:solidFill>
                  <a:schemeClr val="tx1"/>
                </a:solidFill>
                <a:latin typeface="+mn-lt"/>
                <a:cs typeface="+mn-cs"/>
              </a:defRPr>
            </a:lvl7pPr>
            <a:lvl8pPr marL="2571686" indent="-171446" algn="l" rtl="0" eaLnBrk="1" fontAlgn="base" hangingPunct="1">
              <a:spcBef>
                <a:spcPct val="20000"/>
              </a:spcBef>
              <a:spcAft>
                <a:spcPct val="0"/>
              </a:spcAft>
              <a:buBlip>
                <a:blip r:embed="rId3"/>
              </a:buBlip>
              <a:defRPr sz="1800">
                <a:solidFill>
                  <a:schemeClr val="tx1"/>
                </a:solidFill>
                <a:latin typeface="+mn-lt"/>
                <a:cs typeface="+mn-cs"/>
              </a:defRPr>
            </a:lvl8pPr>
            <a:lvl9pPr marL="2914578" indent="-171446" algn="l" rtl="0" eaLnBrk="1" fontAlgn="base" hangingPunct="1">
              <a:spcBef>
                <a:spcPct val="20000"/>
              </a:spcBef>
              <a:spcAft>
                <a:spcPct val="0"/>
              </a:spcAft>
              <a:buBlip>
                <a:blip r:embed="rId3"/>
              </a:buBlip>
              <a:defRPr sz="1800">
                <a:solidFill>
                  <a:schemeClr val="tx1"/>
                </a:solidFill>
                <a:latin typeface="+mn-lt"/>
                <a:cs typeface="+mn-cs"/>
              </a:defRPr>
            </a:lvl9pPr>
          </a:lstStyle>
          <a:p>
            <a:pPr marL="0" indent="0">
              <a:buFontTx/>
              <a:buNone/>
              <a:defRPr/>
            </a:pPr>
            <a:r>
              <a:rPr lang="en-US" b="1" kern="0" dirty="0" smtClean="0">
                <a:solidFill>
                  <a:srgbClr val="000000"/>
                </a:solidFill>
                <a:latin typeface="Arial"/>
                <a:cs typeface="Arial"/>
              </a:rPr>
              <a:t>Audit helps a company to:</a:t>
            </a:r>
          </a:p>
          <a:p>
            <a:pPr marL="0" indent="0">
              <a:buFontTx/>
              <a:buNone/>
              <a:defRPr/>
            </a:pPr>
            <a:endParaRPr lang="en-US" kern="0" dirty="0" smtClean="0">
              <a:solidFill>
                <a:srgbClr val="000000"/>
              </a:solidFill>
              <a:latin typeface="Arial"/>
              <a:cs typeface="Arial"/>
            </a:endParaRPr>
          </a:p>
          <a:p>
            <a:pPr>
              <a:buFont typeface="Wingdings" panose="05000000000000000000" pitchFamily="2" charset="2"/>
              <a:buChar char="ü"/>
              <a:defRPr/>
            </a:pPr>
            <a:r>
              <a:rPr lang="en-US" kern="0" dirty="0" smtClean="0">
                <a:solidFill>
                  <a:srgbClr val="000000"/>
                </a:solidFill>
                <a:latin typeface="Arial"/>
                <a:cs typeface="Arial"/>
              </a:rPr>
              <a:t>Inventory or update its IP assets</a:t>
            </a:r>
          </a:p>
          <a:p>
            <a:pPr>
              <a:buFont typeface="Wingdings" panose="05000000000000000000" pitchFamily="2" charset="2"/>
              <a:buChar char="ü"/>
              <a:defRPr/>
            </a:pPr>
            <a:r>
              <a:rPr lang="en-US" kern="0" dirty="0" smtClean="0">
                <a:solidFill>
                  <a:srgbClr val="000000"/>
                </a:solidFill>
                <a:latin typeface="Arial"/>
                <a:cs typeface="Arial"/>
              </a:rPr>
              <a:t>Analyze how these assets are used or not used</a:t>
            </a:r>
          </a:p>
          <a:p>
            <a:pPr>
              <a:buFont typeface="Wingdings" panose="05000000000000000000" pitchFamily="2" charset="2"/>
              <a:buChar char="ü"/>
              <a:defRPr/>
            </a:pPr>
            <a:r>
              <a:rPr lang="en-US" kern="0" dirty="0" smtClean="0">
                <a:solidFill>
                  <a:srgbClr val="000000"/>
                </a:solidFill>
                <a:latin typeface="Arial"/>
                <a:cs typeface="Arial"/>
              </a:rPr>
              <a:t>Confirm whether the business or others own the IP assets it uses</a:t>
            </a:r>
          </a:p>
          <a:p>
            <a:pPr>
              <a:buFont typeface="Wingdings" panose="05000000000000000000" pitchFamily="2" charset="2"/>
              <a:buChar char="ü"/>
              <a:defRPr/>
            </a:pPr>
            <a:r>
              <a:rPr lang="en-US" kern="0" dirty="0" smtClean="0">
                <a:solidFill>
                  <a:srgbClr val="000000"/>
                </a:solidFill>
                <a:latin typeface="Arial"/>
                <a:cs typeface="Arial"/>
              </a:rPr>
              <a:t>Establish whether the company’s use of IP assets infringes the rights of others and whether others are infringing the IPRs of the company.</a:t>
            </a:r>
            <a:endParaRPr lang="en-US" kern="0" dirty="0">
              <a:solidFill>
                <a:srgbClr val="000000"/>
              </a:solidFill>
              <a:latin typeface="Arial"/>
              <a:cs typeface="Arial"/>
            </a:endParaRPr>
          </a:p>
        </p:txBody>
      </p:sp>
      <p:pic>
        <p:nvPicPr>
          <p:cNvPr id="5" name="Picture 4" descr="Investigation fre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81003"/>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1499828"/>
            <a:ext cx="3124200" cy="1143000"/>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prstClr val="black"/>
                </a:solidFill>
                <a:effectLst/>
                <a:uLnTx/>
                <a:uFillTx/>
              </a:rPr>
              <a:t>Systematic review of the IP that a business owns, uses or has acquired.</a:t>
            </a:r>
          </a:p>
        </p:txBody>
      </p:sp>
      <p:sp>
        <p:nvSpPr>
          <p:cNvPr id="7" name="Down Arrow 6"/>
          <p:cNvSpPr/>
          <p:nvPr/>
        </p:nvSpPr>
        <p:spPr bwMode="auto">
          <a:xfrm>
            <a:off x="1154429" y="895350"/>
            <a:ext cx="712471" cy="445627"/>
          </a:xfrm>
          <a:prstGeom prst="downArrow">
            <a:avLst/>
          </a:prstGeom>
          <a:solidFill>
            <a:srgbClr val="4472C4"/>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472C4"/>
              </a:solidFill>
              <a:effectLst/>
              <a:uLnTx/>
              <a:uFillTx/>
            </a:endParaRPr>
          </a:p>
        </p:txBody>
      </p:sp>
      <p:pic>
        <p:nvPicPr>
          <p:cNvPr id="8" name="Picture 2" descr="Checklist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57" y="2801679"/>
            <a:ext cx="1401961" cy="14019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685800" y="133350"/>
            <a:ext cx="4800600"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rgbClr val="00408C"/>
                </a:solidFill>
                <a:latin typeface="+mj-lt"/>
                <a:ea typeface="+mj-ea"/>
                <a:cs typeface="+mj-cs"/>
              </a:defRPr>
            </a:lvl1pPr>
            <a:lvl2pPr algn="l" rtl="0" eaLnBrk="1" fontAlgn="base" hangingPunct="1">
              <a:spcBef>
                <a:spcPct val="0"/>
              </a:spcBef>
              <a:spcAft>
                <a:spcPct val="0"/>
              </a:spcAft>
              <a:defRPr sz="2700">
                <a:solidFill>
                  <a:srgbClr val="00408C"/>
                </a:solidFill>
                <a:latin typeface="Arial" charset="0"/>
                <a:cs typeface="Arial" charset="0"/>
              </a:defRPr>
            </a:lvl2pPr>
            <a:lvl3pPr algn="l" rtl="0" eaLnBrk="1" fontAlgn="base" hangingPunct="1">
              <a:spcBef>
                <a:spcPct val="0"/>
              </a:spcBef>
              <a:spcAft>
                <a:spcPct val="0"/>
              </a:spcAft>
              <a:defRPr sz="2700">
                <a:solidFill>
                  <a:srgbClr val="00408C"/>
                </a:solidFill>
                <a:latin typeface="Arial" charset="0"/>
                <a:cs typeface="Arial" charset="0"/>
              </a:defRPr>
            </a:lvl3pPr>
            <a:lvl4pPr algn="l" rtl="0" eaLnBrk="1" fontAlgn="base" hangingPunct="1">
              <a:spcBef>
                <a:spcPct val="0"/>
              </a:spcBef>
              <a:spcAft>
                <a:spcPct val="0"/>
              </a:spcAft>
              <a:defRPr sz="2700">
                <a:solidFill>
                  <a:srgbClr val="00408C"/>
                </a:solidFill>
                <a:latin typeface="Arial" charset="0"/>
                <a:cs typeface="Arial" charset="0"/>
              </a:defRPr>
            </a:lvl4pPr>
            <a:lvl5pPr algn="l" rtl="0" eaLnBrk="1" fontAlgn="base" hangingPunct="1">
              <a:spcBef>
                <a:spcPct val="0"/>
              </a:spcBef>
              <a:spcAft>
                <a:spcPct val="0"/>
              </a:spcAft>
              <a:defRPr sz="2700">
                <a:solidFill>
                  <a:srgbClr val="00408C"/>
                </a:solidFill>
                <a:latin typeface="Arial" charset="0"/>
                <a:cs typeface="Arial" charset="0"/>
              </a:defRPr>
            </a:lvl5pPr>
            <a:lvl6pPr marL="342891" algn="l" rtl="0" eaLnBrk="1" fontAlgn="base" hangingPunct="1">
              <a:spcBef>
                <a:spcPct val="0"/>
              </a:spcBef>
              <a:spcAft>
                <a:spcPct val="0"/>
              </a:spcAft>
              <a:defRPr sz="2700">
                <a:solidFill>
                  <a:srgbClr val="00408C"/>
                </a:solidFill>
                <a:latin typeface="Arial" charset="0"/>
                <a:cs typeface="Arial" charset="0"/>
              </a:defRPr>
            </a:lvl6pPr>
            <a:lvl7pPr marL="685783" algn="l" rtl="0" eaLnBrk="1" fontAlgn="base" hangingPunct="1">
              <a:spcBef>
                <a:spcPct val="0"/>
              </a:spcBef>
              <a:spcAft>
                <a:spcPct val="0"/>
              </a:spcAft>
              <a:defRPr sz="2700">
                <a:solidFill>
                  <a:srgbClr val="00408C"/>
                </a:solidFill>
                <a:latin typeface="Arial" charset="0"/>
                <a:cs typeface="Arial" charset="0"/>
              </a:defRPr>
            </a:lvl7pPr>
            <a:lvl8pPr marL="1028674" algn="l" rtl="0" eaLnBrk="1" fontAlgn="base" hangingPunct="1">
              <a:spcBef>
                <a:spcPct val="0"/>
              </a:spcBef>
              <a:spcAft>
                <a:spcPct val="0"/>
              </a:spcAft>
              <a:defRPr sz="2700">
                <a:solidFill>
                  <a:srgbClr val="00408C"/>
                </a:solidFill>
                <a:latin typeface="Arial" charset="0"/>
                <a:cs typeface="Arial" charset="0"/>
              </a:defRPr>
            </a:lvl8pPr>
            <a:lvl9pPr marL="1371566" algn="l" rtl="0" eaLnBrk="1" fontAlgn="base" hangingPunct="1">
              <a:spcBef>
                <a:spcPct val="0"/>
              </a:spcBef>
              <a:spcAft>
                <a:spcPct val="0"/>
              </a:spcAft>
              <a:defRPr sz="2700">
                <a:solidFill>
                  <a:srgbClr val="00408C"/>
                </a:solidFill>
                <a:latin typeface="Arial" charset="0"/>
                <a:cs typeface="Arial" charset="0"/>
              </a:defRPr>
            </a:lvl9pPr>
          </a:lstStyle>
          <a:p>
            <a:pPr>
              <a:defRPr/>
            </a:pPr>
            <a:r>
              <a:rPr lang="en-US" b="1" kern="0" dirty="0" smtClean="0">
                <a:solidFill>
                  <a:srgbClr val="44546A"/>
                </a:solidFill>
                <a:latin typeface="Arial"/>
                <a:cs typeface="Arial"/>
              </a:rPr>
              <a:t>IP Audit</a:t>
            </a:r>
            <a:endParaRPr lang="en-US" b="1" kern="0" dirty="0">
              <a:solidFill>
                <a:srgbClr val="44546A"/>
              </a:solidFill>
              <a:latin typeface="Arial"/>
              <a:cs typeface="Arial"/>
            </a:endParaRPr>
          </a:p>
        </p:txBody>
      </p:sp>
    </p:spTree>
    <p:extLst>
      <p:ext uri="{BB962C8B-B14F-4D97-AF65-F5344CB8AC3E}">
        <p14:creationId xmlns:p14="http://schemas.microsoft.com/office/powerpoint/2010/main" val="1435717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133350"/>
            <a:ext cx="3505200" cy="4788354"/>
          </a:xfrm>
          <a:prstGeom prst="rect">
            <a:avLst/>
          </a:prstGeom>
        </p:spPr>
      </p:pic>
      <p:sp>
        <p:nvSpPr>
          <p:cNvPr id="5" name="TextBox 4"/>
          <p:cNvSpPr txBox="1"/>
          <p:nvPr/>
        </p:nvSpPr>
        <p:spPr>
          <a:xfrm>
            <a:off x="5334000" y="895350"/>
            <a:ext cx="3200400" cy="830997"/>
          </a:xfrm>
          <a:prstGeom prst="rect">
            <a:avLst/>
          </a:prstGeom>
          <a:noFill/>
        </p:spPr>
        <p:txBody>
          <a:bodyPr wrap="square" rtlCol="0">
            <a:spAutoFit/>
          </a:bodyPr>
          <a:lstStyle/>
          <a:p>
            <a:r>
              <a:rPr lang="en-US" dirty="0" smtClean="0"/>
              <a:t>Available on the </a:t>
            </a:r>
            <a:r>
              <a:rPr lang="en-US" dirty="0" smtClean="0">
                <a:hlinkClick r:id="rId3"/>
              </a:rPr>
              <a:t>WIPO Website</a:t>
            </a:r>
            <a:endParaRPr lang="en-US" dirty="0"/>
          </a:p>
        </p:txBody>
      </p:sp>
    </p:spTree>
    <p:extLst>
      <p:ext uri="{BB962C8B-B14F-4D97-AF65-F5344CB8AC3E}">
        <p14:creationId xmlns:p14="http://schemas.microsoft.com/office/powerpoint/2010/main" val="1890530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THANK YOU FOR YOUR ATTENTION ! </a:t>
            </a:r>
            <a:endParaRPr lang="en-US" dirty="0"/>
          </a:p>
        </p:txBody>
      </p:sp>
      <p:sp>
        <p:nvSpPr>
          <p:cNvPr id="4" name="Subtitle 3"/>
          <p:cNvSpPr>
            <a:spLocks noGrp="1"/>
          </p:cNvSpPr>
          <p:nvPr>
            <p:ph type="subTitle" idx="1"/>
          </p:nvPr>
        </p:nvSpPr>
        <p:spPr/>
        <p:txBody>
          <a:bodyPr>
            <a:normAutofit fontScale="92500"/>
          </a:bodyPr>
          <a:lstStyle/>
          <a:p>
            <a:r>
              <a:rPr lang="en-US" dirty="0"/>
              <a:t>For continuous learning please see</a:t>
            </a:r>
          </a:p>
          <a:p>
            <a:r>
              <a:rPr lang="en-US" dirty="0" smtClean="0"/>
              <a:t>Enterprising Ideas: A guide to Intellectual Property for Startups</a:t>
            </a:r>
            <a:endParaRPr lang="en-US" dirty="0"/>
          </a:p>
          <a:p>
            <a:r>
              <a:rPr lang="en-US" dirty="0"/>
              <a:t>https://www.wipo.int/publications/en/details.jsp?id=4545</a:t>
            </a:r>
          </a:p>
        </p:txBody>
      </p:sp>
    </p:spTree>
    <p:extLst>
      <p:ext uri="{BB962C8B-B14F-4D97-AF65-F5344CB8AC3E}">
        <p14:creationId xmlns:p14="http://schemas.microsoft.com/office/powerpoint/2010/main" val="3399886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3D36ABC-2D25-5049-B57F-E5074A6945A1}"/>
              </a:ext>
            </a:extLst>
          </p:cNvPr>
          <p:cNvSpPr/>
          <p:nvPr/>
        </p:nvSpPr>
        <p:spPr>
          <a:xfrm>
            <a:off x="1" y="0"/>
            <a:ext cx="9143999" cy="215687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2" name="Titre 1">
            <a:extLst>
              <a:ext uri="{FF2B5EF4-FFF2-40B4-BE49-F238E27FC236}">
                <a16:creationId xmlns:a16="http://schemas.microsoft.com/office/drawing/2014/main" id="{CF5F97BF-1594-DE47-A4B7-53A910B0D335}"/>
              </a:ext>
            </a:extLst>
          </p:cNvPr>
          <p:cNvSpPr>
            <a:spLocks noGrp="1"/>
          </p:cNvSpPr>
          <p:nvPr>
            <p:ph type="title"/>
          </p:nvPr>
        </p:nvSpPr>
        <p:spPr>
          <a:xfrm>
            <a:off x="589416" y="552708"/>
            <a:ext cx="6878184" cy="1410151"/>
          </a:xfrm>
        </p:spPr>
        <p:txBody>
          <a:bodyPr/>
          <a:lstStyle/>
          <a:p>
            <a:r>
              <a:rPr lang="en-US" sz="1800" dirty="0">
                <a:solidFill>
                  <a:srgbClr val="002F6C"/>
                </a:solidFill>
              </a:rPr>
              <a:t>Protect your competitive edge with IPR</a:t>
            </a:r>
            <a:r>
              <a:rPr lang="en-US" dirty="0" smtClean="0">
                <a:solidFill>
                  <a:srgbClr val="002F6C"/>
                </a:solidFill>
              </a:rPr>
              <a:t/>
            </a:r>
            <a:br>
              <a:rPr lang="en-US" dirty="0" smtClean="0">
                <a:solidFill>
                  <a:srgbClr val="002F6C"/>
                </a:solidFill>
              </a:rPr>
            </a:br>
            <a:r>
              <a:rPr lang="en-US" dirty="0">
                <a:solidFill>
                  <a:srgbClr val="002F6C"/>
                </a:solidFill>
              </a:rPr>
              <a:t/>
            </a:r>
            <a:br>
              <a:rPr lang="en-US" dirty="0">
                <a:solidFill>
                  <a:srgbClr val="002F6C"/>
                </a:solidFill>
              </a:rPr>
            </a:br>
            <a:r>
              <a:rPr lang="en-US" sz="1350" dirty="0">
                <a:solidFill>
                  <a:schemeClr val="bg1"/>
                </a:solidFill>
              </a:rPr>
              <a:t>IP Rights give you control, deciding who can do what with </a:t>
            </a:r>
            <a:r>
              <a:rPr lang="en-US" sz="1350" dirty="0" smtClean="0">
                <a:solidFill>
                  <a:schemeClr val="bg1"/>
                </a:solidFill>
              </a:rPr>
              <a:t>your </a:t>
            </a:r>
            <a:r>
              <a:rPr lang="en-US" sz="1350" dirty="0">
                <a:solidFill>
                  <a:schemeClr val="bg1"/>
                </a:solidFill>
              </a:rPr>
              <a:t>invention, creation, </a:t>
            </a:r>
            <a:r>
              <a:rPr lang="en-US" sz="1350" dirty="0" smtClean="0">
                <a:solidFill>
                  <a:schemeClr val="bg1"/>
                </a:solidFill>
              </a:rPr>
              <a:t>or brand</a:t>
            </a:r>
            <a:endParaRPr lang="fr-FR" sz="1350" dirty="0">
              <a:solidFill>
                <a:srgbClr val="002F6C"/>
              </a:solidFill>
            </a:endParaRPr>
          </a:p>
        </p:txBody>
      </p:sp>
      <p:grpSp>
        <p:nvGrpSpPr>
          <p:cNvPr id="3" name="Group 2"/>
          <p:cNvGrpSpPr/>
          <p:nvPr/>
        </p:nvGrpSpPr>
        <p:grpSpPr>
          <a:xfrm>
            <a:off x="1905988" y="2541349"/>
            <a:ext cx="1548990" cy="681931"/>
            <a:chOff x="4781410" y="897066"/>
            <a:chExt cx="2224243" cy="1212322"/>
          </a:xfrm>
        </p:grpSpPr>
        <p:sp>
          <p:nvSpPr>
            <p:cNvPr id="16" name="Rectangle 15">
              <a:extLst>
                <a:ext uri="{FF2B5EF4-FFF2-40B4-BE49-F238E27FC236}">
                  <a16:creationId xmlns:a16="http://schemas.microsoft.com/office/drawing/2014/main" id="{C72B287B-C464-A140-8255-40C6AADAF671}"/>
                </a:ext>
              </a:extLst>
            </p:cNvPr>
            <p:cNvSpPr/>
            <p:nvPr/>
          </p:nvSpPr>
          <p:spPr>
            <a:xfrm>
              <a:off x="4781410" y="897066"/>
              <a:ext cx="36000" cy="1080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20" name="TextBox 19"/>
            <p:cNvSpPr txBox="1"/>
            <p:nvPr/>
          </p:nvSpPr>
          <p:spPr>
            <a:xfrm>
              <a:off x="4950594" y="1113902"/>
              <a:ext cx="2055059" cy="995486"/>
            </a:xfrm>
            <a:prstGeom prst="rect">
              <a:avLst/>
            </a:prstGeom>
            <a:noFill/>
          </p:spPr>
          <p:txBody>
            <a:bodyPr wrap="square" rtlCol="0">
              <a:spAutoFit/>
            </a:bodyPr>
            <a:lstStyle/>
            <a:p>
              <a:pPr defTabSz="514350" fontAlgn="auto">
                <a:spcBef>
                  <a:spcPts val="0"/>
                </a:spcBef>
                <a:spcAft>
                  <a:spcPts val="0"/>
                </a:spcAft>
              </a:pPr>
              <a:r>
                <a:rPr lang="en-US" sz="1013" b="1" dirty="0">
                  <a:solidFill>
                    <a:srgbClr val="69B3E7"/>
                  </a:solidFill>
                  <a:latin typeface="Calibri" panose="020F0502020204030204"/>
                </a:rPr>
                <a:t>An invention</a:t>
              </a:r>
              <a:r>
                <a:rPr lang="en-US" sz="1013" dirty="0">
                  <a:solidFill>
                    <a:srgbClr val="4F758B"/>
                  </a:solidFill>
                  <a:latin typeface="Calibri" panose="020F0502020204030204"/>
                </a:rPr>
                <a:t/>
              </a:r>
              <a:br>
                <a:rPr lang="en-US" sz="1013" dirty="0">
                  <a:solidFill>
                    <a:srgbClr val="4F758B"/>
                  </a:solidFill>
                  <a:latin typeface="Calibri" panose="020F0502020204030204"/>
                </a:rPr>
              </a:br>
              <a:r>
                <a:rPr lang="en-US" sz="1013" dirty="0">
                  <a:solidFill>
                    <a:srgbClr val="002F6C"/>
                  </a:solidFill>
                  <a:latin typeface="Calibri" panose="020F0502020204030204"/>
                </a:rPr>
                <a:t>patents, utility models </a:t>
              </a:r>
              <a:br>
                <a:rPr lang="en-US" sz="1013" dirty="0">
                  <a:solidFill>
                    <a:srgbClr val="002F6C"/>
                  </a:solidFill>
                  <a:latin typeface="Calibri" panose="020F0502020204030204"/>
                </a:rPr>
              </a:br>
              <a:r>
                <a:rPr lang="en-US" sz="1013" dirty="0">
                  <a:solidFill>
                    <a:srgbClr val="002F6C"/>
                  </a:solidFill>
                  <a:latin typeface="Calibri" panose="020F0502020204030204"/>
                </a:rPr>
                <a:t>or trade secrets</a:t>
              </a:r>
            </a:p>
          </p:txBody>
        </p:sp>
      </p:grpSp>
      <p:sp>
        <p:nvSpPr>
          <p:cNvPr id="42" name="Rectangle 41">
            <a:extLst>
              <a:ext uri="{FF2B5EF4-FFF2-40B4-BE49-F238E27FC236}">
                <a16:creationId xmlns:a16="http://schemas.microsoft.com/office/drawing/2014/main" id="{C72B287B-C464-A140-8255-40C6AADAF671}"/>
              </a:ext>
            </a:extLst>
          </p:cNvPr>
          <p:cNvSpPr/>
          <p:nvPr/>
        </p:nvSpPr>
        <p:spPr>
          <a:xfrm>
            <a:off x="259078" y="198352"/>
            <a:ext cx="79259" cy="14175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grpSp>
        <p:nvGrpSpPr>
          <p:cNvPr id="56" name="Group 55"/>
          <p:cNvGrpSpPr/>
          <p:nvPr/>
        </p:nvGrpSpPr>
        <p:grpSpPr>
          <a:xfrm>
            <a:off x="4022813" y="2558270"/>
            <a:ext cx="1251137" cy="681931"/>
            <a:chOff x="4781410" y="897066"/>
            <a:chExt cx="2224243" cy="1212322"/>
          </a:xfrm>
        </p:grpSpPr>
        <p:sp>
          <p:nvSpPr>
            <p:cNvPr id="57" name="Rectangle 56">
              <a:extLst>
                <a:ext uri="{FF2B5EF4-FFF2-40B4-BE49-F238E27FC236}">
                  <a16:creationId xmlns:a16="http://schemas.microsoft.com/office/drawing/2014/main" id="{C72B287B-C464-A140-8255-40C6AADAF671}"/>
                </a:ext>
              </a:extLst>
            </p:cNvPr>
            <p:cNvSpPr/>
            <p:nvPr/>
          </p:nvSpPr>
          <p:spPr>
            <a:xfrm>
              <a:off x="4781410" y="897066"/>
              <a:ext cx="36000" cy="1080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58" name="TextBox 57"/>
            <p:cNvSpPr txBox="1"/>
            <p:nvPr/>
          </p:nvSpPr>
          <p:spPr>
            <a:xfrm>
              <a:off x="4950594" y="1113902"/>
              <a:ext cx="2055059" cy="995486"/>
            </a:xfrm>
            <a:prstGeom prst="rect">
              <a:avLst/>
            </a:prstGeom>
            <a:noFill/>
          </p:spPr>
          <p:txBody>
            <a:bodyPr wrap="square" rtlCol="0">
              <a:spAutoFit/>
            </a:bodyPr>
            <a:lstStyle/>
            <a:p>
              <a:pPr defTabSz="514350" fontAlgn="auto">
                <a:spcBef>
                  <a:spcPts val="0"/>
                </a:spcBef>
                <a:spcAft>
                  <a:spcPts val="0"/>
                </a:spcAft>
              </a:pPr>
              <a:r>
                <a:rPr lang="en-US" sz="1013" b="1" dirty="0">
                  <a:solidFill>
                    <a:srgbClr val="69B3E7"/>
                  </a:solidFill>
                  <a:latin typeface="Calibri" panose="020F0502020204030204"/>
                </a:rPr>
                <a:t>A creative work</a:t>
              </a:r>
              <a:r>
                <a:rPr lang="en-US" sz="1013" dirty="0">
                  <a:solidFill>
                    <a:srgbClr val="4F758B"/>
                  </a:solidFill>
                  <a:latin typeface="Calibri" panose="020F0502020204030204"/>
                </a:rPr>
                <a:t/>
              </a:r>
              <a:br>
                <a:rPr lang="en-US" sz="1013" dirty="0">
                  <a:solidFill>
                    <a:srgbClr val="4F758B"/>
                  </a:solidFill>
                  <a:latin typeface="Calibri" panose="020F0502020204030204"/>
                </a:rPr>
              </a:br>
              <a:r>
                <a:rPr lang="en-US" sz="1013" dirty="0">
                  <a:solidFill>
                    <a:srgbClr val="002F6C"/>
                  </a:solidFill>
                  <a:latin typeface="Calibri" panose="020F0502020204030204"/>
                </a:rPr>
                <a:t>copyright, design rights</a:t>
              </a:r>
            </a:p>
          </p:txBody>
        </p:sp>
      </p:grpSp>
      <p:grpSp>
        <p:nvGrpSpPr>
          <p:cNvPr id="60" name="Group 59"/>
          <p:cNvGrpSpPr/>
          <p:nvPr/>
        </p:nvGrpSpPr>
        <p:grpSpPr>
          <a:xfrm>
            <a:off x="6139638" y="2541349"/>
            <a:ext cx="1562206" cy="681931"/>
            <a:chOff x="4781410" y="897066"/>
            <a:chExt cx="2777254" cy="1212322"/>
          </a:xfrm>
        </p:grpSpPr>
        <p:sp>
          <p:nvSpPr>
            <p:cNvPr id="61" name="Rectangle 60">
              <a:extLst>
                <a:ext uri="{FF2B5EF4-FFF2-40B4-BE49-F238E27FC236}">
                  <a16:creationId xmlns:a16="http://schemas.microsoft.com/office/drawing/2014/main" id="{C72B287B-C464-A140-8255-40C6AADAF671}"/>
                </a:ext>
              </a:extLst>
            </p:cNvPr>
            <p:cNvSpPr/>
            <p:nvPr/>
          </p:nvSpPr>
          <p:spPr>
            <a:xfrm>
              <a:off x="4781410" y="897066"/>
              <a:ext cx="36000" cy="1080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62" name="TextBox 61"/>
            <p:cNvSpPr txBox="1"/>
            <p:nvPr/>
          </p:nvSpPr>
          <p:spPr>
            <a:xfrm>
              <a:off x="4950594" y="1113902"/>
              <a:ext cx="2608070" cy="995486"/>
            </a:xfrm>
            <a:prstGeom prst="rect">
              <a:avLst/>
            </a:prstGeom>
            <a:noFill/>
          </p:spPr>
          <p:txBody>
            <a:bodyPr wrap="square" rtlCol="0">
              <a:spAutoFit/>
            </a:bodyPr>
            <a:lstStyle/>
            <a:p>
              <a:pPr defTabSz="514350" fontAlgn="auto">
                <a:spcBef>
                  <a:spcPts val="0"/>
                </a:spcBef>
                <a:spcAft>
                  <a:spcPts val="0"/>
                </a:spcAft>
              </a:pPr>
              <a:r>
                <a:rPr lang="en-US" sz="1013" b="1" dirty="0">
                  <a:solidFill>
                    <a:srgbClr val="69B3E7"/>
                  </a:solidFill>
                  <a:latin typeface="Calibri" panose="020F0502020204030204"/>
                </a:rPr>
                <a:t>Brand name or logo</a:t>
              </a:r>
              <a:r>
                <a:rPr lang="en-US" sz="1013" b="1" dirty="0">
                  <a:solidFill>
                    <a:srgbClr val="4F758B"/>
                  </a:solidFill>
                  <a:latin typeface="Calibri" panose="020F0502020204030204"/>
                </a:rPr>
                <a:t/>
              </a:r>
              <a:br>
                <a:rPr lang="en-US" sz="1013" b="1" dirty="0">
                  <a:solidFill>
                    <a:srgbClr val="4F758B"/>
                  </a:solidFill>
                  <a:latin typeface="Calibri" panose="020F0502020204030204"/>
                </a:rPr>
              </a:br>
              <a:r>
                <a:rPr lang="en-US" sz="1013" dirty="0">
                  <a:solidFill>
                    <a:srgbClr val="002F6C"/>
                  </a:solidFill>
                  <a:latin typeface="Calibri" panose="020F0502020204030204"/>
                </a:rPr>
                <a:t>trademark, copyright, design rights</a:t>
              </a:r>
            </a:p>
          </p:txBody>
        </p:sp>
      </p:grpSp>
      <p:grpSp>
        <p:nvGrpSpPr>
          <p:cNvPr id="64" name="Group 63"/>
          <p:cNvGrpSpPr/>
          <p:nvPr/>
        </p:nvGrpSpPr>
        <p:grpSpPr>
          <a:xfrm>
            <a:off x="1905988" y="3426132"/>
            <a:ext cx="1548990" cy="681931"/>
            <a:chOff x="4781410" y="897066"/>
            <a:chExt cx="2753760" cy="1212322"/>
          </a:xfrm>
        </p:grpSpPr>
        <p:sp>
          <p:nvSpPr>
            <p:cNvPr id="65" name="Rectangle 64">
              <a:extLst>
                <a:ext uri="{FF2B5EF4-FFF2-40B4-BE49-F238E27FC236}">
                  <a16:creationId xmlns:a16="http://schemas.microsoft.com/office/drawing/2014/main" id="{C72B287B-C464-A140-8255-40C6AADAF671}"/>
                </a:ext>
              </a:extLst>
            </p:cNvPr>
            <p:cNvSpPr/>
            <p:nvPr/>
          </p:nvSpPr>
          <p:spPr>
            <a:xfrm>
              <a:off x="4781410" y="897066"/>
              <a:ext cx="36000" cy="1080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66" name="TextBox 65"/>
            <p:cNvSpPr txBox="1"/>
            <p:nvPr/>
          </p:nvSpPr>
          <p:spPr>
            <a:xfrm>
              <a:off x="4950594" y="1113902"/>
              <a:ext cx="2584576" cy="995486"/>
            </a:xfrm>
            <a:prstGeom prst="rect">
              <a:avLst/>
            </a:prstGeom>
            <a:noFill/>
          </p:spPr>
          <p:txBody>
            <a:bodyPr wrap="square" rtlCol="0">
              <a:spAutoFit/>
            </a:bodyPr>
            <a:lstStyle/>
            <a:p>
              <a:pPr defTabSz="514350" fontAlgn="auto">
                <a:spcBef>
                  <a:spcPts val="0"/>
                </a:spcBef>
                <a:spcAft>
                  <a:spcPts val="0"/>
                </a:spcAft>
              </a:pPr>
              <a:r>
                <a:rPr lang="en-US" sz="1013" b="1" dirty="0">
                  <a:solidFill>
                    <a:srgbClr val="69B3E7"/>
                  </a:solidFill>
                  <a:latin typeface="Calibri" panose="020F0502020204030204"/>
                </a:rPr>
                <a:t>Confidential information</a:t>
              </a:r>
              <a:r>
                <a:rPr lang="en-US" sz="1013" b="1" dirty="0">
                  <a:solidFill>
                    <a:srgbClr val="4F758B"/>
                  </a:solidFill>
                  <a:latin typeface="Calibri" panose="020F0502020204030204"/>
                </a:rPr>
                <a:t/>
              </a:r>
              <a:br>
                <a:rPr lang="en-US" sz="1013" b="1" dirty="0">
                  <a:solidFill>
                    <a:srgbClr val="4F758B"/>
                  </a:solidFill>
                  <a:latin typeface="Calibri" panose="020F0502020204030204"/>
                </a:rPr>
              </a:br>
              <a:r>
                <a:rPr lang="en-US" sz="1013" dirty="0">
                  <a:solidFill>
                    <a:srgbClr val="002F6C"/>
                  </a:solidFill>
                  <a:latin typeface="Calibri" panose="020F0502020204030204"/>
                </a:rPr>
                <a:t>trade secrets</a:t>
              </a:r>
            </a:p>
          </p:txBody>
        </p:sp>
      </p:grpSp>
      <p:grpSp>
        <p:nvGrpSpPr>
          <p:cNvPr id="68" name="Group 67"/>
          <p:cNvGrpSpPr/>
          <p:nvPr/>
        </p:nvGrpSpPr>
        <p:grpSpPr>
          <a:xfrm>
            <a:off x="4022813" y="3409211"/>
            <a:ext cx="1251137" cy="837807"/>
            <a:chOff x="4781410" y="897066"/>
            <a:chExt cx="2224243" cy="1489435"/>
          </a:xfrm>
        </p:grpSpPr>
        <p:sp>
          <p:nvSpPr>
            <p:cNvPr id="69" name="Rectangle 68">
              <a:extLst>
                <a:ext uri="{FF2B5EF4-FFF2-40B4-BE49-F238E27FC236}">
                  <a16:creationId xmlns:a16="http://schemas.microsoft.com/office/drawing/2014/main" id="{C72B287B-C464-A140-8255-40C6AADAF671}"/>
                </a:ext>
              </a:extLst>
            </p:cNvPr>
            <p:cNvSpPr/>
            <p:nvPr/>
          </p:nvSpPr>
          <p:spPr>
            <a:xfrm>
              <a:off x="4781410" y="897066"/>
              <a:ext cx="36000" cy="1080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70" name="TextBox 69"/>
            <p:cNvSpPr txBox="1"/>
            <p:nvPr/>
          </p:nvSpPr>
          <p:spPr>
            <a:xfrm>
              <a:off x="4950594" y="1113902"/>
              <a:ext cx="2055059" cy="1272599"/>
            </a:xfrm>
            <a:prstGeom prst="rect">
              <a:avLst/>
            </a:prstGeom>
            <a:noFill/>
          </p:spPr>
          <p:txBody>
            <a:bodyPr wrap="square" rtlCol="0">
              <a:spAutoFit/>
            </a:bodyPr>
            <a:lstStyle/>
            <a:p>
              <a:pPr defTabSz="514350" fontAlgn="auto">
                <a:spcBef>
                  <a:spcPts val="0"/>
                </a:spcBef>
                <a:spcAft>
                  <a:spcPts val="0"/>
                </a:spcAft>
              </a:pPr>
              <a:r>
                <a:rPr lang="en-US" sz="1013" b="1" dirty="0">
                  <a:solidFill>
                    <a:srgbClr val="69B3E7"/>
                  </a:solidFill>
                  <a:latin typeface="Calibri" panose="020F0502020204030204"/>
                </a:rPr>
                <a:t>A design</a:t>
              </a:r>
              <a:r>
                <a:rPr lang="en-US" sz="1013" b="1" dirty="0">
                  <a:solidFill>
                    <a:srgbClr val="4F758B"/>
                  </a:solidFill>
                  <a:latin typeface="Calibri" panose="020F0502020204030204"/>
                </a:rPr>
                <a:t/>
              </a:r>
              <a:br>
                <a:rPr lang="en-US" sz="1013" b="1" dirty="0">
                  <a:solidFill>
                    <a:srgbClr val="4F758B"/>
                  </a:solidFill>
                  <a:latin typeface="Calibri" panose="020F0502020204030204"/>
                </a:rPr>
              </a:br>
              <a:r>
                <a:rPr lang="en-US" sz="1013" dirty="0">
                  <a:solidFill>
                    <a:srgbClr val="002F6C"/>
                  </a:solidFill>
                  <a:latin typeface="Calibri" panose="020F0502020204030204"/>
                </a:rPr>
                <a:t>design rights, copyrights, patents</a:t>
              </a:r>
              <a:r>
                <a:rPr lang="en-US" sz="1013" baseline="30000" dirty="0">
                  <a:solidFill>
                    <a:srgbClr val="002F6C"/>
                  </a:solidFill>
                  <a:latin typeface="Calibri" panose="020F0502020204030204"/>
                </a:rPr>
                <a:t>*</a:t>
              </a:r>
              <a:endParaRPr lang="en-US" sz="1013" dirty="0">
                <a:solidFill>
                  <a:srgbClr val="002F6C"/>
                </a:solidFill>
                <a:latin typeface="Calibri" panose="020F0502020204030204"/>
              </a:endParaRPr>
            </a:p>
          </p:txBody>
        </p:sp>
      </p:grpSp>
      <p:grpSp>
        <p:nvGrpSpPr>
          <p:cNvPr id="72" name="Group 71"/>
          <p:cNvGrpSpPr/>
          <p:nvPr/>
        </p:nvGrpSpPr>
        <p:grpSpPr>
          <a:xfrm>
            <a:off x="6139639" y="3409211"/>
            <a:ext cx="1664909" cy="993683"/>
            <a:chOff x="4781410" y="897066"/>
            <a:chExt cx="2224243" cy="1766550"/>
          </a:xfrm>
        </p:grpSpPr>
        <p:sp>
          <p:nvSpPr>
            <p:cNvPr id="73" name="Rectangle 72">
              <a:extLst>
                <a:ext uri="{FF2B5EF4-FFF2-40B4-BE49-F238E27FC236}">
                  <a16:creationId xmlns:a16="http://schemas.microsoft.com/office/drawing/2014/main" id="{C72B287B-C464-A140-8255-40C6AADAF671}"/>
                </a:ext>
              </a:extLst>
            </p:cNvPr>
            <p:cNvSpPr/>
            <p:nvPr/>
          </p:nvSpPr>
          <p:spPr>
            <a:xfrm>
              <a:off x="4781410" y="897066"/>
              <a:ext cx="36000" cy="1080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pPr>
              <a:endParaRPr lang="en-US" sz="1013">
                <a:solidFill>
                  <a:prstClr val="white"/>
                </a:solidFill>
                <a:latin typeface="Calibri" panose="020F0502020204030204"/>
              </a:endParaRPr>
            </a:p>
          </p:txBody>
        </p:sp>
        <p:sp>
          <p:nvSpPr>
            <p:cNvPr id="74" name="TextBox 73"/>
            <p:cNvSpPr txBox="1"/>
            <p:nvPr/>
          </p:nvSpPr>
          <p:spPr>
            <a:xfrm>
              <a:off x="4950594" y="1113902"/>
              <a:ext cx="2055059" cy="1549714"/>
            </a:xfrm>
            <a:prstGeom prst="rect">
              <a:avLst/>
            </a:prstGeom>
            <a:noFill/>
          </p:spPr>
          <p:txBody>
            <a:bodyPr wrap="square" rtlCol="0">
              <a:spAutoFit/>
            </a:bodyPr>
            <a:lstStyle/>
            <a:p>
              <a:pPr defTabSz="514350" fontAlgn="auto">
                <a:spcBef>
                  <a:spcPts val="0"/>
                </a:spcBef>
                <a:spcAft>
                  <a:spcPts val="0"/>
                </a:spcAft>
              </a:pPr>
              <a:r>
                <a:rPr lang="en-US" sz="1013" b="1" dirty="0">
                  <a:solidFill>
                    <a:srgbClr val="69B3E7"/>
                  </a:solidFill>
                  <a:latin typeface="Calibri" panose="020F0502020204030204"/>
                </a:rPr>
                <a:t>A new plant variety or a geographical indication</a:t>
              </a:r>
              <a:r>
                <a:rPr lang="en-US" sz="1013" b="1" dirty="0">
                  <a:solidFill>
                    <a:srgbClr val="4F758B"/>
                  </a:solidFill>
                  <a:latin typeface="Calibri" panose="020F0502020204030204"/>
                </a:rPr>
                <a:t/>
              </a:r>
              <a:br>
                <a:rPr lang="en-US" sz="1013" b="1" dirty="0">
                  <a:solidFill>
                    <a:srgbClr val="4F758B"/>
                  </a:solidFill>
                  <a:latin typeface="Calibri" panose="020F0502020204030204"/>
                </a:rPr>
              </a:br>
              <a:r>
                <a:rPr lang="en-US" sz="1013" dirty="0">
                  <a:solidFill>
                    <a:srgbClr val="002F6C"/>
                  </a:solidFill>
                  <a:latin typeface="Calibri" panose="020F0502020204030204"/>
                </a:rPr>
                <a:t>plant variety protection, patents, geographical indications</a:t>
              </a: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412" y="3456507"/>
            <a:ext cx="422680" cy="5467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377" y="2588645"/>
            <a:ext cx="546750" cy="546750"/>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4571" y="2588645"/>
            <a:ext cx="546750" cy="5467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4571" y="3456507"/>
            <a:ext cx="546750" cy="54675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9753" y="3456507"/>
            <a:ext cx="546750" cy="546750"/>
          </a:xfrm>
          <a:prstGeom prst="rect">
            <a:avLst/>
          </a:prstGeom>
        </p:spPr>
      </p:pic>
      <p:sp>
        <p:nvSpPr>
          <p:cNvPr id="43" name="TextBox 42"/>
          <p:cNvSpPr txBox="1"/>
          <p:nvPr/>
        </p:nvSpPr>
        <p:spPr>
          <a:xfrm>
            <a:off x="5387704" y="2680239"/>
            <a:ext cx="770849" cy="404085"/>
          </a:xfrm>
          <a:prstGeom prst="rect">
            <a:avLst/>
          </a:prstGeom>
          <a:noFill/>
        </p:spPr>
        <p:txBody>
          <a:bodyPr wrap="square" rtlCol="0">
            <a:spAutoFit/>
          </a:bodyPr>
          <a:lstStyle/>
          <a:p>
            <a:pPr algn="ctr" defTabSz="514350" fontAlgn="auto">
              <a:spcBef>
                <a:spcPts val="0"/>
              </a:spcBef>
              <a:spcAft>
                <a:spcPts val="0"/>
              </a:spcAft>
            </a:pPr>
            <a:r>
              <a:rPr lang="en-US" sz="1013" b="1" dirty="0">
                <a:solidFill>
                  <a:srgbClr val="002F6C"/>
                </a:solidFill>
                <a:latin typeface="Calibri" panose="020F0502020204030204"/>
              </a:rPr>
              <a:t>MY COMPANY</a:t>
            </a:r>
            <a:endParaRPr lang="en-US" sz="1013" dirty="0">
              <a:solidFill>
                <a:srgbClr val="002F6C"/>
              </a:solidFill>
              <a:latin typeface="Calibri" panose="020F0502020204030204"/>
            </a:endParaRPr>
          </a:p>
        </p:txBody>
      </p:sp>
    </p:spTree>
    <p:extLst>
      <p:ext uri="{BB962C8B-B14F-4D97-AF65-F5344CB8AC3E}">
        <p14:creationId xmlns:p14="http://schemas.microsoft.com/office/powerpoint/2010/main" val="3303457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768535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742950"/>
            <a:ext cx="7290054" cy="457200"/>
          </a:xfrm>
        </p:spPr>
        <p:txBody>
          <a:bodyPr>
            <a:normAutofit fontScale="90000"/>
          </a:bodyPr>
          <a:lstStyle/>
          <a:p>
            <a:r>
              <a:rPr lang="en-US" dirty="0"/>
              <a:t>Protecting your innovation </a:t>
            </a:r>
          </a:p>
        </p:txBody>
      </p:sp>
      <p:graphicFrame>
        <p:nvGraphicFramePr>
          <p:cNvPr id="8" name="Diagram 7"/>
          <p:cNvGraphicFramePr/>
          <p:nvPr>
            <p:extLst>
              <p:ext uri="{D42A27DB-BD31-4B8C-83A1-F6EECF244321}">
                <p14:modId xmlns:p14="http://schemas.microsoft.com/office/powerpoint/2010/main" val="1193379149"/>
              </p:ext>
            </p:extLst>
          </p:nvPr>
        </p:nvGraphicFramePr>
        <p:xfrm>
          <a:off x="507207" y="1104900"/>
          <a:ext cx="8636793"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59" descr="Lightbulb and gear with solid fill">
            <a:extLst>
              <a:ext uri="{FF2B5EF4-FFF2-40B4-BE49-F238E27FC236}">
                <a16:creationId xmlns:a16="http://schemas.microsoft.com/office/drawing/2014/main" id="{194AF0AF-03FB-694D-97C8-F7BDECF62F77}"/>
              </a:ext>
            </a:extLst>
          </p:cNvPr>
          <p:cNvPicPr>
            <a:picLocks noChangeAspect="1"/>
          </p:cNvPicPr>
          <p:nvPr/>
        </p:nvPicPr>
        <p:blipFill>
          <a:blip r:embed="rId8">
            <a:extLst>
              <a:ext uri="{96DAC541-7B7A-43D3-8B79-37D633B846F1}">
                <asvg:svgBlip xmlns="" xmlns:asvg="http://schemas.microsoft.com/office/drawing/2016/SVG/main" r:embed="rId15"/>
              </a:ext>
            </a:extLst>
          </a:blip>
          <a:srcRect/>
          <a:stretch/>
        </p:blipFill>
        <p:spPr>
          <a:xfrm>
            <a:off x="1371600" y="3409950"/>
            <a:ext cx="857250" cy="857250"/>
          </a:xfrm>
          <a:prstGeom prst="rect">
            <a:avLst/>
          </a:prstGeom>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76801" y="2495551"/>
            <a:ext cx="609600" cy="609600"/>
          </a:xfrm>
          <a:prstGeom prst="rect">
            <a:avLst/>
          </a:prstGeom>
        </p:spPr>
      </p:pic>
      <p:pic>
        <p:nvPicPr>
          <p:cNvPr id="14" name="Graphic 51" descr="Excellent with solid fill">
            <a:extLst>
              <a:ext uri="{FF2B5EF4-FFF2-40B4-BE49-F238E27FC236}">
                <a16:creationId xmlns:a16="http://schemas.microsoft.com/office/drawing/2014/main" id="{7654BBA5-5EFE-024C-B391-17A63602958B}"/>
              </a:ext>
            </a:extLst>
          </p:cNvPr>
          <p:cNvPicPr>
            <a:picLocks noChangeAspect="1"/>
          </p:cNvPicPr>
          <p:nvPr/>
        </p:nvPicPr>
        <p:blipFill>
          <a:blip r:embed="rId17">
            <a:extLst>
              <a:ext uri="{96DAC541-7B7A-43D3-8B79-37D633B846F1}">
                <asvg:svgBlip xmlns="" xmlns:asvg="http://schemas.microsoft.com/office/drawing/2016/SVG/main" r:embed="rId21"/>
              </a:ext>
            </a:extLst>
          </a:blip>
          <a:srcRect/>
          <a:stretch/>
        </p:blipFill>
        <p:spPr>
          <a:xfrm>
            <a:off x="6400800" y="3562350"/>
            <a:ext cx="781050" cy="781050"/>
          </a:xfrm>
          <a:prstGeom prst="rect">
            <a:avLst/>
          </a:prstGeom>
        </p:spPr>
      </p:pic>
      <p:pic>
        <p:nvPicPr>
          <p:cNvPr id="15" name="Picture 14"/>
          <p:cNvPicPr>
            <a:picLocks noChangeAspect="1"/>
          </p:cNvPicPr>
          <p:nvPr/>
        </p:nvPicPr>
        <p:blipFill>
          <a:blip r:embed="rId22"/>
          <a:stretch>
            <a:fillRect/>
          </a:stretch>
        </p:blipFill>
        <p:spPr>
          <a:xfrm>
            <a:off x="7375251" y="4230757"/>
            <a:ext cx="511864" cy="511864"/>
          </a:xfrm>
          <a:prstGeom prst="rect">
            <a:avLst/>
          </a:prstGeom>
        </p:spPr>
      </p:pic>
    </p:spTree>
    <p:extLst>
      <p:ext uri="{BB962C8B-B14F-4D97-AF65-F5344CB8AC3E}">
        <p14:creationId xmlns:p14="http://schemas.microsoft.com/office/powerpoint/2010/main" val="2700713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2828846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666750"/>
            <a:ext cx="7290054" cy="457200"/>
          </a:xfrm>
        </p:spPr>
        <p:txBody>
          <a:bodyPr>
            <a:normAutofit fontScale="90000"/>
          </a:bodyPr>
          <a:lstStyle/>
          <a:p>
            <a:r>
              <a:rPr lang="en-US" dirty="0"/>
              <a:t>Distinguishing your product on the market</a:t>
            </a:r>
          </a:p>
        </p:txBody>
      </p:sp>
      <p:graphicFrame>
        <p:nvGraphicFramePr>
          <p:cNvPr id="4" name="Diagram 3"/>
          <p:cNvGraphicFramePr/>
          <p:nvPr>
            <p:extLst>
              <p:ext uri="{D42A27DB-BD31-4B8C-83A1-F6EECF244321}">
                <p14:modId xmlns:p14="http://schemas.microsoft.com/office/powerpoint/2010/main" val="4263857286"/>
              </p:ext>
            </p:extLst>
          </p:nvPr>
        </p:nvGraphicFramePr>
        <p:xfrm>
          <a:off x="609600" y="1008722"/>
          <a:ext cx="8229600" cy="4205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010400" y="3943350"/>
            <a:ext cx="798645" cy="798645"/>
          </a:xfrm>
          <a:prstGeom prst="rect">
            <a:avLst/>
          </a:prstGeom>
        </p:spPr>
      </p:pic>
      <p:pic>
        <p:nvPicPr>
          <p:cNvPr id="6" name="Picture 5"/>
          <p:cNvPicPr>
            <a:picLocks noChangeAspect="1"/>
          </p:cNvPicPr>
          <p:nvPr/>
        </p:nvPicPr>
        <p:blipFill>
          <a:blip r:embed="rId9"/>
          <a:stretch>
            <a:fillRect/>
          </a:stretch>
        </p:blipFill>
        <p:spPr>
          <a:xfrm>
            <a:off x="4343400" y="4095750"/>
            <a:ext cx="94496" cy="198137"/>
          </a:xfrm>
          <a:prstGeom prst="rect">
            <a:avLst/>
          </a:prstGeom>
        </p:spPr>
      </p:pic>
      <p:pic>
        <p:nvPicPr>
          <p:cNvPr id="7" name="Picture 6"/>
          <p:cNvPicPr>
            <a:picLocks noChangeAspect="1"/>
          </p:cNvPicPr>
          <p:nvPr/>
        </p:nvPicPr>
        <p:blipFill>
          <a:blip r:embed="rId10"/>
          <a:stretch>
            <a:fillRect/>
          </a:stretch>
        </p:blipFill>
        <p:spPr>
          <a:xfrm>
            <a:off x="2051371" y="3464013"/>
            <a:ext cx="479337" cy="479337"/>
          </a:xfrm>
          <a:prstGeom prst="rect">
            <a:avLst/>
          </a:prstGeom>
        </p:spPr>
      </p:pic>
    </p:spTree>
    <p:extLst>
      <p:ext uri="{BB962C8B-B14F-4D97-AF65-F5344CB8AC3E}">
        <p14:creationId xmlns:p14="http://schemas.microsoft.com/office/powerpoint/2010/main" val="3018116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32632"/>
            <a:ext cx="6391371" cy="597310"/>
          </a:xfrm>
        </p:spPr>
        <p:txBody>
          <a:bodyPr/>
          <a:lstStyle/>
          <a:p>
            <a:r>
              <a:rPr lang="en-US" sz="2250" dirty="0"/>
              <a:t>Outline</a:t>
            </a:r>
          </a:p>
        </p:txBody>
      </p:sp>
      <p:sp>
        <p:nvSpPr>
          <p:cNvPr id="5" name="Rectangle 3"/>
          <p:cNvSpPr txBox="1">
            <a:spLocks noChangeArrowheads="1"/>
          </p:cNvSpPr>
          <p:nvPr/>
        </p:nvSpPr>
        <p:spPr bwMode="auto">
          <a:xfrm>
            <a:off x="914400" y="1504950"/>
            <a:ext cx="59721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Introduction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Protecting your innovation</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i="0" u="none" strike="noStrike" kern="0" cap="none" spc="0" normalizeH="0" baseline="0" noProof="0" dirty="0">
                <a:ln>
                  <a:noFill/>
                </a:ln>
                <a:solidFill>
                  <a:schemeClr val="bg2"/>
                </a:solidFill>
                <a:effectLst/>
                <a:uLnTx/>
                <a:uFillTx/>
                <a:latin typeface="Tw Cen MT" panose="020B0602020104020603"/>
                <a:ea typeface="+mn-ea"/>
                <a:cs typeface="+mn-cs"/>
              </a:rPr>
              <a:t>Distinguishing your product on the market</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1" i="0" u="none" strike="noStrike" kern="0" cap="none" spc="0" normalizeH="0" baseline="0" noProof="0" dirty="0">
                <a:ln>
                  <a:noFill/>
                </a:ln>
                <a:effectLst/>
                <a:uLnTx/>
                <a:uFillTx/>
                <a:latin typeface="Tw Cen MT" panose="020B0602020104020603"/>
                <a:ea typeface="+mn-ea"/>
                <a:cs typeface="+mn-cs"/>
              </a:rPr>
              <a:t>Going international</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Other strategic ways to exploit IP</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Managing risks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Using IP databases</a:t>
            </a:r>
          </a:p>
          <a:p>
            <a:pPr marL="228595" marR="0" lvl="0" indent="-228595" algn="l" defTabSz="685800" rtl="0" eaLnBrk="1" fontAlgn="base" latinLnBrk="0" hangingPunct="1">
              <a:lnSpc>
                <a:spcPct val="100000"/>
              </a:lnSpc>
              <a:spcBef>
                <a:spcPts val="0"/>
              </a:spcBef>
              <a:spcAft>
                <a:spcPts val="675"/>
              </a:spcAft>
              <a:buClrTx/>
              <a:buSzTx/>
              <a:buFontTx/>
              <a:buBlip>
                <a:blip r:embed="rId3"/>
              </a:buBlip>
              <a:tabLst/>
              <a:defRPr/>
            </a:pPr>
            <a:r>
              <a:rPr kumimoji="0" lang="en-US" altLang="en-US" sz="1800" b="0" i="0" u="none" strike="noStrike" kern="0" cap="none" spc="0" normalizeH="0" baseline="0" noProof="0" dirty="0">
                <a:ln>
                  <a:noFill/>
                </a:ln>
                <a:solidFill>
                  <a:srgbClr val="DFE3E5"/>
                </a:solidFill>
                <a:effectLst/>
                <a:uLnTx/>
                <a:uFillTx/>
                <a:latin typeface="Tw Cen MT" panose="020B0602020104020603"/>
                <a:ea typeface="+mn-ea"/>
                <a:cs typeface="+mn-cs"/>
              </a:rPr>
              <a:t>IP audit</a:t>
            </a:r>
          </a:p>
        </p:txBody>
      </p:sp>
    </p:spTree>
    <p:extLst>
      <p:ext uri="{BB962C8B-B14F-4D97-AF65-F5344CB8AC3E}">
        <p14:creationId xmlns:p14="http://schemas.microsoft.com/office/powerpoint/2010/main" val="3289324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International </a:t>
            </a:r>
          </a:p>
        </p:txBody>
      </p:sp>
      <p:graphicFrame>
        <p:nvGraphicFramePr>
          <p:cNvPr id="4" name="Diagram 3"/>
          <p:cNvGraphicFramePr/>
          <p:nvPr>
            <p:extLst>
              <p:ext uri="{D42A27DB-BD31-4B8C-83A1-F6EECF244321}">
                <p14:modId xmlns:p14="http://schemas.microsoft.com/office/powerpoint/2010/main" val="3788070988"/>
              </p:ext>
            </p:extLst>
          </p:nvPr>
        </p:nvGraphicFramePr>
        <p:xfrm>
          <a:off x="2057400" y="1428750"/>
          <a:ext cx="6720840" cy="248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200400" y="4043045"/>
            <a:ext cx="4648200" cy="1143000"/>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Where to file for IP protection?</a:t>
            </a:r>
          </a:p>
        </p:txBody>
      </p:sp>
      <p:cxnSp>
        <p:nvCxnSpPr>
          <p:cNvPr id="6" name="Straight Connector 5"/>
          <p:cNvCxnSpPr/>
          <p:nvPr/>
        </p:nvCxnSpPr>
        <p:spPr bwMode="auto">
          <a:xfrm>
            <a:off x="3200400" y="4614545"/>
            <a:ext cx="5943600" cy="0"/>
          </a:xfrm>
          <a:prstGeom prst="line">
            <a:avLst/>
          </a:prstGeom>
          <a:noFill/>
          <a:ln w="25400" cap="flat" cmpd="sng" algn="ctr">
            <a:solidFill>
              <a:srgbClr val="000000"/>
            </a:solidFill>
            <a:prstDash val="solid"/>
            <a:headEnd type="none" w="med" len="med"/>
            <a:tailEnd type="none" w="med" len="med"/>
          </a:ln>
          <a:effectLst>
            <a:outerShdw blurRad="40000" dist="20000" dir="5400000" rotWithShape="0">
              <a:srgbClr val="000000">
                <a:alpha val="38000"/>
              </a:srgbClr>
            </a:outerShdw>
          </a:effectLst>
          <a:extLst/>
        </p:spPr>
      </p:cxnSp>
      <p:sp>
        <p:nvSpPr>
          <p:cNvPr id="7" name="TextBox 6"/>
          <p:cNvSpPr txBox="1"/>
          <p:nvPr/>
        </p:nvSpPr>
        <p:spPr>
          <a:xfrm>
            <a:off x="236220" y="1528445"/>
            <a:ext cx="1615440" cy="2667000"/>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IP rights are an investment in your future.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Think about where your business will be in the near and long term future.</a:t>
            </a:r>
          </a:p>
        </p:txBody>
      </p:sp>
    </p:spTree>
    <p:extLst>
      <p:ext uri="{BB962C8B-B14F-4D97-AF65-F5344CB8AC3E}">
        <p14:creationId xmlns:p14="http://schemas.microsoft.com/office/powerpoint/2010/main" val="426558497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4.jpeg"/></Relationships>
</file>

<file path=ppt/theme/_rels/theme3.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PO_PPT_2019_v09_EH" id="{EF1CCE90-1733-4165-A398-E6D76B6EA432}" vid="{581FB03A-8FD4-4706-86CC-1FFC8901C01E}"/>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template_english</Template>
  <TotalTime>16249</TotalTime>
  <Words>4171</Words>
  <Application>Microsoft Office PowerPoint</Application>
  <PresentationFormat>On-screen Show (16:9)</PresentationFormat>
  <Paragraphs>350</Paragraphs>
  <Slides>24</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Calibri</vt:lpstr>
      <vt:lpstr>Helvetica Neue LT Std</vt:lpstr>
      <vt:lpstr>Microsoft Sans Serif</vt:lpstr>
      <vt:lpstr>Roboto</vt:lpstr>
      <vt:lpstr>Times New Roman</vt:lpstr>
      <vt:lpstr>Tw Cen MT</vt:lpstr>
      <vt:lpstr>Tw Cen MT Condensed</vt:lpstr>
      <vt:lpstr>Wingdings</vt:lpstr>
      <vt:lpstr>Wingdings 3</vt:lpstr>
      <vt:lpstr>ヒラギノ角ゴ Pro W3</vt:lpstr>
      <vt:lpstr>Office Theme</vt:lpstr>
      <vt:lpstr>Integral</vt:lpstr>
      <vt:lpstr>1_Integral</vt:lpstr>
      <vt:lpstr>The Importance of Using IP in Business Strategy  </vt:lpstr>
      <vt:lpstr>Outline</vt:lpstr>
      <vt:lpstr>Protect your competitive edge with IPR  IP Rights give you control, deciding who can do what with your invention, creation, or brand</vt:lpstr>
      <vt:lpstr>Outline</vt:lpstr>
      <vt:lpstr>Protecting your innovation </vt:lpstr>
      <vt:lpstr>Outline</vt:lpstr>
      <vt:lpstr>Distinguishing your product on the market</vt:lpstr>
      <vt:lpstr>Outline</vt:lpstr>
      <vt:lpstr>Going International </vt:lpstr>
      <vt:lpstr>PowerPoint Presentation</vt:lpstr>
      <vt:lpstr>PowerPoint Presentation</vt:lpstr>
      <vt:lpstr>PowerPoint Presentation</vt:lpstr>
      <vt:lpstr>Outline</vt:lpstr>
      <vt:lpstr>PowerPoint Presentation</vt:lpstr>
      <vt:lpstr>Access to Finance</vt:lpstr>
      <vt:lpstr>Increase the value of a startup </vt:lpstr>
      <vt:lpstr>Outline</vt:lpstr>
      <vt:lpstr>IP Risk Management </vt:lpstr>
      <vt:lpstr>Outline</vt:lpstr>
      <vt:lpstr> WIPO’s global databases</vt:lpstr>
      <vt:lpstr>Outline</vt:lpstr>
      <vt:lpstr>PowerPoint Presentation</vt:lpstr>
      <vt:lpstr>PowerPoint Presentation</vt:lpstr>
      <vt:lpstr>THANK YOU FOR YOUR ATTENTION ! </vt:lpstr>
    </vt:vector>
  </TitlesOfParts>
  <Company>World Intelectual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RIECHEL Alex</dc:creator>
  <cp:keywords>PUBLIC</cp:keywords>
  <cp:lastModifiedBy>NASSAR Sarah</cp:lastModifiedBy>
  <cp:revision>158</cp:revision>
  <dcterms:created xsi:type="dcterms:W3CDTF">2021-03-16T12:42:08Z</dcterms:created>
  <dcterms:modified xsi:type="dcterms:W3CDTF">2022-10-16T12:31:10Z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c3407d91-cf0d-4420-ae91-b55aab7bbaae</vt:lpwstr>
  </property>
  <property fmtid="{D5CDD505-2E9C-101B-9397-08002B2CF9AE}" pid="3" name="Classification">
    <vt:lpwstr>Public</vt:lpwstr>
  </property>
  <property fmtid="{D5CDD505-2E9C-101B-9397-08002B2CF9AE}" pid="4" name="VisualMarkings">
    <vt:lpwstr>None</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PUBLIC</vt:lpwstr>
  </property>
</Properties>
</file>