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7" r:id="rId1"/>
    <p:sldMasterId id="2147483699" r:id="rId2"/>
  </p:sldMasterIdLst>
  <p:notesMasterIdLst>
    <p:notesMasterId r:id="rId69"/>
  </p:notesMasterIdLst>
  <p:sldIdLst>
    <p:sldId id="259" r:id="rId3"/>
    <p:sldId id="260" r:id="rId4"/>
    <p:sldId id="261" r:id="rId5"/>
    <p:sldId id="262" r:id="rId6"/>
    <p:sldId id="263" r:id="rId7"/>
    <p:sldId id="264" r:id="rId8"/>
    <p:sldId id="265" r:id="rId9"/>
    <p:sldId id="266" r:id="rId10"/>
    <p:sldId id="267" r:id="rId11"/>
    <p:sldId id="268" r:id="rId12"/>
    <p:sldId id="269" r:id="rId13"/>
    <p:sldId id="270" r:id="rId14"/>
    <p:sldId id="271" r:id="rId15"/>
    <p:sldId id="272" r:id="rId16"/>
    <p:sldId id="274" r:id="rId17"/>
    <p:sldId id="275" r:id="rId18"/>
    <p:sldId id="276" r:id="rId19"/>
    <p:sldId id="277" r:id="rId20"/>
    <p:sldId id="278" r:id="rId21"/>
    <p:sldId id="279" r:id="rId22"/>
    <p:sldId id="280" r:id="rId23"/>
    <p:sldId id="281" r:id="rId24"/>
    <p:sldId id="282" r:id="rId25"/>
    <p:sldId id="283" r:id="rId26"/>
    <p:sldId id="284" r:id="rId27"/>
    <p:sldId id="285" r:id="rId28"/>
    <p:sldId id="286" r:id="rId29"/>
    <p:sldId id="288" r:id="rId30"/>
    <p:sldId id="289" r:id="rId31"/>
    <p:sldId id="290" r:id="rId32"/>
    <p:sldId id="291" r:id="rId33"/>
    <p:sldId id="292" r:id="rId34"/>
    <p:sldId id="293" r:id="rId35"/>
    <p:sldId id="294" r:id="rId36"/>
    <p:sldId id="295" r:id="rId37"/>
    <p:sldId id="296" r:id="rId38"/>
    <p:sldId id="297" r:id="rId39"/>
    <p:sldId id="299" r:id="rId40"/>
    <p:sldId id="300" r:id="rId41"/>
    <p:sldId id="301" r:id="rId42"/>
    <p:sldId id="302" r:id="rId43"/>
    <p:sldId id="303" r:id="rId44"/>
    <p:sldId id="304" r:id="rId45"/>
    <p:sldId id="305" r:id="rId46"/>
    <p:sldId id="306" r:id="rId47"/>
    <p:sldId id="307" r:id="rId48"/>
    <p:sldId id="308" r:id="rId49"/>
    <p:sldId id="309" r:id="rId50"/>
    <p:sldId id="310" r:id="rId51"/>
    <p:sldId id="311" r:id="rId52"/>
    <p:sldId id="312" r:id="rId53"/>
    <p:sldId id="313" r:id="rId54"/>
    <p:sldId id="314" r:id="rId55"/>
    <p:sldId id="315" r:id="rId56"/>
    <p:sldId id="316" r:id="rId57"/>
    <p:sldId id="317" r:id="rId58"/>
    <p:sldId id="318" r:id="rId59"/>
    <p:sldId id="319" r:id="rId60"/>
    <p:sldId id="320" r:id="rId61"/>
    <p:sldId id="321" r:id="rId62"/>
    <p:sldId id="322" r:id="rId63"/>
    <p:sldId id="323" r:id="rId64"/>
    <p:sldId id="324" r:id="rId65"/>
    <p:sldId id="326" r:id="rId66"/>
    <p:sldId id="327" r:id="rId67"/>
    <p:sldId id="329" r:id="rId68"/>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61503" autoAdjust="0"/>
  </p:normalViewPr>
  <p:slideViewPr>
    <p:cSldViewPr snapToGrid="0">
      <p:cViewPr varScale="1">
        <p:scale>
          <a:sx n="72" d="100"/>
          <a:sy n="72" d="100"/>
        </p:scale>
        <p:origin x="2776" y="60"/>
      </p:cViewPr>
      <p:guideLst/>
    </p:cSldViewPr>
  </p:slideViewPr>
  <p:notesTextViewPr>
    <p:cViewPr>
      <p:scale>
        <a:sx n="1" d="1"/>
        <a:sy n="1" d="1"/>
      </p:scale>
      <p:origin x="0" y="0"/>
    </p:cViewPr>
  </p:notesTextViewPr>
  <p:sorterViewPr>
    <p:cViewPr>
      <p:scale>
        <a:sx n="153" d="100"/>
        <a:sy n="153" d="100"/>
      </p:scale>
      <p:origin x="0" y="0"/>
    </p:cViewPr>
  </p:sorter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4.xml"/><Relationship Id="rId21" Type="http://schemas.openxmlformats.org/officeDocument/2006/relationships/slide" Target="slides/slide19.xml"/><Relationship Id="rId42" Type="http://schemas.openxmlformats.org/officeDocument/2006/relationships/slide" Target="slides/slide40.xml"/><Relationship Id="rId47" Type="http://schemas.openxmlformats.org/officeDocument/2006/relationships/slide" Target="slides/slide45.xml"/><Relationship Id="rId63" Type="http://schemas.openxmlformats.org/officeDocument/2006/relationships/slide" Target="slides/slide61.xml"/><Relationship Id="rId68" Type="http://schemas.openxmlformats.org/officeDocument/2006/relationships/slide" Target="slides/slide66.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slide" Target="slides/slide51.xml"/><Relationship Id="rId58" Type="http://schemas.openxmlformats.org/officeDocument/2006/relationships/slide" Target="slides/slide56.xml"/><Relationship Id="rId66" Type="http://schemas.openxmlformats.org/officeDocument/2006/relationships/slide" Target="slides/slide64.xml"/><Relationship Id="rId5" Type="http://schemas.openxmlformats.org/officeDocument/2006/relationships/slide" Target="slides/slide3.xml"/><Relationship Id="rId61" Type="http://schemas.openxmlformats.org/officeDocument/2006/relationships/slide" Target="slides/slide59.xml"/><Relationship Id="rId19" Type="http://schemas.openxmlformats.org/officeDocument/2006/relationships/slide" Target="slides/slide1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slide" Target="slides/slide54.xml"/><Relationship Id="rId64" Type="http://schemas.openxmlformats.org/officeDocument/2006/relationships/slide" Target="slides/slide62.xml"/><Relationship Id="rId69" Type="http://schemas.openxmlformats.org/officeDocument/2006/relationships/notesMaster" Target="notesMasters/notesMaster1.xml"/><Relationship Id="rId8" Type="http://schemas.openxmlformats.org/officeDocument/2006/relationships/slide" Target="slides/slide6.xml"/><Relationship Id="rId51" Type="http://schemas.openxmlformats.org/officeDocument/2006/relationships/slide" Target="slides/slide49.xml"/><Relationship Id="rId72" Type="http://schemas.openxmlformats.org/officeDocument/2006/relationships/theme" Target="theme/theme1.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slide" Target="slides/slide57.xml"/><Relationship Id="rId67" Type="http://schemas.openxmlformats.org/officeDocument/2006/relationships/slide" Target="slides/slide65.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slide" Target="slides/slide52.xml"/><Relationship Id="rId62" Type="http://schemas.openxmlformats.org/officeDocument/2006/relationships/slide" Target="slides/slide60.xml"/><Relationship Id="rId7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slide" Target="slides/slide55.xml"/><Relationship Id="rId10" Type="http://schemas.openxmlformats.org/officeDocument/2006/relationships/slide" Target="slides/slide8.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slide" Target="slides/slide58.xml"/><Relationship Id="rId65" Type="http://schemas.openxmlformats.org/officeDocument/2006/relationships/slide" Target="slides/slide63.xml"/><Relationship Id="rId73" Type="http://schemas.openxmlformats.org/officeDocument/2006/relationships/tableStyles" Target="tableStyles.xml"/><Relationship Id="rId4" Type="http://schemas.openxmlformats.org/officeDocument/2006/relationships/slide" Target="slides/slide2.xml"/><Relationship Id="rId9" Type="http://schemas.openxmlformats.org/officeDocument/2006/relationships/slide" Target="slides/slide7.xml"/><Relationship Id="rId13" Type="http://schemas.openxmlformats.org/officeDocument/2006/relationships/slide" Target="slides/slide11.xml"/><Relationship Id="rId18" Type="http://schemas.openxmlformats.org/officeDocument/2006/relationships/slide" Target="slides/slide16.xml"/><Relationship Id="rId39" Type="http://schemas.openxmlformats.org/officeDocument/2006/relationships/slide" Target="slides/slide37.xml"/><Relationship Id="rId34" Type="http://schemas.openxmlformats.org/officeDocument/2006/relationships/slide" Target="slides/slide32.xml"/><Relationship Id="rId50" Type="http://schemas.openxmlformats.org/officeDocument/2006/relationships/slide" Target="slides/slide48.xml"/><Relationship Id="rId55" Type="http://schemas.openxmlformats.org/officeDocument/2006/relationships/slide" Target="slides/slide53.xml"/><Relationship Id="rId7" Type="http://schemas.openxmlformats.org/officeDocument/2006/relationships/slide" Target="slides/slide5.xml"/><Relationship Id="rId71"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5C5708C-D6C3-404A-8D21-ED4505E55693}" type="datetimeFigureOut">
              <a:rPr lang="en-US" smtClean="0"/>
              <a:t>10/16/2022</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E064573-FCA3-477D-BDBF-A7050374B551}" type="slidenum">
              <a:rPr lang="en-US" smtClean="0"/>
              <a:t>‹#›</a:t>
            </a:fld>
            <a:endParaRPr lang="en-US"/>
          </a:p>
        </p:txBody>
      </p:sp>
    </p:spTree>
    <p:extLst>
      <p:ext uri="{BB962C8B-B14F-4D97-AF65-F5344CB8AC3E}">
        <p14:creationId xmlns:p14="http://schemas.microsoft.com/office/powerpoint/2010/main" val="375564206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7"/>
          <p:cNvSpPr>
            <a:spLocks noGrp="1" noChangeArrowheads="1"/>
          </p:cNvSpPr>
          <p:nvPr>
            <p:ph type="sldNum" sz="quarter" idx="5"/>
          </p:nvPr>
        </p:nvSpPr>
        <p:spPr>
          <a:noFill/>
        </p:spPr>
        <p:txBody>
          <a:bodyPr/>
          <a:lstStyle>
            <a:lvl1pPr eaLnBrk="0" hangingPunct="0">
              <a:defRPr sz="2400">
                <a:solidFill>
                  <a:schemeClr val="tx1"/>
                </a:solidFill>
                <a:latin typeface="Arial" charset="0"/>
                <a:cs typeface="Arial" charset="0"/>
              </a:defRPr>
            </a:lvl1pPr>
            <a:lvl2pPr marL="742950" indent="-285750" eaLnBrk="0" hangingPunct="0">
              <a:defRPr sz="2400">
                <a:solidFill>
                  <a:schemeClr val="tx1"/>
                </a:solidFill>
                <a:latin typeface="Arial" charset="0"/>
                <a:cs typeface="Arial" charset="0"/>
              </a:defRPr>
            </a:lvl2pPr>
            <a:lvl3pPr marL="1143000" indent="-228600" eaLnBrk="0" hangingPunct="0">
              <a:defRPr sz="2400">
                <a:solidFill>
                  <a:schemeClr val="tx1"/>
                </a:solidFill>
                <a:latin typeface="Arial" charset="0"/>
                <a:cs typeface="Arial" charset="0"/>
              </a:defRPr>
            </a:lvl3pPr>
            <a:lvl4pPr marL="1600200" indent="-228600" eaLnBrk="0" hangingPunct="0">
              <a:defRPr sz="2400">
                <a:solidFill>
                  <a:schemeClr val="tx1"/>
                </a:solidFill>
                <a:latin typeface="Arial" charset="0"/>
                <a:cs typeface="Arial" charset="0"/>
              </a:defRPr>
            </a:lvl4pPr>
            <a:lvl5pPr marL="2057400" indent="-228600" eaLnBrk="0" hangingPunct="0">
              <a:defRPr sz="2400">
                <a:solidFill>
                  <a:schemeClr val="tx1"/>
                </a:solidFill>
                <a:latin typeface="Arial" charset="0"/>
                <a:cs typeface="Arial" charset="0"/>
              </a:defRPr>
            </a:lvl5pPr>
            <a:lvl6pPr marL="2514600" indent="-228600" eaLnBrk="0" fontAlgn="base" hangingPunct="0">
              <a:spcBef>
                <a:spcPct val="50000"/>
              </a:spcBef>
              <a:spcAft>
                <a:spcPct val="0"/>
              </a:spcAft>
              <a:defRPr sz="2400">
                <a:solidFill>
                  <a:schemeClr val="tx1"/>
                </a:solidFill>
                <a:latin typeface="Arial" charset="0"/>
                <a:cs typeface="Arial" charset="0"/>
              </a:defRPr>
            </a:lvl6pPr>
            <a:lvl7pPr marL="2971800" indent="-228600" eaLnBrk="0" fontAlgn="base" hangingPunct="0">
              <a:spcBef>
                <a:spcPct val="50000"/>
              </a:spcBef>
              <a:spcAft>
                <a:spcPct val="0"/>
              </a:spcAft>
              <a:defRPr sz="2400">
                <a:solidFill>
                  <a:schemeClr val="tx1"/>
                </a:solidFill>
                <a:latin typeface="Arial" charset="0"/>
                <a:cs typeface="Arial" charset="0"/>
              </a:defRPr>
            </a:lvl7pPr>
            <a:lvl8pPr marL="3429000" indent="-228600" eaLnBrk="0" fontAlgn="base" hangingPunct="0">
              <a:spcBef>
                <a:spcPct val="50000"/>
              </a:spcBef>
              <a:spcAft>
                <a:spcPct val="0"/>
              </a:spcAft>
              <a:defRPr sz="2400">
                <a:solidFill>
                  <a:schemeClr val="tx1"/>
                </a:solidFill>
                <a:latin typeface="Arial" charset="0"/>
                <a:cs typeface="Arial" charset="0"/>
              </a:defRPr>
            </a:lvl8pPr>
            <a:lvl9pPr marL="3886200" indent="-228600" eaLnBrk="0" fontAlgn="base" hangingPunct="0">
              <a:spcBef>
                <a:spcPct val="50000"/>
              </a:spcBef>
              <a:spcAft>
                <a:spcPct val="0"/>
              </a:spcAft>
              <a:defRPr sz="2400">
                <a:solidFill>
                  <a:schemeClr val="tx1"/>
                </a:solidFill>
                <a:latin typeface="Arial" charset="0"/>
                <a:cs typeface="Arial" charset="0"/>
              </a:defRPr>
            </a:lvl9pPr>
          </a:lstStyle>
          <a:p>
            <a:pPr marL="0" marR="0" lvl="0" indent="0" algn="r" defTabSz="457200" rtl="0" eaLnBrk="1" fontAlgn="auto" latinLnBrk="0" hangingPunct="1">
              <a:lnSpc>
                <a:spcPct val="100000"/>
              </a:lnSpc>
              <a:spcBef>
                <a:spcPct val="0"/>
              </a:spcBef>
              <a:spcAft>
                <a:spcPts val="0"/>
              </a:spcAft>
              <a:buClrTx/>
              <a:buSzTx/>
              <a:buFontTx/>
              <a:buNone/>
              <a:tabLst/>
              <a:defRPr/>
            </a:pPr>
            <a:fld id="{644B3A36-662B-4E53-B902-E6976A1277D8}" type="slidenum">
              <a:rPr kumimoji="0" lang="en-US" sz="1200" b="0" i="0" u="none" strike="noStrike" kern="1200" cap="none" spc="0" normalizeH="0" baseline="0" noProof="0">
                <a:ln>
                  <a:noFill/>
                </a:ln>
                <a:solidFill>
                  <a:srgbClr val="000000"/>
                </a:solidFill>
                <a:effectLst/>
                <a:uLnTx/>
                <a:uFillTx/>
                <a:latin typeface="Arial" charset="0"/>
                <a:ea typeface="+mn-ea"/>
                <a:cs typeface="Arial" charset="0"/>
              </a:rPr>
              <a:pPr marL="0" marR="0" lvl="0" indent="0" algn="r" defTabSz="457200" rtl="0" eaLnBrk="1" fontAlgn="auto" latinLnBrk="0" hangingPunct="1">
                <a:lnSpc>
                  <a:spcPct val="100000"/>
                </a:lnSpc>
                <a:spcBef>
                  <a:spcPct val="0"/>
                </a:spcBef>
                <a:spcAft>
                  <a:spcPts val="0"/>
                </a:spcAft>
                <a:buClrTx/>
                <a:buSzTx/>
                <a:buFontTx/>
                <a:buNone/>
                <a:tabLst/>
                <a:defRPr/>
              </a:pPr>
              <a:t>1</a:t>
            </a:fld>
            <a:endParaRPr kumimoji="0" lang="en-US" sz="1200" b="0" i="0" u="none" strike="noStrike" kern="1200" cap="none" spc="0" normalizeH="0" baseline="0" noProof="0" dirty="0">
              <a:ln>
                <a:noFill/>
              </a:ln>
              <a:solidFill>
                <a:srgbClr val="000000"/>
              </a:solidFill>
              <a:effectLst/>
              <a:uLnTx/>
              <a:uFillTx/>
              <a:latin typeface="Arial" charset="0"/>
              <a:ea typeface="+mn-ea"/>
              <a:cs typeface="Arial" charset="0"/>
            </a:endParaRPr>
          </a:p>
        </p:txBody>
      </p:sp>
      <p:sp>
        <p:nvSpPr>
          <p:cNvPr id="6147" name="Rectangle 2"/>
          <p:cNvSpPr>
            <a:spLocks noGrp="1" noRot="1" noChangeAspect="1" noChangeArrowheads="1" noTextEdit="1"/>
          </p:cNvSpPr>
          <p:nvPr>
            <p:ph type="sldImg"/>
          </p:nvPr>
        </p:nvSpPr>
        <p:spPr>
          <a:xfrm>
            <a:off x="1371600" y="1143000"/>
            <a:ext cx="4114800" cy="3086100"/>
          </a:xfrm>
          <a:ln/>
        </p:spPr>
      </p:sp>
      <p:sp>
        <p:nvSpPr>
          <p:cNvPr id="6148" name="Rectangle 3"/>
          <p:cNvSpPr>
            <a:spLocks noGrp="1" noChangeArrowheads="1"/>
          </p:cNvSpPr>
          <p:nvPr>
            <p:ph type="body" idx="1"/>
          </p:nvPr>
        </p:nvSpPr>
        <p:spPr>
          <a:noFill/>
        </p:spPr>
        <p:txBody>
          <a:bodyPr/>
          <a:lstStyle/>
          <a:p>
            <a:pPr eaLnBrk="1" hangingPunct="1"/>
            <a:r>
              <a:rPr lang="fr-FR" dirty="0" smtClean="0"/>
              <a:t>These slides are</a:t>
            </a:r>
            <a:r>
              <a:rPr lang="fr-FR" baseline="0" dirty="0" smtClean="0"/>
              <a:t> </a:t>
            </a:r>
            <a:r>
              <a:rPr lang="fr-FR" baseline="0" dirty="0" err="1" smtClean="0"/>
              <a:t>based</a:t>
            </a:r>
            <a:r>
              <a:rPr lang="fr-FR" baseline="0" dirty="0" smtClean="0"/>
              <a:t> on </a:t>
            </a:r>
            <a:r>
              <a:rPr lang="fr-FR" baseline="0" dirty="0" err="1" smtClean="0"/>
              <a:t>Making</a:t>
            </a:r>
            <a:r>
              <a:rPr lang="fr-FR" baseline="0" dirty="0" smtClean="0"/>
              <a:t> a Mark – An Introduction to </a:t>
            </a:r>
            <a:r>
              <a:rPr lang="fr-FR" baseline="0" dirty="0" err="1" smtClean="0"/>
              <a:t>Trademarks</a:t>
            </a:r>
            <a:r>
              <a:rPr lang="fr-FR" baseline="0" dirty="0" smtClean="0"/>
              <a:t> and Brands for Small and Medium-</a:t>
            </a:r>
            <a:r>
              <a:rPr lang="fr-FR" baseline="0" dirty="0" err="1" smtClean="0"/>
              <a:t>sized</a:t>
            </a:r>
            <a:r>
              <a:rPr lang="fr-FR" baseline="0" dirty="0" smtClean="0"/>
              <a:t> </a:t>
            </a:r>
            <a:r>
              <a:rPr lang="fr-FR" baseline="0" dirty="0" err="1" smtClean="0"/>
              <a:t>Enterprises</a:t>
            </a:r>
            <a:r>
              <a:rPr lang="fr-FR" baseline="0" dirty="0" smtClean="0"/>
              <a:t> </a:t>
            </a:r>
            <a:r>
              <a:rPr lang="fr-FR" baseline="0" dirty="0" err="1" smtClean="0"/>
              <a:t>available</a:t>
            </a:r>
            <a:r>
              <a:rPr lang="fr-FR" baseline="0" dirty="0" smtClean="0"/>
              <a:t> at https://www.wipo.int/edocs/pubdocs/en/wipo_pub_900_1.pdf </a:t>
            </a:r>
          </a:p>
          <a:p>
            <a:pPr eaLnBrk="1" hangingPunct="1"/>
            <a:r>
              <a:rPr lang="en-US" baseline="0" dirty="0" smtClean="0"/>
              <a:t>While these slides provides an overall context and content for slides on the subject trainers are encouraged to adapt the slide to their national, sectoral or industrial context in which this presentation is being used.  The trainer may encourage the participants to discuss brands they know, what attracts them to those brands, how distinctive they think they are, how was distinctiveness created </a:t>
            </a:r>
            <a:r>
              <a:rPr lang="en-US" baseline="0" dirty="0" err="1" smtClean="0"/>
              <a:t>etc</a:t>
            </a:r>
            <a:r>
              <a:rPr lang="en-US" baseline="0" dirty="0" smtClean="0"/>
              <a:t> A trainer is advised to explain that the course will be of a practical nature. A trainer should try to avoid entering into complex legal issues, such as the details of registration procedures or substantive legal issues, or marketing options for which an advise of a specialist (an IP consultant, an agent or a lawyer) would be necessary</a:t>
            </a:r>
          </a:p>
        </p:txBody>
      </p:sp>
    </p:spTree>
    <p:extLst>
      <p:ext uri="{BB962C8B-B14F-4D97-AF65-F5344CB8AC3E}">
        <p14:creationId xmlns:p14="http://schemas.microsoft.com/office/powerpoint/2010/main" val="426304807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r>
              <a:rPr lang="en-US" dirty="0" smtClean="0"/>
              <a:t>THIS SLIDE CAN BE ADAPTED WITH EXAMPLES OF COLLECTIVE MARKS FROM THE COUNTRY OR INDUSTRY IN QUESTION</a:t>
            </a:r>
          </a:p>
          <a:p>
            <a:endParaRPr lang="en-US" dirty="0"/>
          </a:p>
        </p:txBody>
      </p:sp>
      <p:sp>
        <p:nvSpPr>
          <p:cNvPr id="4" name="Slide Number Placeholder 3"/>
          <p:cNvSpPr>
            <a:spLocks noGrp="1"/>
          </p:cNvSpPr>
          <p:nvPr>
            <p:ph type="sldNum" sz="quarter" idx="10"/>
          </p:nvPr>
        </p:nvSpPr>
        <p:spPr/>
        <p:txBody>
          <a:bodyPr/>
          <a:lstStyle/>
          <a:p>
            <a:pPr>
              <a:defRPr/>
            </a:pPr>
            <a:fld id="{CA84FE9B-D5D4-4B76-87EA-A08EA8B20C62}" type="slidenum">
              <a:rPr lang="en-US" smtClean="0"/>
              <a:pPr>
                <a:defRPr/>
              </a:pPr>
              <a:t>10</a:t>
            </a:fld>
            <a:endParaRPr lang="en-US"/>
          </a:p>
        </p:txBody>
      </p:sp>
    </p:spTree>
    <p:extLst>
      <p:ext uri="{BB962C8B-B14F-4D97-AF65-F5344CB8AC3E}">
        <p14:creationId xmlns:p14="http://schemas.microsoft.com/office/powerpoint/2010/main" val="362501894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r>
              <a:rPr lang="en-US" sz="1200" b="0" i="0" u="none" strike="noStrike" kern="1200" baseline="0" dirty="0" smtClean="0">
                <a:solidFill>
                  <a:schemeClr val="tx1"/>
                </a:solidFill>
                <a:latin typeface="Arial" charset="0"/>
                <a:ea typeface="+mn-ea"/>
                <a:cs typeface="Arial" charset="0"/>
              </a:rPr>
              <a:t>THIS SLIDE CAN BE ADAPTED WITH EXAMPLES OF CERTIFICATION MARKS FROM THE COUNTRY OR INDUSTRY IN QUESTION</a:t>
            </a:r>
          </a:p>
          <a:p>
            <a:endParaRPr lang="en-US" sz="1200" b="0" i="0" u="none" strike="noStrike" kern="1200" baseline="0" dirty="0" smtClean="0">
              <a:solidFill>
                <a:schemeClr val="tx1"/>
              </a:solidFill>
              <a:latin typeface="Arial" charset="0"/>
              <a:ea typeface="+mn-ea"/>
              <a:cs typeface="Arial" charset="0"/>
            </a:endParaRPr>
          </a:p>
          <a:p>
            <a:r>
              <a:rPr lang="en-US" sz="1200" b="0" i="0" u="none" strike="noStrike" kern="1200" baseline="0" dirty="0" smtClean="0">
                <a:solidFill>
                  <a:schemeClr val="tx1"/>
                </a:solidFill>
                <a:latin typeface="Arial" charset="0"/>
                <a:ea typeface="+mn-ea"/>
                <a:cs typeface="Arial" charset="0"/>
              </a:rPr>
              <a:t>The owner of a certification mark licenses it to others to identify their products that meet the defined standard, and the mark may be used by anyone whose product meets the established standard. The message conveyed by a certification mark is that the products have been examined, tested, inspected or in some way checked by a person who is not their producer, by methods determined by the certifier/owner. An important requirement for certification marks is that the entity which applies for registration is considered “competent to certify” the products concerned. Logically, the certifier/owner may not apply the certification mark to their own goods or services.</a:t>
            </a:r>
          </a:p>
          <a:p>
            <a:endParaRPr lang="en-US" sz="1200" b="0" i="0" u="none" strike="noStrike" kern="1200" baseline="0" dirty="0" smtClean="0">
              <a:solidFill>
                <a:schemeClr val="tx1"/>
              </a:solidFill>
              <a:latin typeface="Arial" charset="0"/>
              <a:ea typeface="+mn-ea"/>
              <a:cs typeface="Arial" charset="0"/>
            </a:endParaRPr>
          </a:p>
          <a:p>
            <a:r>
              <a:rPr lang="en-US" sz="1200" b="0" i="0" u="none" strike="noStrike" kern="1200" baseline="0" dirty="0" smtClean="0">
                <a:solidFill>
                  <a:schemeClr val="tx1"/>
                </a:solidFill>
                <a:latin typeface="Arial" charset="0"/>
                <a:ea typeface="+mn-ea"/>
                <a:cs typeface="Arial" charset="0"/>
              </a:rPr>
              <a:t>In many countries, the main difference between a collective mark and a certification mark is that the former may only be used by a specific group of enterprises, e.g., members of an association, while certification marks may be used by </a:t>
            </a:r>
            <a:r>
              <a:rPr lang="en-US" sz="1200" b="0" i="1" u="none" strike="noStrike" kern="1200" baseline="0" dirty="0" smtClean="0">
                <a:solidFill>
                  <a:schemeClr val="tx1"/>
                </a:solidFill>
                <a:latin typeface="Arial" charset="0"/>
                <a:ea typeface="+mn-ea"/>
                <a:cs typeface="Arial" charset="0"/>
              </a:rPr>
              <a:t>anybody who complies </a:t>
            </a:r>
            <a:r>
              <a:rPr lang="en-US" sz="1200" b="0" i="0" u="none" strike="noStrike" kern="1200" baseline="0" dirty="0" smtClean="0">
                <a:solidFill>
                  <a:schemeClr val="tx1"/>
                </a:solidFill>
                <a:latin typeface="Arial" charset="0"/>
                <a:ea typeface="+mn-ea"/>
                <a:cs typeface="Arial" charset="0"/>
              </a:rPr>
              <a:t>with the standards defined by the owner of the certification mark. Not every country offers both options of collective marks and certification marks. </a:t>
            </a:r>
          </a:p>
          <a:p>
            <a:r>
              <a:rPr lang="en-US" sz="1200" b="0" i="1" u="none" strike="noStrike" kern="1200" baseline="0" dirty="0" smtClean="0">
                <a:solidFill>
                  <a:schemeClr val="tx1"/>
                </a:solidFill>
                <a:latin typeface="Arial" charset="0"/>
                <a:ea typeface="+mn-ea"/>
                <a:cs typeface="Arial" charset="0"/>
              </a:rPr>
              <a:t>Example:</a:t>
            </a:r>
            <a:endParaRPr lang="en-US" dirty="0"/>
          </a:p>
        </p:txBody>
      </p:sp>
      <p:sp>
        <p:nvSpPr>
          <p:cNvPr id="4" name="Slide Number Placeholder 3"/>
          <p:cNvSpPr>
            <a:spLocks noGrp="1"/>
          </p:cNvSpPr>
          <p:nvPr>
            <p:ph type="sldNum" sz="quarter" idx="10"/>
          </p:nvPr>
        </p:nvSpPr>
        <p:spPr/>
        <p:txBody>
          <a:bodyPr/>
          <a:lstStyle/>
          <a:p>
            <a:pPr>
              <a:defRPr/>
            </a:pPr>
            <a:fld id="{CA84FE9B-D5D4-4B76-87EA-A08EA8B20C62}" type="slidenum">
              <a:rPr lang="en-US" smtClean="0"/>
              <a:pPr>
                <a:defRPr/>
              </a:pPr>
              <a:t>11</a:t>
            </a:fld>
            <a:endParaRPr lang="en-US"/>
          </a:p>
        </p:txBody>
      </p:sp>
    </p:spTree>
    <p:extLst>
      <p:ext uri="{BB962C8B-B14F-4D97-AF65-F5344CB8AC3E}">
        <p14:creationId xmlns:p14="http://schemas.microsoft.com/office/powerpoint/2010/main" val="197789861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r>
              <a:rPr lang="en-US" sz="1200" b="0" i="0" u="none" strike="noStrike" kern="1200" baseline="0" dirty="0" smtClean="0">
                <a:solidFill>
                  <a:schemeClr val="tx1"/>
                </a:solidFill>
                <a:latin typeface="Arial" charset="0"/>
                <a:ea typeface="+mn-ea"/>
                <a:cs typeface="Arial" charset="0"/>
              </a:rPr>
              <a:t>THIS SLIDE CAN BE ADAPTED WITH EXAMPLES OF GEOGRAPHICAL INDICATIONS FROM THE COUNTRY OR INDUSTRY IN QUESTION</a:t>
            </a:r>
          </a:p>
          <a:p>
            <a:endParaRPr lang="en-US" sz="1200" b="0" i="0" u="none" strike="noStrike" kern="1200" baseline="0" dirty="0" smtClean="0">
              <a:solidFill>
                <a:schemeClr val="tx1"/>
              </a:solidFill>
              <a:latin typeface="Arial" charset="0"/>
              <a:ea typeface="+mn-ea"/>
              <a:cs typeface="Arial" charset="0"/>
            </a:endParaRPr>
          </a:p>
          <a:p>
            <a:endParaRPr lang="en-US" sz="1200" b="0" i="0" u="none" strike="noStrike" kern="1200" baseline="0" dirty="0" smtClean="0">
              <a:solidFill>
                <a:schemeClr val="tx1"/>
              </a:solidFill>
              <a:latin typeface="Arial" charset="0"/>
              <a:ea typeface="+mn-ea"/>
              <a:cs typeface="Arial" charset="0"/>
            </a:endParaRPr>
          </a:p>
          <a:p>
            <a:r>
              <a:rPr lang="en-US" sz="1200" b="0" i="0" u="none" strike="noStrike" kern="1200" baseline="0" dirty="0" smtClean="0">
                <a:solidFill>
                  <a:schemeClr val="tx1"/>
                </a:solidFill>
                <a:latin typeface="Arial" charset="0"/>
                <a:ea typeface="+mn-ea"/>
                <a:cs typeface="Arial" charset="0"/>
              </a:rPr>
              <a:t>An appellation of origin (AO) is a special kind of GI. It generally consists of a geographical denomination or a traditional designation used on goods which have a specific quality or characteristics that are </a:t>
            </a:r>
            <a:r>
              <a:rPr lang="en-US" sz="1200" b="0" i="1" u="none" strike="noStrike" kern="1200" baseline="0" dirty="0" smtClean="0">
                <a:solidFill>
                  <a:schemeClr val="tx1"/>
                </a:solidFill>
                <a:latin typeface="Arial" charset="0"/>
                <a:ea typeface="+mn-ea"/>
                <a:cs typeface="Arial" charset="0"/>
              </a:rPr>
              <a:t>exclusively or essentially </a:t>
            </a:r>
            <a:r>
              <a:rPr lang="en-US" sz="1200" b="0" i="0" u="none" strike="noStrike" kern="1200" baseline="0" dirty="0" smtClean="0">
                <a:solidFill>
                  <a:schemeClr val="tx1"/>
                </a:solidFill>
                <a:latin typeface="Arial" charset="0"/>
                <a:ea typeface="+mn-ea"/>
                <a:cs typeface="Arial" charset="0"/>
              </a:rPr>
              <a:t>due to the </a:t>
            </a:r>
            <a:r>
              <a:rPr lang="en-US" sz="1200" b="0" i="1" u="none" strike="noStrike" kern="1200" baseline="0" dirty="0" smtClean="0">
                <a:solidFill>
                  <a:schemeClr val="tx1"/>
                </a:solidFill>
                <a:latin typeface="Arial" charset="0"/>
                <a:ea typeface="+mn-ea"/>
                <a:cs typeface="Arial" charset="0"/>
              </a:rPr>
              <a:t>geographical environment </a:t>
            </a:r>
            <a:r>
              <a:rPr lang="en-US" sz="1200" b="0" i="0" u="none" strike="noStrike" kern="1200" baseline="0" dirty="0" smtClean="0">
                <a:solidFill>
                  <a:schemeClr val="tx1"/>
                </a:solidFill>
                <a:latin typeface="Arial" charset="0"/>
                <a:ea typeface="+mn-ea"/>
                <a:cs typeface="Arial" charset="0"/>
              </a:rPr>
              <a:t>in which they are produced, including natural and human factors. The international registration of appellations of origin is governed by the </a:t>
            </a:r>
            <a:r>
              <a:rPr lang="en-US" sz="1200" b="0" i="1" u="none" strike="noStrike" kern="1200" baseline="0" dirty="0" smtClean="0">
                <a:solidFill>
                  <a:schemeClr val="tx1"/>
                </a:solidFill>
                <a:latin typeface="Arial" charset="0"/>
                <a:ea typeface="+mn-ea"/>
                <a:cs typeface="Arial" charset="0"/>
              </a:rPr>
              <a:t>Lisbon Agreement for the Protection of Appellations of Origin and their International Registration</a:t>
            </a:r>
            <a:r>
              <a:rPr lang="en-US" sz="1200" b="0" i="0" u="none" strike="noStrike" kern="1200" baseline="0" dirty="0" smtClean="0">
                <a:solidFill>
                  <a:schemeClr val="tx1"/>
                </a:solidFill>
                <a:latin typeface="Arial" charset="0"/>
                <a:ea typeface="+mn-ea"/>
                <a:cs typeface="Arial" charset="0"/>
              </a:rPr>
              <a:t>, administered by the World Intellectual Property Organization (WIPO).</a:t>
            </a:r>
          </a:p>
        </p:txBody>
      </p:sp>
      <p:sp>
        <p:nvSpPr>
          <p:cNvPr id="4" name="Slide Number Placeholder 3"/>
          <p:cNvSpPr>
            <a:spLocks noGrp="1"/>
          </p:cNvSpPr>
          <p:nvPr>
            <p:ph type="sldNum" sz="quarter" idx="10"/>
          </p:nvPr>
        </p:nvSpPr>
        <p:spPr/>
        <p:txBody>
          <a:bodyPr/>
          <a:lstStyle/>
          <a:p>
            <a:pPr>
              <a:defRPr/>
            </a:pPr>
            <a:fld id="{CA84FE9B-D5D4-4B76-87EA-A08EA8B20C62}" type="slidenum">
              <a:rPr lang="en-US" smtClean="0"/>
              <a:pPr>
                <a:defRPr/>
              </a:pPr>
              <a:t>12</a:t>
            </a:fld>
            <a:endParaRPr lang="en-US"/>
          </a:p>
        </p:txBody>
      </p:sp>
    </p:spTree>
    <p:extLst>
      <p:ext uri="{BB962C8B-B14F-4D97-AF65-F5344CB8AC3E}">
        <p14:creationId xmlns:p14="http://schemas.microsoft.com/office/powerpoint/2010/main" val="95561382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a:xfrm>
            <a:off x="905133" y="4810919"/>
            <a:ext cx="5438140" cy="4466987"/>
          </a:xfrm>
        </p:spPr>
        <p:txBody>
          <a:bodyPr/>
          <a:lstStyle/>
          <a:p>
            <a:pPr algn="just"/>
            <a:endParaRPr lang="en-US" sz="1200" b="0" i="0" u="none" strike="noStrike" kern="1200" baseline="0" dirty="0" smtClean="0">
              <a:solidFill>
                <a:schemeClr val="tx1"/>
              </a:solidFill>
              <a:latin typeface="Arial" charset="0"/>
              <a:ea typeface="+mn-ea"/>
              <a:cs typeface="Arial" charset="0"/>
            </a:endParaRPr>
          </a:p>
          <a:p>
            <a:pPr algn="just"/>
            <a:r>
              <a:rPr lang="en-US" sz="1200" b="0" i="1" u="none" strike="noStrike" kern="1200" baseline="0" dirty="0" smtClean="0">
                <a:solidFill>
                  <a:schemeClr val="tx1"/>
                </a:solidFill>
                <a:latin typeface="Arial" charset="0"/>
                <a:ea typeface="+mn-ea"/>
                <a:cs typeface="Arial" charset="0"/>
              </a:rPr>
              <a:t>Example: </a:t>
            </a:r>
            <a:r>
              <a:rPr lang="en-US" sz="1200" b="0" i="0" u="none" strike="noStrike" kern="1200" baseline="0" dirty="0" smtClean="0">
                <a:solidFill>
                  <a:schemeClr val="tx1"/>
                </a:solidFill>
                <a:latin typeface="Arial" charset="0"/>
                <a:ea typeface="+mn-ea"/>
                <a:cs typeface="Arial" charset="0"/>
              </a:rPr>
              <a:t>INTERFLORA® is an international brand connecting florists worldwide to enable customers to have flowers delivered by local florists through one central system. At the core of the INTERFLORA® brand is its collective mark used by all the INTERFLORA® florists. Members of INTERFLORA® use their individual business trademarks and branding but usually include the INTERFLORA® collective mark on their websites, businesses, advertising, etc., to show their affiliation.</a:t>
            </a:r>
            <a:endParaRPr lang="en-GB" altLang="en-US" i="1" dirty="0" smtClean="0"/>
          </a:p>
          <a:p>
            <a:pPr algn="just"/>
            <a:endParaRPr lang="en-US" dirty="0"/>
          </a:p>
        </p:txBody>
      </p:sp>
      <p:sp>
        <p:nvSpPr>
          <p:cNvPr id="4" name="Slide Number Placeholder 3"/>
          <p:cNvSpPr>
            <a:spLocks noGrp="1"/>
          </p:cNvSpPr>
          <p:nvPr>
            <p:ph type="sldNum" sz="quarter" idx="10"/>
          </p:nvPr>
        </p:nvSpPr>
        <p:spPr/>
        <p:txBody>
          <a:bodyPr/>
          <a:lstStyle/>
          <a:p>
            <a:pPr>
              <a:defRPr/>
            </a:pPr>
            <a:fld id="{CA84FE9B-D5D4-4B76-87EA-A08EA8B20C62}" type="slidenum">
              <a:rPr lang="en-US" smtClean="0"/>
              <a:pPr>
                <a:defRPr/>
              </a:pPr>
              <a:t>13</a:t>
            </a:fld>
            <a:endParaRPr lang="en-US"/>
          </a:p>
        </p:txBody>
      </p:sp>
    </p:spTree>
    <p:extLst>
      <p:ext uri="{BB962C8B-B14F-4D97-AF65-F5344CB8AC3E}">
        <p14:creationId xmlns:p14="http://schemas.microsoft.com/office/powerpoint/2010/main" val="233904528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7"/>
          <p:cNvSpPr>
            <a:spLocks noGrp="1" noChangeArrowheads="1"/>
          </p:cNvSpPr>
          <p:nvPr>
            <p:ph type="sldNum" sz="quarter" idx="5"/>
          </p:nvPr>
        </p:nvSpPr>
        <p:spPr>
          <a:noFill/>
        </p:spPr>
        <p:txBody>
          <a:bodyPr/>
          <a:lstStyle>
            <a:lvl1pPr eaLnBrk="0" hangingPunct="0">
              <a:defRPr sz="2400">
                <a:solidFill>
                  <a:schemeClr val="tx1"/>
                </a:solidFill>
                <a:latin typeface="Arial" charset="0"/>
                <a:cs typeface="Arial" charset="0"/>
              </a:defRPr>
            </a:lvl1pPr>
            <a:lvl2pPr marL="742950" indent="-285750" eaLnBrk="0" hangingPunct="0">
              <a:defRPr sz="2400">
                <a:solidFill>
                  <a:schemeClr val="tx1"/>
                </a:solidFill>
                <a:latin typeface="Arial" charset="0"/>
                <a:cs typeface="Arial" charset="0"/>
              </a:defRPr>
            </a:lvl2pPr>
            <a:lvl3pPr marL="1143000" indent="-228600" eaLnBrk="0" hangingPunct="0">
              <a:defRPr sz="2400">
                <a:solidFill>
                  <a:schemeClr val="tx1"/>
                </a:solidFill>
                <a:latin typeface="Arial" charset="0"/>
                <a:cs typeface="Arial" charset="0"/>
              </a:defRPr>
            </a:lvl3pPr>
            <a:lvl4pPr marL="1600200" indent="-228600" eaLnBrk="0" hangingPunct="0">
              <a:defRPr sz="2400">
                <a:solidFill>
                  <a:schemeClr val="tx1"/>
                </a:solidFill>
                <a:latin typeface="Arial" charset="0"/>
                <a:cs typeface="Arial" charset="0"/>
              </a:defRPr>
            </a:lvl4pPr>
            <a:lvl5pPr marL="2057400" indent="-228600" eaLnBrk="0" hangingPunct="0">
              <a:defRPr sz="2400">
                <a:solidFill>
                  <a:schemeClr val="tx1"/>
                </a:solidFill>
                <a:latin typeface="Arial" charset="0"/>
                <a:cs typeface="Arial" charset="0"/>
              </a:defRPr>
            </a:lvl5pPr>
            <a:lvl6pPr marL="2514600" indent="-228600" eaLnBrk="0" fontAlgn="base" hangingPunct="0">
              <a:spcBef>
                <a:spcPct val="50000"/>
              </a:spcBef>
              <a:spcAft>
                <a:spcPct val="0"/>
              </a:spcAft>
              <a:defRPr sz="2400">
                <a:solidFill>
                  <a:schemeClr val="tx1"/>
                </a:solidFill>
                <a:latin typeface="Arial" charset="0"/>
                <a:cs typeface="Arial" charset="0"/>
              </a:defRPr>
            </a:lvl6pPr>
            <a:lvl7pPr marL="2971800" indent="-228600" eaLnBrk="0" fontAlgn="base" hangingPunct="0">
              <a:spcBef>
                <a:spcPct val="50000"/>
              </a:spcBef>
              <a:spcAft>
                <a:spcPct val="0"/>
              </a:spcAft>
              <a:defRPr sz="2400">
                <a:solidFill>
                  <a:schemeClr val="tx1"/>
                </a:solidFill>
                <a:latin typeface="Arial" charset="0"/>
                <a:cs typeface="Arial" charset="0"/>
              </a:defRPr>
            </a:lvl7pPr>
            <a:lvl8pPr marL="3429000" indent="-228600" eaLnBrk="0" fontAlgn="base" hangingPunct="0">
              <a:spcBef>
                <a:spcPct val="50000"/>
              </a:spcBef>
              <a:spcAft>
                <a:spcPct val="0"/>
              </a:spcAft>
              <a:defRPr sz="2400">
                <a:solidFill>
                  <a:schemeClr val="tx1"/>
                </a:solidFill>
                <a:latin typeface="Arial" charset="0"/>
                <a:cs typeface="Arial" charset="0"/>
              </a:defRPr>
            </a:lvl8pPr>
            <a:lvl9pPr marL="3886200" indent="-228600" eaLnBrk="0" fontAlgn="base" hangingPunct="0">
              <a:spcBef>
                <a:spcPct val="50000"/>
              </a:spcBef>
              <a:spcAft>
                <a:spcPct val="0"/>
              </a:spcAft>
              <a:defRPr sz="2400">
                <a:solidFill>
                  <a:schemeClr val="tx1"/>
                </a:solidFill>
                <a:latin typeface="Arial" charset="0"/>
                <a:cs typeface="Arial" charset="0"/>
              </a:defRPr>
            </a:lvl9pPr>
          </a:lstStyle>
          <a:p>
            <a:pPr eaLnBrk="1" hangingPunct="1"/>
            <a:fld id="{38405E63-0D80-4478-98FD-C52EE50F875D}" type="slidenum">
              <a:rPr lang="en-US" sz="1200"/>
              <a:pPr eaLnBrk="1" hangingPunct="1"/>
              <a:t>14</a:t>
            </a:fld>
            <a:endParaRPr lang="en-US" sz="1200"/>
          </a:p>
        </p:txBody>
      </p:sp>
      <p:sp>
        <p:nvSpPr>
          <p:cNvPr id="7171" name="Rectangle 2"/>
          <p:cNvSpPr>
            <a:spLocks noGrp="1" noRot="1" noChangeAspect="1" noChangeArrowheads="1" noTextEdit="1"/>
          </p:cNvSpPr>
          <p:nvPr>
            <p:ph type="sldImg"/>
          </p:nvPr>
        </p:nvSpPr>
        <p:spPr>
          <a:xfrm>
            <a:off x="1371600" y="1143000"/>
            <a:ext cx="4114800" cy="3086100"/>
          </a:xfrm>
          <a:ln/>
        </p:spPr>
      </p:sp>
      <p:sp>
        <p:nvSpPr>
          <p:cNvPr id="7172" name="Rectangle 3"/>
          <p:cNvSpPr>
            <a:spLocks noGrp="1" noChangeArrowheads="1"/>
          </p:cNvSpPr>
          <p:nvPr>
            <p:ph type="body" idx="1"/>
          </p:nvPr>
        </p:nvSpPr>
        <p:spPr>
          <a:noFill/>
        </p:spPr>
        <p:txBody>
          <a:bodyPr/>
          <a:lstStyle/>
          <a:p>
            <a:pPr marL="0" indent="0">
              <a:lnSpc>
                <a:spcPct val="80000"/>
              </a:lnSpc>
            </a:pPr>
            <a:endParaRPr lang="en-GB" altLang="en-US" sz="1100" dirty="0" smtClean="0"/>
          </a:p>
        </p:txBody>
      </p:sp>
    </p:spTree>
    <p:extLst>
      <p:ext uri="{BB962C8B-B14F-4D97-AF65-F5344CB8AC3E}">
        <p14:creationId xmlns:p14="http://schemas.microsoft.com/office/powerpoint/2010/main" val="404713149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pPr algn="just"/>
            <a:endParaRPr lang="en-US" dirty="0"/>
          </a:p>
        </p:txBody>
      </p:sp>
      <p:sp>
        <p:nvSpPr>
          <p:cNvPr id="4" name="Slide Number Placeholder 3"/>
          <p:cNvSpPr>
            <a:spLocks noGrp="1"/>
          </p:cNvSpPr>
          <p:nvPr>
            <p:ph type="sldNum" sz="quarter" idx="10"/>
          </p:nvPr>
        </p:nvSpPr>
        <p:spPr/>
        <p:txBody>
          <a:bodyPr/>
          <a:lstStyle/>
          <a:p>
            <a:pPr>
              <a:defRPr/>
            </a:pPr>
            <a:fld id="{CA84FE9B-D5D4-4B76-87EA-A08EA8B20C62}" type="slidenum">
              <a:rPr lang="en-US" smtClean="0"/>
              <a:pPr>
                <a:defRPr/>
              </a:pPr>
              <a:t>15</a:t>
            </a:fld>
            <a:endParaRPr lang="en-US"/>
          </a:p>
        </p:txBody>
      </p:sp>
    </p:spTree>
    <p:extLst>
      <p:ext uri="{BB962C8B-B14F-4D97-AF65-F5344CB8AC3E}">
        <p14:creationId xmlns:p14="http://schemas.microsoft.com/office/powerpoint/2010/main" val="264335576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a:xfrm>
            <a:off x="679767" y="4582319"/>
            <a:ext cx="5438140" cy="4466987"/>
          </a:xfrm>
        </p:spPr>
        <p:txBody>
          <a:bodyPr/>
          <a:lstStyle/>
          <a:p>
            <a:pPr>
              <a:buFont typeface="Arial" panose="020B0604020202020204" pitchFamily="34" charset="0"/>
              <a:buChar char="•"/>
            </a:pPr>
            <a:endParaRPr lang="en-US" sz="800" dirty="0"/>
          </a:p>
        </p:txBody>
      </p:sp>
      <p:sp>
        <p:nvSpPr>
          <p:cNvPr id="4" name="Slide Number Placeholder 3"/>
          <p:cNvSpPr>
            <a:spLocks noGrp="1"/>
          </p:cNvSpPr>
          <p:nvPr>
            <p:ph type="sldNum" sz="quarter" idx="10"/>
          </p:nvPr>
        </p:nvSpPr>
        <p:spPr/>
        <p:txBody>
          <a:bodyPr/>
          <a:lstStyle/>
          <a:p>
            <a:pPr>
              <a:defRPr/>
            </a:pPr>
            <a:fld id="{CA84FE9B-D5D4-4B76-87EA-A08EA8B20C62}" type="slidenum">
              <a:rPr lang="en-US" smtClean="0"/>
              <a:pPr>
                <a:defRPr/>
              </a:pPr>
              <a:t>16</a:t>
            </a:fld>
            <a:endParaRPr lang="en-US"/>
          </a:p>
        </p:txBody>
      </p:sp>
    </p:spTree>
    <p:extLst>
      <p:ext uri="{BB962C8B-B14F-4D97-AF65-F5344CB8AC3E}">
        <p14:creationId xmlns:p14="http://schemas.microsoft.com/office/powerpoint/2010/main" val="232953989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r>
              <a:rPr lang="en-US" dirty="0" smtClean="0"/>
              <a:t>THIS SLIDE CAN BE ADAPTED WITH EXAMPLES OF COINED OR FANCIFUL MARKS FROM THE COUNTRY OR INDUSTRY IN QUESTION</a:t>
            </a:r>
          </a:p>
          <a:p>
            <a:endParaRPr lang="en-US" dirty="0"/>
          </a:p>
        </p:txBody>
      </p:sp>
      <p:sp>
        <p:nvSpPr>
          <p:cNvPr id="4" name="Slide Number Placeholder 3"/>
          <p:cNvSpPr>
            <a:spLocks noGrp="1"/>
          </p:cNvSpPr>
          <p:nvPr>
            <p:ph type="sldNum" sz="quarter" idx="10"/>
          </p:nvPr>
        </p:nvSpPr>
        <p:spPr/>
        <p:txBody>
          <a:bodyPr/>
          <a:lstStyle/>
          <a:p>
            <a:pPr>
              <a:defRPr/>
            </a:pPr>
            <a:fld id="{CA84FE9B-D5D4-4B76-87EA-A08EA8B20C62}" type="slidenum">
              <a:rPr lang="en-US" smtClean="0"/>
              <a:pPr>
                <a:defRPr/>
              </a:pPr>
              <a:t>17</a:t>
            </a:fld>
            <a:endParaRPr lang="en-US"/>
          </a:p>
        </p:txBody>
      </p:sp>
    </p:spTree>
    <p:extLst>
      <p:ext uri="{BB962C8B-B14F-4D97-AF65-F5344CB8AC3E}">
        <p14:creationId xmlns:p14="http://schemas.microsoft.com/office/powerpoint/2010/main" val="220437459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r>
              <a:rPr lang="en-US" dirty="0" smtClean="0"/>
              <a:t>THIS SLIDE CAN BE ADAPTED WITH EXAMPLES OF ARBITRARY TRADEMARKS FROM THE COUNTRY OR INDUSTRY IN QUESTION</a:t>
            </a:r>
          </a:p>
          <a:p>
            <a:endParaRPr lang="en-US" dirty="0"/>
          </a:p>
        </p:txBody>
      </p:sp>
      <p:sp>
        <p:nvSpPr>
          <p:cNvPr id="4" name="Slide Number Placeholder 3"/>
          <p:cNvSpPr>
            <a:spLocks noGrp="1"/>
          </p:cNvSpPr>
          <p:nvPr>
            <p:ph type="sldNum" sz="quarter" idx="10"/>
          </p:nvPr>
        </p:nvSpPr>
        <p:spPr/>
        <p:txBody>
          <a:bodyPr/>
          <a:lstStyle/>
          <a:p>
            <a:pPr>
              <a:defRPr/>
            </a:pPr>
            <a:fld id="{CA84FE9B-D5D4-4B76-87EA-A08EA8B20C62}" type="slidenum">
              <a:rPr lang="en-US" smtClean="0"/>
              <a:pPr>
                <a:defRPr/>
              </a:pPr>
              <a:t>18</a:t>
            </a:fld>
            <a:endParaRPr lang="en-US"/>
          </a:p>
        </p:txBody>
      </p:sp>
    </p:spTree>
    <p:extLst>
      <p:ext uri="{BB962C8B-B14F-4D97-AF65-F5344CB8AC3E}">
        <p14:creationId xmlns:p14="http://schemas.microsoft.com/office/powerpoint/2010/main" val="124314102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r>
              <a:rPr lang="en-US" dirty="0" smtClean="0"/>
              <a:t>THIS SLIDE CAN BE ADAPTED WITH EXAMPLES OF SUGGESTIVE TRADEMARKS FROM THE COUNTRY OR INDUSTRY IN QUESTION</a:t>
            </a:r>
          </a:p>
          <a:p>
            <a:endParaRPr lang="en-US" dirty="0"/>
          </a:p>
        </p:txBody>
      </p:sp>
      <p:sp>
        <p:nvSpPr>
          <p:cNvPr id="4" name="Slide Number Placeholder 3"/>
          <p:cNvSpPr>
            <a:spLocks noGrp="1"/>
          </p:cNvSpPr>
          <p:nvPr>
            <p:ph type="sldNum" sz="quarter" idx="10"/>
          </p:nvPr>
        </p:nvSpPr>
        <p:spPr/>
        <p:txBody>
          <a:bodyPr/>
          <a:lstStyle/>
          <a:p>
            <a:pPr>
              <a:defRPr/>
            </a:pPr>
            <a:fld id="{CA84FE9B-D5D4-4B76-87EA-A08EA8B20C62}" type="slidenum">
              <a:rPr lang="en-US" smtClean="0"/>
              <a:pPr>
                <a:defRPr/>
              </a:pPr>
              <a:t>19</a:t>
            </a:fld>
            <a:endParaRPr lang="en-US"/>
          </a:p>
        </p:txBody>
      </p:sp>
    </p:spTree>
    <p:extLst>
      <p:ext uri="{BB962C8B-B14F-4D97-AF65-F5344CB8AC3E}">
        <p14:creationId xmlns:p14="http://schemas.microsoft.com/office/powerpoint/2010/main" val="349136110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7"/>
          <p:cNvSpPr>
            <a:spLocks noGrp="1" noChangeArrowheads="1"/>
          </p:cNvSpPr>
          <p:nvPr>
            <p:ph type="sldNum" sz="quarter" idx="5"/>
          </p:nvPr>
        </p:nvSpPr>
        <p:spPr>
          <a:noFill/>
        </p:spPr>
        <p:txBody>
          <a:bodyPr/>
          <a:lstStyle>
            <a:lvl1pPr eaLnBrk="0" hangingPunct="0">
              <a:defRPr sz="2400">
                <a:solidFill>
                  <a:schemeClr val="tx1"/>
                </a:solidFill>
                <a:latin typeface="Arial" charset="0"/>
                <a:cs typeface="Arial" charset="0"/>
              </a:defRPr>
            </a:lvl1pPr>
            <a:lvl2pPr marL="742950" indent="-285750" eaLnBrk="0" hangingPunct="0">
              <a:defRPr sz="2400">
                <a:solidFill>
                  <a:schemeClr val="tx1"/>
                </a:solidFill>
                <a:latin typeface="Arial" charset="0"/>
                <a:cs typeface="Arial" charset="0"/>
              </a:defRPr>
            </a:lvl2pPr>
            <a:lvl3pPr marL="1143000" indent="-228600" eaLnBrk="0" hangingPunct="0">
              <a:defRPr sz="2400">
                <a:solidFill>
                  <a:schemeClr val="tx1"/>
                </a:solidFill>
                <a:latin typeface="Arial" charset="0"/>
                <a:cs typeface="Arial" charset="0"/>
              </a:defRPr>
            </a:lvl3pPr>
            <a:lvl4pPr marL="1600200" indent="-228600" eaLnBrk="0" hangingPunct="0">
              <a:defRPr sz="2400">
                <a:solidFill>
                  <a:schemeClr val="tx1"/>
                </a:solidFill>
                <a:latin typeface="Arial" charset="0"/>
                <a:cs typeface="Arial" charset="0"/>
              </a:defRPr>
            </a:lvl4pPr>
            <a:lvl5pPr marL="2057400" indent="-228600" eaLnBrk="0" hangingPunct="0">
              <a:defRPr sz="2400">
                <a:solidFill>
                  <a:schemeClr val="tx1"/>
                </a:solidFill>
                <a:latin typeface="Arial" charset="0"/>
                <a:cs typeface="Arial" charset="0"/>
              </a:defRPr>
            </a:lvl5pPr>
            <a:lvl6pPr marL="2514600" indent="-228600" eaLnBrk="0" fontAlgn="base" hangingPunct="0">
              <a:spcBef>
                <a:spcPct val="50000"/>
              </a:spcBef>
              <a:spcAft>
                <a:spcPct val="0"/>
              </a:spcAft>
              <a:defRPr sz="2400">
                <a:solidFill>
                  <a:schemeClr val="tx1"/>
                </a:solidFill>
                <a:latin typeface="Arial" charset="0"/>
                <a:cs typeface="Arial" charset="0"/>
              </a:defRPr>
            </a:lvl6pPr>
            <a:lvl7pPr marL="2971800" indent="-228600" eaLnBrk="0" fontAlgn="base" hangingPunct="0">
              <a:spcBef>
                <a:spcPct val="50000"/>
              </a:spcBef>
              <a:spcAft>
                <a:spcPct val="0"/>
              </a:spcAft>
              <a:defRPr sz="2400">
                <a:solidFill>
                  <a:schemeClr val="tx1"/>
                </a:solidFill>
                <a:latin typeface="Arial" charset="0"/>
                <a:cs typeface="Arial" charset="0"/>
              </a:defRPr>
            </a:lvl7pPr>
            <a:lvl8pPr marL="3429000" indent="-228600" eaLnBrk="0" fontAlgn="base" hangingPunct="0">
              <a:spcBef>
                <a:spcPct val="50000"/>
              </a:spcBef>
              <a:spcAft>
                <a:spcPct val="0"/>
              </a:spcAft>
              <a:defRPr sz="2400">
                <a:solidFill>
                  <a:schemeClr val="tx1"/>
                </a:solidFill>
                <a:latin typeface="Arial" charset="0"/>
                <a:cs typeface="Arial" charset="0"/>
              </a:defRPr>
            </a:lvl8pPr>
            <a:lvl9pPr marL="3886200" indent="-228600" eaLnBrk="0" fontAlgn="base" hangingPunct="0">
              <a:spcBef>
                <a:spcPct val="50000"/>
              </a:spcBef>
              <a:spcAft>
                <a:spcPct val="0"/>
              </a:spcAft>
              <a:defRPr sz="2400">
                <a:solidFill>
                  <a:schemeClr val="tx1"/>
                </a:solidFill>
                <a:latin typeface="Arial" charset="0"/>
                <a:cs typeface="Arial" charset="0"/>
              </a:defRPr>
            </a:lvl9pPr>
          </a:lstStyle>
          <a:p>
            <a:pPr eaLnBrk="1" hangingPunct="1"/>
            <a:fld id="{38405E63-0D80-4478-98FD-C52EE50F875D}" type="slidenum">
              <a:rPr lang="en-US" sz="1200"/>
              <a:pPr eaLnBrk="1" hangingPunct="1"/>
              <a:t>2</a:t>
            </a:fld>
            <a:endParaRPr lang="en-US" sz="1200"/>
          </a:p>
        </p:txBody>
      </p:sp>
      <p:sp>
        <p:nvSpPr>
          <p:cNvPr id="7171" name="Rectangle 2"/>
          <p:cNvSpPr>
            <a:spLocks noGrp="1" noRot="1" noChangeAspect="1" noChangeArrowheads="1" noTextEdit="1"/>
          </p:cNvSpPr>
          <p:nvPr>
            <p:ph type="sldImg"/>
          </p:nvPr>
        </p:nvSpPr>
        <p:spPr>
          <a:xfrm>
            <a:off x="1371600" y="1143000"/>
            <a:ext cx="4114800" cy="3086100"/>
          </a:xfrm>
          <a:ln/>
        </p:spPr>
      </p:sp>
      <p:sp>
        <p:nvSpPr>
          <p:cNvPr id="7172" name="Rectangle 3"/>
          <p:cNvSpPr>
            <a:spLocks noGrp="1" noChangeArrowheads="1"/>
          </p:cNvSpPr>
          <p:nvPr>
            <p:ph type="body" idx="1"/>
          </p:nvPr>
        </p:nvSpPr>
        <p:spPr>
          <a:noFill/>
        </p:spPr>
        <p:txBody>
          <a:bodyPr/>
          <a:lstStyle/>
          <a:p>
            <a:pPr marL="0" indent="0" algn="just">
              <a:lnSpc>
                <a:spcPct val="80000"/>
              </a:lnSpc>
            </a:pPr>
            <a:endParaRPr lang="en-GB" altLang="en-US" sz="1100" dirty="0" smtClean="0"/>
          </a:p>
        </p:txBody>
      </p:sp>
    </p:spTree>
    <p:extLst>
      <p:ext uri="{BB962C8B-B14F-4D97-AF65-F5344CB8AC3E}">
        <p14:creationId xmlns:p14="http://schemas.microsoft.com/office/powerpoint/2010/main" val="92523828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r>
              <a:rPr lang="en-US" dirty="0" smtClean="0"/>
              <a:t>THIS SLIDE CAN BE ADAPTED WITH EXAMPLES OF DESCRIPTIVE TRADEMARKS FROM THE COUNTRY OR INDUSTRY IN QUESTION</a:t>
            </a:r>
          </a:p>
          <a:p>
            <a:endParaRPr lang="en-US" dirty="0"/>
          </a:p>
        </p:txBody>
      </p:sp>
      <p:sp>
        <p:nvSpPr>
          <p:cNvPr id="4" name="Slide Number Placeholder 3"/>
          <p:cNvSpPr>
            <a:spLocks noGrp="1"/>
          </p:cNvSpPr>
          <p:nvPr>
            <p:ph type="sldNum" sz="quarter" idx="10"/>
          </p:nvPr>
        </p:nvSpPr>
        <p:spPr/>
        <p:txBody>
          <a:bodyPr/>
          <a:lstStyle/>
          <a:p>
            <a:pPr>
              <a:defRPr/>
            </a:pPr>
            <a:fld id="{CA84FE9B-D5D4-4B76-87EA-A08EA8B20C62}" type="slidenum">
              <a:rPr lang="en-US" smtClean="0"/>
              <a:pPr>
                <a:defRPr/>
              </a:pPr>
              <a:t>20</a:t>
            </a:fld>
            <a:endParaRPr lang="en-US"/>
          </a:p>
        </p:txBody>
      </p:sp>
    </p:spTree>
    <p:extLst>
      <p:ext uri="{BB962C8B-B14F-4D97-AF65-F5344CB8AC3E}">
        <p14:creationId xmlns:p14="http://schemas.microsoft.com/office/powerpoint/2010/main" val="28214379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pPr algn="just"/>
            <a:r>
              <a:rPr lang="en-US" sz="1200" b="0" i="0" u="none" strike="noStrike" kern="1200" baseline="0" dirty="0" smtClean="0">
                <a:solidFill>
                  <a:schemeClr val="tx1"/>
                </a:solidFill>
                <a:latin typeface="Arial" charset="0"/>
                <a:ea typeface="+mn-ea"/>
                <a:cs typeface="Arial" charset="0"/>
              </a:rPr>
              <a:t>Protection can be granted to “simple” trademarks based on secondary meaning, if they are used strongly over time and well marketed. For example, initially the NIKE® swoosh could not be registered on its own, but over time, as it gained secondary meaning, it was eventually fit to be a trademark and was actually registered. </a:t>
            </a:r>
          </a:p>
        </p:txBody>
      </p:sp>
      <p:sp>
        <p:nvSpPr>
          <p:cNvPr id="4" name="Slide Number Placeholder 3"/>
          <p:cNvSpPr>
            <a:spLocks noGrp="1"/>
          </p:cNvSpPr>
          <p:nvPr>
            <p:ph type="sldNum" sz="quarter" idx="10"/>
          </p:nvPr>
        </p:nvSpPr>
        <p:spPr/>
        <p:txBody>
          <a:bodyPr/>
          <a:lstStyle/>
          <a:p>
            <a:pPr>
              <a:defRPr/>
            </a:pPr>
            <a:fld id="{CA84FE9B-D5D4-4B76-87EA-A08EA8B20C62}" type="slidenum">
              <a:rPr lang="en-US" smtClean="0"/>
              <a:pPr>
                <a:defRPr/>
              </a:pPr>
              <a:t>22</a:t>
            </a:fld>
            <a:endParaRPr lang="en-US"/>
          </a:p>
        </p:txBody>
      </p:sp>
    </p:spTree>
    <p:extLst>
      <p:ext uri="{BB962C8B-B14F-4D97-AF65-F5344CB8AC3E}">
        <p14:creationId xmlns:p14="http://schemas.microsoft.com/office/powerpoint/2010/main" val="428684770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pPr algn="just"/>
            <a:r>
              <a:rPr lang="en-US" sz="1200" b="0" i="0" u="none" strike="noStrike" kern="1200" baseline="0" dirty="0" smtClean="0">
                <a:solidFill>
                  <a:schemeClr val="tx1"/>
                </a:solidFill>
                <a:latin typeface="Arial" charset="0"/>
                <a:ea typeface="+mn-ea"/>
                <a:cs typeface="Arial" charset="0"/>
              </a:rPr>
              <a:t>• You can start with a simple search on the Internet, followed by a thorough trademark search. Do this not only in your home country, but also in all relevant export markets.</a:t>
            </a:r>
          </a:p>
          <a:p>
            <a:pPr algn="just"/>
            <a:r>
              <a:rPr lang="en-US" sz="1200" b="0" i="0" u="none" strike="noStrike" kern="1200" baseline="0" dirty="0" smtClean="0">
                <a:solidFill>
                  <a:schemeClr val="tx1"/>
                </a:solidFill>
                <a:latin typeface="Arial" charset="0"/>
                <a:ea typeface="+mn-ea"/>
                <a:cs typeface="Arial" charset="0"/>
              </a:rPr>
              <a:t>• </a:t>
            </a:r>
            <a:r>
              <a:rPr lang="en-US" sz="1200" b="1" i="0" u="none" strike="noStrike" kern="1200" baseline="0" dirty="0" smtClean="0">
                <a:solidFill>
                  <a:schemeClr val="tx1"/>
                </a:solidFill>
                <a:latin typeface="Arial" charset="0"/>
                <a:ea typeface="+mn-ea"/>
                <a:cs typeface="Arial" charset="0"/>
              </a:rPr>
              <a:t>Avoid imitating existing trademarks</a:t>
            </a:r>
            <a:r>
              <a:rPr lang="en-US" sz="1200" b="0" i="0" u="none" strike="noStrike" kern="1200" baseline="0" dirty="0" smtClean="0">
                <a:solidFill>
                  <a:schemeClr val="tx1"/>
                </a:solidFill>
                <a:latin typeface="Arial" charset="0"/>
                <a:ea typeface="+mn-ea"/>
                <a:cs typeface="Arial" charset="0"/>
              </a:rPr>
              <a:t>. A slightly altered competitor’s trademark or a misspelled well-known or famous trademark is unlikely to be registered. For example, FRESH &amp; EASY® is a registered trademark in the United States of America for a chain of small grocery stores. It would be unwise to try to open a similar store using the trademark FRESH AND EZ as it would probably be considered confusingly similar to the existing trademark and so would be unlikely to be registered or, if it were registered, might well be challenged afterwards.</a:t>
            </a:r>
          </a:p>
          <a:p>
            <a:pPr algn="just"/>
            <a:r>
              <a:rPr lang="en-US" sz="1200" b="0" i="0" u="none" strike="noStrike" kern="1200" baseline="0" dirty="0" smtClean="0">
                <a:solidFill>
                  <a:schemeClr val="tx1"/>
                </a:solidFill>
                <a:latin typeface="Arial" charset="0"/>
                <a:ea typeface="+mn-ea"/>
                <a:cs typeface="Arial" charset="0"/>
              </a:rPr>
              <a:t>•You may also want to check whether the corresponding </a:t>
            </a:r>
            <a:r>
              <a:rPr lang="en-US" sz="1200" b="1" i="0" u="none" strike="noStrike" kern="1200" baseline="0" dirty="0" smtClean="0">
                <a:solidFill>
                  <a:schemeClr val="tx1"/>
                </a:solidFill>
                <a:latin typeface="Arial" charset="0"/>
                <a:ea typeface="+mn-ea"/>
                <a:cs typeface="Arial" charset="0"/>
              </a:rPr>
              <a:t>username </a:t>
            </a:r>
            <a:r>
              <a:rPr lang="en-US" sz="1200" b="0" i="0" u="none" strike="noStrike" kern="1200" baseline="0" dirty="0" smtClean="0">
                <a:solidFill>
                  <a:schemeClr val="tx1"/>
                </a:solidFill>
                <a:latin typeface="Arial" charset="0"/>
                <a:ea typeface="+mn-ea"/>
                <a:cs typeface="Arial" charset="0"/>
              </a:rPr>
              <a:t>is available for relevant social media websites you will use, such as Twitter, Facebook, LinkedIn and the like.</a:t>
            </a:r>
          </a:p>
          <a:p>
            <a:pPr algn="just"/>
            <a:r>
              <a:rPr lang="en-US" sz="1200" b="0" i="0" u="none" strike="noStrike" kern="1200" baseline="0" dirty="0" smtClean="0">
                <a:solidFill>
                  <a:schemeClr val="tx1"/>
                </a:solidFill>
                <a:latin typeface="Arial" charset="0"/>
                <a:ea typeface="+mn-ea"/>
                <a:cs typeface="Arial" charset="0"/>
              </a:rPr>
              <a:t>• Protect </a:t>
            </a:r>
            <a:r>
              <a:rPr lang="en-US" sz="1200" b="1" i="0" u="none" strike="noStrike" kern="1200" baseline="0" dirty="0" smtClean="0">
                <a:solidFill>
                  <a:schemeClr val="tx1"/>
                </a:solidFill>
                <a:latin typeface="Arial" charset="0"/>
                <a:ea typeface="+mn-ea"/>
                <a:cs typeface="Arial" charset="0"/>
              </a:rPr>
              <a:t>figurative trademarks</a:t>
            </a:r>
            <a:r>
              <a:rPr lang="en-US" sz="1200" b="0" i="0" u="none" strike="noStrike" kern="1200" baseline="0" dirty="0" smtClean="0">
                <a:solidFill>
                  <a:schemeClr val="tx1"/>
                </a:solidFill>
                <a:latin typeface="Arial" charset="0"/>
                <a:ea typeface="+mn-ea"/>
                <a:cs typeface="Arial" charset="0"/>
              </a:rPr>
              <a:t>. When looking for a product, consumers mainly orient themselves by colors and graphical presentations. This is why many businesses decide to use a symbol, logo, design or shape as their trademark, either on its own or in addition to a word trademark. These elements may also be protected under industrial design or copyright laws. If you commission an artist to produce the logo, make sure you have a written contract that stipulates you will own the rights to it.</a:t>
            </a:r>
            <a:endParaRPr lang="en-US" dirty="0"/>
          </a:p>
        </p:txBody>
      </p:sp>
      <p:sp>
        <p:nvSpPr>
          <p:cNvPr id="4" name="Slide Number Placeholder 3"/>
          <p:cNvSpPr>
            <a:spLocks noGrp="1"/>
          </p:cNvSpPr>
          <p:nvPr>
            <p:ph type="sldNum" sz="quarter" idx="10"/>
          </p:nvPr>
        </p:nvSpPr>
        <p:spPr/>
        <p:txBody>
          <a:bodyPr/>
          <a:lstStyle/>
          <a:p>
            <a:pPr>
              <a:defRPr/>
            </a:pPr>
            <a:fld id="{CA84FE9B-D5D4-4B76-87EA-A08EA8B20C62}" type="slidenum">
              <a:rPr lang="en-US" smtClean="0"/>
              <a:pPr>
                <a:defRPr/>
              </a:pPr>
              <a:t>23</a:t>
            </a:fld>
            <a:endParaRPr lang="en-US"/>
          </a:p>
        </p:txBody>
      </p:sp>
    </p:spTree>
    <p:extLst>
      <p:ext uri="{BB962C8B-B14F-4D97-AF65-F5344CB8AC3E}">
        <p14:creationId xmlns:p14="http://schemas.microsoft.com/office/powerpoint/2010/main" val="230195306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7"/>
          <p:cNvSpPr>
            <a:spLocks noGrp="1" noChangeArrowheads="1"/>
          </p:cNvSpPr>
          <p:nvPr>
            <p:ph type="sldNum" sz="quarter" idx="5"/>
          </p:nvPr>
        </p:nvSpPr>
        <p:spPr>
          <a:noFill/>
        </p:spPr>
        <p:txBody>
          <a:bodyPr/>
          <a:lstStyle>
            <a:lvl1pPr eaLnBrk="0" hangingPunct="0">
              <a:defRPr sz="2400">
                <a:solidFill>
                  <a:schemeClr val="tx1"/>
                </a:solidFill>
                <a:latin typeface="Arial" charset="0"/>
                <a:cs typeface="Arial" charset="0"/>
              </a:defRPr>
            </a:lvl1pPr>
            <a:lvl2pPr marL="742950" indent="-285750" eaLnBrk="0" hangingPunct="0">
              <a:defRPr sz="2400">
                <a:solidFill>
                  <a:schemeClr val="tx1"/>
                </a:solidFill>
                <a:latin typeface="Arial" charset="0"/>
                <a:cs typeface="Arial" charset="0"/>
              </a:defRPr>
            </a:lvl2pPr>
            <a:lvl3pPr marL="1143000" indent="-228600" eaLnBrk="0" hangingPunct="0">
              <a:defRPr sz="2400">
                <a:solidFill>
                  <a:schemeClr val="tx1"/>
                </a:solidFill>
                <a:latin typeface="Arial" charset="0"/>
                <a:cs typeface="Arial" charset="0"/>
              </a:defRPr>
            </a:lvl3pPr>
            <a:lvl4pPr marL="1600200" indent="-228600" eaLnBrk="0" hangingPunct="0">
              <a:defRPr sz="2400">
                <a:solidFill>
                  <a:schemeClr val="tx1"/>
                </a:solidFill>
                <a:latin typeface="Arial" charset="0"/>
                <a:cs typeface="Arial" charset="0"/>
              </a:defRPr>
            </a:lvl4pPr>
            <a:lvl5pPr marL="2057400" indent="-228600" eaLnBrk="0" hangingPunct="0">
              <a:defRPr sz="2400">
                <a:solidFill>
                  <a:schemeClr val="tx1"/>
                </a:solidFill>
                <a:latin typeface="Arial" charset="0"/>
                <a:cs typeface="Arial" charset="0"/>
              </a:defRPr>
            </a:lvl5pPr>
            <a:lvl6pPr marL="2514600" indent="-228600" eaLnBrk="0" fontAlgn="base" hangingPunct="0">
              <a:spcBef>
                <a:spcPct val="50000"/>
              </a:spcBef>
              <a:spcAft>
                <a:spcPct val="0"/>
              </a:spcAft>
              <a:defRPr sz="2400">
                <a:solidFill>
                  <a:schemeClr val="tx1"/>
                </a:solidFill>
                <a:latin typeface="Arial" charset="0"/>
                <a:cs typeface="Arial" charset="0"/>
              </a:defRPr>
            </a:lvl6pPr>
            <a:lvl7pPr marL="2971800" indent="-228600" eaLnBrk="0" fontAlgn="base" hangingPunct="0">
              <a:spcBef>
                <a:spcPct val="50000"/>
              </a:spcBef>
              <a:spcAft>
                <a:spcPct val="0"/>
              </a:spcAft>
              <a:defRPr sz="2400">
                <a:solidFill>
                  <a:schemeClr val="tx1"/>
                </a:solidFill>
                <a:latin typeface="Arial" charset="0"/>
                <a:cs typeface="Arial" charset="0"/>
              </a:defRPr>
            </a:lvl7pPr>
            <a:lvl8pPr marL="3429000" indent="-228600" eaLnBrk="0" fontAlgn="base" hangingPunct="0">
              <a:spcBef>
                <a:spcPct val="50000"/>
              </a:spcBef>
              <a:spcAft>
                <a:spcPct val="0"/>
              </a:spcAft>
              <a:defRPr sz="2400">
                <a:solidFill>
                  <a:schemeClr val="tx1"/>
                </a:solidFill>
                <a:latin typeface="Arial" charset="0"/>
                <a:cs typeface="Arial" charset="0"/>
              </a:defRPr>
            </a:lvl8pPr>
            <a:lvl9pPr marL="3886200" indent="-228600" eaLnBrk="0" fontAlgn="base" hangingPunct="0">
              <a:spcBef>
                <a:spcPct val="50000"/>
              </a:spcBef>
              <a:spcAft>
                <a:spcPct val="0"/>
              </a:spcAft>
              <a:defRPr sz="2400">
                <a:solidFill>
                  <a:schemeClr val="tx1"/>
                </a:solidFill>
                <a:latin typeface="Arial" charset="0"/>
                <a:cs typeface="Arial" charset="0"/>
              </a:defRPr>
            </a:lvl9pPr>
          </a:lstStyle>
          <a:p>
            <a:pPr eaLnBrk="1" hangingPunct="1"/>
            <a:fld id="{38405E63-0D80-4478-98FD-C52EE50F875D}" type="slidenum">
              <a:rPr lang="en-US" sz="1200"/>
              <a:pPr eaLnBrk="1" hangingPunct="1"/>
              <a:t>24</a:t>
            </a:fld>
            <a:endParaRPr lang="en-US" sz="1200"/>
          </a:p>
        </p:txBody>
      </p:sp>
      <p:sp>
        <p:nvSpPr>
          <p:cNvPr id="7171" name="Rectangle 2"/>
          <p:cNvSpPr>
            <a:spLocks noGrp="1" noRot="1" noChangeAspect="1" noChangeArrowheads="1" noTextEdit="1"/>
          </p:cNvSpPr>
          <p:nvPr>
            <p:ph type="sldImg"/>
          </p:nvPr>
        </p:nvSpPr>
        <p:spPr>
          <a:xfrm>
            <a:off x="1371600" y="1143000"/>
            <a:ext cx="4114800" cy="3086100"/>
          </a:xfrm>
          <a:ln/>
        </p:spPr>
      </p:sp>
      <p:sp>
        <p:nvSpPr>
          <p:cNvPr id="7172" name="Rectangle 3"/>
          <p:cNvSpPr>
            <a:spLocks noGrp="1" noChangeArrowheads="1"/>
          </p:cNvSpPr>
          <p:nvPr>
            <p:ph type="body" idx="1"/>
          </p:nvPr>
        </p:nvSpPr>
        <p:spPr>
          <a:noFill/>
        </p:spPr>
        <p:txBody>
          <a:bodyPr/>
          <a:lstStyle/>
          <a:p>
            <a:pPr marL="0" indent="0">
              <a:lnSpc>
                <a:spcPct val="80000"/>
              </a:lnSpc>
            </a:pPr>
            <a:endParaRPr lang="en-GB" altLang="en-US" sz="1100" dirty="0" smtClean="0"/>
          </a:p>
          <a:p>
            <a:r>
              <a:rPr lang="en-GB" altLang="en-US" sz="1100" dirty="0" smtClean="0"/>
              <a:t>1</a:t>
            </a:r>
          </a:p>
        </p:txBody>
      </p:sp>
    </p:spTree>
    <p:extLst>
      <p:ext uri="{BB962C8B-B14F-4D97-AF65-F5344CB8AC3E}">
        <p14:creationId xmlns:p14="http://schemas.microsoft.com/office/powerpoint/2010/main" val="195973010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pPr algn="just"/>
            <a:r>
              <a:rPr lang="en-US" dirty="0" smtClean="0"/>
              <a:t>THIS SLIDE CAN BE ADAPTED TO INDICATE WHETHER</a:t>
            </a:r>
            <a:r>
              <a:rPr lang="en-US" baseline="0" dirty="0" smtClean="0"/>
              <a:t> THE </a:t>
            </a:r>
            <a:r>
              <a:rPr lang="en-US" dirty="0" smtClean="0"/>
              <a:t>COUNTRY PROVIDES FOR TRADEMARK PROTECTION</a:t>
            </a:r>
            <a:r>
              <a:rPr lang="en-US" baseline="0" dirty="0" smtClean="0"/>
              <a:t> THROUGH USE</a:t>
            </a:r>
            <a:endParaRPr lang="en-US" dirty="0" smtClean="0"/>
          </a:p>
          <a:p>
            <a:pPr algn="just"/>
            <a:endParaRPr lang="en-US" dirty="0"/>
          </a:p>
        </p:txBody>
      </p:sp>
      <p:sp>
        <p:nvSpPr>
          <p:cNvPr id="4" name="Slide Number Placeholder 3"/>
          <p:cNvSpPr>
            <a:spLocks noGrp="1"/>
          </p:cNvSpPr>
          <p:nvPr>
            <p:ph type="sldNum" sz="quarter" idx="10"/>
          </p:nvPr>
        </p:nvSpPr>
        <p:spPr/>
        <p:txBody>
          <a:bodyPr/>
          <a:lstStyle/>
          <a:p>
            <a:pPr>
              <a:defRPr/>
            </a:pPr>
            <a:fld id="{CA84FE9B-D5D4-4B76-87EA-A08EA8B20C62}" type="slidenum">
              <a:rPr lang="en-US" smtClean="0"/>
              <a:pPr>
                <a:defRPr/>
              </a:pPr>
              <a:t>25</a:t>
            </a:fld>
            <a:endParaRPr lang="en-US"/>
          </a:p>
        </p:txBody>
      </p:sp>
    </p:spTree>
    <p:extLst>
      <p:ext uri="{BB962C8B-B14F-4D97-AF65-F5344CB8AC3E}">
        <p14:creationId xmlns:p14="http://schemas.microsoft.com/office/powerpoint/2010/main" val="268724194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pPr algn="just"/>
            <a:r>
              <a:rPr lang="en-US" sz="1000" b="0" i="0" u="none" strike="noStrike" kern="1200" baseline="0" dirty="0" smtClean="0">
                <a:solidFill>
                  <a:schemeClr val="tx1"/>
                </a:solidFill>
                <a:latin typeface="Arial" charset="0"/>
                <a:ea typeface="+mn-ea"/>
                <a:cs typeface="Arial" charset="0"/>
              </a:rPr>
              <a:t>Depending on the nature of your brand or products, you may use one or more of the following intellectual property (IP) rights to protect your business interests:</a:t>
            </a:r>
          </a:p>
          <a:p>
            <a:pPr algn="just"/>
            <a:r>
              <a:rPr lang="en-US" sz="1000" b="1" i="0" u="none" strike="noStrike" kern="1200" baseline="0" dirty="0" smtClean="0">
                <a:solidFill>
                  <a:schemeClr val="tx1"/>
                </a:solidFill>
                <a:latin typeface="Arial" charset="0"/>
                <a:ea typeface="+mn-ea"/>
                <a:cs typeface="Arial" charset="0"/>
              </a:rPr>
              <a:t>• Trade dress/get-up. </a:t>
            </a:r>
            <a:r>
              <a:rPr lang="en-US" sz="1000" b="0" i="0" u="none" strike="noStrike" kern="1200" baseline="0" dirty="0" smtClean="0">
                <a:solidFill>
                  <a:schemeClr val="tx1"/>
                </a:solidFill>
                <a:latin typeface="Arial" charset="0"/>
                <a:ea typeface="+mn-ea"/>
                <a:cs typeface="Arial" charset="0"/>
              </a:rPr>
              <a:t>The commercial image and overall appearance of a business or presentation of goods is called “trade dress” in some countries and “get-up” in others. A restaurant may seek </a:t>
            </a:r>
            <a:r>
              <a:rPr lang="en-US" sz="1000" b="0" i="1" u="none" strike="noStrike" kern="1200" baseline="0" dirty="0" smtClean="0">
                <a:solidFill>
                  <a:schemeClr val="tx1"/>
                </a:solidFill>
                <a:latin typeface="Arial" charset="0"/>
                <a:ea typeface="+mn-ea"/>
                <a:cs typeface="Arial" charset="0"/>
              </a:rPr>
              <a:t>trade dress </a:t>
            </a:r>
            <a:r>
              <a:rPr lang="en-US" sz="1000" b="0" i="0" u="none" strike="noStrike" kern="1200" baseline="0" dirty="0" smtClean="0">
                <a:solidFill>
                  <a:schemeClr val="tx1"/>
                </a:solidFill>
                <a:latin typeface="Arial" charset="0"/>
                <a:ea typeface="+mn-ea"/>
                <a:cs typeface="Arial" charset="0"/>
              </a:rPr>
              <a:t>protection for its distinctive look and feel, which includes its decor, menu, layout and style of service. </a:t>
            </a:r>
          </a:p>
          <a:p>
            <a:pPr algn="just"/>
            <a:r>
              <a:rPr lang="en-US" sz="1000" b="1" i="0" u="none" strike="noStrike" kern="1200" baseline="0" dirty="0" smtClean="0">
                <a:solidFill>
                  <a:schemeClr val="tx1"/>
                </a:solidFill>
                <a:latin typeface="Arial" charset="0"/>
                <a:ea typeface="+mn-ea"/>
                <a:cs typeface="Arial" charset="0"/>
              </a:rPr>
              <a:t>• Industrial designs. </a:t>
            </a:r>
            <a:r>
              <a:rPr lang="en-US" sz="1000" b="0" i="0" u="none" strike="noStrike" kern="1200" baseline="0" dirty="0" smtClean="0">
                <a:solidFill>
                  <a:schemeClr val="tx1"/>
                </a:solidFill>
                <a:latin typeface="Arial" charset="0"/>
                <a:ea typeface="+mn-ea"/>
                <a:cs typeface="Arial" charset="0"/>
              </a:rPr>
              <a:t>Exclusivity over aesthetic features of a product such as its shape, ornamentation, patterns, lines or color that meet certain prescribed criteria may be obtained via industrial design protection – in some countries, referred to as “design patents.” </a:t>
            </a:r>
          </a:p>
          <a:p>
            <a:pPr algn="just"/>
            <a:r>
              <a:rPr lang="en-US" sz="1000" b="1" i="0" u="none" strike="noStrike" kern="1200" baseline="0" dirty="0" smtClean="0">
                <a:solidFill>
                  <a:schemeClr val="tx1"/>
                </a:solidFill>
                <a:latin typeface="Arial" charset="0"/>
                <a:ea typeface="+mn-ea"/>
                <a:cs typeface="Arial" charset="0"/>
              </a:rPr>
              <a:t>• Copyright. </a:t>
            </a:r>
            <a:r>
              <a:rPr lang="en-US" sz="1000" b="0" i="0" u="none" strike="noStrike" kern="1200" baseline="0" dirty="0" smtClean="0">
                <a:solidFill>
                  <a:schemeClr val="tx1"/>
                </a:solidFill>
                <a:latin typeface="Arial" charset="0"/>
                <a:ea typeface="+mn-ea"/>
                <a:cs typeface="Arial" charset="0"/>
              </a:rPr>
              <a:t>Original literary and artistic works may be protected by copyright. Works that may be covered include, for example, books, magazines, instruction manuals, music, drawings, photos, advertisements, logos, some types of databases, computer programs, etc. </a:t>
            </a:r>
          </a:p>
          <a:p>
            <a:pPr algn="just"/>
            <a:r>
              <a:rPr lang="en-US" sz="1000" b="1" i="0" u="none" strike="noStrike" kern="1200" baseline="0" dirty="0" smtClean="0">
                <a:solidFill>
                  <a:schemeClr val="tx1"/>
                </a:solidFill>
                <a:latin typeface="Arial" charset="0"/>
                <a:ea typeface="+mn-ea"/>
                <a:cs typeface="Arial" charset="0"/>
              </a:rPr>
              <a:t>• Patents. </a:t>
            </a:r>
            <a:r>
              <a:rPr lang="en-US" sz="1000" b="0" i="0" u="none" strike="noStrike" kern="1200" baseline="0" dirty="0" smtClean="0">
                <a:solidFill>
                  <a:schemeClr val="tx1"/>
                </a:solidFill>
                <a:latin typeface="Arial" charset="0"/>
                <a:ea typeface="+mn-ea"/>
                <a:cs typeface="Arial" charset="0"/>
              </a:rPr>
              <a:t>These may be used to protect inventions that meet the criteria of novelty, inventive step and industrial applicability.</a:t>
            </a:r>
          </a:p>
          <a:p>
            <a:pPr algn="just"/>
            <a:r>
              <a:rPr lang="en-US" sz="1000" b="1" i="0" u="none" strike="noStrike" kern="1200" baseline="0" dirty="0" smtClean="0">
                <a:solidFill>
                  <a:schemeClr val="tx1"/>
                </a:solidFill>
                <a:latin typeface="Arial" charset="0"/>
                <a:ea typeface="+mn-ea"/>
                <a:cs typeface="Arial" charset="0"/>
              </a:rPr>
              <a:t>• Trade secrets. </a:t>
            </a:r>
            <a:r>
              <a:rPr lang="en-US" sz="1000" b="0" i="0" u="none" strike="noStrike" kern="1200" baseline="0" dirty="0" smtClean="0">
                <a:solidFill>
                  <a:schemeClr val="tx1"/>
                </a:solidFill>
                <a:latin typeface="Arial" charset="0"/>
                <a:ea typeface="+mn-ea"/>
                <a:cs typeface="Arial" charset="0"/>
              </a:rPr>
              <a:t>Confidential business information may benefit from trade secret protection as long as it has commercial value and is not generally known to others, and reasonable steps have been taken by its owner to keep it secret. </a:t>
            </a:r>
          </a:p>
          <a:p>
            <a:pPr algn="just"/>
            <a:r>
              <a:rPr lang="en-US" sz="1000" b="1" i="0" u="none" strike="noStrike" kern="1200" baseline="0" dirty="0" smtClean="0">
                <a:solidFill>
                  <a:schemeClr val="tx1"/>
                </a:solidFill>
                <a:latin typeface="Arial" charset="0"/>
                <a:ea typeface="+mn-ea"/>
                <a:cs typeface="Arial" charset="0"/>
              </a:rPr>
              <a:t>• Unfair competition laws</a:t>
            </a:r>
            <a:r>
              <a:rPr lang="en-US" sz="1000" b="0" i="0" u="none" strike="noStrike" kern="1200" baseline="0" dirty="0" smtClean="0">
                <a:solidFill>
                  <a:schemeClr val="tx1"/>
                </a:solidFill>
                <a:latin typeface="Arial" charset="0"/>
                <a:ea typeface="+mn-ea"/>
                <a:cs typeface="Arial" charset="0"/>
              </a:rPr>
              <a:t>, actions for </a:t>
            </a:r>
            <a:r>
              <a:rPr lang="en-US" sz="1000" b="1" i="0" u="none" strike="noStrike" kern="1200" baseline="0" dirty="0" smtClean="0">
                <a:solidFill>
                  <a:schemeClr val="tx1"/>
                </a:solidFill>
                <a:latin typeface="Arial" charset="0"/>
                <a:ea typeface="+mn-ea"/>
                <a:cs typeface="Arial" charset="0"/>
              </a:rPr>
              <a:t>passing off </a:t>
            </a:r>
            <a:r>
              <a:rPr lang="en-US" sz="1000" b="0" i="0" u="none" strike="noStrike" kern="1200" baseline="0" dirty="0" smtClean="0">
                <a:solidFill>
                  <a:schemeClr val="tx1"/>
                </a:solidFill>
                <a:latin typeface="Arial" charset="0"/>
                <a:ea typeface="+mn-ea"/>
                <a:cs typeface="Arial" charset="0"/>
              </a:rPr>
              <a:t>or </a:t>
            </a:r>
            <a:r>
              <a:rPr lang="en-US" sz="1000" b="1" i="0" u="none" strike="noStrike" kern="1200" baseline="0" dirty="0" smtClean="0">
                <a:solidFill>
                  <a:schemeClr val="tx1"/>
                </a:solidFill>
                <a:latin typeface="Arial" charset="0"/>
                <a:ea typeface="+mn-ea"/>
                <a:cs typeface="Arial" charset="0"/>
              </a:rPr>
              <a:t>consumer protection </a:t>
            </a:r>
            <a:r>
              <a:rPr lang="en-US" sz="1000" b="0" i="0" u="none" strike="noStrike" kern="1200" baseline="0" dirty="0" smtClean="0">
                <a:solidFill>
                  <a:schemeClr val="tx1"/>
                </a:solidFill>
                <a:latin typeface="Arial" charset="0"/>
                <a:ea typeface="+mn-ea"/>
                <a:cs typeface="Arial" charset="0"/>
              </a:rPr>
              <a:t>laws may allow you to take action against unfair business actions of competitors.</a:t>
            </a:r>
          </a:p>
          <a:p>
            <a:pPr algn="just"/>
            <a:endParaRPr lang="en-US" sz="1200" b="0" i="0" u="none" strike="noStrike" kern="1200" baseline="0" dirty="0" smtClean="0">
              <a:solidFill>
                <a:schemeClr val="tx1"/>
              </a:solidFill>
              <a:latin typeface="Arial" charset="0"/>
              <a:ea typeface="+mn-ea"/>
              <a:cs typeface="Arial" charset="0"/>
            </a:endParaRPr>
          </a:p>
        </p:txBody>
      </p:sp>
      <p:sp>
        <p:nvSpPr>
          <p:cNvPr id="4" name="Slide Number Placeholder 3"/>
          <p:cNvSpPr>
            <a:spLocks noGrp="1"/>
          </p:cNvSpPr>
          <p:nvPr>
            <p:ph type="sldNum" sz="quarter" idx="10"/>
          </p:nvPr>
        </p:nvSpPr>
        <p:spPr/>
        <p:txBody>
          <a:bodyPr/>
          <a:lstStyle/>
          <a:p>
            <a:pPr>
              <a:defRPr/>
            </a:pPr>
            <a:fld id="{CA84FE9B-D5D4-4B76-87EA-A08EA8B20C62}" type="slidenum">
              <a:rPr lang="en-US" smtClean="0"/>
              <a:pPr>
                <a:defRPr/>
              </a:pPr>
              <a:t>26</a:t>
            </a:fld>
            <a:endParaRPr lang="en-US"/>
          </a:p>
        </p:txBody>
      </p:sp>
    </p:spTree>
    <p:extLst>
      <p:ext uri="{BB962C8B-B14F-4D97-AF65-F5344CB8AC3E}">
        <p14:creationId xmlns:p14="http://schemas.microsoft.com/office/powerpoint/2010/main" val="311904770"/>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614EA6F-8048-41A0-AD25-DF7C8828DDF9}" type="slidenum">
              <a:rPr lang="en-US" altLang="en-US"/>
              <a:pPr/>
              <a:t>27</a:t>
            </a:fld>
            <a:endParaRPr lang="en-US" altLang="en-US"/>
          </a:p>
        </p:txBody>
      </p:sp>
      <p:sp>
        <p:nvSpPr>
          <p:cNvPr id="61442" name="Rectangle 2"/>
          <p:cNvSpPr>
            <a:spLocks noGrp="1" noRot="1" noChangeAspect="1" noChangeArrowheads="1" noTextEdit="1"/>
          </p:cNvSpPr>
          <p:nvPr>
            <p:ph type="sldImg"/>
          </p:nvPr>
        </p:nvSpPr>
        <p:spPr>
          <a:xfrm>
            <a:off x="1371600" y="1143000"/>
            <a:ext cx="4114800" cy="3086100"/>
          </a:xfrm>
          <a:ln/>
        </p:spPr>
      </p:sp>
      <p:sp>
        <p:nvSpPr>
          <p:cNvPr id="61443" name="Rectangle 3"/>
          <p:cNvSpPr>
            <a:spLocks noGrp="1" noChangeArrowheads="1"/>
          </p:cNvSpPr>
          <p:nvPr>
            <p:ph type="body" idx="1"/>
          </p:nvPr>
        </p:nvSpPr>
        <p:spPr/>
        <p:txBody>
          <a:bodyPr/>
          <a:lstStyle/>
          <a:p>
            <a:pPr algn="just"/>
            <a:r>
              <a:rPr lang="en-US" sz="1200" b="0" i="0" u="none" strike="noStrike" kern="1200" baseline="0" dirty="0" smtClean="0">
                <a:solidFill>
                  <a:schemeClr val="tx1"/>
                </a:solidFill>
                <a:latin typeface="Arial" charset="0"/>
                <a:ea typeface="+mn-ea"/>
                <a:cs typeface="Arial" charset="0"/>
              </a:rPr>
              <a:t>While in many countries registration is not necessary to establish rights, it provides numerous advantages:</a:t>
            </a:r>
          </a:p>
          <a:p>
            <a:pPr algn="just"/>
            <a:r>
              <a:rPr lang="en-US" sz="1200" b="1" i="0" u="none" strike="noStrike" kern="1200" baseline="0" dirty="0" smtClean="0">
                <a:solidFill>
                  <a:schemeClr val="tx1"/>
                </a:solidFill>
                <a:latin typeface="Arial" charset="0"/>
                <a:ea typeface="+mn-ea"/>
                <a:cs typeface="Arial" charset="0"/>
              </a:rPr>
              <a:t>• Exclusivity within a nation or region (i.e., a group of countries). </a:t>
            </a:r>
            <a:r>
              <a:rPr lang="en-US" sz="1200" b="0" i="0" u="none" strike="noStrike" kern="1200" baseline="0" dirty="0" smtClean="0">
                <a:solidFill>
                  <a:schemeClr val="tx1"/>
                </a:solidFill>
                <a:latin typeface="Arial" charset="0"/>
                <a:ea typeface="+mn-ea"/>
                <a:cs typeface="Arial" charset="0"/>
              </a:rPr>
              <a:t>The registered owner of a trademark has the </a:t>
            </a:r>
            <a:r>
              <a:rPr lang="en-US" sz="1200" b="1" i="0" u="none" strike="noStrike" kern="1200" baseline="0" dirty="0" smtClean="0">
                <a:solidFill>
                  <a:schemeClr val="tx1"/>
                </a:solidFill>
                <a:latin typeface="Arial" charset="0"/>
                <a:ea typeface="+mn-ea"/>
                <a:cs typeface="Arial" charset="0"/>
              </a:rPr>
              <a:t>exclusive right </a:t>
            </a:r>
            <a:r>
              <a:rPr lang="en-US" sz="1200" b="0" i="0" u="none" strike="noStrike" kern="1200" baseline="0" dirty="0" smtClean="0">
                <a:solidFill>
                  <a:schemeClr val="tx1"/>
                </a:solidFill>
                <a:latin typeface="Arial" charset="0"/>
                <a:ea typeface="+mn-ea"/>
                <a:cs typeface="Arial" charset="0"/>
              </a:rPr>
              <a:t>to commercially use the trademark </a:t>
            </a:r>
            <a:r>
              <a:rPr lang="en-US" sz="1200" b="1" i="0" u="none" strike="noStrike" kern="1200" baseline="0" dirty="0" smtClean="0">
                <a:solidFill>
                  <a:schemeClr val="tx1"/>
                </a:solidFill>
                <a:latin typeface="Arial" charset="0"/>
                <a:ea typeface="+mn-ea"/>
                <a:cs typeface="Arial" charset="0"/>
              </a:rPr>
              <a:t>anywhere in the country/region </a:t>
            </a:r>
            <a:r>
              <a:rPr lang="en-US" sz="1200" b="0" i="0" u="none" strike="noStrike" kern="1200" baseline="0" dirty="0" smtClean="0">
                <a:solidFill>
                  <a:schemeClr val="tx1"/>
                </a:solidFill>
                <a:latin typeface="Arial" charset="0"/>
                <a:ea typeface="+mn-ea"/>
                <a:cs typeface="Arial" charset="0"/>
              </a:rPr>
              <a:t>where registration was obtained.</a:t>
            </a:r>
          </a:p>
          <a:p>
            <a:pPr algn="just"/>
            <a:r>
              <a:rPr lang="en-US" sz="1200" b="1" i="0" u="none" strike="noStrike" kern="1200" baseline="0" dirty="0" smtClean="0">
                <a:solidFill>
                  <a:schemeClr val="tx1"/>
                </a:solidFill>
                <a:latin typeface="Arial" charset="0"/>
                <a:ea typeface="+mn-ea"/>
                <a:cs typeface="Arial" charset="0"/>
              </a:rPr>
              <a:t>• Easier to enforce. </a:t>
            </a:r>
            <a:r>
              <a:rPr lang="en-US" sz="1200" b="0" i="0" u="none" strike="noStrike" kern="1200" baseline="0" dirty="0" smtClean="0">
                <a:solidFill>
                  <a:schemeClr val="tx1"/>
                </a:solidFill>
                <a:latin typeface="Arial" charset="0"/>
                <a:ea typeface="+mn-ea"/>
                <a:cs typeface="Arial" charset="0"/>
              </a:rPr>
              <a:t>The registration of a trademark usually carries a presumption that you are the owner of the trademark and therefore have the right to prevent use of that trademark by others..</a:t>
            </a:r>
          </a:p>
          <a:p>
            <a:pPr algn="just"/>
            <a:r>
              <a:rPr lang="en-US" sz="1200" b="1" i="0" u="none" strike="noStrike" kern="1200" baseline="0" dirty="0" smtClean="0">
                <a:solidFill>
                  <a:schemeClr val="tx1"/>
                </a:solidFill>
                <a:latin typeface="Arial" charset="0"/>
                <a:ea typeface="+mn-ea"/>
                <a:cs typeface="Arial" charset="0"/>
              </a:rPr>
              <a:t>• Deterrence. </a:t>
            </a:r>
            <a:r>
              <a:rPr lang="en-US" sz="1200" b="0" i="0" u="none" strike="noStrike" kern="1200" baseline="0" dirty="0" smtClean="0">
                <a:solidFill>
                  <a:schemeClr val="tx1"/>
                </a:solidFill>
                <a:latin typeface="Arial" charset="0"/>
                <a:ea typeface="+mn-ea"/>
                <a:cs typeface="Arial" charset="0"/>
              </a:rPr>
              <a:t>Firstly, registration enables you </a:t>
            </a:r>
            <a:r>
              <a:rPr lang="en-US" sz="1200" b="1" i="0" u="none" strike="noStrike" kern="1200" baseline="0" dirty="0" smtClean="0">
                <a:solidFill>
                  <a:schemeClr val="tx1"/>
                </a:solidFill>
                <a:latin typeface="Arial" charset="0"/>
                <a:ea typeface="+mn-ea"/>
                <a:cs typeface="Arial" charset="0"/>
              </a:rPr>
              <a:t>to use the symbol ® after the trademark</a:t>
            </a:r>
            <a:r>
              <a:rPr lang="en-US" sz="1200" b="0" i="0" u="none" strike="noStrike" kern="1200" baseline="0" dirty="0" smtClean="0">
                <a:solidFill>
                  <a:schemeClr val="tx1"/>
                </a:solidFill>
                <a:latin typeface="Arial" charset="0"/>
                <a:ea typeface="+mn-ea"/>
                <a:cs typeface="Arial" charset="0"/>
              </a:rPr>
              <a:t>, which alerts others to the fact that it is registered. Secondly, a registered trademark will most likely appear in the search report which will discourage an attempt to register</a:t>
            </a:r>
            <a:r>
              <a:rPr lang="en-US" sz="1200" b="0" i="0" u="none" strike="noStrike" kern="1200" dirty="0" smtClean="0">
                <a:solidFill>
                  <a:schemeClr val="tx1"/>
                </a:solidFill>
                <a:latin typeface="Arial" charset="0"/>
                <a:ea typeface="+mn-ea"/>
                <a:cs typeface="Arial" charset="0"/>
              </a:rPr>
              <a:t> such a mark and t</a:t>
            </a:r>
            <a:r>
              <a:rPr lang="en-US" sz="1200" b="0" i="0" u="none" strike="noStrike" kern="1200" baseline="0" dirty="0" smtClean="0">
                <a:solidFill>
                  <a:schemeClr val="tx1"/>
                </a:solidFill>
                <a:latin typeface="Arial" charset="0"/>
                <a:ea typeface="+mn-ea"/>
                <a:cs typeface="Arial" charset="0"/>
              </a:rPr>
              <a:t>hirdly, a mark</a:t>
            </a:r>
            <a:r>
              <a:rPr lang="en-US" sz="1200" b="0" i="0" u="none" strike="noStrike" kern="1200" dirty="0" smtClean="0">
                <a:solidFill>
                  <a:schemeClr val="tx1"/>
                </a:solidFill>
                <a:latin typeface="Arial" charset="0"/>
                <a:ea typeface="+mn-ea"/>
                <a:cs typeface="Arial" charset="0"/>
              </a:rPr>
              <a:t> that is considered confusingly similar to an existing </a:t>
            </a:r>
            <a:r>
              <a:rPr lang="en-US" dirty="0"/>
              <a:t>trademark </a:t>
            </a:r>
            <a:r>
              <a:rPr lang="en-US" dirty="0" smtClean="0"/>
              <a:t>in the same </a:t>
            </a:r>
            <a:r>
              <a:rPr lang="en-US" dirty="0"/>
              <a:t>class of goods and services will </a:t>
            </a:r>
            <a:r>
              <a:rPr lang="en-US" sz="1200" b="0" i="0" u="none" strike="noStrike" kern="1200" dirty="0" smtClean="0">
                <a:solidFill>
                  <a:schemeClr val="tx1"/>
                </a:solidFill>
                <a:latin typeface="Arial" charset="0"/>
                <a:ea typeface="+mn-ea"/>
                <a:cs typeface="Arial" charset="0"/>
              </a:rPr>
              <a:t>not be granted registration.</a:t>
            </a:r>
            <a:endParaRPr lang="en-US" sz="1200" b="0" i="0" u="none" strike="noStrike" kern="1200" baseline="0" dirty="0" smtClean="0">
              <a:solidFill>
                <a:schemeClr val="tx1"/>
              </a:solidFill>
              <a:latin typeface="Arial" charset="0"/>
              <a:ea typeface="+mn-ea"/>
              <a:cs typeface="Arial" charset="0"/>
            </a:endParaRPr>
          </a:p>
          <a:p>
            <a:pPr algn="just"/>
            <a:r>
              <a:rPr lang="en-US" sz="1200" b="1" i="0" u="none" strike="noStrike" kern="1200" baseline="0" dirty="0" smtClean="0">
                <a:solidFill>
                  <a:schemeClr val="tx1"/>
                </a:solidFill>
                <a:latin typeface="Arial" charset="0"/>
                <a:ea typeface="+mn-ea"/>
                <a:cs typeface="Arial" charset="0"/>
              </a:rPr>
              <a:t>• Valuable asset. </a:t>
            </a:r>
            <a:r>
              <a:rPr lang="en-US" sz="1200" b="0" i="0" u="none" strike="noStrike" kern="1200" baseline="0" dirty="0" smtClean="0">
                <a:solidFill>
                  <a:schemeClr val="tx1"/>
                </a:solidFill>
                <a:latin typeface="Arial" charset="0"/>
                <a:ea typeface="+mn-ea"/>
                <a:cs typeface="Arial" charset="0"/>
              </a:rPr>
              <a:t>It is </a:t>
            </a:r>
            <a:r>
              <a:rPr lang="en-US" sz="1200" b="1" i="0" u="none" strike="noStrike" kern="1200" baseline="0" dirty="0" smtClean="0">
                <a:solidFill>
                  <a:schemeClr val="tx1"/>
                </a:solidFill>
                <a:latin typeface="Arial" charset="0"/>
                <a:ea typeface="+mn-ea"/>
                <a:cs typeface="Arial" charset="0"/>
              </a:rPr>
              <a:t>easier to sell or license </a:t>
            </a:r>
            <a:r>
              <a:rPr lang="en-US" sz="1200" b="0" i="0" u="none" strike="noStrike" kern="1200" baseline="0" dirty="0" smtClean="0">
                <a:solidFill>
                  <a:schemeClr val="tx1"/>
                </a:solidFill>
                <a:latin typeface="Arial" charset="0"/>
                <a:ea typeface="+mn-ea"/>
                <a:cs typeface="Arial" charset="0"/>
              </a:rPr>
              <a:t>a registered trademark.</a:t>
            </a:r>
          </a:p>
          <a:p>
            <a:pPr algn="just"/>
            <a:r>
              <a:rPr lang="en-US" sz="1200" b="1" i="0" u="none" strike="noStrike" kern="1200" baseline="0" dirty="0" smtClean="0">
                <a:solidFill>
                  <a:schemeClr val="tx1"/>
                </a:solidFill>
                <a:latin typeface="Arial" charset="0"/>
                <a:ea typeface="+mn-ea"/>
                <a:cs typeface="Arial" charset="0"/>
              </a:rPr>
              <a:t>• Funds. </a:t>
            </a:r>
            <a:r>
              <a:rPr lang="en-US" sz="1200" b="0" i="0" u="none" strike="noStrike" kern="1200" baseline="0" dirty="0" smtClean="0">
                <a:solidFill>
                  <a:schemeClr val="tx1"/>
                </a:solidFill>
                <a:latin typeface="Arial" charset="0"/>
                <a:ea typeface="+mn-ea"/>
                <a:cs typeface="Arial" charset="0"/>
              </a:rPr>
              <a:t> A registered trademark may also be used to </a:t>
            </a:r>
            <a:r>
              <a:rPr lang="en-US" sz="1200" b="1" i="0" u="none" strike="noStrike" kern="1200" baseline="0" dirty="0" smtClean="0">
                <a:solidFill>
                  <a:schemeClr val="tx1"/>
                </a:solidFill>
                <a:latin typeface="Arial" charset="0"/>
                <a:ea typeface="+mn-ea"/>
                <a:cs typeface="Arial" charset="0"/>
              </a:rPr>
              <a:t>obtain funding </a:t>
            </a:r>
            <a:r>
              <a:rPr lang="en-US" sz="1200" b="0" i="0" u="none" strike="noStrike" kern="1200" baseline="0" dirty="0" smtClean="0">
                <a:solidFill>
                  <a:schemeClr val="tx1"/>
                </a:solidFill>
                <a:latin typeface="Arial" charset="0"/>
                <a:ea typeface="+mn-ea"/>
                <a:cs typeface="Arial" charset="0"/>
              </a:rPr>
              <a:t>from financial institutions,.</a:t>
            </a:r>
          </a:p>
          <a:p>
            <a:pPr algn="just"/>
            <a:r>
              <a:rPr lang="en-US" sz="1200" b="1" i="0" u="none" strike="noStrike" kern="1200" baseline="0" dirty="0" smtClean="0">
                <a:solidFill>
                  <a:schemeClr val="tx1"/>
                </a:solidFill>
                <a:latin typeface="Arial" charset="0"/>
                <a:ea typeface="+mn-ea"/>
                <a:cs typeface="Arial" charset="0"/>
              </a:rPr>
              <a:t>• Prevent importation. </a:t>
            </a:r>
            <a:r>
              <a:rPr lang="en-US" sz="1200" b="0" i="0" u="none" strike="noStrike" kern="1200" baseline="0" dirty="0" smtClean="0">
                <a:solidFill>
                  <a:schemeClr val="tx1"/>
                </a:solidFill>
                <a:latin typeface="Arial" charset="0"/>
                <a:ea typeface="+mn-ea"/>
                <a:cs typeface="Arial" charset="0"/>
              </a:rPr>
              <a:t>Many countries have put in place systems that enable the owner of a registered trademark to record the trademark with customs authorities for a fee. The purpose is to enable the customs authorities to inspect and seize counterfeit goods that infringe your registered trademark.</a:t>
            </a:r>
            <a:endParaRPr lang="en-GB" altLang="en-US" sz="1000" dirty="0"/>
          </a:p>
        </p:txBody>
      </p:sp>
    </p:spTree>
    <p:extLst>
      <p:ext uri="{BB962C8B-B14F-4D97-AF65-F5344CB8AC3E}">
        <p14:creationId xmlns:p14="http://schemas.microsoft.com/office/powerpoint/2010/main" val="2194838960"/>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CA84FE9B-D5D4-4B76-87EA-A08EA8B20C62}" type="slidenum">
              <a:rPr lang="en-US" smtClean="0"/>
              <a:pPr>
                <a:defRPr/>
              </a:pPr>
              <a:t>28</a:t>
            </a:fld>
            <a:endParaRPr lang="en-US"/>
          </a:p>
        </p:txBody>
      </p:sp>
    </p:spTree>
    <p:extLst>
      <p:ext uri="{BB962C8B-B14F-4D97-AF65-F5344CB8AC3E}">
        <p14:creationId xmlns:p14="http://schemas.microsoft.com/office/powerpoint/2010/main" val="2862599179"/>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CA84FE9B-D5D4-4B76-87EA-A08EA8B20C62}" type="slidenum">
              <a:rPr lang="en-US" smtClean="0"/>
              <a:pPr>
                <a:defRPr/>
              </a:pPr>
              <a:t>29</a:t>
            </a:fld>
            <a:endParaRPr lang="en-US"/>
          </a:p>
        </p:txBody>
      </p:sp>
    </p:spTree>
    <p:extLst>
      <p:ext uri="{BB962C8B-B14F-4D97-AF65-F5344CB8AC3E}">
        <p14:creationId xmlns:p14="http://schemas.microsoft.com/office/powerpoint/2010/main" val="1705719585"/>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pPr algn="just"/>
            <a:r>
              <a:rPr lang="en-US" sz="1200" b="0" i="0" u="none" strike="noStrike" kern="1200" baseline="0" dirty="0" smtClean="0">
                <a:solidFill>
                  <a:schemeClr val="tx1"/>
                </a:solidFill>
                <a:latin typeface="Arial" charset="0"/>
                <a:ea typeface="+mn-ea"/>
                <a:cs typeface="Arial" charset="0"/>
              </a:rPr>
              <a:t>It is a common misconception that registering a business and its trade name at the business registry also automatically protects those business and trade names as a trademark. </a:t>
            </a:r>
            <a:r>
              <a:rPr lang="en-US" sz="1200" b="1" i="0" u="none" strike="noStrike" kern="1200" baseline="0" dirty="0" smtClean="0">
                <a:solidFill>
                  <a:schemeClr val="tx1"/>
                </a:solidFill>
                <a:latin typeface="Arial" charset="0"/>
                <a:ea typeface="+mn-ea"/>
                <a:cs typeface="Arial" charset="0"/>
              </a:rPr>
              <a:t>This is not true. </a:t>
            </a:r>
            <a:r>
              <a:rPr lang="en-US" sz="1200" b="0" i="0" u="none" strike="noStrike" kern="1200" baseline="0" dirty="0" smtClean="0">
                <a:solidFill>
                  <a:schemeClr val="tx1"/>
                </a:solidFill>
                <a:latin typeface="Arial" charset="0"/>
                <a:ea typeface="+mn-ea"/>
                <a:cs typeface="Arial" charset="0"/>
              </a:rPr>
              <a:t>It is important to understand the difference between a company name, trade name and trademark:</a:t>
            </a:r>
          </a:p>
          <a:p>
            <a:pPr algn="just"/>
            <a:r>
              <a:rPr lang="en-US" sz="1200" b="0" i="0" u="none" strike="noStrike" kern="1200" baseline="0" dirty="0" smtClean="0">
                <a:solidFill>
                  <a:schemeClr val="tx1"/>
                </a:solidFill>
                <a:latin typeface="Arial" charset="0"/>
                <a:ea typeface="+mn-ea"/>
                <a:cs typeface="Arial" charset="0"/>
              </a:rPr>
              <a:t>• The </a:t>
            </a:r>
            <a:r>
              <a:rPr lang="en-US" sz="1200" b="1" i="0" u="none" strike="noStrike" kern="1200" baseline="0" dirty="0" smtClean="0">
                <a:solidFill>
                  <a:schemeClr val="tx1"/>
                </a:solidFill>
                <a:latin typeface="Arial" charset="0"/>
                <a:ea typeface="+mn-ea"/>
                <a:cs typeface="Arial" charset="0"/>
              </a:rPr>
              <a:t>company name</a:t>
            </a:r>
            <a:r>
              <a:rPr lang="en-US" sz="1200" b="0" i="0" u="none" strike="noStrike" kern="1200" baseline="0" dirty="0" smtClean="0">
                <a:solidFill>
                  <a:schemeClr val="tx1"/>
                </a:solidFill>
                <a:latin typeface="Arial" charset="0"/>
                <a:ea typeface="+mn-ea"/>
                <a:cs typeface="Arial" charset="0"/>
              </a:rPr>
              <a:t>, or corporate name, is the </a:t>
            </a:r>
            <a:r>
              <a:rPr lang="en-US" sz="1200" b="1" i="0" u="none" strike="noStrike" kern="1200" baseline="0" dirty="0" smtClean="0">
                <a:solidFill>
                  <a:schemeClr val="tx1"/>
                </a:solidFill>
                <a:latin typeface="Arial" charset="0"/>
                <a:ea typeface="+mn-ea"/>
                <a:cs typeface="Arial" charset="0"/>
              </a:rPr>
              <a:t>legal name </a:t>
            </a:r>
            <a:r>
              <a:rPr lang="en-US" sz="1200" b="0" i="0" u="none" strike="noStrike" kern="1200" baseline="0" dirty="0" smtClean="0">
                <a:solidFill>
                  <a:schemeClr val="tx1"/>
                </a:solidFill>
                <a:latin typeface="Arial" charset="0"/>
                <a:ea typeface="+mn-ea"/>
                <a:cs typeface="Arial" charset="0"/>
              </a:rPr>
              <a:t>that is recorded in the company/commercial register. It is used in bylaws, contracts, taxes and other administrative activities to identify your business. It often ends with Ltd, Inc. or another similar abbreviation that denotes the legal character of the business. For example: “</a:t>
            </a:r>
            <a:r>
              <a:rPr lang="en-US" sz="1200" b="0" i="0" u="none" strike="noStrike" kern="1200" baseline="0" dirty="0" err="1" smtClean="0">
                <a:solidFill>
                  <a:schemeClr val="tx1"/>
                </a:solidFill>
                <a:latin typeface="Arial" charset="0"/>
                <a:ea typeface="+mn-ea"/>
                <a:cs typeface="Arial" charset="0"/>
              </a:rPr>
              <a:t>Blackmark</a:t>
            </a:r>
            <a:r>
              <a:rPr lang="en-US" sz="1200" b="0" i="0" u="none" strike="noStrike" kern="1200" baseline="0" dirty="0" smtClean="0">
                <a:solidFill>
                  <a:schemeClr val="tx1"/>
                </a:solidFill>
                <a:latin typeface="Arial" charset="0"/>
                <a:ea typeface="+mn-ea"/>
                <a:cs typeface="Arial" charset="0"/>
              </a:rPr>
              <a:t> International Ltd.”</a:t>
            </a:r>
          </a:p>
          <a:p>
            <a:pPr algn="just"/>
            <a:r>
              <a:rPr lang="en-US" sz="1200" b="1" i="0" u="none" strike="noStrike" kern="1200" baseline="0" dirty="0" smtClean="0">
                <a:solidFill>
                  <a:schemeClr val="tx1"/>
                </a:solidFill>
                <a:latin typeface="Arial" charset="0"/>
                <a:ea typeface="+mn-ea"/>
                <a:cs typeface="Arial" charset="0"/>
              </a:rPr>
              <a:t>• A trade name</a:t>
            </a:r>
            <a:r>
              <a:rPr lang="en-US" sz="1200" b="0" i="0" u="none" strike="noStrike" kern="1200" baseline="0" dirty="0" smtClean="0">
                <a:solidFill>
                  <a:schemeClr val="tx1"/>
                </a:solidFill>
                <a:latin typeface="Arial" charset="0"/>
                <a:ea typeface="+mn-ea"/>
                <a:cs typeface="Arial" charset="0"/>
              </a:rPr>
              <a:t>, or business name, is the name that you use to </a:t>
            </a:r>
            <a:r>
              <a:rPr lang="en-US" sz="1200" b="1" i="0" u="none" strike="noStrike" kern="1200" baseline="0" dirty="0" smtClean="0">
                <a:solidFill>
                  <a:schemeClr val="tx1"/>
                </a:solidFill>
                <a:latin typeface="Arial" charset="0"/>
                <a:ea typeface="+mn-ea"/>
                <a:cs typeface="Arial" charset="0"/>
              </a:rPr>
              <a:t>identify </a:t>
            </a:r>
            <a:r>
              <a:rPr lang="en-US" sz="1200" b="0" i="0" u="none" strike="noStrike" kern="1200" baseline="0" dirty="0" smtClean="0">
                <a:solidFill>
                  <a:schemeClr val="tx1"/>
                </a:solidFill>
                <a:latin typeface="Arial" charset="0"/>
                <a:ea typeface="+mn-ea"/>
                <a:cs typeface="Arial" charset="0"/>
              </a:rPr>
              <a:t>your business when communicating with your clients. This may or may not be the same as the company name. In most countries, you acquire certain exclusive rights in a trade/business name merely by using it in public (i.e., without any legal registration or formality).</a:t>
            </a:r>
          </a:p>
          <a:p>
            <a:pPr algn="just"/>
            <a:r>
              <a:rPr lang="en-US" sz="1200" b="0" i="0" u="none" strike="noStrike" kern="1200" baseline="0" dirty="0" smtClean="0">
                <a:solidFill>
                  <a:schemeClr val="tx1"/>
                </a:solidFill>
                <a:latin typeface="Arial" charset="0"/>
                <a:ea typeface="+mn-ea"/>
                <a:cs typeface="Arial" charset="0"/>
              </a:rPr>
              <a:t>• A </a:t>
            </a:r>
            <a:r>
              <a:rPr lang="en-US" sz="1200" b="1" i="0" u="none" strike="noStrike" kern="1200" baseline="0" dirty="0" smtClean="0">
                <a:solidFill>
                  <a:schemeClr val="tx1"/>
                </a:solidFill>
                <a:latin typeface="Arial" charset="0"/>
                <a:ea typeface="+mn-ea"/>
                <a:cs typeface="Arial" charset="0"/>
              </a:rPr>
              <a:t>trademark</a:t>
            </a:r>
            <a:r>
              <a:rPr lang="en-US" sz="1200" b="0" i="0" u="none" strike="noStrike" kern="1200" baseline="0" dirty="0" smtClean="0">
                <a:solidFill>
                  <a:schemeClr val="tx1"/>
                </a:solidFill>
                <a:latin typeface="Arial" charset="0"/>
                <a:ea typeface="+mn-ea"/>
                <a:cs typeface="Arial" charset="0"/>
              </a:rPr>
              <a:t>, or mark, is a sign that you use to </a:t>
            </a:r>
            <a:r>
              <a:rPr lang="en-US" sz="1200" b="1" i="0" u="none" strike="noStrike" kern="1200" baseline="0" dirty="0" smtClean="0">
                <a:solidFill>
                  <a:schemeClr val="tx1"/>
                </a:solidFill>
                <a:latin typeface="Arial" charset="0"/>
                <a:ea typeface="+mn-ea"/>
                <a:cs typeface="Arial" charset="0"/>
              </a:rPr>
              <a:t>distinguish the products </a:t>
            </a:r>
            <a:r>
              <a:rPr lang="en-US" sz="1200" b="0" i="0" u="none" strike="noStrike" kern="1200" baseline="0" dirty="0" smtClean="0">
                <a:solidFill>
                  <a:schemeClr val="tx1"/>
                </a:solidFill>
                <a:latin typeface="Arial" charset="0"/>
                <a:ea typeface="+mn-ea"/>
                <a:cs typeface="Arial" charset="0"/>
              </a:rPr>
              <a:t>of your business from those of competitors. Even a small business may have more than one trademark. For instance, </a:t>
            </a:r>
            <a:r>
              <a:rPr lang="en-US" sz="1200" b="0" i="0" u="none" strike="noStrike" kern="1200" baseline="0" dirty="0" err="1" smtClean="0">
                <a:solidFill>
                  <a:schemeClr val="tx1"/>
                </a:solidFill>
                <a:latin typeface="Arial" charset="0"/>
                <a:ea typeface="+mn-ea"/>
                <a:cs typeface="Arial" charset="0"/>
              </a:rPr>
              <a:t>Blackmark</a:t>
            </a:r>
            <a:r>
              <a:rPr lang="en-US" sz="1200" b="0" i="0" u="none" strike="noStrike" kern="1200" baseline="0" dirty="0" smtClean="0">
                <a:solidFill>
                  <a:schemeClr val="tx1"/>
                </a:solidFill>
                <a:latin typeface="Arial" charset="0"/>
                <a:ea typeface="+mn-ea"/>
                <a:cs typeface="Arial" charset="0"/>
              </a:rPr>
              <a:t> International Ltd. may sell one of its products as BLACKMARK but another as REDMARK. Companies may use a specific trademark to identify all their products, a particular range of products or one specific type of product. When a business uses its trade name, or a part of it, as a trademark, it should also register it as a trademark.</a:t>
            </a:r>
          </a:p>
          <a:p>
            <a:pPr algn="just"/>
            <a:r>
              <a:rPr lang="en-US" sz="1200" b="0" i="1" u="none" strike="noStrike" kern="1200" baseline="0" dirty="0" smtClean="0">
                <a:solidFill>
                  <a:schemeClr val="tx1"/>
                </a:solidFill>
                <a:latin typeface="Arial" charset="0"/>
                <a:ea typeface="+mn-ea"/>
                <a:cs typeface="Arial" charset="0"/>
              </a:rPr>
              <a:t>Examples: </a:t>
            </a:r>
            <a:r>
              <a:rPr lang="en-US" sz="1200" b="0" i="0" u="none" strike="noStrike" kern="1200" baseline="0" dirty="0" err="1" smtClean="0">
                <a:solidFill>
                  <a:schemeClr val="tx1"/>
                </a:solidFill>
                <a:latin typeface="Arial" charset="0"/>
                <a:ea typeface="+mn-ea"/>
                <a:cs typeface="Arial" charset="0"/>
              </a:rPr>
              <a:t>Industria</a:t>
            </a:r>
            <a:r>
              <a:rPr lang="en-US" sz="1200" b="0" i="0" u="none" strike="noStrike" kern="1200" baseline="0" dirty="0" smtClean="0">
                <a:solidFill>
                  <a:schemeClr val="tx1"/>
                </a:solidFill>
                <a:latin typeface="Arial" charset="0"/>
                <a:ea typeface="+mn-ea"/>
                <a:cs typeface="Arial" charset="0"/>
              </a:rPr>
              <a:t> de </a:t>
            </a:r>
            <a:r>
              <a:rPr lang="en-US" sz="1200" b="0" i="0" u="none" strike="noStrike" kern="1200" baseline="0" dirty="0" err="1" smtClean="0">
                <a:solidFill>
                  <a:schemeClr val="tx1"/>
                </a:solidFill>
                <a:latin typeface="Arial" charset="0"/>
                <a:ea typeface="+mn-ea"/>
                <a:cs typeface="Arial" charset="0"/>
              </a:rPr>
              <a:t>Diseño</a:t>
            </a:r>
            <a:r>
              <a:rPr lang="en-US" sz="1200" b="0" i="0" u="none" strike="noStrike" kern="1200" baseline="0" dirty="0" smtClean="0">
                <a:solidFill>
                  <a:schemeClr val="tx1"/>
                </a:solidFill>
                <a:latin typeface="Arial" charset="0"/>
                <a:ea typeface="+mn-ea"/>
                <a:cs typeface="Arial" charset="0"/>
              </a:rPr>
              <a:t> </a:t>
            </a:r>
            <a:r>
              <a:rPr lang="en-US" sz="1200" b="0" i="0" u="none" strike="noStrike" kern="1200" baseline="0" dirty="0" err="1" smtClean="0">
                <a:solidFill>
                  <a:schemeClr val="tx1"/>
                </a:solidFill>
                <a:latin typeface="Arial" charset="0"/>
                <a:ea typeface="+mn-ea"/>
                <a:cs typeface="Arial" charset="0"/>
              </a:rPr>
              <a:t>Textil</a:t>
            </a:r>
            <a:r>
              <a:rPr lang="en-US" sz="1200" b="0" i="0" u="none" strike="noStrike" kern="1200" baseline="0" dirty="0" smtClean="0">
                <a:solidFill>
                  <a:schemeClr val="tx1"/>
                </a:solidFill>
                <a:latin typeface="Arial" charset="0"/>
                <a:ea typeface="+mn-ea"/>
                <a:cs typeface="Arial" charset="0"/>
              </a:rPr>
              <a:t>, S.A. is a Spanish corporation and one of the world’s largest fashion groups. The company uses the trade name INDITEX® and owns trademarks like ZARA®, BERSHKA® and MASSIMO DUTTI®, but also INDITEX® and GRUPO INDITEX®.</a:t>
            </a:r>
            <a:endParaRPr lang="en-US" dirty="0"/>
          </a:p>
        </p:txBody>
      </p:sp>
      <p:sp>
        <p:nvSpPr>
          <p:cNvPr id="4" name="Slide Number Placeholder 3"/>
          <p:cNvSpPr>
            <a:spLocks noGrp="1"/>
          </p:cNvSpPr>
          <p:nvPr>
            <p:ph type="sldNum" sz="quarter" idx="10"/>
          </p:nvPr>
        </p:nvSpPr>
        <p:spPr/>
        <p:txBody>
          <a:bodyPr/>
          <a:lstStyle/>
          <a:p>
            <a:pPr>
              <a:defRPr/>
            </a:pPr>
            <a:fld id="{CA84FE9B-D5D4-4B76-87EA-A08EA8B20C62}" type="slidenum">
              <a:rPr lang="en-US" smtClean="0"/>
              <a:pPr>
                <a:defRPr/>
              </a:pPr>
              <a:t>30</a:t>
            </a:fld>
            <a:endParaRPr lang="en-US"/>
          </a:p>
        </p:txBody>
      </p:sp>
    </p:spTree>
    <p:extLst>
      <p:ext uri="{BB962C8B-B14F-4D97-AF65-F5344CB8AC3E}">
        <p14:creationId xmlns:p14="http://schemas.microsoft.com/office/powerpoint/2010/main" val="270895606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pPr algn="just"/>
            <a:r>
              <a:rPr lang="en-US" sz="1200" b="0" i="0" u="none" strike="noStrike" kern="1200" baseline="0" dirty="0" smtClean="0">
                <a:solidFill>
                  <a:schemeClr val="tx1"/>
                </a:solidFill>
                <a:latin typeface="Arial" charset="0"/>
                <a:ea typeface="+mn-ea"/>
                <a:cs typeface="Arial" charset="0"/>
              </a:rPr>
              <a:t>THIS SLIDE COULD BE ADAPTED TO THE DEFINTION OF TRADEMARKS OF THE COUNTRY IN QUESTION. </a:t>
            </a:r>
          </a:p>
          <a:p>
            <a:pPr algn="just"/>
            <a:endParaRPr lang="en-US" sz="1200" b="0" i="0" u="none" strike="noStrike" kern="1200" baseline="0" dirty="0" smtClean="0">
              <a:solidFill>
                <a:schemeClr val="tx1"/>
              </a:solidFill>
              <a:latin typeface="Arial" charset="0"/>
              <a:ea typeface="+mn-ea"/>
              <a:cs typeface="Arial" charset="0"/>
            </a:endParaRPr>
          </a:p>
          <a:p>
            <a:pPr algn="just"/>
            <a:r>
              <a:rPr lang="en-US" sz="1200" b="0" i="0" u="none" strike="noStrike" kern="1200" baseline="0" dirty="0" smtClean="0">
                <a:solidFill>
                  <a:schemeClr val="tx1"/>
                </a:solidFill>
                <a:latin typeface="Arial" charset="0"/>
                <a:ea typeface="+mn-ea"/>
                <a:cs typeface="Arial" charset="0"/>
              </a:rPr>
              <a:t>Non-traditional trademarks are rare and many countries limit what may be registered as a trademark, generally allowing only signs that are visually perceptible or can be represented graphically.</a:t>
            </a:r>
          </a:p>
          <a:p>
            <a:pPr algn="just"/>
            <a:endParaRPr lang="en-US" sz="1200" b="0" i="0" u="none" strike="noStrike" kern="1200" baseline="0" dirty="0" smtClean="0">
              <a:solidFill>
                <a:schemeClr val="tx1"/>
              </a:solidFill>
              <a:latin typeface="Arial" charset="0"/>
              <a:ea typeface="+mn-ea"/>
              <a:cs typeface="Arial" charset="0"/>
            </a:endParaRPr>
          </a:p>
          <a:p>
            <a:pPr algn="just"/>
            <a:r>
              <a:rPr lang="en-US" dirty="0" smtClean="0"/>
              <a:t>Brand and trademark is not the same. Brand has a much wider meaning and refers to the visual, emotional, rational and cultural image that customers associate with a company or product. Trademarks are a vital element of a brand, but a brand will usually also include other elements such as designs, trade dress, slogans, symbols and sounds, along with the concept, image and reputation that connect consumers with specified products. For example, the word MERCEDES-BENZ® and the three-pointed star design are two of the trademarks used to identify the German manufacturer Daimler AG. The Mercedes brand encompasses the cars, technology, innovative design, trademarks and the customer’s feeling of associating himself/ herself with an item of quality and luxury.</a:t>
            </a:r>
          </a:p>
          <a:p>
            <a:pPr algn="just"/>
            <a:endParaRPr lang="en-US" dirty="0" smtClean="0"/>
          </a:p>
          <a:p>
            <a:pPr algn="just"/>
            <a:endParaRPr lang="en-US" dirty="0"/>
          </a:p>
        </p:txBody>
      </p:sp>
      <p:sp>
        <p:nvSpPr>
          <p:cNvPr id="4" name="Slide Number Placeholder 3"/>
          <p:cNvSpPr>
            <a:spLocks noGrp="1"/>
          </p:cNvSpPr>
          <p:nvPr>
            <p:ph type="sldNum" sz="quarter" idx="10"/>
          </p:nvPr>
        </p:nvSpPr>
        <p:spPr/>
        <p:txBody>
          <a:bodyPr/>
          <a:lstStyle/>
          <a:p>
            <a:pPr>
              <a:defRPr/>
            </a:pPr>
            <a:fld id="{CA84FE9B-D5D4-4B76-87EA-A08EA8B20C62}" type="slidenum">
              <a:rPr lang="en-US" smtClean="0"/>
              <a:pPr>
                <a:defRPr/>
              </a:pPr>
              <a:t>3</a:t>
            </a:fld>
            <a:endParaRPr lang="en-US"/>
          </a:p>
        </p:txBody>
      </p:sp>
    </p:spTree>
    <p:extLst>
      <p:ext uri="{BB962C8B-B14F-4D97-AF65-F5344CB8AC3E}">
        <p14:creationId xmlns:p14="http://schemas.microsoft.com/office/powerpoint/2010/main" val="2770591617"/>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pPr algn="just"/>
            <a:r>
              <a:rPr lang="en-US" sz="1100" b="1" i="0" u="none" strike="noStrike" kern="1200" baseline="0" dirty="0" smtClean="0">
                <a:solidFill>
                  <a:schemeClr val="tx1"/>
                </a:solidFill>
              </a:rPr>
              <a:t>• Generic terms </a:t>
            </a:r>
            <a:r>
              <a:rPr lang="en-US" sz="1100" b="0" i="0" u="none" strike="noStrike" kern="1200" baseline="0" dirty="0" smtClean="0">
                <a:solidFill>
                  <a:schemeClr val="tx1"/>
                </a:solidFill>
              </a:rPr>
              <a:t>never receive trademark protection (for example, the word PHONE filed as a trademark for mobile phones).</a:t>
            </a:r>
          </a:p>
          <a:p>
            <a:pPr algn="just"/>
            <a:r>
              <a:rPr lang="en-US" sz="1100" b="1" i="0" u="none" strike="noStrike" kern="1200" baseline="0" dirty="0" smtClean="0">
                <a:solidFill>
                  <a:schemeClr val="tx1"/>
                </a:solidFill>
              </a:rPr>
              <a:t>•</a:t>
            </a:r>
            <a:r>
              <a:rPr lang="en-US" sz="1100" b="1" i="0" u="none" strike="noStrike" kern="1200" dirty="0" smtClean="0">
                <a:solidFill>
                  <a:schemeClr val="tx1"/>
                </a:solidFill>
              </a:rPr>
              <a:t> </a:t>
            </a:r>
            <a:r>
              <a:rPr lang="en-US" sz="1100" b="1" i="0" u="none" strike="noStrike" kern="1200" baseline="0" dirty="0" smtClean="0">
                <a:solidFill>
                  <a:schemeClr val="tx1"/>
                </a:solidFill>
              </a:rPr>
              <a:t>Signs lacking distinctiveness</a:t>
            </a:r>
            <a:r>
              <a:rPr lang="en-US" sz="1100" b="0" i="0" u="none" strike="noStrike" kern="1200" baseline="0" dirty="0" smtClean="0">
                <a:solidFill>
                  <a:schemeClr val="tx1"/>
                </a:solidFill>
              </a:rPr>
              <a:t> </a:t>
            </a:r>
            <a:r>
              <a:rPr lang="en-US" sz="1100" i="0" u="none" strike="noStrike" kern="1200" baseline="0" dirty="0" smtClean="0">
                <a:solidFill>
                  <a:schemeClr val="tx1"/>
                </a:solidFill>
              </a:rPr>
              <a:t>Descriptive</a:t>
            </a:r>
            <a:r>
              <a:rPr lang="en-US" sz="1100" b="1" i="0" u="none" strike="noStrike" kern="1200" baseline="0" dirty="0" smtClean="0">
                <a:solidFill>
                  <a:schemeClr val="tx1"/>
                </a:solidFill>
              </a:rPr>
              <a:t> </a:t>
            </a:r>
            <a:r>
              <a:rPr lang="en-US" sz="1100" b="0" i="0" u="none" strike="noStrike" kern="1200" baseline="0" dirty="0" smtClean="0">
                <a:solidFill>
                  <a:schemeClr val="tx1"/>
                </a:solidFill>
              </a:rPr>
              <a:t>words or signs, </a:t>
            </a:r>
            <a:r>
              <a:rPr lang="en-US" sz="1100" i="0" u="none" strike="noStrike" kern="1200" baseline="0" dirty="0" smtClean="0">
                <a:solidFill>
                  <a:schemeClr val="tx1"/>
                </a:solidFill>
              </a:rPr>
              <a:t>geographically descriptive </a:t>
            </a:r>
            <a:r>
              <a:rPr lang="en-US" sz="1100" dirty="0" smtClean="0"/>
              <a:t>words </a:t>
            </a:r>
            <a:r>
              <a:rPr lang="en-US" sz="1100" dirty="0"/>
              <a:t>or signs, </a:t>
            </a:r>
            <a:r>
              <a:rPr lang="en-US" sz="1100" dirty="0" smtClean="0"/>
              <a:t>(</a:t>
            </a:r>
            <a:r>
              <a:rPr lang="en-US" sz="1100" b="0" i="0" u="none" strike="noStrike" kern="1200" baseline="0" dirty="0" smtClean="0">
                <a:solidFill>
                  <a:schemeClr val="tx1"/>
                </a:solidFill>
              </a:rPr>
              <a:t>a music band in Belgium, called BELGIAN BAND is geographically descriptive and therefore not distinctive),</a:t>
            </a:r>
            <a:r>
              <a:rPr lang="en-US" sz="1100" b="0" i="0" u="none" strike="noStrike" kern="1200" dirty="0" smtClean="0">
                <a:solidFill>
                  <a:schemeClr val="tx1"/>
                </a:solidFill>
              </a:rPr>
              <a:t> a</a:t>
            </a:r>
            <a:r>
              <a:rPr lang="en-US" sz="1100" i="0" u="none" strike="noStrike" kern="1200" baseline="0" dirty="0" smtClean="0">
                <a:solidFill>
                  <a:schemeClr val="tx1"/>
                </a:solidFill>
              </a:rPr>
              <a:t>dvertising</a:t>
            </a:r>
            <a:r>
              <a:rPr lang="en-US" sz="1100" b="1" i="0" u="none" strike="noStrike" kern="1200" baseline="0" dirty="0" smtClean="0">
                <a:solidFill>
                  <a:schemeClr val="tx1"/>
                </a:solidFill>
              </a:rPr>
              <a:t> </a:t>
            </a:r>
            <a:r>
              <a:rPr lang="en-US" sz="1100" i="0" u="none" strike="noStrike" kern="1200" baseline="0" dirty="0" smtClean="0">
                <a:solidFill>
                  <a:schemeClr val="tx1"/>
                </a:solidFill>
              </a:rPr>
              <a:t>slogans</a:t>
            </a:r>
            <a:r>
              <a:rPr lang="en-US" sz="1100" b="0" i="0" u="none" strike="noStrike" kern="1200" baseline="0" dirty="0" smtClean="0">
                <a:solidFill>
                  <a:schemeClr val="tx1"/>
                </a:solidFill>
              </a:rPr>
              <a:t>, if they consist of highly descriptive and non-distinctive material and are incapable of distinguishing the source.</a:t>
            </a:r>
          </a:p>
          <a:p>
            <a:pPr algn="just"/>
            <a:r>
              <a:rPr lang="en-US" sz="1100" b="1" i="0" u="none" strike="noStrike" kern="1200" baseline="0" dirty="0" smtClean="0">
                <a:solidFill>
                  <a:schemeClr val="tx1"/>
                </a:solidFill>
              </a:rPr>
              <a:t>• Trademarks based on someone’s name. </a:t>
            </a:r>
            <a:r>
              <a:rPr lang="en-US" sz="1100" b="0" i="0" u="none" strike="noStrike" kern="1200" baseline="0" dirty="0" smtClean="0">
                <a:solidFill>
                  <a:schemeClr val="tx1"/>
                </a:solidFill>
              </a:rPr>
              <a:t>In some countries this may be an absolute ground for refusal but in most countries the name of a natural person or of a legal entity and even a pseudonym may be registered as a trademark.</a:t>
            </a:r>
          </a:p>
          <a:p>
            <a:pPr algn="just"/>
            <a:r>
              <a:rPr lang="en-US" sz="1100" b="1" i="0" u="none" strike="noStrike" kern="1200" baseline="0" dirty="0" smtClean="0">
                <a:solidFill>
                  <a:schemeClr val="tx1"/>
                </a:solidFill>
              </a:rPr>
              <a:t>• Deceptive signs. </a:t>
            </a:r>
            <a:r>
              <a:rPr lang="en-US" sz="1100" b="0" i="0" u="none" strike="noStrike" kern="1200" baseline="0" dirty="0" smtClean="0">
                <a:solidFill>
                  <a:schemeClr val="tx1"/>
                </a:solidFill>
              </a:rPr>
              <a:t>These are signs that are likely to deceive or mislead consumers as to the nature, quality or geographical origin of the product. For example, marketing margarine under a trademark featuring a “cow” would probably be rejected as it would be considered misleading for consumers, who are likely to associate the sign with dairy products (i.e., butter).</a:t>
            </a:r>
          </a:p>
          <a:p>
            <a:pPr algn="just"/>
            <a:r>
              <a:rPr lang="en-US" sz="1100" b="1" i="0" u="none" strike="noStrike" kern="1200" baseline="0" dirty="0" smtClean="0">
                <a:solidFill>
                  <a:schemeClr val="tx1"/>
                </a:solidFill>
              </a:rPr>
              <a:t>• Functional features. </a:t>
            </a:r>
            <a:r>
              <a:rPr lang="en-US" sz="1100" b="0" i="0" u="none" strike="noStrike" kern="1200" baseline="0" dirty="0" smtClean="0">
                <a:solidFill>
                  <a:schemeClr val="tx1"/>
                </a:solidFill>
              </a:rPr>
              <a:t>Functional elements of a product’s shape or packaging, as opposed to purely decorative elements, are generally not protectable as a trademark.</a:t>
            </a:r>
          </a:p>
          <a:p>
            <a:pPr algn="just"/>
            <a:r>
              <a:rPr lang="en-US" sz="1100" b="1" i="0" u="none" strike="noStrike" kern="1200" baseline="0" dirty="0" smtClean="0">
                <a:solidFill>
                  <a:schemeClr val="tx1"/>
                </a:solidFill>
              </a:rPr>
              <a:t>• Signs which are considered to be contrary to public order or morality. </a:t>
            </a:r>
            <a:r>
              <a:rPr lang="en-US" sz="1100" b="0" i="0" u="none" strike="noStrike" kern="1200" baseline="0" dirty="0" smtClean="0">
                <a:solidFill>
                  <a:schemeClr val="tx1"/>
                </a:solidFill>
              </a:rPr>
              <a:t>Words and illustrations that are considered to violate commonly accepted norms of morality and religion are generally not allowed to be registered as trademarks.</a:t>
            </a:r>
          </a:p>
          <a:p>
            <a:pPr algn="just"/>
            <a:r>
              <a:rPr lang="en-US" sz="1100" b="1" i="0" u="none" strike="noStrike" kern="1200" baseline="0" dirty="0" smtClean="0">
                <a:solidFill>
                  <a:schemeClr val="tx1"/>
                </a:solidFill>
              </a:rPr>
              <a:t>• Lists of prohibited names or symbols. </a:t>
            </a:r>
            <a:r>
              <a:rPr lang="en-US" sz="1100" b="0" i="0" u="none" strike="noStrike" kern="1200" baseline="0" dirty="0" smtClean="0">
                <a:solidFill>
                  <a:schemeClr val="tx1"/>
                </a:solidFill>
              </a:rPr>
              <a:t>Some countries have a list of specific signs that are excluded from registration. </a:t>
            </a:r>
          </a:p>
          <a:p>
            <a:pPr algn="just"/>
            <a:r>
              <a:rPr lang="en-US" sz="1100" b="0" i="0" u="none" strike="noStrike" kern="1200" baseline="0" dirty="0" smtClean="0">
                <a:solidFill>
                  <a:schemeClr val="tx1"/>
                </a:solidFill>
              </a:rPr>
              <a:t>Applications are rejected on </a:t>
            </a:r>
            <a:r>
              <a:rPr lang="en-US" sz="1100" b="1" i="0" u="none" strike="noStrike" kern="1200" baseline="0" dirty="0" smtClean="0">
                <a:solidFill>
                  <a:schemeClr val="tx1"/>
                </a:solidFill>
              </a:rPr>
              <a:t>“relative grounds” </a:t>
            </a:r>
            <a:r>
              <a:rPr lang="en-US" sz="1100" b="0" i="0" u="none" strike="noStrike" kern="1200" baseline="0" dirty="0" smtClean="0">
                <a:solidFill>
                  <a:schemeClr val="tx1"/>
                </a:solidFill>
              </a:rPr>
              <a:t>when the proposed trademark conflicts with </a:t>
            </a:r>
            <a:r>
              <a:rPr lang="en-US" sz="1100" b="1" i="0" u="none" strike="noStrike" kern="1200" baseline="0" dirty="0" smtClean="0">
                <a:solidFill>
                  <a:schemeClr val="tx1"/>
                </a:solidFill>
              </a:rPr>
              <a:t>prior trademark rights</a:t>
            </a:r>
            <a:r>
              <a:rPr lang="en-US" sz="1100" b="0" i="0" u="none" strike="noStrike" kern="1200" baseline="0" dirty="0" smtClean="0">
                <a:solidFill>
                  <a:schemeClr val="tx1"/>
                </a:solidFill>
              </a:rPr>
              <a:t>. In many countries, a trademark can also be refused if it is in conflict with </a:t>
            </a:r>
            <a:r>
              <a:rPr lang="en-US" sz="1100" b="1" i="0" u="none" strike="noStrike" kern="1200" baseline="0" dirty="0" smtClean="0">
                <a:solidFill>
                  <a:schemeClr val="tx1"/>
                </a:solidFill>
              </a:rPr>
              <a:t>other prior rights</a:t>
            </a:r>
            <a:r>
              <a:rPr lang="en-US" sz="1100" b="0" i="0" u="none" strike="noStrike" kern="1200" baseline="0" dirty="0" smtClean="0">
                <a:solidFill>
                  <a:schemeClr val="tx1"/>
                </a:solidFill>
              </a:rPr>
              <a:t>, for example: industrial design, copyright, personal/company/business names, commercial designation, geographical indication or signs of indigenous peoples.</a:t>
            </a:r>
            <a:endParaRPr lang="en-US" sz="1100" dirty="0"/>
          </a:p>
        </p:txBody>
      </p:sp>
      <p:sp>
        <p:nvSpPr>
          <p:cNvPr id="4" name="Slide Number Placeholder 3"/>
          <p:cNvSpPr>
            <a:spLocks noGrp="1"/>
          </p:cNvSpPr>
          <p:nvPr>
            <p:ph type="sldNum" sz="quarter" idx="10"/>
          </p:nvPr>
        </p:nvSpPr>
        <p:spPr/>
        <p:txBody>
          <a:bodyPr/>
          <a:lstStyle/>
          <a:p>
            <a:pPr>
              <a:defRPr/>
            </a:pPr>
            <a:fld id="{CA84FE9B-D5D4-4B76-87EA-A08EA8B20C62}" type="slidenum">
              <a:rPr lang="en-US" smtClean="0"/>
              <a:pPr>
                <a:defRPr/>
              </a:pPr>
              <a:t>31</a:t>
            </a:fld>
            <a:endParaRPr lang="en-US"/>
          </a:p>
        </p:txBody>
      </p:sp>
    </p:spTree>
    <p:extLst>
      <p:ext uri="{BB962C8B-B14F-4D97-AF65-F5344CB8AC3E}">
        <p14:creationId xmlns:p14="http://schemas.microsoft.com/office/powerpoint/2010/main" val="561351501"/>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pPr algn="just"/>
            <a:r>
              <a:rPr lang="en-US" sz="1200" b="0" i="0" u="none" strike="noStrike" kern="1200" baseline="0" dirty="0" smtClean="0">
                <a:solidFill>
                  <a:schemeClr val="tx1"/>
                </a:solidFill>
                <a:latin typeface="Arial" charset="0"/>
                <a:ea typeface="+mn-ea"/>
                <a:cs typeface="Arial" charset="0"/>
              </a:rPr>
              <a:t>Search in trademark databases for registered trademarks and pending trademark applications.</a:t>
            </a:r>
          </a:p>
          <a:p>
            <a:pPr algn="just"/>
            <a:r>
              <a:rPr lang="en-US" sz="1200" b="0" i="0" u="none" strike="noStrike" kern="1200" baseline="0" dirty="0" smtClean="0">
                <a:solidFill>
                  <a:schemeClr val="tx1"/>
                </a:solidFill>
                <a:latin typeface="Arial" charset="0"/>
                <a:ea typeface="+mn-ea"/>
                <a:cs typeface="Arial" charset="0"/>
              </a:rPr>
              <a:t>Search also for possibly conflicting unregistered trademarks that are already in use.</a:t>
            </a:r>
          </a:p>
          <a:p>
            <a:pPr algn="just"/>
            <a:r>
              <a:rPr lang="en-US" sz="1200" b="0" i="0" u="none" strike="noStrike" kern="1200" baseline="0" dirty="0" smtClean="0">
                <a:solidFill>
                  <a:schemeClr val="tx1"/>
                </a:solidFill>
                <a:latin typeface="Arial" charset="0"/>
                <a:ea typeface="+mn-ea"/>
                <a:cs typeface="Arial" charset="0"/>
              </a:rPr>
              <a:t>Look for identical or similar company and domain names, which can be obstacles to the registration of a trademark.</a:t>
            </a:r>
          </a:p>
          <a:p>
            <a:pPr algn="just"/>
            <a:r>
              <a:rPr lang="en-US" sz="1200" b="0" i="0" u="none" strike="noStrike" kern="1200" baseline="0" dirty="0" smtClean="0">
                <a:solidFill>
                  <a:schemeClr val="tx1"/>
                </a:solidFill>
                <a:latin typeface="Arial" charset="0"/>
                <a:ea typeface="+mn-ea"/>
                <a:cs typeface="Arial" charset="0"/>
              </a:rPr>
              <a:t>If the trademark survives this first round of screening, a professional search may be conducted by a trademark agent who can undertake a more comprehensive search as well interpret the search results.</a:t>
            </a:r>
          </a:p>
          <a:p>
            <a:pPr algn="just"/>
            <a:endParaRPr lang="en-US" sz="1200" b="0" i="0" u="none" strike="noStrike" kern="1200" baseline="0" dirty="0" smtClean="0">
              <a:solidFill>
                <a:schemeClr val="tx1"/>
              </a:solidFill>
              <a:latin typeface="Arial" charset="0"/>
              <a:ea typeface="+mn-ea"/>
              <a:cs typeface="Arial" charset="0"/>
            </a:endParaRPr>
          </a:p>
          <a:p>
            <a:pPr algn="just"/>
            <a:r>
              <a:rPr lang="en-US" sz="1200" b="0" i="0" u="none" strike="noStrike" kern="1200" baseline="0" dirty="0" smtClean="0">
                <a:solidFill>
                  <a:schemeClr val="tx1"/>
                </a:solidFill>
                <a:latin typeface="Arial" charset="0"/>
                <a:ea typeface="+mn-ea"/>
                <a:cs typeface="Arial" charset="0"/>
              </a:rPr>
              <a:t>A comprehensive trademark search will include the countries of interest and in the “classes” into which the products fall.  It will identify phonetic and foreign-language equivalents, spelling variations and the like.</a:t>
            </a:r>
          </a:p>
          <a:p>
            <a:pPr algn="just"/>
            <a:r>
              <a:rPr lang="en-US" sz="1200" b="0" i="0" u="none" strike="noStrike" kern="1200" baseline="0" dirty="0" smtClean="0">
                <a:solidFill>
                  <a:schemeClr val="tx1"/>
                </a:solidFill>
                <a:latin typeface="Arial" charset="0"/>
                <a:ea typeface="+mn-ea"/>
                <a:cs typeface="Arial" charset="0"/>
              </a:rPr>
              <a:t>Important to ensure that the proposed trademark(s) are not problematic in other languages</a:t>
            </a:r>
          </a:p>
          <a:p>
            <a:pPr algn="just"/>
            <a:r>
              <a:rPr lang="en-US" sz="1200" b="0" i="0" u="none" strike="noStrike" kern="1200" baseline="0" dirty="0" smtClean="0">
                <a:solidFill>
                  <a:schemeClr val="tx1"/>
                </a:solidFill>
                <a:latin typeface="Arial" charset="0"/>
                <a:ea typeface="+mn-ea"/>
                <a:cs typeface="Arial" charset="0"/>
              </a:rPr>
              <a:t>The search should also include company or business names directories, phone books and specialized trade directories for the industry.</a:t>
            </a:r>
          </a:p>
          <a:p>
            <a:pPr algn="just"/>
            <a:endParaRPr lang="en-US" sz="1200" b="0" i="0" u="none" strike="noStrike" kern="1200" baseline="0" dirty="0" smtClean="0">
              <a:solidFill>
                <a:schemeClr val="tx1"/>
              </a:solidFill>
              <a:latin typeface="Arial" charset="0"/>
              <a:ea typeface="+mn-ea"/>
              <a:cs typeface="Arial" charset="0"/>
            </a:endParaRPr>
          </a:p>
        </p:txBody>
      </p:sp>
      <p:sp>
        <p:nvSpPr>
          <p:cNvPr id="4" name="Slide Number Placeholder 3"/>
          <p:cNvSpPr>
            <a:spLocks noGrp="1"/>
          </p:cNvSpPr>
          <p:nvPr>
            <p:ph type="sldNum" sz="quarter" idx="10"/>
          </p:nvPr>
        </p:nvSpPr>
        <p:spPr/>
        <p:txBody>
          <a:bodyPr/>
          <a:lstStyle/>
          <a:p>
            <a:pPr>
              <a:defRPr/>
            </a:pPr>
            <a:fld id="{CA84FE9B-D5D4-4B76-87EA-A08EA8B20C62}" type="slidenum">
              <a:rPr lang="en-US" smtClean="0"/>
              <a:pPr>
                <a:defRPr/>
              </a:pPr>
              <a:t>32</a:t>
            </a:fld>
            <a:endParaRPr lang="en-US"/>
          </a:p>
        </p:txBody>
      </p:sp>
    </p:spTree>
    <p:extLst>
      <p:ext uri="{BB962C8B-B14F-4D97-AF65-F5344CB8AC3E}">
        <p14:creationId xmlns:p14="http://schemas.microsoft.com/office/powerpoint/2010/main" val="622387551"/>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pPr marL="228600" indent="-228600">
              <a:lnSpc>
                <a:spcPct val="90000"/>
              </a:lnSpc>
            </a:pPr>
            <a:r>
              <a:rPr lang="en-US" altLang="en-US" sz="1050" dirty="0" smtClean="0"/>
              <a:t>THIS SLIDE CAN BE ADAPTED WITH INFORMATION ON COSTS OF REGISTRATION</a:t>
            </a:r>
            <a:r>
              <a:rPr lang="en-US" altLang="en-US" sz="1050" baseline="0" dirty="0" smtClean="0"/>
              <a:t> AND OTHER KNOWN COSTS IN THE </a:t>
            </a:r>
            <a:r>
              <a:rPr lang="en-US" altLang="en-US" sz="1050" dirty="0" smtClean="0"/>
              <a:t>COUNTRY</a:t>
            </a:r>
            <a:endParaRPr lang="en-GB" altLang="en-US" sz="1050" dirty="0" smtClean="0"/>
          </a:p>
        </p:txBody>
      </p:sp>
      <p:sp>
        <p:nvSpPr>
          <p:cNvPr id="4" name="Slide Number Placeholder 3"/>
          <p:cNvSpPr>
            <a:spLocks noGrp="1"/>
          </p:cNvSpPr>
          <p:nvPr>
            <p:ph type="sldNum" sz="quarter" idx="10"/>
          </p:nvPr>
        </p:nvSpPr>
        <p:spPr/>
        <p:txBody>
          <a:bodyPr/>
          <a:lstStyle/>
          <a:p>
            <a:pPr>
              <a:defRPr/>
            </a:pPr>
            <a:fld id="{CA84FE9B-D5D4-4B76-87EA-A08EA8B20C62}" type="slidenum">
              <a:rPr lang="en-US" smtClean="0"/>
              <a:pPr>
                <a:defRPr/>
              </a:pPr>
              <a:t>34</a:t>
            </a:fld>
            <a:endParaRPr lang="en-US"/>
          </a:p>
        </p:txBody>
      </p:sp>
    </p:spTree>
    <p:extLst>
      <p:ext uri="{BB962C8B-B14F-4D97-AF65-F5344CB8AC3E}">
        <p14:creationId xmlns:p14="http://schemas.microsoft.com/office/powerpoint/2010/main" val="881681956"/>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pPr algn="just"/>
            <a:r>
              <a:rPr lang="en-US" sz="1200" b="0" i="0" u="none" strike="noStrike" kern="1200" baseline="0" dirty="0" smtClean="0">
                <a:solidFill>
                  <a:schemeClr val="tx1"/>
                </a:solidFill>
                <a:latin typeface="Arial" charset="0"/>
                <a:ea typeface="+mn-ea"/>
                <a:cs typeface="Arial" charset="0"/>
              </a:rPr>
              <a:t>THIS SLIDE CAN BE ADAPTED WITH INFORMATION ON TRADEMARK AGENTS IN THE COUNTRY  </a:t>
            </a:r>
          </a:p>
          <a:p>
            <a:pPr algn="just"/>
            <a:r>
              <a:rPr lang="en-US" sz="1200" b="0" i="0" u="none" strike="noStrike" kern="1200" baseline="0" dirty="0" smtClean="0">
                <a:solidFill>
                  <a:schemeClr val="tx1"/>
                </a:solidFill>
                <a:latin typeface="Arial" charset="0"/>
                <a:ea typeface="+mn-ea"/>
                <a:cs typeface="Arial" charset="0"/>
              </a:rPr>
              <a:t>Filing a trademark application is not a routine administrative matter. You have to develop an appropriate strategy</a:t>
            </a:r>
            <a:r>
              <a:rPr lang="en-US" sz="1200" b="1" i="0" u="none" strike="noStrike" kern="1200" baseline="0" dirty="0" smtClean="0">
                <a:solidFill>
                  <a:schemeClr val="tx1"/>
                </a:solidFill>
                <a:latin typeface="Arial" charset="0"/>
                <a:ea typeface="+mn-ea"/>
                <a:cs typeface="Arial" charset="0"/>
              </a:rPr>
              <a:t> </a:t>
            </a:r>
            <a:r>
              <a:rPr lang="en-US" sz="1200" b="0" i="0" u="none" strike="noStrike" kern="1200" baseline="0" dirty="0" smtClean="0">
                <a:solidFill>
                  <a:schemeClr val="tx1"/>
                </a:solidFill>
                <a:latin typeface="Arial" charset="0"/>
                <a:ea typeface="+mn-ea"/>
                <a:cs typeface="Arial" charset="0"/>
              </a:rPr>
              <a:t>regarding the form of the trademark and how broadly or narrowly to describe the relevant goods or services. You have to take into account the search results and possible disputes down the road. You also have to consider future plans for the trademark to make sure all relevant goods or services are covered by the application. In prosecuting applications, you may need practical advice and risk analysis on the best strategy to respond to office actions, particularly a refusal. For all these reasons, the assistance of a trademark agent is generally recommended. If you apply for trademark registration abroad you may be required to have a trademark agent who is resident in the country. The relevant trademark office will be able to provide you with a list of officially approved trademark agents.</a:t>
            </a:r>
          </a:p>
          <a:p>
            <a:pPr algn="just"/>
            <a:endParaRPr lang="en-US" sz="1200" b="0" i="0" u="none" strike="noStrike" kern="1200" baseline="0" dirty="0" smtClean="0">
              <a:solidFill>
                <a:schemeClr val="tx1"/>
              </a:solidFill>
              <a:latin typeface="Arial" charset="0"/>
              <a:ea typeface="+mn-ea"/>
              <a:cs typeface="Arial" charset="0"/>
            </a:endParaRPr>
          </a:p>
        </p:txBody>
      </p:sp>
      <p:sp>
        <p:nvSpPr>
          <p:cNvPr id="4" name="Slide Number Placeholder 3"/>
          <p:cNvSpPr>
            <a:spLocks noGrp="1"/>
          </p:cNvSpPr>
          <p:nvPr>
            <p:ph type="sldNum" sz="quarter" idx="10"/>
          </p:nvPr>
        </p:nvSpPr>
        <p:spPr/>
        <p:txBody>
          <a:bodyPr/>
          <a:lstStyle/>
          <a:p>
            <a:pPr>
              <a:defRPr/>
            </a:pPr>
            <a:fld id="{CA84FE9B-D5D4-4B76-87EA-A08EA8B20C62}" type="slidenum">
              <a:rPr lang="en-US" smtClean="0"/>
              <a:pPr>
                <a:defRPr/>
              </a:pPr>
              <a:t>35</a:t>
            </a:fld>
            <a:endParaRPr lang="en-US"/>
          </a:p>
        </p:txBody>
      </p:sp>
    </p:spTree>
    <p:extLst>
      <p:ext uri="{BB962C8B-B14F-4D97-AF65-F5344CB8AC3E}">
        <p14:creationId xmlns:p14="http://schemas.microsoft.com/office/powerpoint/2010/main" val="402999705"/>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95C8A44-416A-4FE8-A691-431A93CE6B3C}" type="slidenum">
              <a:rPr lang="en-US" altLang="en-US"/>
              <a:pPr/>
              <a:t>36</a:t>
            </a:fld>
            <a:endParaRPr lang="en-US" altLang="en-US"/>
          </a:p>
        </p:txBody>
      </p:sp>
      <p:sp>
        <p:nvSpPr>
          <p:cNvPr id="54274" name="Rectangle 2"/>
          <p:cNvSpPr>
            <a:spLocks noGrp="1" noRot="1" noChangeAspect="1" noChangeArrowheads="1" noTextEdit="1"/>
          </p:cNvSpPr>
          <p:nvPr>
            <p:ph type="sldImg"/>
          </p:nvPr>
        </p:nvSpPr>
        <p:spPr>
          <a:xfrm>
            <a:off x="1371600" y="1143000"/>
            <a:ext cx="4114800" cy="3086100"/>
          </a:xfrm>
          <a:ln/>
        </p:spPr>
      </p:sp>
      <p:sp>
        <p:nvSpPr>
          <p:cNvPr id="54275" name="Rectangle 3"/>
          <p:cNvSpPr>
            <a:spLocks noGrp="1" noChangeArrowheads="1"/>
          </p:cNvSpPr>
          <p:nvPr>
            <p:ph type="body" idx="1"/>
          </p:nvPr>
        </p:nvSpPr>
        <p:spPr/>
        <p:txBody>
          <a:bodyPr/>
          <a:lstStyle/>
          <a:p>
            <a:pPr marL="0" indent="0" algn="just">
              <a:buNone/>
            </a:pPr>
            <a:r>
              <a:rPr lang="en-US" sz="1000" b="0" i="0" u="none" strike="noStrike" kern="1200" baseline="0" dirty="0" smtClean="0">
                <a:solidFill>
                  <a:schemeClr val="tx1"/>
                </a:solidFill>
              </a:rPr>
              <a:t>THIS SLIDE CAN BE ADAPTED WITH INFORMATION ON THE PROCEDURE IN THE COUNTRY</a:t>
            </a:r>
            <a:r>
              <a:rPr lang="en-US" sz="1000" b="1" i="0" u="none" strike="noStrike" kern="1200" baseline="0" dirty="0" smtClean="0">
                <a:solidFill>
                  <a:schemeClr val="tx1"/>
                </a:solidFill>
              </a:rPr>
              <a:t>. </a:t>
            </a:r>
          </a:p>
          <a:p>
            <a:pPr marL="228600" indent="-228600" algn="just">
              <a:buAutoNum type="arabicPeriod"/>
            </a:pPr>
            <a:r>
              <a:rPr lang="en-US" sz="1000" b="1" i="0" u="none" strike="noStrike" kern="1200" baseline="0" dirty="0" smtClean="0">
                <a:solidFill>
                  <a:schemeClr val="tx1"/>
                </a:solidFill>
              </a:rPr>
              <a:t>The application form  - </a:t>
            </a:r>
            <a:r>
              <a:rPr lang="en-US" sz="1000" b="0" i="0" u="none" strike="noStrike" kern="1200" baseline="0" dirty="0" smtClean="0">
                <a:solidFill>
                  <a:schemeClr val="tx1"/>
                </a:solidFill>
              </a:rPr>
              <a:t>A duly completed trademark application form has to</a:t>
            </a:r>
            <a:r>
              <a:rPr lang="en-US" sz="1000" b="0" i="0" u="none" strike="noStrike" kern="1200" dirty="0" smtClean="0">
                <a:solidFill>
                  <a:schemeClr val="tx1"/>
                </a:solidFill>
              </a:rPr>
              <a:t> be submitted </a:t>
            </a:r>
            <a:r>
              <a:rPr lang="en-US" sz="1000" b="0" i="0" u="none" strike="noStrike" kern="1200" baseline="0" dirty="0" smtClean="0">
                <a:solidFill>
                  <a:schemeClr val="tx1"/>
                </a:solidFill>
              </a:rPr>
              <a:t>which will include the contact details of the business, a graphic illustration of the trademark and a description of the goods and services and/or class(</a:t>
            </a:r>
            <a:r>
              <a:rPr lang="en-US" sz="1000" b="0" i="0" u="none" strike="noStrike" kern="1200" baseline="0" dirty="0" err="1" smtClean="0">
                <a:solidFill>
                  <a:schemeClr val="tx1"/>
                </a:solidFill>
              </a:rPr>
              <a:t>es</a:t>
            </a:r>
            <a:r>
              <a:rPr lang="en-US" sz="1000" b="0" i="0" u="none" strike="noStrike" kern="1200" baseline="0" dirty="0" smtClean="0">
                <a:solidFill>
                  <a:schemeClr val="tx1"/>
                </a:solidFill>
              </a:rPr>
              <a:t>) for which the business wishes to obtain trademark registration. </a:t>
            </a:r>
            <a:r>
              <a:rPr lang="en-US" sz="1000" dirty="0"/>
              <a:t>T</a:t>
            </a:r>
            <a:r>
              <a:rPr lang="en-US" sz="1000" b="0" i="0" u="none" strike="noStrike" kern="1200" baseline="0" dirty="0" smtClean="0">
                <a:solidFill>
                  <a:schemeClr val="tx1"/>
                </a:solidFill>
              </a:rPr>
              <a:t>he required fees have to be paid. </a:t>
            </a:r>
            <a:endParaRPr lang="en-US" altLang="en-US" sz="1000" b="0" i="0" u="none" strike="noStrike" kern="1200" baseline="0" dirty="0" smtClean="0">
              <a:solidFill>
                <a:schemeClr val="tx1"/>
              </a:solidFill>
            </a:endParaRPr>
          </a:p>
          <a:p>
            <a:pPr algn="just"/>
            <a:r>
              <a:rPr lang="en-US" sz="1000" b="1" i="0" u="none" strike="noStrike" kern="1200" baseline="0" dirty="0" smtClean="0">
                <a:solidFill>
                  <a:schemeClr val="tx1"/>
                </a:solidFill>
              </a:rPr>
              <a:t>2. Formal examination - </a:t>
            </a:r>
            <a:r>
              <a:rPr lang="en-US" sz="1000" b="0" i="0" u="none" strike="noStrike" kern="1200" baseline="0" dirty="0" smtClean="0">
                <a:solidFill>
                  <a:schemeClr val="tx1"/>
                </a:solidFill>
              </a:rPr>
              <a:t>The office examines the application to make sure that it complies with the administrative requirements or formalities.</a:t>
            </a:r>
            <a:endParaRPr lang="en-GB" altLang="en-US" sz="1000" dirty="0" smtClean="0"/>
          </a:p>
          <a:p>
            <a:pPr algn="just"/>
            <a:r>
              <a:rPr lang="en-US" sz="1000" b="1" i="0" u="none" strike="noStrike" kern="1200" baseline="0" dirty="0" smtClean="0">
                <a:solidFill>
                  <a:schemeClr val="tx1"/>
                </a:solidFill>
              </a:rPr>
              <a:t>3. Substantive examination - </a:t>
            </a:r>
            <a:r>
              <a:rPr lang="en-US" sz="1000" b="0" i="0" u="none" strike="noStrike" kern="1200" baseline="0" dirty="0" smtClean="0">
                <a:solidFill>
                  <a:schemeClr val="tx1"/>
                </a:solidFill>
              </a:rPr>
              <a:t>In some countries, the trademark office does only a partial substantive examination under which it verifies whether the proposed trademark is liable to be rejected on </a:t>
            </a:r>
            <a:r>
              <a:rPr lang="en-US" sz="1000" b="0" i="1" u="none" strike="noStrike" kern="1200" baseline="0" dirty="0" smtClean="0">
                <a:solidFill>
                  <a:schemeClr val="tx1"/>
                </a:solidFill>
              </a:rPr>
              <a:t>absolute grounds</a:t>
            </a:r>
            <a:r>
              <a:rPr lang="en-US" sz="1000" b="0" i="0" u="none" strike="noStrike" kern="1200" baseline="0" dirty="0" smtClean="0">
                <a:solidFill>
                  <a:schemeClr val="tx1"/>
                </a:solidFill>
              </a:rPr>
              <a:t>). If a full substantive examination is done, it will also include examination on </a:t>
            </a:r>
            <a:r>
              <a:rPr lang="en-US" sz="1000" b="0" i="1" u="none" strike="noStrike" kern="1200" baseline="0" dirty="0" smtClean="0">
                <a:solidFill>
                  <a:schemeClr val="tx1"/>
                </a:solidFill>
              </a:rPr>
              <a:t>relative grounds</a:t>
            </a:r>
            <a:r>
              <a:rPr lang="en-US" sz="1000" b="0" i="0" u="none" strike="noStrike" kern="1200" baseline="0" dirty="0" smtClean="0">
                <a:solidFill>
                  <a:schemeClr val="tx1"/>
                </a:solidFill>
              </a:rPr>
              <a:t>, meaning the office will also check if the proposed trademark conflicts with an existing trademark on the register in the relevant class(</a:t>
            </a:r>
            <a:r>
              <a:rPr lang="en-US" sz="1000" b="0" i="0" u="none" strike="noStrike" kern="1200" baseline="0" dirty="0" err="1" smtClean="0">
                <a:solidFill>
                  <a:schemeClr val="tx1"/>
                </a:solidFill>
              </a:rPr>
              <a:t>es</a:t>
            </a:r>
            <a:r>
              <a:rPr lang="en-US" sz="1000" b="0" i="0" u="none" strike="noStrike" kern="1200" baseline="0" dirty="0" smtClean="0">
                <a:solidFill>
                  <a:schemeClr val="tx1"/>
                </a:solidFill>
              </a:rPr>
              <a:t>).</a:t>
            </a:r>
          </a:p>
          <a:p>
            <a:pPr algn="just"/>
            <a:r>
              <a:rPr lang="en-US" sz="1000" b="1" i="0" u="none" strike="noStrike" kern="1200" baseline="0" dirty="0" smtClean="0">
                <a:solidFill>
                  <a:schemeClr val="tx1"/>
                </a:solidFill>
              </a:rPr>
              <a:t>4. Publication and opposition - </a:t>
            </a:r>
            <a:r>
              <a:rPr lang="en-US" sz="1000" b="0" i="0" u="none" strike="noStrike" kern="1200" baseline="0" dirty="0" smtClean="0">
                <a:solidFill>
                  <a:schemeClr val="tx1"/>
                </a:solidFill>
              </a:rPr>
              <a:t>In many countries, the trademark is published in a journal, with a set period of time for others to oppose its registration. In a number of other countries, the trademark is published only after it has been registered, with a subsequent period provided for petitions to cancel the registration.</a:t>
            </a:r>
          </a:p>
          <a:p>
            <a:pPr algn="just"/>
            <a:r>
              <a:rPr lang="en-US" sz="1000" b="1" i="0" u="none" strike="noStrike" kern="1200" baseline="0" dirty="0" smtClean="0">
                <a:solidFill>
                  <a:schemeClr val="tx1"/>
                </a:solidFill>
              </a:rPr>
              <a:t>5. Registration - </a:t>
            </a:r>
            <a:r>
              <a:rPr lang="en-US" sz="1000" b="0" i="0" u="none" strike="noStrike" kern="1200" baseline="0" dirty="0" smtClean="0">
                <a:solidFill>
                  <a:schemeClr val="tx1"/>
                </a:solidFill>
              </a:rPr>
              <a:t>Once it has been decided that there are no grounds for refusal, the trademark is registered, and a registration certificate is issued that is generally valid for 10 years.</a:t>
            </a:r>
          </a:p>
          <a:p>
            <a:pPr algn="just"/>
            <a:r>
              <a:rPr lang="en-US" sz="1000" b="1" i="0" u="none" strike="noStrike" kern="1200" baseline="0" dirty="0" smtClean="0">
                <a:solidFill>
                  <a:schemeClr val="tx1"/>
                </a:solidFill>
              </a:rPr>
              <a:t>6. Renewal - </a:t>
            </a:r>
            <a:r>
              <a:rPr lang="en-US" sz="1000" b="0" i="0" u="none" strike="noStrike" kern="1200" baseline="0" dirty="0" smtClean="0">
                <a:solidFill>
                  <a:schemeClr val="tx1"/>
                </a:solidFill>
              </a:rPr>
              <a:t>The trademark may be renewed indefinitely by paying the required renewal fees, but the registration may be canceled entirely or for certain goods/services if the trademark has not been used for a certain period of time specified in the relevant trademark law.</a:t>
            </a:r>
          </a:p>
          <a:p>
            <a:pPr algn="just"/>
            <a:endParaRPr lang="en-US" sz="1200" b="0" i="0" u="none" strike="noStrike" kern="1200" baseline="0" dirty="0" smtClean="0">
              <a:solidFill>
                <a:schemeClr val="tx1"/>
              </a:solidFill>
              <a:latin typeface="Arial" charset="0"/>
              <a:ea typeface="+mn-ea"/>
              <a:cs typeface="Arial" charset="0"/>
            </a:endParaRPr>
          </a:p>
          <a:p>
            <a:pPr algn="just"/>
            <a:endParaRPr lang="en-US" sz="1200" b="0" i="0" u="none" strike="noStrike" kern="1200" baseline="0" dirty="0" smtClean="0">
              <a:solidFill>
                <a:schemeClr val="tx1"/>
              </a:solidFill>
              <a:latin typeface="Arial" charset="0"/>
              <a:ea typeface="+mn-ea"/>
              <a:cs typeface="Arial" charset="0"/>
            </a:endParaRPr>
          </a:p>
        </p:txBody>
      </p:sp>
    </p:spTree>
    <p:extLst>
      <p:ext uri="{BB962C8B-B14F-4D97-AF65-F5344CB8AC3E}">
        <p14:creationId xmlns:p14="http://schemas.microsoft.com/office/powerpoint/2010/main" val="243849465"/>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pPr algn="just"/>
            <a:r>
              <a:rPr lang="en-US" sz="1200" b="0" i="1" u="none" strike="noStrike" kern="1200" baseline="0" dirty="0" smtClean="0">
                <a:solidFill>
                  <a:schemeClr val="tx1"/>
                </a:solidFill>
                <a:latin typeface="Arial" charset="0"/>
                <a:ea typeface="+mn-ea"/>
                <a:cs typeface="Arial" charset="0"/>
              </a:rPr>
              <a:t>Example: </a:t>
            </a:r>
            <a:r>
              <a:rPr lang="en-US" sz="1200" b="0" i="0" u="none" strike="noStrike" kern="1200" baseline="0" dirty="0" smtClean="0">
                <a:solidFill>
                  <a:schemeClr val="tx1"/>
                </a:solidFill>
                <a:latin typeface="Arial" charset="0"/>
                <a:ea typeface="+mn-ea"/>
                <a:cs typeface="Arial" charset="0"/>
              </a:rPr>
              <a:t>DELTA® is a registered trademark in the European Union belonging to different companies for air transportation services,</a:t>
            </a:r>
          </a:p>
          <a:p>
            <a:pPr algn="just"/>
            <a:r>
              <a:rPr lang="en-US" sz="1200" b="0" i="0" u="none" strike="noStrike" kern="1200" baseline="0" dirty="0" smtClean="0">
                <a:solidFill>
                  <a:schemeClr val="tx1"/>
                </a:solidFill>
                <a:latin typeface="Arial" charset="0"/>
                <a:ea typeface="+mn-ea"/>
                <a:cs typeface="Arial" charset="0"/>
              </a:rPr>
              <a:t>welding machines, swimming pools and cigarettes. </a:t>
            </a:r>
          </a:p>
          <a:p>
            <a:pPr algn="just"/>
            <a:endParaRPr lang="en-US" sz="1200" b="0" i="0" u="none" strike="noStrike" kern="1200" baseline="0" dirty="0" smtClean="0">
              <a:solidFill>
                <a:schemeClr val="tx1"/>
              </a:solidFill>
              <a:latin typeface="Arial" charset="0"/>
              <a:ea typeface="+mn-ea"/>
              <a:cs typeface="Arial" charset="0"/>
            </a:endParaRPr>
          </a:p>
          <a:p>
            <a:pPr algn="just"/>
            <a:r>
              <a:rPr lang="en-US" sz="1200" b="0" i="0" u="none" strike="noStrike" kern="1200" baseline="0" dirty="0" smtClean="0">
                <a:solidFill>
                  <a:schemeClr val="tx1"/>
                </a:solidFill>
                <a:latin typeface="Arial" charset="0"/>
                <a:ea typeface="+mn-ea"/>
                <a:cs typeface="Arial" charset="0"/>
              </a:rPr>
              <a:t>Having to deal with identical or similar trademarks in the same marketplace is a situation that is best avoided by conducting a timely trademark search. If, despite such efforts, a conflict arises with the same or a confusingly similar trademark, you will need to judge in each case what would be the appropriate response:</a:t>
            </a:r>
          </a:p>
          <a:p>
            <a:pPr algn="just"/>
            <a:r>
              <a:rPr lang="en-US" sz="1200" b="0" i="0" u="none" strike="noStrike" kern="1200" baseline="0" dirty="0" smtClean="0">
                <a:solidFill>
                  <a:schemeClr val="tx1"/>
                </a:solidFill>
                <a:latin typeface="Arial" charset="0"/>
                <a:ea typeface="+mn-ea"/>
                <a:cs typeface="Arial" charset="0"/>
              </a:rPr>
              <a:t>• One option is to enter into a </a:t>
            </a:r>
            <a:r>
              <a:rPr lang="en-US" sz="1200" b="1" i="0" u="none" strike="noStrike" kern="1200" baseline="0" dirty="0" smtClean="0">
                <a:solidFill>
                  <a:schemeClr val="tx1"/>
                </a:solidFill>
                <a:latin typeface="Arial" charset="0"/>
                <a:ea typeface="+mn-ea"/>
                <a:cs typeface="Arial" charset="0"/>
              </a:rPr>
              <a:t>coexistence agreement </a:t>
            </a:r>
            <a:r>
              <a:rPr lang="en-US" sz="1200" b="0" i="0" u="none" strike="noStrike" kern="1200" baseline="0" dirty="0" smtClean="0">
                <a:solidFill>
                  <a:schemeClr val="tx1"/>
                </a:solidFill>
                <a:latin typeface="Arial" charset="0"/>
                <a:ea typeface="+mn-ea"/>
                <a:cs typeface="Arial" charset="0"/>
              </a:rPr>
              <a:t>with the owner of the conflicting trademark. The main objective of such an agreement is to achieve peaceful coexistence by spelling out how the parties can exist together in the marketplace.</a:t>
            </a:r>
          </a:p>
          <a:p>
            <a:pPr algn="just"/>
            <a:r>
              <a:rPr lang="en-US" sz="1200" b="0" i="0" u="none" strike="noStrike" kern="1200" baseline="0" dirty="0" smtClean="0">
                <a:solidFill>
                  <a:schemeClr val="tx1"/>
                </a:solidFill>
                <a:latin typeface="Arial" charset="0"/>
                <a:ea typeface="+mn-ea"/>
                <a:cs typeface="Arial" charset="0"/>
              </a:rPr>
              <a:t>• In some situations, litigation may be the only appropriate response to settle a conflict with identical or similar trademarks in the same marketplace.</a:t>
            </a:r>
          </a:p>
          <a:p>
            <a:pPr algn="just"/>
            <a:r>
              <a:rPr lang="en-US" sz="1200" b="0" i="0" u="none" strike="noStrike" kern="1200" baseline="0" dirty="0" smtClean="0">
                <a:solidFill>
                  <a:schemeClr val="tx1"/>
                </a:solidFill>
                <a:latin typeface="Arial" charset="0"/>
                <a:ea typeface="+mn-ea"/>
                <a:cs typeface="Arial" charset="0"/>
              </a:rPr>
              <a:t>• Other options are </a:t>
            </a:r>
            <a:r>
              <a:rPr lang="en-US" sz="1200" b="1" i="0" u="none" strike="noStrike" kern="1200" baseline="0" dirty="0" smtClean="0">
                <a:solidFill>
                  <a:schemeClr val="tx1"/>
                </a:solidFill>
                <a:latin typeface="Arial" charset="0"/>
                <a:ea typeface="+mn-ea"/>
                <a:cs typeface="Arial" charset="0"/>
              </a:rPr>
              <a:t>buying </a:t>
            </a:r>
            <a:r>
              <a:rPr lang="en-US" sz="1200" b="0" i="0" u="none" strike="noStrike" kern="1200" baseline="0" dirty="0" smtClean="0">
                <a:solidFill>
                  <a:schemeClr val="tx1"/>
                </a:solidFill>
                <a:latin typeface="Arial" charset="0"/>
                <a:ea typeface="+mn-ea"/>
                <a:cs typeface="Arial" charset="0"/>
              </a:rPr>
              <a:t>(or selling) or </a:t>
            </a:r>
            <a:r>
              <a:rPr lang="en-US" sz="1200" b="1" i="0" u="none" strike="noStrike" kern="1200" baseline="0" dirty="0" smtClean="0">
                <a:solidFill>
                  <a:schemeClr val="tx1"/>
                </a:solidFill>
                <a:latin typeface="Arial" charset="0"/>
                <a:ea typeface="+mn-ea"/>
                <a:cs typeface="Arial" charset="0"/>
              </a:rPr>
              <a:t>licensing </a:t>
            </a:r>
            <a:r>
              <a:rPr lang="en-US" sz="1200" b="0" i="0" u="none" strike="noStrike" kern="1200" baseline="0" dirty="0" smtClean="0">
                <a:solidFill>
                  <a:schemeClr val="tx1"/>
                </a:solidFill>
                <a:latin typeface="Arial" charset="0"/>
                <a:ea typeface="+mn-ea"/>
                <a:cs typeface="Arial" charset="0"/>
              </a:rPr>
              <a:t>the conflicting trademark.</a:t>
            </a:r>
            <a:endParaRPr lang="en-US" dirty="0"/>
          </a:p>
        </p:txBody>
      </p:sp>
      <p:sp>
        <p:nvSpPr>
          <p:cNvPr id="4" name="Slide Number Placeholder 3"/>
          <p:cNvSpPr>
            <a:spLocks noGrp="1"/>
          </p:cNvSpPr>
          <p:nvPr>
            <p:ph type="sldNum" sz="quarter" idx="10"/>
          </p:nvPr>
        </p:nvSpPr>
        <p:spPr/>
        <p:txBody>
          <a:bodyPr/>
          <a:lstStyle/>
          <a:p>
            <a:pPr>
              <a:defRPr/>
            </a:pPr>
            <a:fld id="{CA84FE9B-D5D4-4B76-87EA-A08EA8B20C62}" type="slidenum">
              <a:rPr lang="en-US" smtClean="0"/>
              <a:pPr>
                <a:defRPr/>
              </a:pPr>
              <a:t>37</a:t>
            </a:fld>
            <a:endParaRPr lang="en-US"/>
          </a:p>
        </p:txBody>
      </p:sp>
    </p:spTree>
    <p:extLst>
      <p:ext uri="{BB962C8B-B14F-4D97-AF65-F5344CB8AC3E}">
        <p14:creationId xmlns:p14="http://schemas.microsoft.com/office/powerpoint/2010/main" val="3351314527"/>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r>
              <a:rPr lang="en-US" dirty="0" smtClean="0"/>
              <a:t>THIS SLIDE CAN BE ADAPTED WITH INFORMATION</a:t>
            </a:r>
            <a:r>
              <a:rPr lang="en-US" baseline="0" dirty="0" smtClean="0"/>
              <a:t> ON WHETHER MODIFICATIONS TO THE TRADEMARK REQUIRE THE SUBMISSION OF A NEW APPLICATION</a:t>
            </a:r>
            <a:endParaRPr lang="en-US" dirty="0" smtClean="0"/>
          </a:p>
          <a:p>
            <a:endParaRPr lang="en-US" dirty="0"/>
          </a:p>
        </p:txBody>
      </p:sp>
      <p:sp>
        <p:nvSpPr>
          <p:cNvPr id="4" name="Slide Number Placeholder 3"/>
          <p:cNvSpPr>
            <a:spLocks noGrp="1"/>
          </p:cNvSpPr>
          <p:nvPr>
            <p:ph type="sldNum" sz="quarter" idx="10"/>
          </p:nvPr>
        </p:nvSpPr>
        <p:spPr/>
        <p:txBody>
          <a:bodyPr/>
          <a:lstStyle/>
          <a:p>
            <a:pPr>
              <a:defRPr/>
            </a:pPr>
            <a:fld id="{CA84FE9B-D5D4-4B76-87EA-A08EA8B20C62}" type="slidenum">
              <a:rPr lang="en-US" smtClean="0"/>
              <a:pPr>
                <a:defRPr/>
              </a:pPr>
              <a:t>38</a:t>
            </a:fld>
            <a:endParaRPr lang="en-US"/>
          </a:p>
        </p:txBody>
      </p:sp>
    </p:spTree>
    <p:extLst>
      <p:ext uri="{BB962C8B-B14F-4D97-AF65-F5344CB8AC3E}">
        <p14:creationId xmlns:p14="http://schemas.microsoft.com/office/powerpoint/2010/main" val="2027541230"/>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a:xfrm>
            <a:off x="731837" y="4714410"/>
            <a:ext cx="5438140" cy="4466987"/>
          </a:xfrm>
        </p:spPr>
        <p:txBody>
          <a:bodyPr/>
          <a:lstStyle/>
          <a:p>
            <a:pPr algn="just"/>
            <a:r>
              <a:rPr lang="en-US" sz="1200" b="0" i="0" u="none" strike="noStrike" kern="1200" baseline="0" dirty="0" smtClean="0">
                <a:solidFill>
                  <a:schemeClr val="tx1"/>
                </a:solidFill>
                <a:latin typeface="Arial" charset="0"/>
                <a:ea typeface="+mn-ea"/>
                <a:cs typeface="Arial" charset="0"/>
              </a:rPr>
              <a:t>THIS SLIDE CAN BE ADAPTED WITH INFORMATION ON HOW THE COUNTRY DEALS WITH SUCH A SITUATION</a:t>
            </a:r>
          </a:p>
          <a:p>
            <a:pPr algn="just"/>
            <a:r>
              <a:rPr lang="en-US" sz="1200" b="0" i="0" u="none" strike="noStrike" kern="1200" baseline="0" dirty="0" smtClean="0">
                <a:solidFill>
                  <a:schemeClr val="tx1"/>
                </a:solidFill>
                <a:latin typeface="Arial" charset="0"/>
                <a:ea typeface="+mn-ea"/>
                <a:cs typeface="Arial" charset="0"/>
              </a:rPr>
              <a:t>For example, if the business is producing knives and forks, the trademark application should be made for the corresponding goods in class 8 of the Nice System. If, however, you wish to market other kitchen utensils (such as containers, pans or pots) using the same trademark, you will also have to register the trademark for the corresponding goods in class 21. In some countries you would have to make a separate application for each class of product whereas in others you may cover a number of classes with a single application.</a:t>
            </a:r>
            <a:endParaRPr lang="en-US" dirty="0"/>
          </a:p>
        </p:txBody>
      </p:sp>
      <p:sp>
        <p:nvSpPr>
          <p:cNvPr id="4" name="Slide Number Placeholder 3"/>
          <p:cNvSpPr>
            <a:spLocks noGrp="1"/>
          </p:cNvSpPr>
          <p:nvPr>
            <p:ph type="sldNum" sz="quarter" idx="10"/>
          </p:nvPr>
        </p:nvSpPr>
        <p:spPr/>
        <p:txBody>
          <a:bodyPr/>
          <a:lstStyle/>
          <a:p>
            <a:pPr>
              <a:defRPr/>
            </a:pPr>
            <a:fld id="{CA84FE9B-D5D4-4B76-87EA-A08EA8B20C62}" type="slidenum">
              <a:rPr lang="en-US" smtClean="0"/>
              <a:pPr>
                <a:defRPr/>
              </a:pPr>
              <a:t>39</a:t>
            </a:fld>
            <a:endParaRPr lang="en-US"/>
          </a:p>
        </p:txBody>
      </p:sp>
    </p:spTree>
    <p:extLst>
      <p:ext uri="{BB962C8B-B14F-4D97-AF65-F5344CB8AC3E}">
        <p14:creationId xmlns:p14="http://schemas.microsoft.com/office/powerpoint/2010/main" val="1554841059"/>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pPr algn="just"/>
            <a:r>
              <a:rPr lang="en-US" sz="1200" b="0" i="0" u="none" strike="noStrike" kern="1200" baseline="0" dirty="0" smtClean="0">
                <a:solidFill>
                  <a:schemeClr val="tx1"/>
                </a:solidFill>
                <a:latin typeface="Arial" charset="0"/>
                <a:ea typeface="+mn-ea"/>
                <a:cs typeface="Arial" charset="0"/>
              </a:rPr>
              <a:t>THIS SLIDE CAN BE ADAPTED WITH INFORMATION ON WHETHER THE SHAPE OF THE PRODUCT CAN BE PROTECTED AS A THREE DIMENSIONAL PRODUCT  </a:t>
            </a:r>
          </a:p>
          <a:p>
            <a:pPr algn="just"/>
            <a:endParaRPr lang="en-US" sz="1200" b="0" i="0" u="none" strike="noStrike" kern="1200" baseline="0" dirty="0" smtClean="0">
              <a:solidFill>
                <a:schemeClr val="tx1"/>
              </a:solidFill>
              <a:latin typeface="Arial" charset="0"/>
              <a:ea typeface="+mn-ea"/>
              <a:cs typeface="Arial" charset="0"/>
            </a:endParaRPr>
          </a:p>
          <a:p>
            <a:pPr algn="just"/>
            <a:r>
              <a:rPr lang="en-US" sz="1200" b="0" i="0" u="none" strike="noStrike" kern="1200" baseline="0" dirty="0" smtClean="0">
                <a:solidFill>
                  <a:schemeClr val="tx1"/>
                </a:solidFill>
                <a:latin typeface="Arial" charset="0"/>
                <a:ea typeface="+mn-ea"/>
                <a:cs typeface="Arial" charset="0"/>
              </a:rPr>
              <a:t>The shape of your product can be an important element of your brand and there are a variety of ways to protect this element.</a:t>
            </a:r>
          </a:p>
          <a:p>
            <a:pPr algn="just"/>
            <a:r>
              <a:rPr lang="en-US" sz="1200" b="0" i="0" u="none" strike="noStrike" kern="1200" baseline="0" dirty="0" smtClean="0">
                <a:solidFill>
                  <a:schemeClr val="tx1"/>
                </a:solidFill>
                <a:latin typeface="Arial" charset="0"/>
                <a:ea typeface="+mn-ea"/>
                <a:cs typeface="Arial" charset="0"/>
              </a:rPr>
              <a:t>• The shape of a product may usually be protected as an </a:t>
            </a:r>
            <a:r>
              <a:rPr lang="en-US" sz="1200" b="1" i="0" u="none" strike="noStrike" kern="1200" baseline="0" dirty="0" smtClean="0">
                <a:solidFill>
                  <a:schemeClr val="tx1"/>
                </a:solidFill>
                <a:latin typeface="Arial" charset="0"/>
                <a:ea typeface="+mn-ea"/>
                <a:cs typeface="Arial" charset="0"/>
              </a:rPr>
              <a:t>industrial design</a:t>
            </a:r>
            <a:r>
              <a:rPr lang="en-US" sz="1200" b="0" i="0" u="none" strike="noStrike" kern="1200" baseline="0" dirty="0" smtClean="0">
                <a:solidFill>
                  <a:schemeClr val="tx1"/>
                </a:solidFill>
                <a:latin typeface="Arial" charset="0"/>
                <a:ea typeface="+mn-ea"/>
                <a:cs typeface="Arial" charset="0"/>
              </a:rPr>
              <a:t>. Often, a business will register the shape of its product as an </a:t>
            </a:r>
            <a:r>
              <a:rPr lang="en-US" sz="1200" b="0" i="1" u="none" strike="noStrike" kern="1200" baseline="0" dirty="0" smtClean="0">
                <a:solidFill>
                  <a:schemeClr val="tx1"/>
                </a:solidFill>
                <a:latin typeface="Arial" charset="0"/>
                <a:ea typeface="+mn-ea"/>
                <a:cs typeface="Arial" charset="0"/>
              </a:rPr>
              <a:t>industrial design </a:t>
            </a:r>
            <a:r>
              <a:rPr lang="en-US" sz="1200" b="0" i="0" u="none" strike="noStrike" kern="1200" baseline="0" dirty="0" smtClean="0">
                <a:solidFill>
                  <a:schemeClr val="tx1"/>
                </a:solidFill>
                <a:latin typeface="Arial" charset="0"/>
                <a:ea typeface="+mn-ea"/>
                <a:cs typeface="Arial" charset="0"/>
              </a:rPr>
              <a:t>and once it acquires distinctive character through use, they will then register it as a </a:t>
            </a:r>
            <a:r>
              <a:rPr lang="en-US" sz="1200" b="0" i="1" u="none" strike="noStrike" kern="1200" baseline="0" dirty="0" smtClean="0">
                <a:solidFill>
                  <a:schemeClr val="tx1"/>
                </a:solidFill>
                <a:latin typeface="Arial" charset="0"/>
                <a:ea typeface="+mn-ea"/>
                <a:cs typeface="Arial" charset="0"/>
              </a:rPr>
              <a:t>three-dimensional trademark</a:t>
            </a:r>
            <a:r>
              <a:rPr lang="en-US" sz="1200" b="0" i="0" u="none" strike="noStrike" kern="1200" baseline="0" dirty="0" smtClean="0">
                <a:solidFill>
                  <a:schemeClr val="tx1"/>
                </a:solidFill>
                <a:latin typeface="Arial" charset="0"/>
                <a:ea typeface="+mn-ea"/>
                <a:cs typeface="Arial" charset="0"/>
              </a:rPr>
              <a:t>. In most countries, you can register the shape of a product as a </a:t>
            </a:r>
            <a:r>
              <a:rPr lang="en-US" sz="1200" b="1" i="0" u="none" strike="noStrike" kern="1200" baseline="0" dirty="0" smtClean="0">
                <a:solidFill>
                  <a:schemeClr val="tx1"/>
                </a:solidFill>
                <a:latin typeface="Arial" charset="0"/>
                <a:ea typeface="+mn-ea"/>
                <a:cs typeface="Arial" charset="0"/>
              </a:rPr>
              <a:t>three-dimensional trademark</a:t>
            </a:r>
            <a:r>
              <a:rPr lang="en-US" sz="1200" b="0" i="0" u="none" strike="noStrike" kern="1200" baseline="0" dirty="0" smtClean="0">
                <a:solidFill>
                  <a:schemeClr val="tx1"/>
                </a:solidFill>
                <a:latin typeface="Arial" charset="0"/>
                <a:ea typeface="+mn-ea"/>
                <a:cs typeface="Arial" charset="0"/>
              </a:rPr>
              <a:t>, provided the shape performs the function of a trademark in the marketplace. To qualify, the shape of the product must be distinctive. The shape should also not be dictated by the </a:t>
            </a:r>
            <a:r>
              <a:rPr lang="en-US" sz="1200" b="0" i="1" u="none" strike="noStrike" kern="1200" baseline="0" dirty="0" smtClean="0">
                <a:solidFill>
                  <a:schemeClr val="tx1"/>
                </a:solidFill>
                <a:latin typeface="Arial" charset="0"/>
                <a:ea typeface="+mn-ea"/>
                <a:cs typeface="Arial" charset="0"/>
              </a:rPr>
              <a:t>function </a:t>
            </a:r>
            <a:r>
              <a:rPr lang="en-US" sz="1200" b="0" i="0" u="none" strike="noStrike" kern="1200" baseline="0" dirty="0" smtClean="0">
                <a:solidFill>
                  <a:schemeClr val="tx1"/>
                </a:solidFill>
                <a:latin typeface="Arial" charset="0"/>
                <a:ea typeface="+mn-ea"/>
                <a:cs typeface="Arial" charset="0"/>
              </a:rPr>
              <a:t>of the product. In general, forms and shapes that are too simple or that have been extensively used are not protected. Some countries go even further and require that the particular shape must be </a:t>
            </a:r>
            <a:r>
              <a:rPr lang="en-US" sz="1200" b="0" i="1" u="none" strike="noStrike" kern="1200" baseline="0" dirty="0" smtClean="0">
                <a:solidFill>
                  <a:schemeClr val="tx1"/>
                </a:solidFill>
                <a:latin typeface="Arial" charset="0"/>
                <a:ea typeface="+mn-ea"/>
                <a:cs typeface="Arial" charset="0"/>
              </a:rPr>
              <a:t>distinctive by itself </a:t>
            </a:r>
            <a:r>
              <a:rPr lang="en-US" sz="1200" b="0" i="0" u="none" strike="noStrike" kern="1200" baseline="0" dirty="0" smtClean="0">
                <a:solidFill>
                  <a:schemeClr val="tx1"/>
                </a:solidFill>
                <a:latin typeface="Arial" charset="0"/>
                <a:ea typeface="+mn-ea"/>
                <a:cs typeface="Arial" charset="0"/>
              </a:rPr>
              <a:t>for consumers. This means that consumers must recognize and connect the particular shaped product only with your business (like the triangular shape of TOBLERONE® or the distinctive shape of Apple’s iPod®). The advantage of trademark protection, rather than industrial design protection, is that it may last indefinitely and is usually cheaper to obtain.</a:t>
            </a:r>
          </a:p>
          <a:p>
            <a:pPr algn="just"/>
            <a:r>
              <a:rPr lang="en-US" sz="1200" b="0" i="0" u="none" strike="noStrike" kern="1200" baseline="0" dirty="0" smtClean="0">
                <a:solidFill>
                  <a:schemeClr val="tx1"/>
                </a:solidFill>
                <a:latin typeface="Arial" charset="0"/>
                <a:ea typeface="+mn-ea"/>
                <a:cs typeface="Arial" charset="0"/>
              </a:rPr>
              <a:t>• Some jurisdictions provide protection for </a:t>
            </a:r>
            <a:r>
              <a:rPr lang="en-US" sz="1200" b="1" i="0" u="none" strike="noStrike" kern="1200" baseline="0" dirty="0" smtClean="0">
                <a:solidFill>
                  <a:schemeClr val="tx1"/>
                </a:solidFill>
                <a:latin typeface="Arial" charset="0"/>
                <a:ea typeface="+mn-ea"/>
                <a:cs typeface="Arial" charset="0"/>
              </a:rPr>
              <a:t>trade dress/get-up </a:t>
            </a:r>
            <a:r>
              <a:rPr lang="en-US" sz="1200" b="0" i="0" u="none" strike="noStrike" kern="1200" baseline="0" dirty="0" smtClean="0">
                <a:solidFill>
                  <a:schemeClr val="tx1"/>
                </a:solidFill>
                <a:latin typeface="Arial" charset="0"/>
                <a:ea typeface="+mn-ea"/>
                <a:cs typeface="Arial" charset="0"/>
              </a:rPr>
              <a:t>through trademark or unfair competition laws, which may protect the distinctive packaging or shape of a product. In some countries, the requirements are the same as for trademark law in that the shape needs to be </a:t>
            </a:r>
            <a:r>
              <a:rPr lang="en-US" sz="1200" b="0" i="1" u="none" strike="noStrike" kern="1200" baseline="0" dirty="0" smtClean="0">
                <a:solidFill>
                  <a:schemeClr val="tx1"/>
                </a:solidFill>
                <a:latin typeface="Arial" charset="0"/>
                <a:ea typeface="+mn-ea"/>
                <a:cs typeface="Arial" charset="0"/>
              </a:rPr>
              <a:t>distinctive </a:t>
            </a:r>
            <a:r>
              <a:rPr lang="en-US" sz="1200" b="0" i="0" u="none" strike="noStrike" kern="1200" baseline="0" dirty="0" smtClean="0">
                <a:solidFill>
                  <a:schemeClr val="tx1"/>
                </a:solidFill>
                <a:latin typeface="Arial" charset="0"/>
                <a:ea typeface="+mn-ea"/>
                <a:cs typeface="Arial" charset="0"/>
              </a:rPr>
              <a:t>and the feature protected cannot serve as a </a:t>
            </a:r>
            <a:r>
              <a:rPr lang="en-US" sz="1200" b="0" i="1" u="none" strike="noStrike" kern="1200" baseline="0" dirty="0" smtClean="0">
                <a:solidFill>
                  <a:schemeClr val="tx1"/>
                </a:solidFill>
                <a:latin typeface="Arial" charset="0"/>
                <a:ea typeface="+mn-ea"/>
                <a:cs typeface="Arial" charset="0"/>
              </a:rPr>
              <a:t>functional </a:t>
            </a:r>
            <a:r>
              <a:rPr lang="en-US" sz="1200" b="0" i="0" u="none" strike="noStrike" kern="1200" baseline="0" dirty="0" smtClean="0">
                <a:solidFill>
                  <a:schemeClr val="tx1"/>
                </a:solidFill>
                <a:latin typeface="Arial" charset="0"/>
                <a:ea typeface="+mn-ea"/>
                <a:cs typeface="Arial" charset="0"/>
              </a:rPr>
              <a:t>element.</a:t>
            </a:r>
          </a:p>
          <a:p>
            <a:pPr algn="just"/>
            <a:r>
              <a:rPr lang="en-US" sz="1200" b="0" i="0" u="none" strike="noStrike" kern="1200" baseline="0" dirty="0" smtClean="0">
                <a:solidFill>
                  <a:schemeClr val="tx1"/>
                </a:solidFill>
                <a:latin typeface="Arial" charset="0"/>
                <a:ea typeface="+mn-ea"/>
                <a:cs typeface="Arial" charset="0"/>
              </a:rPr>
              <a:t>• Some original shapes may also qualify for </a:t>
            </a:r>
            <a:r>
              <a:rPr lang="en-US" sz="1200" b="1" i="0" u="none" strike="noStrike" kern="1200" baseline="0" dirty="0" smtClean="0">
                <a:solidFill>
                  <a:schemeClr val="tx1"/>
                </a:solidFill>
                <a:latin typeface="Arial" charset="0"/>
                <a:ea typeface="+mn-ea"/>
                <a:cs typeface="Arial" charset="0"/>
              </a:rPr>
              <a:t>copyright </a:t>
            </a:r>
            <a:r>
              <a:rPr lang="en-US" sz="1200" b="0" i="0" u="none" strike="noStrike" kern="1200" baseline="0" dirty="0" smtClean="0">
                <a:solidFill>
                  <a:schemeClr val="tx1"/>
                </a:solidFill>
                <a:latin typeface="Arial" charset="0"/>
                <a:ea typeface="+mn-ea"/>
                <a:cs typeface="Arial" charset="0"/>
              </a:rPr>
              <a:t>protection. This is not as strong as trademark or design protection, but it is very helpful in certain circumstances; for example in countries where you have not registered a trademark/design, or if your trademark/design has been invalidated.</a:t>
            </a:r>
          </a:p>
          <a:p>
            <a:pPr algn="just"/>
            <a:r>
              <a:rPr lang="en-US" sz="1200" b="0" i="0" u="none" strike="noStrike" kern="1200" baseline="0" dirty="0" smtClean="0">
                <a:solidFill>
                  <a:schemeClr val="tx1"/>
                </a:solidFill>
                <a:latin typeface="Arial" charset="0"/>
                <a:ea typeface="+mn-ea"/>
                <a:cs typeface="Arial" charset="0"/>
              </a:rPr>
              <a:t>• Sometimes, the shape of your product may be protected by a </a:t>
            </a:r>
            <a:r>
              <a:rPr lang="en-US" sz="1200" b="1" i="0" u="none" strike="noStrike" kern="1200" baseline="0" dirty="0" smtClean="0">
                <a:solidFill>
                  <a:schemeClr val="tx1"/>
                </a:solidFill>
                <a:latin typeface="Arial" charset="0"/>
                <a:ea typeface="+mn-ea"/>
                <a:cs typeface="Arial" charset="0"/>
              </a:rPr>
              <a:t>variety of IP rights</a:t>
            </a:r>
            <a:r>
              <a:rPr lang="en-US" sz="1200" b="0" i="0" u="none" strike="noStrike" kern="1200" baseline="0" dirty="0" smtClean="0">
                <a:solidFill>
                  <a:schemeClr val="tx1"/>
                </a:solidFill>
                <a:latin typeface="Arial" charset="0"/>
                <a:ea typeface="+mn-ea"/>
                <a:cs typeface="Arial" charset="0"/>
              </a:rPr>
              <a:t>.</a:t>
            </a:r>
            <a:endParaRPr lang="en-US" dirty="0"/>
          </a:p>
        </p:txBody>
      </p:sp>
      <p:sp>
        <p:nvSpPr>
          <p:cNvPr id="4" name="Slide Number Placeholder 3"/>
          <p:cNvSpPr>
            <a:spLocks noGrp="1"/>
          </p:cNvSpPr>
          <p:nvPr>
            <p:ph type="sldNum" sz="quarter" idx="10"/>
          </p:nvPr>
        </p:nvSpPr>
        <p:spPr/>
        <p:txBody>
          <a:bodyPr/>
          <a:lstStyle/>
          <a:p>
            <a:pPr>
              <a:defRPr/>
            </a:pPr>
            <a:fld id="{CA84FE9B-D5D4-4B76-87EA-A08EA8B20C62}" type="slidenum">
              <a:rPr lang="en-US" smtClean="0"/>
              <a:pPr>
                <a:defRPr/>
              </a:pPr>
              <a:t>40</a:t>
            </a:fld>
            <a:endParaRPr lang="en-US"/>
          </a:p>
        </p:txBody>
      </p:sp>
    </p:spTree>
    <p:extLst>
      <p:ext uri="{BB962C8B-B14F-4D97-AF65-F5344CB8AC3E}">
        <p14:creationId xmlns:p14="http://schemas.microsoft.com/office/powerpoint/2010/main" val="2589951352"/>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7"/>
          <p:cNvSpPr>
            <a:spLocks noGrp="1" noChangeArrowheads="1"/>
          </p:cNvSpPr>
          <p:nvPr>
            <p:ph type="sldNum" sz="quarter" idx="5"/>
          </p:nvPr>
        </p:nvSpPr>
        <p:spPr>
          <a:noFill/>
        </p:spPr>
        <p:txBody>
          <a:bodyPr/>
          <a:lstStyle>
            <a:lvl1pPr eaLnBrk="0" hangingPunct="0">
              <a:defRPr sz="2400">
                <a:solidFill>
                  <a:schemeClr val="tx1"/>
                </a:solidFill>
                <a:latin typeface="Arial" charset="0"/>
                <a:cs typeface="Arial" charset="0"/>
              </a:defRPr>
            </a:lvl1pPr>
            <a:lvl2pPr marL="742950" indent="-285750" eaLnBrk="0" hangingPunct="0">
              <a:defRPr sz="2400">
                <a:solidFill>
                  <a:schemeClr val="tx1"/>
                </a:solidFill>
                <a:latin typeface="Arial" charset="0"/>
                <a:cs typeface="Arial" charset="0"/>
              </a:defRPr>
            </a:lvl2pPr>
            <a:lvl3pPr marL="1143000" indent="-228600" eaLnBrk="0" hangingPunct="0">
              <a:defRPr sz="2400">
                <a:solidFill>
                  <a:schemeClr val="tx1"/>
                </a:solidFill>
                <a:latin typeface="Arial" charset="0"/>
                <a:cs typeface="Arial" charset="0"/>
              </a:defRPr>
            </a:lvl3pPr>
            <a:lvl4pPr marL="1600200" indent="-228600" eaLnBrk="0" hangingPunct="0">
              <a:defRPr sz="2400">
                <a:solidFill>
                  <a:schemeClr val="tx1"/>
                </a:solidFill>
                <a:latin typeface="Arial" charset="0"/>
                <a:cs typeface="Arial" charset="0"/>
              </a:defRPr>
            </a:lvl4pPr>
            <a:lvl5pPr marL="2057400" indent="-228600" eaLnBrk="0" hangingPunct="0">
              <a:defRPr sz="2400">
                <a:solidFill>
                  <a:schemeClr val="tx1"/>
                </a:solidFill>
                <a:latin typeface="Arial" charset="0"/>
                <a:cs typeface="Arial" charset="0"/>
              </a:defRPr>
            </a:lvl5pPr>
            <a:lvl6pPr marL="2514600" indent="-228600" eaLnBrk="0" fontAlgn="base" hangingPunct="0">
              <a:spcBef>
                <a:spcPct val="50000"/>
              </a:spcBef>
              <a:spcAft>
                <a:spcPct val="0"/>
              </a:spcAft>
              <a:defRPr sz="2400">
                <a:solidFill>
                  <a:schemeClr val="tx1"/>
                </a:solidFill>
                <a:latin typeface="Arial" charset="0"/>
                <a:cs typeface="Arial" charset="0"/>
              </a:defRPr>
            </a:lvl6pPr>
            <a:lvl7pPr marL="2971800" indent="-228600" eaLnBrk="0" fontAlgn="base" hangingPunct="0">
              <a:spcBef>
                <a:spcPct val="50000"/>
              </a:spcBef>
              <a:spcAft>
                <a:spcPct val="0"/>
              </a:spcAft>
              <a:defRPr sz="2400">
                <a:solidFill>
                  <a:schemeClr val="tx1"/>
                </a:solidFill>
                <a:latin typeface="Arial" charset="0"/>
                <a:cs typeface="Arial" charset="0"/>
              </a:defRPr>
            </a:lvl7pPr>
            <a:lvl8pPr marL="3429000" indent="-228600" eaLnBrk="0" fontAlgn="base" hangingPunct="0">
              <a:spcBef>
                <a:spcPct val="50000"/>
              </a:spcBef>
              <a:spcAft>
                <a:spcPct val="0"/>
              </a:spcAft>
              <a:defRPr sz="2400">
                <a:solidFill>
                  <a:schemeClr val="tx1"/>
                </a:solidFill>
                <a:latin typeface="Arial" charset="0"/>
                <a:cs typeface="Arial" charset="0"/>
              </a:defRPr>
            </a:lvl8pPr>
            <a:lvl9pPr marL="3886200" indent="-228600" eaLnBrk="0" fontAlgn="base" hangingPunct="0">
              <a:spcBef>
                <a:spcPct val="50000"/>
              </a:spcBef>
              <a:spcAft>
                <a:spcPct val="0"/>
              </a:spcAft>
              <a:defRPr sz="2400">
                <a:solidFill>
                  <a:schemeClr val="tx1"/>
                </a:solidFill>
                <a:latin typeface="Arial" charset="0"/>
                <a:cs typeface="Arial" charset="0"/>
              </a:defRPr>
            </a:lvl9pPr>
          </a:lstStyle>
          <a:p>
            <a:pPr eaLnBrk="1" hangingPunct="1"/>
            <a:fld id="{38405E63-0D80-4478-98FD-C52EE50F875D}" type="slidenum">
              <a:rPr lang="en-US" sz="1200"/>
              <a:pPr eaLnBrk="1" hangingPunct="1"/>
              <a:t>41</a:t>
            </a:fld>
            <a:endParaRPr lang="en-US" sz="1200"/>
          </a:p>
        </p:txBody>
      </p:sp>
      <p:sp>
        <p:nvSpPr>
          <p:cNvPr id="7171" name="Rectangle 2"/>
          <p:cNvSpPr>
            <a:spLocks noGrp="1" noRot="1" noChangeAspect="1" noChangeArrowheads="1" noTextEdit="1"/>
          </p:cNvSpPr>
          <p:nvPr>
            <p:ph type="sldImg"/>
          </p:nvPr>
        </p:nvSpPr>
        <p:spPr>
          <a:xfrm>
            <a:off x="1371600" y="1143000"/>
            <a:ext cx="4114800" cy="3086100"/>
          </a:xfrm>
          <a:ln/>
        </p:spPr>
      </p:sp>
      <p:sp>
        <p:nvSpPr>
          <p:cNvPr id="7172" name="Rectangle 3"/>
          <p:cNvSpPr>
            <a:spLocks noGrp="1" noChangeArrowheads="1"/>
          </p:cNvSpPr>
          <p:nvPr>
            <p:ph type="body" idx="1"/>
          </p:nvPr>
        </p:nvSpPr>
        <p:spPr>
          <a:noFill/>
        </p:spPr>
        <p:txBody>
          <a:bodyPr/>
          <a:lstStyle/>
          <a:p>
            <a:pPr marL="0" indent="0">
              <a:lnSpc>
                <a:spcPct val="80000"/>
              </a:lnSpc>
            </a:pPr>
            <a:endParaRPr lang="en-GB" altLang="en-US" sz="1100" dirty="0" smtClean="0"/>
          </a:p>
        </p:txBody>
      </p:sp>
    </p:spTree>
    <p:extLst>
      <p:ext uri="{BB962C8B-B14F-4D97-AF65-F5344CB8AC3E}">
        <p14:creationId xmlns:p14="http://schemas.microsoft.com/office/powerpoint/2010/main" val="162756599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CA84FE9B-D5D4-4B76-87EA-A08EA8B20C62}" type="slidenum">
              <a:rPr lang="en-US" smtClean="0"/>
              <a:pPr>
                <a:defRPr/>
              </a:pPr>
              <a:t>4</a:t>
            </a:fld>
            <a:endParaRPr lang="en-US"/>
          </a:p>
        </p:txBody>
      </p:sp>
    </p:spTree>
    <p:extLst>
      <p:ext uri="{BB962C8B-B14F-4D97-AF65-F5344CB8AC3E}">
        <p14:creationId xmlns:p14="http://schemas.microsoft.com/office/powerpoint/2010/main" val="3160213913"/>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r>
              <a:rPr lang="en-US" dirty="0"/>
              <a:t>Unlike patent and design rights, where missing the priority date could be fatal to your subsequent applications, in the case of trademarks missing the six-month due date means that an application filed outside of the country will only take effect from its own filing date and will not enjoy the filing date of the original application. </a:t>
            </a:r>
          </a:p>
          <a:p>
            <a:endParaRPr lang="en-US" dirty="0"/>
          </a:p>
        </p:txBody>
      </p:sp>
      <p:sp>
        <p:nvSpPr>
          <p:cNvPr id="4" name="Slide Number Placeholder 3"/>
          <p:cNvSpPr>
            <a:spLocks noGrp="1"/>
          </p:cNvSpPr>
          <p:nvPr>
            <p:ph type="sldNum" sz="quarter" idx="10"/>
          </p:nvPr>
        </p:nvSpPr>
        <p:spPr/>
        <p:txBody>
          <a:bodyPr/>
          <a:lstStyle/>
          <a:p>
            <a:pPr>
              <a:defRPr/>
            </a:pPr>
            <a:fld id="{CA84FE9B-D5D4-4B76-87EA-A08EA8B20C62}" type="slidenum">
              <a:rPr lang="en-US" smtClean="0"/>
              <a:pPr>
                <a:defRPr/>
              </a:pPr>
              <a:t>42</a:t>
            </a:fld>
            <a:endParaRPr lang="en-US"/>
          </a:p>
        </p:txBody>
      </p:sp>
    </p:spTree>
    <p:extLst>
      <p:ext uri="{BB962C8B-B14F-4D97-AF65-F5344CB8AC3E}">
        <p14:creationId xmlns:p14="http://schemas.microsoft.com/office/powerpoint/2010/main" val="1507789726"/>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CA84FE9B-D5D4-4B76-87EA-A08EA8B20C62}" type="slidenum">
              <a:rPr lang="en-US" smtClean="0"/>
              <a:pPr>
                <a:defRPr/>
              </a:pPr>
              <a:t>43</a:t>
            </a:fld>
            <a:endParaRPr lang="en-US"/>
          </a:p>
        </p:txBody>
      </p:sp>
    </p:spTree>
    <p:extLst>
      <p:ext uri="{BB962C8B-B14F-4D97-AF65-F5344CB8AC3E}">
        <p14:creationId xmlns:p14="http://schemas.microsoft.com/office/powerpoint/2010/main" val="2290422474"/>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pPr algn="just"/>
            <a:endParaRPr lang="en-US" sz="1200" b="0" i="0" u="none" strike="noStrike" kern="1200" baseline="0" dirty="0" smtClean="0">
              <a:solidFill>
                <a:schemeClr val="tx1"/>
              </a:solidFill>
              <a:latin typeface="Arial" charset="0"/>
              <a:ea typeface="+mn-ea"/>
              <a:cs typeface="Arial" charset="0"/>
            </a:endParaRPr>
          </a:p>
          <a:p>
            <a:pPr algn="just"/>
            <a:r>
              <a:rPr lang="en-US" sz="1200" b="1" i="0" u="none" strike="noStrike" kern="1200" baseline="0" dirty="0" smtClean="0">
                <a:solidFill>
                  <a:schemeClr val="tx1"/>
                </a:solidFill>
                <a:latin typeface="Arial" charset="0"/>
                <a:ea typeface="+mn-ea"/>
                <a:cs typeface="Arial" charset="0"/>
              </a:rPr>
              <a:t>Advantages of using the Madrid System </a:t>
            </a:r>
          </a:p>
          <a:p>
            <a:pPr algn="just"/>
            <a:r>
              <a:rPr lang="en-US" sz="1200" b="0" i="0" u="none" strike="noStrike" kern="1200" baseline="0" dirty="0" smtClean="0">
                <a:solidFill>
                  <a:schemeClr val="tx1"/>
                </a:solidFill>
                <a:latin typeface="Arial" charset="0"/>
                <a:ea typeface="+mn-ea"/>
                <a:cs typeface="Arial" charset="0"/>
              </a:rPr>
              <a:t>• one application form presented through one filing office seeking protection in more than 100 countries;</a:t>
            </a:r>
          </a:p>
          <a:p>
            <a:pPr algn="just"/>
            <a:r>
              <a:rPr lang="en-US" sz="1200" b="0" i="0" u="none" strike="noStrike" kern="1200" baseline="0" dirty="0" smtClean="0">
                <a:solidFill>
                  <a:schemeClr val="tx1"/>
                </a:solidFill>
                <a:latin typeface="Arial" charset="0"/>
                <a:ea typeface="+mn-ea"/>
                <a:cs typeface="Arial" charset="0"/>
              </a:rPr>
              <a:t>• one language (English, French or Spanish);</a:t>
            </a:r>
          </a:p>
          <a:p>
            <a:pPr algn="just"/>
            <a:r>
              <a:rPr lang="en-US" sz="1200" b="0" i="0" u="none" strike="noStrike" kern="1200" baseline="0" dirty="0" smtClean="0">
                <a:solidFill>
                  <a:schemeClr val="tx1"/>
                </a:solidFill>
                <a:latin typeface="Arial" charset="0"/>
                <a:ea typeface="+mn-ea"/>
                <a:cs typeface="Arial" charset="0"/>
              </a:rPr>
              <a:t>• fees paid in one currency (Swiss francs).</a:t>
            </a:r>
          </a:p>
          <a:p>
            <a:pPr algn="just"/>
            <a:r>
              <a:rPr lang="en-US" sz="1200" b="0" i="0" u="none" strike="noStrike" kern="1200" baseline="0" dirty="0" smtClean="0">
                <a:solidFill>
                  <a:schemeClr val="tx1"/>
                </a:solidFill>
                <a:latin typeface="Arial" charset="0"/>
                <a:ea typeface="+mn-ea"/>
                <a:cs typeface="Arial" charset="0"/>
              </a:rPr>
              <a:t>• This will result in one international registration.</a:t>
            </a:r>
          </a:p>
          <a:p>
            <a:pPr algn="just"/>
            <a:r>
              <a:rPr lang="en-US" sz="1200" b="0" i="0" u="none" strike="noStrike" kern="1200" baseline="0" dirty="0" smtClean="0">
                <a:solidFill>
                  <a:schemeClr val="tx1"/>
                </a:solidFill>
                <a:latin typeface="Arial" charset="0"/>
                <a:ea typeface="+mn-ea"/>
                <a:cs typeface="Arial" charset="0"/>
              </a:rPr>
              <a:t>• More countries can be added to the trademark portfolio after registration at any time.</a:t>
            </a:r>
          </a:p>
          <a:p>
            <a:pPr algn="just"/>
            <a:r>
              <a:rPr lang="en-US" sz="1200" b="0" i="0" u="none" strike="noStrike" kern="1200" baseline="0" dirty="0" smtClean="0">
                <a:solidFill>
                  <a:schemeClr val="tx1"/>
                </a:solidFill>
                <a:latin typeface="Arial" charset="0"/>
                <a:ea typeface="+mn-ea"/>
                <a:cs typeface="Arial" charset="0"/>
              </a:rPr>
              <a:t>• Subsequent changes can be managed through a single procedure.</a:t>
            </a:r>
          </a:p>
          <a:p>
            <a:pPr algn="just"/>
            <a:r>
              <a:rPr lang="en-US" sz="1200" b="0" i="0" u="none" strike="noStrike" kern="1200" baseline="0" dirty="0" smtClean="0">
                <a:solidFill>
                  <a:schemeClr val="tx1"/>
                </a:solidFill>
                <a:latin typeface="Arial" charset="0"/>
                <a:ea typeface="+mn-ea"/>
                <a:cs typeface="Arial" charset="0"/>
              </a:rPr>
              <a:t>• Renewal is cheaper and easier to administer.</a:t>
            </a:r>
          </a:p>
          <a:p>
            <a:pPr algn="just"/>
            <a:r>
              <a:rPr lang="en-US" sz="1200" b="0" i="0" u="none" strike="noStrike" kern="1200" baseline="0" dirty="0" smtClean="0">
                <a:solidFill>
                  <a:schemeClr val="tx1"/>
                </a:solidFill>
                <a:latin typeface="Arial" charset="0"/>
                <a:ea typeface="+mn-ea"/>
                <a:cs typeface="Arial" charset="0"/>
              </a:rPr>
              <a:t>• Offices must grant protection within a strict time limit (12 or 18 months from the international registration date).</a:t>
            </a:r>
          </a:p>
          <a:p>
            <a:pPr algn="just"/>
            <a:r>
              <a:rPr lang="en-US" sz="1200" b="0" i="0" u="none" strike="noStrike" kern="1200" baseline="0" dirty="0" smtClean="0">
                <a:solidFill>
                  <a:schemeClr val="tx1"/>
                </a:solidFill>
                <a:latin typeface="Arial" charset="0"/>
                <a:ea typeface="+mn-ea"/>
                <a:cs typeface="Arial" charset="0"/>
              </a:rPr>
              <a:t>• There is no need to hire a local attorney from the beginning (a foreign counsel is only needed in case of refusal).</a:t>
            </a:r>
          </a:p>
          <a:p>
            <a:pPr algn="just"/>
            <a:endParaRPr lang="en-US" sz="1200" b="0" i="0" u="none" strike="noStrike" kern="1200" baseline="0" dirty="0" smtClean="0">
              <a:solidFill>
                <a:schemeClr val="tx1"/>
              </a:solidFill>
              <a:latin typeface="Arial" charset="0"/>
              <a:ea typeface="+mn-ea"/>
              <a:cs typeface="Arial" charset="0"/>
            </a:endParaRPr>
          </a:p>
          <a:p>
            <a:pPr algn="just"/>
            <a:r>
              <a:rPr lang="en-US" sz="1200" b="0" i="0" u="none" strike="noStrike" kern="1200" baseline="0" dirty="0" smtClean="0">
                <a:solidFill>
                  <a:schemeClr val="tx1"/>
                </a:solidFill>
                <a:latin typeface="Arial" charset="0"/>
                <a:ea typeface="+mn-ea"/>
                <a:cs typeface="Arial" charset="0"/>
              </a:rPr>
              <a:t>.</a:t>
            </a:r>
            <a:endParaRPr lang="en-US" dirty="0"/>
          </a:p>
        </p:txBody>
      </p:sp>
      <p:sp>
        <p:nvSpPr>
          <p:cNvPr id="4" name="Slide Number Placeholder 3"/>
          <p:cNvSpPr>
            <a:spLocks noGrp="1"/>
          </p:cNvSpPr>
          <p:nvPr>
            <p:ph type="sldNum" sz="quarter" idx="10"/>
          </p:nvPr>
        </p:nvSpPr>
        <p:spPr/>
        <p:txBody>
          <a:bodyPr/>
          <a:lstStyle/>
          <a:p>
            <a:fld id="{DD759D82-8E7E-4F59-9F48-845790A0373D}" type="slidenum">
              <a:rPr lang="en-US" smtClean="0"/>
              <a:t>44</a:t>
            </a:fld>
            <a:endParaRPr lang="en-US"/>
          </a:p>
        </p:txBody>
      </p:sp>
    </p:spTree>
    <p:extLst>
      <p:ext uri="{BB962C8B-B14F-4D97-AF65-F5344CB8AC3E}">
        <p14:creationId xmlns:p14="http://schemas.microsoft.com/office/powerpoint/2010/main" val="3559176866"/>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pPr algn="just"/>
            <a:r>
              <a:rPr lang="en-US" sz="1200" b="0" i="0" u="none" strike="noStrike" kern="1200" baseline="0" dirty="0" smtClean="0">
                <a:solidFill>
                  <a:schemeClr val="tx1"/>
                </a:solidFill>
                <a:latin typeface="Arial" charset="0"/>
                <a:ea typeface="+mn-ea"/>
                <a:cs typeface="Arial" charset="0"/>
              </a:rPr>
              <a:t>Consumers usually expect products to bear marks written in the local script and language of their country. As a result, businesses face complicated problems of translation or transliteration in some major consumer markets.</a:t>
            </a:r>
          </a:p>
          <a:p>
            <a:pPr algn="just"/>
            <a:r>
              <a:rPr lang="en-US" sz="1200" b="0" i="0" u="none" strike="noStrike" kern="1200" baseline="0" dirty="0" smtClean="0">
                <a:solidFill>
                  <a:schemeClr val="tx1"/>
                </a:solidFill>
                <a:latin typeface="Arial" charset="0"/>
                <a:ea typeface="+mn-ea"/>
                <a:cs typeface="Arial" charset="0"/>
              </a:rPr>
              <a:t>For example, if a proposed trademark contains non-English words or non-Roman characters, you may be required to provide the trademark office with a translation or transliteration of each of the words or characters, and the words or characters taken as a whole, into an official language of the country concerned. If a trademark contains numerals other than Arabic or Roman, those other numerals may have to be replaced by Arabic or Roman numerals. Very importantly, in certain circumstances/countries a transliterated trademark is deemed to be </a:t>
            </a:r>
            <a:r>
              <a:rPr lang="en-US" sz="1200" b="1" i="0" u="none" strike="noStrike" kern="1200" baseline="0" dirty="0" smtClean="0">
                <a:solidFill>
                  <a:schemeClr val="tx1"/>
                </a:solidFill>
                <a:latin typeface="Arial" charset="0"/>
                <a:ea typeface="+mn-ea"/>
                <a:cs typeface="Arial" charset="0"/>
              </a:rPr>
              <a:t>automatically </a:t>
            </a:r>
            <a:r>
              <a:rPr lang="en-US" sz="1200" b="0" i="0" u="none" strike="noStrike" kern="1200" baseline="0" dirty="0" smtClean="0">
                <a:solidFill>
                  <a:schemeClr val="tx1"/>
                </a:solidFill>
                <a:latin typeface="Arial" charset="0"/>
                <a:ea typeface="+mn-ea"/>
                <a:cs typeface="Arial" charset="0"/>
              </a:rPr>
              <a:t>registered once the original trademark is duly registered, while in others it needs a second, </a:t>
            </a:r>
            <a:r>
              <a:rPr lang="en-US" sz="1200" b="1" i="0" u="none" strike="noStrike" kern="1200" baseline="0" dirty="0" smtClean="0">
                <a:solidFill>
                  <a:schemeClr val="tx1"/>
                </a:solidFill>
                <a:latin typeface="Arial" charset="0"/>
                <a:ea typeface="+mn-ea"/>
                <a:cs typeface="Arial" charset="0"/>
              </a:rPr>
              <a:t>separate </a:t>
            </a:r>
            <a:r>
              <a:rPr lang="en-US" sz="1200" b="0" i="0" u="none" strike="noStrike" kern="1200" baseline="0" dirty="0" smtClean="0">
                <a:solidFill>
                  <a:schemeClr val="tx1"/>
                </a:solidFill>
                <a:latin typeface="Arial" charset="0"/>
                <a:ea typeface="+mn-ea"/>
                <a:cs typeface="Arial" charset="0"/>
              </a:rPr>
              <a:t>registration. In such countries, it is strongly recommended to also register the trademark separately in the local language.</a:t>
            </a:r>
          </a:p>
          <a:p>
            <a:pPr algn="just"/>
            <a:r>
              <a:rPr lang="en-US" sz="1200" b="0" i="0" u="none" strike="noStrike" kern="1200" baseline="0" dirty="0" smtClean="0">
                <a:solidFill>
                  <a:schemeClr val="tx1"/>
                </a:solidFill>
                <a:latin typeface="Arial" charset="0"/>
                <a:ea typeface="+mn-ea"/>
                <a:cs typeface="Arial" charset="0"/>
              </a:rPr>
              <a:t>The transliteration of characters can be more or less complex depending on the country’s requirements, and each country has its own peculiarities. Transliterating a trademark should also be examined alongside the issue of transliterating the corresponding </a:t>
            </a:r>
            <a:r>
              <a:rPr lang="en-US" sz="1200" b="1" i="0" u="none" strike="noStrike" kern="1200" baseline="0" dirty="0" smtClean="0">
                <a:solidFill>
                  <a:schemeClr val="tx1"/>
                </a:solidFill>
                <a:latin typeface="Arial" charset="0"/>
                <a:ea typeface="+mn-ea"/>
                <a:cs typeface="Arial" charset="0"/>
              </a:rPr>
              <a:t>domain name</a:t>
            </a:r>
            <a:r>
              <a:rPr lang="en-US" sz="1200" b="0" i="0" u="none" strike="noStrike" kern="1200" baseline="0" dirty="0" smtClean="0">
                <a:solidFill>
                  <a:schemeClr val="tx1"/>
                </a:solidFill>
                <a:latin typeface="Arial" charset="0"/>
                <a:ea typeface="+mn-ea"/>
                <a:cs typeface="Arial" charset="0"/>
              </a:rPr>
              <a:t>, which will be registered in the script of the local country code. Always consult a local trademark agent as this can be a very tricky issue which needs handling by an expert.</a:t>
            </a:r>
            <a:endParaRPr lang="en-US" dirty="0"/>
          </a:p>
        </p:txBody>
      </p:sp>
      <p:sp>
        <p:nvSpPr>
          <p:cNvPr id="4" name="Slide Number Placeholder 3"/>
          <p:cNvSpPr>
            <a:spLocks noGrp="1"/>
          </p:cNvSpPr>
          <p:nvPr>
            <p:ph type="sldNum" sz="quarter" idx="10"/>
          </p:nvPr>
        </p:nvSpPr>
        <p:spPr/>
        <p:txBody>
          <a:bodyPr/>
          <a:lstStyle/>
          <a:p>
            <a:pPr>
              <a:defRPr/>
            </a:pPr>
            <a:fld id="{CA84FE9B-D5D4-4B76-87EA-A08EA8B20C62}" type="slidenum">
              <a:rPr lang="en-US" smtClean="0"/>
              <a:pPr>
                <a:defRPr/>
              </a:pPr>
              <a:t>45</a:t>
            </a:fld>
            <a:endParaRPr lang="en-US"/>
          </a:p>
        </p:txBody>
      </p:sp>
    </p:spTree>
    <p:extLst>
      <p:ext uri="{BB962C8B-B14F-4D97-AF65-F5344CB8AC3E}">
        <p14:creationId xmlns:p14="http://schemas.microsoft.com/office/powerpoint/2010/main" val="4024795226"/>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pPr algn="just"/>
            <a:r>
              <a:rPr lang="en-US" sz="1200" b="0" i="0" u="none" strike="noStrike" kern="1200" baseline="0" dirty="0" smtClean="0">
                <a:solidFill>
                  <a:schemeClr val="tx1"/>
                </a:solidFill>
                <a:latin typeface="Arial" charset="0"/>
                <a:ea typeface="+mn-ea"/>
                <a:cs typeface="Arial" charset="0"/>
              </a:rPr>
              <a:t>Consumers usually expect products to bear marks written in the local script and language of their country. As a result, businesses face complicated problems of translation or transliteration in some major consumer markets.</a:t>
            </a:r>
          </a:p>
          <a:p>
            <a:pPr algn="just"/>
            <a:r>
              <a:rPr lang="en-US" sz="1200" b="0" i="0" u="none" strike="noStrike" kern="1200" baseline="0" dirty="0" smtClean="0">
                <a:solidFill>
                  <a:schemeClr val="tx1"/>
                </a:solidFill>
                <a:latin typeface="Arial" charset="0"/>
                <a:ea typeface="+mn-ea"/>
                <a:cs typeface="Arial" charset="0"/>
              </a:rPr>
              <a:t>For example, if a proposed trademark contains non-English words or non-Roman characters, you may be required to provide the trademark office with a translation or transliteration of each of the words or characters, and the words or characters taken as a whole, into an official language of the country concerned. If a trademark contains numerals other than Arabic or Roman, those other numerals may have to be replaced by Arabic or Roman numerals. Very importantly, in certain circumstances/countries a transliterated trademark is deemed to be </a:t>
            </a:r>
            <a:r>
              <a:rPr lang="en-US" sz="1200" b="1" i="0" u="none" strike="noStrike" kern="1200" baseline="0" dirty="0" smtClean="0">
                <a:solidFill>
                  <a:schemeClr val="tx1"/>
                </a:solidFill>
                <a:latin typeface="Arial" charset="0"/>
                <a:ea typeface="+mn-ea"/>
                <a:cs typeface="Arial" charset="0"/>
              </a:rPr>
              <a:t>automatically </a:t>
            </a:r>
            <a:r>
              <a:rPr lang="en-US" sz="1200" b="0" i="0" u="none" strike="noStrike" kern="1200" baseline="0" dirty="0" smtClean="0">
                <a:solidFill>
                  <a:schemeClr val="tx1"/>
                </a:solidFill>
                <a:latin typeface="Arial" charset="0"/>
                <a:ea typeface="+mn-ea"/>
                <a:cs typeface="Arial" charset="0"/>
              </a:rPr>
              <a:t>registered once the original trademark is duly registered, while in others it needs a second, </a:t>
            </a:r>
            <a:r>
              <a:rPr lang="en-US" sz="1200" b="1" i="0" u="none" strike="noStrike" kern="1200" baseline="0" dirty="0" smtClean="0">
                <a:solidFill>
                  <a:schemeClr val="tx1"/>
                </a:solidFill>
                <a:latin typeface="Arial" charset="0"/>
                <a:ea typeface="+mn-ea"/>
                <a:cs typeface="Arial" charset="0"/>
              </a:rPr>
              <a:t>separate </a:t>
            </a:r>
            <a:r>
              <a:rPr lang="en-US" sz="1200" b="0" i="0" u="none" strike="noStrike" kern="1200" baseline="0" dirty="0" smtClean="0">
                <a:solidFill>
                  <a:schemeClr val="tx1"/>
                </a:solidFill>
                <a:latin typeface="Arial" charset="0"/>
                <a:ea typeface="+mn-ea"/>
                <a:cs typeface="Arial" charset="0"/>
              </a:rPr>
              <a:t>registration. In such countries, it is strongly recommended to also register the trademark separately in the local language.</a:t>
            </a:r>
          </a:p>
          <a:p>
            <a:pPr algn="just"/>
            <a:r>
              <a:rPr lang="en-US" sz="1200" b="0" i="0" u="none" strike="noStrike" kern="1200" baseline="0" dirty="0" smtClean="0">
                <a:solidFill>
                  <a:schemeClr val="tx1"/>
                </a:solidFill>
                <a:latin typeface="Arial" charset="0"/>
                <a:ea typeface="+mn-ea"/>
                <a:cs typeface="Arial" charset="0"/>
              </a:rPr>
              <a:t>The transliteration of characters can be more or less complex depending on the country’s requirements, and each country has its own peculiarities. Transliterating a trademark should also be examined alongside the issue of transliterating the corresponding </a:t>
            </a:r>
            <a:r>
              <a:rPr lang="en-US" sz="1200" b="1" i="0" u="none" strike="noStrike" kern="1200" baseline="0" dirty="0" smtClean="0">
                <a:solidFill>
                  <a:schemeClr val="tx1"/>
                </a:solidFill>
                <a:latin typeface="Arial" charset="0"/>
                <a:ea typeface="+mn-ea"/>
                <a:cs typeface="Arial" charset="0"/>
              </a:rPr>
              <a:t>domain name</a:t>
            </a:r>
            <a:r>
              <a:rPr lang="en-US" sz="1200" b="0" i="0" u="none" strike="noStrike" kern="1200" baseline="0" dirty="0" smtClean="0">
                <a:solidFill>
                  <a:schemeClr val="tx1"/>
                </a:solidFill>
                <a:latin typeface="Arial" charset="0"/>
                <a:ea typeface="+mn-ea"/>
                <a:cs typeface="Arial" charset="0"/>
              </a:rPr>
              <a:t>, which will be registered in the script of the local country code. Always consult a local trademark agent as this can be a very tricky issue which needs handling by an expert.</a:t>
            </a:r>
            <a:endParaRPr lang="en-US" dirty="0"/>
          </a:p>
        </p:txBody>
      </p:sp>
      <p:sp>
        <p:nvSpPr>
          <p:cNvPr id="4" name="Slide Number Placeholder 3"/>
          <p:cNvSpPr>
            <a:spLocks noGrp="1"/>
          </p:cNvSpPr>
          <p:nvPr>
            <p:ph type="sldNum" sz="quarter" idx="10"/>
          </p:nvPr>
        </p:nvSpPr>
        <p:spPr/>
        <p:txBody>
          <a:bodyPr/>
          <a:lstStyle/>
          <a:p>
            <a:pPr>
              <a:defRPr/>
            </a:pPr>
            <a:fld id="{CA84FE9B-D5D4-4B76-87EA-A08EA8B20C62}" type="slidenum">
              <a:rPr lang="en-US" smtClean="0"/>
              <a:pPr>
                <a:defRPr/>
              </a:pPr>
              <a:t>46</a:t>
            </a:fld>
            <a:endParaRPr lang="en-US"/>
          </a:p>
        </p:txBody>
      </p:sp>
    </p:spTree>
    <p:extLst>
      <p:ext uri="{BB962C8B-B14F-4D97-AF65-F5344CB8AC3E}">
        <p14:creationId xmlns:p14="http://schemas.microsoft.com/office/powerpoint/2010/main" val="1054036072"/>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7"/>
          <p:cNvSpPr>
            <a:spLocks noGrp="1" noChangeArrowheads="1"/>
          </p:cNvSpPr>
          <p:nvPr>
            <p:ph type="sldNum" sz="quarter" idx="5"/>
          </p:nvPr>
        </p:nvSpPr>
        <p:spPr>
          <a:noFill/>
        </p:spPr>
        <p:txBody>
          <a:bodyPr/>
          <a:lstStyle>
            <a:lvl1pPr eaLnBrk="0" hangingPunct="0">
              <a:defRPr sz="2400">
                <a:solidFill>
                  <a:schemeClr val="tx1"/>
                </a:solidFill>
                <a:latin typeface="Arial" charset="0"/>
                <a:cs typeface="Arial" charset="0"/>
              </a:defRPr>
            </a:lvl1pPr>
            <a:lvl2pPr marL="742950" indent="-285750" eaLnBrk="0" hangingPunct="0">
              <a:defRPr sz="2400">
                <a:solidFill>
                  <a:schemeClr val="tx1"/>
                </a:solidFill>
                <a:latin typeface="Arial" charset="0"/>
                <a:cs typeface="Arial" charset="0"/>
              </a:defRPr>
            </a:lvl2pPr>
            <a:lvl3pPr marL="1143000" indent="-228600" eaLnBrk="0" hangingPunct="0">
              <a:defRPr sz="2400">
                <a:solidFill>
                  <a:schemeClr val="tx1"/>
                </a:solidFill>
                <a:latin typeface="Arial" charset="0"/>
                <a:cs typeface="Arial" charset="0"/>
              </a:defRPr>
            </a:lvl3pPr>
            <a:lvl4pPr marL="1600200" indent="-228600" eaLnBrk="0" hangingPunct="0">
              <a:defRPr sz="2400">
                <a:solidFill>
                  <a:schemeClr val="tx1"/>
                </a:solidFill>
                <a:latin typeface="Arial" charset="0"/>
                <a:cs typeface="Arial" charset="0"/>
              </a:defRPr>
            </a:lvl4pPr>
            <a:lvl5pPr marL="2057400" indent="-228600" eaLnBrk="0" hangingPunct="0">
              <a:defRPr sz="2400">
                <a:solidFill>
                  <a:schemeClr val="tx1"/>
                </a:solidFill>
                <a:latin typeface="Arial" charset="0"/>
                <a:cs typeface="Arial" charset="0"/>
              </a:defRPr>
            </a:lvl5pPr>
            <a:lvl6pPr marL="2514600" indent="-228600" eaLnBrk="0" fontAlgn="base" hangingPunct="0">
              <a:spcBef>
                <a:spcPct val="50000"/>
              </a:spcBef>
              <a:spcAft>
                <a:spcPct val="0"/>
              </a:spcAft>
              <a:defRPr sz="2400">
                <a:solidFill>
                  <a:schemeClr val="tx1"/>
                </a:solidFill>
                <a:latin typeface="Arial" charset="0"/>
                <a:cs typeface="Arial" charset="0"/>
              </a:defRPr>
            </a:lvl6pPr>
            <a:lvl7pPr marL="2971800" indent="-228600" eaLnBrk="0" fontAlgn="base" hangingPunct="0">
              <a:spcBef>
                <a:spcPct val="50000"/>
              </a:spcBef>
              <a:spcAft>
                <a:spcPct val="0"/>
              </a:spcAft>
              <a:defRPr sz="2400">
                <a:solidFill>
                  <a:schemeClr val="tx1"/>
                </a:solidFill>
                <a:latin typeface="Arial" charset="0"/>
                <a:cs typeface="Arial" charset="0"/>
              </a:defRPr>
            </a:lvl7pPr>
            <a:lvl8pPr marL="3429000" indent="-228600" eaLnBrk="0" fontAlgn="base" hangingPunct="0">
              <a:spcBef>
                <a:spcPct val="50000"/>
              </a:spcBef>
              <a:spcAft>
                <a:spcPct val="0"/>
              </a:spcAft>
              <a:defRPr sz="2400">
                <a:solidFill>
                  <a:schemeClr val="tx1"/>
                </a:solidFill>
                <a:latin typeface="Arial" charset="0"/>
                <a:cs typeface="Arial" charset="0"/>
              </a:defRPr>
            </a:lvl8pPr>
            <a:lvl9pPr marL="3886200" indent="-228600" eaLnBrk="0" fontAlgn="base" hangingPunct="0">
              <a:spcBef>
                <a:spcPct val="50000"/>
              </a:spcBef>
              <a:spcAft>
                <a:spcPct val="0"/>
              </a:spcAft>
              <a:defRPr sz="2400">
                <a:solidFill>
                  <a:schemeClr val="tx1"/>
                </a:solidFill>
                <a:latin typeface="Arial" charset="0"/>
                <a:cs typeface="Arial" charset="0"/>
              </a:defRPr>
            </a:lvl9pPr>
          </a:lstStyle>
          <a:p>
            <a:pPr eaLnBrk="1" hangingPunct="1"/>
            <a:fld id="{38405E63-0D80-4478-98FD-C52EE50F875D}" type="slidenum">
              <a:rPr lang="en-US" sz="1200"/>
              <a:pPr eaLnBrk="1" hangingPunct="1"/>
              <a:t>47</a:t>
            </a:fld>
            <a:endParaRPr lang="en-US" sz="1200"/>
          </a:p>
        </p:txBody>
      </p:sp>
      <p:sp>
        <p:nvSpPr>
          <p:cNvPr id="7171" name="Rectangle 2"/>
          <p:cNvSpPr>
            <a:spLocks noGrp="1" noRot="1" noChangeAspect="1" noChangeArrowheads="1" noTextEdit="1"/>
          </p:cNvSpPr>
          <p:nvPr>
            <p:ph type="sldImg"/>
          </p:nvPr>
        </p:nvSpPr>
        <p:spPr>
          <a:xfrm>
            <a:off x="1371600" y="1143000"/>
            <a:ext cx="4114800" cy="3086100"/>
          </a:xfrm>
          <a:ln/>
        </p:spPr>
      </p:sp>
      <p:sp>
        <p:nvSpPr>
          <p:cNvPr id="7172" name="Rectangle 3"/>
          <p:cNvSpPr>
            <a:spLocks noGrp="1" noChangeArrowheads="1"/>
          </p:cNvSpPr>
          <p:nvPr>
            <p:ph type="body" idx="1"/>
          </p:nvPr>
        </p:nvSpPr>
        <p:spPr>
          <a:xfrm>
            <a:off x="917575" y="4810919"/>
            <a:ext cx="5438140" cy="4466987"/>
          </a:xfrm>
          <a:noFill/>
        </p:spPr>
        <p:txBody>
          <a:bodyPr/>
          <a:lstStyle/>
          <a:p>
            <a:pPr marL="0" indent="0">
              <a:lnSpc>
                <a:spcPct val="80000"/>
              </a:lnSpc>
            </a:pPr>
            <a:endParaRPr lang="en-GB" altLang="en-US" sz="1100" dirty="0" smtClean="0"/>
          </a:p>
        </p:txBody>
      </p:sp>
    </p:spTree>
    <p:extLst>
      <p:ext uri="{BB962C8B-B14F-4D97-AF65-F5344CB8AC3E}">
        <p14:creationId xmlns:p14="http://schemas.microsoft.com/office/powerpoint/2010/main" val="1108040338"/>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pPr algn="just"/>
            <a:r>
              <a:rPr lang="en-US" sz="1200" b="0" i="0" u="none" strike="noStrike" kern="1200" baseline="0" dirty="0" smtClean="0">
                <a:solidFill>
                  <a:schemeClr val="tx1"/>
                </a:solidFill>
                <a:latin typeface="Arial" charset="0"/>
                <a:ea typeface="+mn-ea"/>
                <a:cs typeface="Arial" charset="0"/>
              </a:rPr>
              <a:t>What constitutes use of a registered trademark differs from country to country. However, generally speaking the “use” of a registered trademark in the legal sense, refers to the use of the trademark exactly as it is registered. This use should be in the course of trade and by the owner, or with the owner’s consent. The use of the trademark should be on or in relation to the products or services for which it is registered in the territory in which it is registered. Use of the mark in a form differing in elements may be regarded as use of the mark, provided that there is no alteration of the distinctive character of the mark. Use must be serious use; token use is not sufficient in most countries to constitute use. Further, applying the trademark to goods or to materials for the labeling or packaging of goods in the territory registered solely for export purposes may constitute use. However, this is a grey area in many countries. </a:t>
            </a:r>
          </a:p>
          <a:p>
            <a:pPr algn="just"/>
            <a:r>
              <a:rPr lang="en-US" sz="1200" b="0" i="0" u="none" strike="noStrike" kern="1200" baseline="0" dirty="0" smtClean="0">
                <a:solidFill>
                  <a:schemeClr val="tx1"/>
                </a:solidFill>
                <a:latin typeface="Arial" charset="0"/>
                <a:ea typeface="+mn-ea"/>
                <a:cs typeface="Arial" charset="0"/>
              </a:rPr>
              <a:t>Again, the legal requirements for “use” of a trademark vary from country to country, but generally they are met if the owner:</a:t>
            </a:r>
          </a:p>
          <a:p>
            <a:pPr algn="just"/>
            <a:r>
              <a:rPr lang="en-US" sz="1200" b="0" i="0" u="none" strike="noStrike" kern="1200" baseline="0" dirty="0" smtClean="0">
                <a:solidFill>
                  <a:schemeClr val="tx1"/>
                </a:solidFill>
                <a:latin typeface="Arial" charset="0"/>
                <a:ea typeface="+mn-ea"/>
                <a:cs typeface="Arial" charset="0"/>
              </a:rPr>
              <a:t>• applies the sign to goods or the packaging;</a:t>
            </a:r>
          </a:p>
          <a:p>
            <a:pPr algn="just"/>
            <a:r>
              <a:rPr lang="en-US" sz="1200" b="0" i="0" u="none" strike="noStrike" kern="1200" baseline="0" dirty="0" smtClean="0">
                <a:solidFill>
                  <a:schemeClr val="tx1"/>
                </a:solidFill>
                <a:latin typeface="Arial" charset="0"/>
                <a:ea typeface="+mn-ea"/>
                <a:cs typeface="Arial" charset="0"/>
              </a:rPr>
              <a:t>• offers or exposes goods for sale, puts them on the market or stocks them for those purposes under the sign, or offers goods or supplies services under the sign;</a:t>
            </a:r>
          </a:p>
          <a:p>
            <a:pPr algn="just"/>
            <a:r>
              <a:rPr lang="en-US" sz="1200" b="0" i="0" u="none" strike="noStrike" kern="1200" baseline="0" dirty="0" smtClean="0">
                <a:solidFill>
                  <a:schemeClr val="tx1"/>
                </a:solidFill>
                <a:latin typeface="Arial" charset="0"/>
                <a:ea typeface="+mn-ea"/>
                <a:cs typeface="Arial" charset="0"/>
              </a:rPr>
              <a:t>• imports or exports goods under the sign;</a:t>
            </a:r>
          </a:p>
          <a:p>
            <a:pPr algn="just"/>
            <a:r>
              <a:rPr lang="en-US" sz="1200" b="0" i="0" u="none" strike="noStrike" kern="1200" baseline="0" dirty="0" smtClean="0">
                <a:solidFill>
                  <a:schemeClr val="tx1"/>
                </a:solidFill>
                <a:latin typeface="Arial" charset="0"/>
                <a:ea typeface="+mn-ea"/>
                <a:cs typeface="Arial" charset="0"/>
              </a:rPr>
              <a:t>• uses the sign on an invoice, wine list, catalogue, business letter, business paper, price list or other commercial document; or</a:t>
            </a:r>
          </a:p>
          <a:p>
            <a:pPr algn="just"/>
            <a:r>
              <a:rPr lang="en-US" sz="1200" b="0" i="0" u="none" strike="noStrike" kern="1200" baseline="0" dirty="0" smtClean="0">
                <a:solidFill>
                  <a:schemeClr val="tx1"/>
                </a:solidFill>
                <a:latin typeface="Arial" charset="0"/>
                <a:ea typeface="+mn-ea"/>
                <a:cs typeface="Arial" charset="0"/>
              </a:rPr>
              <a:t>• uses the sign in advertising.</a:t>
            </a:r>
            <a:endParaRPr lang="en-US" dirty="0"/>
          </a:p>
        </p:txBody>
      </p:sp>
      <p:sp>
        <p:nvSpPr>
          <p:cNvPr id="4" name="Slide Number Placeholder 3"/>
          <p:cNvSpPr>
            <a:spLocks noGrp="1"/>
          </p:cNvSpPr>
          <p:nvPr>
            <p:ph type="sldNum" sz="quarter" idx="10"/>
          </p:nvPr>
        </p:nvSpPr>
        <p:spPr/>
        <p:txBody>
          <a:bodyPr/>
          <a:lstStyle/>
          <a:p>
            <a:pPr>
              <a:defRPr/>
            </a:pPr>
            <a:fld id="{CA84FE9B-D5D4-4B76-87EA-A08EA8B20C62}" type="slidenum">
              <a:rPr lang="en-US" smtClean="0"/>
              <a:pPr>
                <a:defRPr/>
              </a:pPr>
              <a:t>48</a:t>
            </a:fld>
            <a:endParaRPr lang="en-US"/>
          </a:p>
        </p:txBody>
      </p:sp>
    </p:spTree>
    <p:extLst>
      <p:ext uri="{BB962C8B-B14F-4D97-AF65-F5344CB8AC3E}">
        <p14:creationId xmlns:p14="http://schemas.microsoft.com/office/powerpoint/2010/main" val="2970759633"/>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pPr algn="just"/>
            <a:r>
              <a:rPr lang="en-US" sz="1200" b="0" i="0" u="none" strike="noStrike" kern="1200" baseline="0" dirty="0" smtClean="0">
                <a:solidFill>
                  <a:schemeClr val="tx1"/>
                </a:solidFill>
                <a:latin typeface="Arial" charset="0"/>
                <a:ea typeface="+mn-ea"/>
                <a:cs typeface="Arial" charset="0"/>
              </a:rPr>
              <a:t>The most important thing to remember is that in all situations it is best to check the local law and register the trademark as soon as possible. Note also that, in most countries, if you don’t use your trademark for a given period of time (generally three to five years) following its registration, it may be taken off the trademark register as it is deemed to be </a:t>
            </a:r>
            <a:r>
              <a:rPr lang="en-US" sz="1200" b="1" i="0" u="none" strike="noStrike" kern="1200" baseline="0" dirty="0" smtClean="0">
                <a:solidFill>
                  <a:schemeClr val="tx1"/>
                </a:solidFill>
                <a:latin typeface="Arial" charset="0"/>
                <a:ea typeface="+mn-ea"/>
                <a:cs typeface="Arial" charset="0"/>
              </a:rPr>
              <a:t>abandoned</a:t>
            </a:r>
            <a:r>
              <a:rPr lang="en-US" sz="1200" b="0" i="0" u="none" strike="noStrike" kern="1200" baseline="0" dirty="0" smtClean="0">
                <a:solidFill>
                  <a:schemeClr val="tx1"/>
                </a:solidFill>
                <a:latin typeface="Arial" charset="0"/>
                <a:ea typeface="+mn-ea"/>
                <a:cs typeface="Arial" charset="0"/>
              </a:rPr>
              <a:t>. This means trademark rights</a:t>
            </a:r>
            <a:r>
              <a:rPr lang="en-US" sz="1200" b="0" i="0" u="none" strike="noStrike" kern="1200" dirty="0" smtClean="0">
                <a:solidFill>
                  <a:schemeClr val="tx1"/>
                </a:solidFill>
                <a:latin typeface="Arial" charset="0"/>
                <a:ea typeface="+mn-ea"/>
                <a:cs typeface="Arial" charset="0"/>
              </a:rPr>
              <a:t> could be lost</a:t>
            </a:r>
            <a:r>
              <a:rPr lang="en-US" sz="1200" b="0" i="0" u="none" strike="noStrike" kern="1200" baseline="0" dirty="0" smtClean="0">
                <a:solidFill>
                  <a:schemeClr val="tx1"/>
                </a:solidFill>
                <a:latin typeface="Arial" charset="0"/>
                <a:ea typeface="+mn-ea"/>
                <a:cs typeface="Arial" charset="0"/>
              </a:rPr>
              <a:t>.</a:t>
            </a:r>
            <a:endParaRPr lang="en-US" dirty="0"/>
          </a:p>
        </p:txBody>
      </p:sp>
      <p:sp>
        <p:nvSpPr>
          <p:cNvPr id="4" name="Slide Number Placeholder 3"/>
          <p:cNvSpPr>
            <a:spLocks noGrp="1"/>
          </p:cNvSpPr>
          <p:nvPr>
            <p:ph type="sldNum" sz="quarter" idx="10"/>
          </p:nvPr>
        </p:nvSpPr>
        <p:spPr/>
        <p:txBody>
          <a:bodyPr/>
          <a:lstStyle/>
          <a:p>
            <a:pPr>
              <a:defRPr/>
            </a:pPr>
            <a:fld id="{CA84FE9B-D5D4-4B76-87EA-A08EA8B20C62}" type="slidenum">
              <a:rPr lang="en-US" smtClean="0"/>
              <a:pPr>
                <a:defRPr/>
              </a:pPr>
              <a:t>49</a:t>
            </a:fld>
            <a:endParaRPr lang="en-US"/>
          </a:p>
        </p:txBody>
      </p:sp>
    </p:spTree>
    <p:extLst>
      <p:ext uri="{BB962C8B-B14F-4D97-AF65-F5344CB8AC3E}">
        <p14:creationId xmlns:p14="http://schemas.microsoft.com/office/powerpoint/2010/main" val="2194876269"/>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a:xfrm>
            <a:off x="886087" y="4810919"/>
            <a:ext cx="5438140" cy="4466987"/>
          </a:xfrm>
        </p:spPr>
        <p:txBody>
          <a:bodyPr/>
          <a:lstStyle/>
          <a:p>
            <a:pPr algn="just"/>
            <a:endParaRPr lang="en-US" sz="1200" b="0" i="0" u="none" strike="noStrike" kern="1200" baseline="0" dirty="0" smtClean="0">
              <a:solidFill>
                <a:schemeClr val="tx1"/>
              </a:solidFill>
              <a:latin typeface="Arial" charset="0"/>
              <a:ea typeface="+mn-ea"/>
              <a:cs typeface="Arial" charset="0"/>
            </a:endParaRPr>
          </a:p>
          <a:p>
            <a:pPr algn="just"/>
            <a:r>
              <a:rPr lang="en-US" sz="1200" b="0" i="0" u="none" strike="noStrike" kern="1200" baseline="0" dirty="0" smtClean="0">
                <a:solidFill>
                  <a:schemeClr val="tx1"/>
                </a:solidFill>
                <a:latin typeface="Arial" charset="0"/>
                <a:ea typeface="+mn-ea"/>
                <a:cs typeface="Arial" charset="0"/>
              </a:rPr>
              <a:t>•</a:t>
            </a:r>
            <a:endParaRPr lang="en-US" dirty="0"/>
          </a:p>
        </p:txBody>
      </p:sp>
      <p:sp>
        <p:nvSpPr>
          <p:cNvPr id="4" name="Slide Number Placeholder 3"/>
          <p:cNvSpPr>
            <a:spLocks noGrp="1"/>
          </p:cNvSpPr>
          <p:nvPr>
            <p:ph type="sldNum" sz="quarter" idx="10"/>
          </p:nvPr>
        </p:nvSpPr>
        <p:spPr/>
        <p:txBody>
          <a:bodyPr/>
          <a:lstStyle/>
          <a:p>
            <a:pPr>
              <a:defRPr/>
            </a:pPr>
            <a:fld id="{CA84FE9B-D5D4-4B76-87EA-A08EA8B20C62}" type="slidenum">
              <a:rPr lang="en-US" smtClean="0"/>
              <a:pPr>
                <a:defRPr/>
              </a:pPr>
              <a:t>50</a:t>
            </a:fld>
            <a:endParaRPr lang="en-US"/>
          </a:p>
        </p:txBody>
      </p:sp>
    </p:spTree>
    <p:extLst>
      <p:ext uri="{BB962C8B-B14F-4D97-AF65-F5344CB8AC3E}">
        <p14:creationId xmlns:p14="http://schemas.microsoft.com/office/powerpoint/2010/main" val="3028978396"/>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r>
              <a:rPr lang="en-US" dirty="0" smtClean="0"/>
              <a:t>In such instances, the trademark will not be registrable and a previous registration for such a trademark may be cancelled. Some marks retain trademark protection in certain countries despite being declared generic in others.</a:t>
            </a:r>
            <a:endParaRPr lang="en-US" dirty="0"/>
          </a:p>
        </p:txBody>
      </p:sp>
      <p:sp>
        <p:nvSpPr>
          <p:cNvPr id="4" name="Slide Number Placeholder 3"/>
          <p:cNvSpPr>
            <a:spLocks noGrp="1"/>
          </p:cNvSpPr>
          <p:nvPr>
            <p:ph type="sldNum" sz="quarter" idx="10"/>
          </p:nvPr>
        </p:nvSpPr>
        <p:spPr/>
        <p:txBody>
          <a:bodyPr/>
          <a:lstStyle/>
          <a:p>
            <a:pPr>
              <a:defRPr/>
            </a:pPr>
            <a:fld id="{CA84FE9B-D5D4-4B76-87EA-A08EA8B20C62}" type="slidenum">
              <a:rPr lang="en-US" smtClean="0"/>
              <a:pPr>
                <a:defRPr/>
              </a:pPr>
              <a:t>51</a:t>
            </a:fld>
            <a:endParaRPr lang="en-US"/>
          </a:p>
        </p:txBody>
      </p:sp>
    </p:spTree>
    <p:extLst>
      <p:ext uri="{BB962C8B-B14F-4D97-AF65-F5344CB8AC3E}">
        <p14:creationId xmlns:p14="http://schemas.microsoft.com/office/powerpoint/2010/main" val="158741183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a:xfrm>
            <a:off x="679767" y="4582319"/>
            <a:ext cx="5438140" cy="4466987"/>
          </a:xfrm>
        </p:spPr>
        <p:txBody>
          <a:bodyPr/>
          <a:lstStyle/>
          <a:p>
            <a:pPr marL="171450" indent="-171450" algn="just">
              <a:buFont typeface="Arial" panose="020B0604020202020204" pitchFamily="34" charset="0"/>
              <a:buChar char="•"/>
            </a:pPr>
            <a:r>
              <a:rPr lang="en-US" sz="1000" b="1" i="0" u="none" strike="noStrike" kern="1200" baseline="0" dirty="0" smtClean="0">
                <a:solidFill>
                  <a:schemeClr val="tx1"/>
                </a:solidFill>
              </a:rPr>
              <a:t>Easy for consumers to find your products. </a:t>
            </a:r>
            <a:r>
              <a:rPr lang="en-US" sz="1000" b="0" i="0" u="none" strike="noStrike" kern="1200" baseline="0" dirty="0" smtClean="0">
                <a:solidFill>
                  <a:schemeClr val="tx1"/>
                </a:solidFill>
              </a:rPr>
              <a:t>They help to distinguish your products from those of competitors, and help to identify your business as the source of the product.</a:t>
            </a:r>
          </a:p>
          <a:p>
            <a:pPr marL="171450" indent="-171450" algn="just">
              <a:buFont typeface="Arial" panose="020B0604020202020204" pitchFamily="34" charset="0"/>
              <a:buChar char="•"/>
            </a:pPr>
            <a:r>
              <a:rPr lang="en-US" sz="1000" b="1" i="0" u="none" strike="noStrike" kern="1200" baseline="0" dirty="0" smtClean="0">
                <a:solidFill>
                  <a:schemeClr val="tx1"/>
                </a:solidFill>
              </a:rPr>
              <a:t>Marketing and communication tool. </a:t>
            </a:r>
            <a:r>
              <a:rPr lang="en-US" sz="1000" b="0" i="0" u="none" strike="noStrike" kern="1200" baseline="0" dirty="0" smtClean="0">
                <a:solidFill>
                  <a:schemeClr val="tx1"/>
                </a:solidFill>
              </a:rPr>
              <a:t>They capture the consumer’s attention and make your products stand out. They can wrap up in a single sign all the intellectual and emotional attributes and messages about your business, reputation and products, and your target consumers’ lifestyles, aspirations and desires, that you want to convey. They also open the way to effective use of the Internet by your business.</a:t>
            </a:r>
          </a:p>
          <a:p>
            <a:pPr marL="171450" indent="-171450" algn="just">
              <a:buFont typeface="Arial" panose="020B0604020202020204" pitchFamily="34" charset="0"/>
              <a:buChar char="•"/>
            </a:pPr>
            <a:r>
              <a:rPr lang="en-US" sz="1000" b="1" i="0" u="none" strike="noStrike" kern="1200" baseline="0" dirty="0" smtClean="0">
                <a:solidFill>
                  <a:schemeClr val="tx1"/>
                </a:solidFill>
              </a:rPr>
              <a:t>Basis for building brand image and reputation. </a:t>
            </a:r>
            <a:r>
              <a:rPr lang="en-US" sz="1000" b="0" i="0" u="none" strike="noStrike" kern="1200" baseline="0" dirty="0" smtClean="0">
                <a:solidFill>
                  <a:schemeClr val="tx1"/>
                </a:solidFill>
              </a:rPr>
              <a:t>They create a relationship of trust which can enable you to establish a loyal clientele and enhance the goodwill of your business. Consumers often develop an emotional attachment to certain trademarks based on a set of desired qualities or features embodied in the products bearing those trademarks. Trademarks also encourage companies to invest in maintaining or improving the quality of their products in order to maintain or further improve their reputation. </a:t>
            </a:r>
          </a:p>
          <a:p>
            <a:pPr marL="171450" indent="-171450" algn="just">
              <a:buFont typeface="Arial" panose="020B0604020202020204" pitchFamily="34" charset="0"/>
              <a:buChar char="•"/>
            </a:pPr>
            <a:r>
              <a:rPr lang="en-US" sz="1000" b="1" i="0" u="none" strike="noStrike" kern="1200" baseline="0" dirty="0" smtClean="0">
                <a:solidFill>
                  <a:schemeClr val="tx1"/>
                </a:solidFill>
              </a:rPr>
              <a:t>Prevents consumer confusion. </a:t>
            </a:r>
            <a:r>
              <a:rPr lang="en-US" sz="1000" b="0" i="0" u="none" strike="noStrike" kern="1200" baseline="0" dirty="0" smtClean="0">
                <a:solidFill>
                  <a:schemeClr val="tx1"/>
                </a:solidFill>
              </a:rPr>
              <a:t>They protect consumers by indicating (a) the source of the products and (b) consistent level of quality. They help consumers decide whether or not to purchase a product again. If the product turns out to be defective, consumers have accurate information about its source</a:t>
            </a:r>
            <a:r>
              <a:rPr lang="en-US" sz="1000" b="0" i="0" u="none" strike="noStrike" kern="1200" dirty="0" smtClean="0">
                <a:solidFill>
                  <a:schemeClr val="tx1"/>
                </a:solidFill>
              </a:rPr>
              <a:t> </a:t>
            </a:r>
            <a:r>
              <a:rPr lang="en-US" sz="1000" b="0" i="0" u="none" strike="noStrike" kern="1200" baseline="0" dirty="0" smtClean="0">
                <a:solidFill>
                  <a:schemeClr val="tx1"/>
                </a:solidFill>
              </a:rPr>
              <a:t>(be it the supplier or the manufacturer).</a:t>
            </a:r>
          </a:p>
          <a:p>
            <a:pPr marL="171450" indent="-171450" algn="just">
              <a:buFont typeface="Arial" panose="020B0604020202020204" pitchFamily="34" charset="0"/>
              <a:buChar char="•"/>
            </a:pPr>
            <a:r>
              <a:rPr lang="en-US" sz="1000" b="1" i="0" u="none" strike="noStrike" kern="1200" baseline="0" dirty="0" smtClean="0">
                <a:solidFill>
                  <a:schemeClr val="tx1"/>
                </a:solidFill>
              </a:rPr>
              <a:t>Business asset. </a:t>
            </a:r>
            <a:r>
              <a:rPr lang="en-US" sz="1000" b="0" i="0" u="none" strike="noStrike" kern="1200" baseline="0" dirty="0" smtClean="0">
                <a:solidFill>
                  <a:schemeClr val="tx1"/>
                </a:solidFill>
              </a:rPr>
              <a:t>They can last a long time, and provide your business with a long-term competitive advantage. They often pave the way for the expansion of the business into other products. They may be licensed or merchandised, and so provide an additional source of income through royalties; they are a crucial component of franchising agreements; and they may be sold along with or separately from the business. Trademarks support a more robust sales volume and stronger margins. In addition, they may be used to provide collateral security in obtaining financing. </a:t>
            </a:r>
          </a:p>
          <a:p>
            <a:pPr marL="171450" indent="-171450" algn="just">
              <a:buFont typeface="Arial" panose="020B0604020202020204" pitchFamily="34" charset="0"/>
              <a:buChar char="•"/>
            </a:pPr>
            <a:r>
              <a:rPr lang="en-US" sz="1000" b="1" i="0" u="none" strike="noStrike" kern="1200" baseline="0" dirty="0" smtClean="0">
                <a:solidFill>
                  <a:schemeClr val="tx1"/>
                </a:solidFill>
              </a:rPr>
              <a:t>Strong trademarks make it easier to hire and retain employees. </a:t>
            </a:r>
            <a:r>
              <a:rPr lang="en-US" sz="1000" b="0" i="0" u="none" strike="noStrike" kern="1200" baseline="0" dirty="0" smtClean="0">
                <a:solidFill>
                  <a:schemeClr val="tx1"/>
                </a:solidFill>
              </a:rPr>
              <a:t>People prefer to work for popular and well regarded brands and their companies.</a:t>
            </a:r>
          </a:p>
          <a:p>
            <a:pPr marL="171450" indent="-171450" algn="just">
              <a:buFont typeface="Arial" panose="020B0604020202020204" pitchFamily="34" charset="0"/>
              <a:buChar char="•"/>
            </a:pPr>
            <a:r>
              <a:rPr lang="en-US" sz="1000" b="1" i="0" u="none" strike="noStrike" kern="1200" baseline="0" dirty="0" smtClean="0">
                <a:solidFill>
                  <a:schemeClr val="tx1"/>
                </a:solidFill>
              </a:rPr>
              <a:t>Effective weapon against unfair competition. </a:t>
            </a:r>
            <a:r>
              <a:rPr lang="en-US" sz="1000" b="0" i="0" u="none" strike="noStrike" kern="1200" baseline="0" dirty="0" smtClean="0">
                <a:solidFill>
                  <a:schemeClr val="tx1"/>
                </a:solidFill>
              </a:rPr>
              <a:t>Trademarks enable your business to prohibit competitors from unauthorized use of your trademark. In addition, they may be used to oppose parallel imports and prevent import of counterfeit products. And they may enable you to stop others from using your trademark as part of a domain name.</a:t>
            </a:r>
            <a:endParaRPr lang="en-US" sz="1000" dirty="0"/>
          </a:p>
        </p:txBody>
      </p:sp>
    </p:spTree>
    <p:extLst>
      <p:ext uri="{BB962C8B-B14F-4D97-AF65-F5344CB8AC3E}">
        <p14:creationId xmlns:p14="http://schemas.microsoft.com/office/powerpoint/2010/main" val="3978378263"/>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pPr algn="just"/>
            <a:endParaRPr lang="en-US" dirty="0"/>
          </a:p>
        </p:txBody>
      </p:sp>
      <p:sp>
        <p:nvSpPr>
          <p:cNvPr id="4" name="Slide Number Placeholder 3"/>
          <p:cNvSpPr>
            <a:spLocks noGrp="1"/>
          </p:cNvSpPr>
          <p:nvPr>
            <p:ph type="sldNum" sz="quarter" idx="10"/>
          </p:nvPr>
        </p:nvSpPr>
        <p:spPr/>
        <p:txBody>
          <a:bodyPr/>
          <a:lstStyle/>
          <a:p>
            <a:pPr>
              <a:defRPr/>
            </a:pPr>
            <a:fld id="{CA84FE9B-D5D4-4B76-87EA-A08EA8B20C62}" type="slidenum">
              <a:rPr lang="en-US" smtClean="0"/>
              <a:pPr>
                <a:defRPr/>
              </a:pPr>
              <a:t>52</a:t>
            </a:fld>
            <a:endParaRPr lang="en-US"/>
          </a:p>
        </p:txBody>
      </p:sp>
    </p:spTree>
    <p:extLst>
      <p:ext uri="{BB962C8B-B14F-4D97-AF65-F5344CB8AC3E}">
        <p14:creationId xmlns:p14="http://schemas.microsoft.com/office/powerpoint/2010/main" val="3295843250"/>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pPr algn="just"/>
            <a:r>
              <a:rPr lang="en-US" sz="1200" b="0" i="0" u="none" strike="noStrike" kern="1200" baseline="0" dirty="0" smtClean="0">
                <a:solidFill>
                  <a:schemeClr val="tx1"/>
                </a:solidFill>
                <a:latin typeface="Arial" charset="0"/>
                <a:ea typeface="+mn-ea"/>
                <a:cs typeface="Arial" charset="0"/>
              </a:rPr>
              <a:t>Using a competitor’s trademark in the course of advertising is often a dangerous adventure. The law is different in each country and if you think it is necessary to use a competitor’s trademark in your advertising, you should first consult a local lawyer and keep the following in mind:</a:t>
            </a:r>
          </a:p>
          <a:p>
            <a:pPr algn="just"/>
            <a:r>
              <a:rPr lang="en-US" sz="1200" b="0" i="0" u="none" strike="noStrike" kern="1200" baseline="0" dirty="0" smtClean="0">
                <a:solidFill>
                  <a:schemeClr val="tx1"/>
                </a:solidFill>
                <a:latin typeface="Arial" charset="0"/>
                <a:ea typeface="+mn-ea"/>
                <a:cs typeface="Arial" charset="0"/>
              </a:rPr>
              <a:t>• Be cautious if you plan to mention in your advertising that your product is better than your competitor’s product. Doing so may be illegal in some countries. Consult a local lawyer about the laws and regulations that apply to </a:t>
            </a:r>
            <a:r>
              <a:rPr lang="en-US" sz="1200" b="1" i="0" u="none" strike="noStrike" kern="1200" baseline="0" dirty="0" smtClean="0">
                <a:solidFill>
                  <a:schemeClr val="tx1"/>
                </a:solidFill>
                <a:latin typeface="Arial" charset="0"/>
                <a:ea typeface="+mn-ea"/>
                <a:cs typeface="Arial" charset="0"/>
              </a:rPr>
              <a:t>comparative advertising </a:t>
            </a:r>
            <a:r>
              <a:rPr lang="en-US" sz="1200" b="0" i="0" u="none" strike="noStrike" kern="1200" baseline="0" dirty="0" smtClean="0">
                <a:solidFill>
                  <a:schemeClr val="tx1"/>
                </a:solidFill>
                <a:latin typeface="Arial" charset="0"/>
                <a:ea typeface="+mn-ea"/>
                <a:cs typeface="Arial" charset="0"/>
              </a:rPr>
              <a:t>in that country.</a:t>
            </a:r>
          </a:p>
          <a:p>
            <a:pPr algn="just"/>
            <a:r>
              <a:rPr lang="en-US" sz="1200" b="0" i="0" u="none" strike="noStrike" kern="1200" baseline="0" dirty="0" smtClean="0">
                <a:solidFill>
                  <a:schemeClr val="tx1"/>
                </a:solidFill>
                <a:latin typeface="Arial" charset="0"/>
                <a:ea typeface="+mn-ea"/>
                <a:cs typeface="Arial" charset="0"/>
              </a:rPr>
              <a:t>• If you use a competitor’s trademark in your advertising, </a:t>
            </a:r>
            <a:r>
              <a:rPr lang="en-US" sz="1200" b="1" i="0" u="none" strike="noStrike" kern="1200" baseline="0" dirty="0" smtClean="0">
                <a:solidFill>
                  <a:schemeClr val="tx1"/>
                </a:solidFill>
                <a:latin typeface="Arial" charset="0"/>
                <a:ea typeface="+mn-ea"/>
                <a:cs typeface="Arial" charset="0"/>
              </a:rPr>
              <a:t>do it fairly and properly </a:t>
            </a:r>
            <a:r>
              <a:rPr lang="en-US" sz="1200" b="0" i="0" u="none" strike="noStrike" kern="1200" baseline="0" dirty="0" smtClean="0">
                <a:solidFill>
                  <a:schemeClr val="tx1"/>
                </a:solidFill>
                <a:latin typeface="Arial" charset="0"/>
                <a:ea typeface="+mn-ea"/>
                <a:cs typeface="Arial" charset="0"/>
              </a:rPr>
              <a:t>as the primary meaning of your advertising should be to inform the consumer and not to discredit or unfairly attack a competitor.</a:t>
            </a:r>
          </a:p>
          <a:p>
            <a:pPr algn="just"/>
            <a:r>
              <a:rPr lang="en-US" sz="1200" b="0" i="0" u="none" strike="noStrike" kern="1200" baseline="0" dirty="0" smtClean="0">
                <a:solidFill>
                  <a:schemeClr val="tx1"/>
                </a:solidFill>
                <a:latin typeface="Arial" charset="0"/>
                <a:ea typeface="+mn-ea"/>
                <a:cs typeface="Arial" charset="0"/>
              </a:rPr>
              <a:t>• Avoid using a competitor’s trademark in a way that may suggest that the competitor endorses or sponsors your product. Also, </a:t>
            </a:r>
            <a:r>
              <a:rPr lang="en-US" sz="1200" b="1" i="0" u="none" strike="noStrike" kern="1200" baseline="0" dirty="0" smtClean="0">
                <a:solidFill>
                  <a:schemeClr val="tx1"/>
                </a:solidFill>
                <a:latin typeface="Arial" charset="0"/>
                <a:ea typeface="+mn-ea"/>
                <a:cs typeface="Arial" charset="0"/>
              </a:rPr>
              <a:t>do not take unfair advantage </a:t>
            </a:r>
            <a:r>
              <a:rPr lang="en-US" sz="1200" b="0" i="0" u="none" strike="noStrike" kern="1200" baseline="0" dirty="0" smtClean="0">
                <a:solidFill>
                  <a:schemeClr val="tx1"/>
                </a:solidFill>
                <a:latin typeface="Arial" charset="0"/>
                <a:ea typeface="+mn-ea"/>
                <a:cs typeface="Arial" charset="0"/>
              </a:rPr>
              <a:t>of the reputation of a competitor’s trademark to promote your own business.</a:t>
            </a:r>
          </a:p>
          <a:p>
            <a:pPr algn="just"/>
            <a:r>
              <a:rPr lang="en-US" sz="1200" b="0" i="0" u="none" strike="noStrike" kern="1200" baseline="0" dirty="0" smtClean="0">
                <a:solidFill>
                  <a:schemeClr val="tx1"/>
                </a:solidFill>
                <a:latin typeface="Arial" charset="0"/>
                <a:ea typeface="+mn-ea"/>
                <a:cs typeface="Arial" charset="0"/>
              </a:rPr>
              <a:t>• In comparative advertising, be careful </a:t>
            </a:r>
            <a:r>
              <a:rPr lang="en-US" sz="1200" b="1" i="0" u="none" strike="noStrike" kern="1200" baseline="0" dirty="0" smtClean="0">
                <a:solidFill>
                  <a:schemeClr val="tx1"/>
                </a:solidFill>
                <a:latin typeface="Arial" charset="0"/>
                <a:ea typeface="+mn-ea"/>
                <a:cs typeface="Arial" charset="0"/>
              </a:rPr>
              <a:t>not to alter </a:t>
            </a:r>
            <a:r>
              <a:rPr lang="en-US" sz="1200" b="0" i="0" u="none" strike="noStrike" kern="1200" baseline="0" dirty="0" smtClean="0">
                <a:solidFill>
                  <a:schemeClr val="tx1"/>
                </a:solidFill>
                <a:latin typeface="Arial" charset="0"/>
                <a:ea typeface="+mn-ea"/>
                <a:cs typeface="Arial" charset="0"/>
              </a:rPr>
              <a:t>a competitor’s trademark, especially if the trademark is a logo, and use the appropriate trademark symbol. An altered version of a competitor’s trademark could “blur” the trademark’s ability to identify the product concerned, and the alteration might therefore be considered to be an infringement of the rights in the trademark.</a:t>
            </a:r>
          </a:p>
          <a:p>
            <a:pPr algn="just"/>
            <a:r>
              <a:rPr lang="en-US" sz="1200" b="0" i="0" u="none" strike="noStrike" kern="1200" baseline="0" dirty="0" smtClean="0">
                <a:solidFill>
                  <a:schemeClr val="tx1"/>
                </a:solidFill>
                <a:latin typeface="Arial" charset="0"/>
                <a:ea typeface="+mn-ea"/>
                <a:cs typeface="Arial" charset="0"/>
              </a:rPr>
              <a:t>•A competitor’s trademark may contain one or more </a:t>
            </a:r>
            <a:r>
              <a:rPr lang="en-US" sz="1200" b="1" i="0" u="none" strike="noStrike" kern="1200" baseline="0" dirty="0" smtClean="0">
                <a:solidFill>
                  <a:schemeClr val="tx1"/>
                </a:solidFill>
                <a:latin typeface="Arial" charset="0"/>
                <a:ea typeface="+mn-ea"/>
                <a:cs typeface="Arial" charset="0"/>
              </a:rPr>
              <a:t>graphic elements</a:t>
            </a:r>
            <a:r>
              <a:rPr lang="en-US" sz="1200" b="0" i="0" u="none" strike="noStrike" kern="1200" baseline="0" dirty="0" smtClean="0">
                <a:solidFill>
                  <a:schemeClr val="tx1"/>
                </a:solidFill>
                <a:latin typeface="Arial" charset="0"/>
                <a:ea typeface="+mn-ea"/>
                <a:cs typeface="Arial" charset="0"/>
              </a:rPr>
              <a:t>, such as a logo, label, design or three-dimensional figure. All such elements are likely to also be protected by copyright law, so obtain authorization from the copyright owner before using the graphic elements in your advertising.</a:t>
            </a:r>
            <a:endParaRPr lang="en-US" dirty="0"/>
          </a:p>
        </p:txBody>
      </p:sp>
      <p:sp>
        <p:nvSpPr>
          <p:cNvPr id="4" name="Slide Number Placeholder 3"/>
          <p:cNvSpPr>
            <a:spLocks noGrp="1"/>
          </p:cNvSpPr>
          <p:nvPr>
            <p:ph type="sldNum" sz="quarter" idx="10"/>
          </p:nvPr>
        </p:nvSpPr>
        <p:spPr/>
        <p:txBody>
          <a:bodyPr/>
          <a:lstStyle/>
          <a:p>
            <a:pPr>
              <a:defRPr/>
            </a:pPr>
            <a:fld id="{CA84FE9B-D5D4-4B76-87EA-A08EA8B20C62}" type="slidenum">
              <a:rPr lang="en-US" smtClean="0"/>
              <a:pPr>
                <a:defRPr/>
              </a:pPr>
              <a:t>53</a:t>
            </a:fld>
            <a:endParaRPr lang="en-US"/>
          </a:p>
        </p:txBody>
      </p:sp>
    </p:spTree>
    <p:extLst>
      <p:ext uri="{BB962C8B-B14F-4D97-AF65-F5344CB8AC3E}">
        <p14:creationId xmlns:p14="http://schemas.microsoft.com/office/powerpoint/2010/main" val="3467792648"/>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pPr algn="just"/>
            <a:r>
              <a:rPr lang="en-US" sz="1200" b="0" i="0" u="none" strike="noStrike" kern="1200" baseline="0" dirty="0" smtClean="0">
                <a:solidFill>
                  <a:schemeClr val="tx1"/>
                </a:solidFill>
                <a:latin typeface="Arial" charset="0"/>
                <a:ea typeface="+mn-ea"/>
                <a:cs typeface="Arial" charset="0"/>
              </a:rPr>
              <a:t>Domain names are available for registration on a first-come, first-served basis.</a:t>
            </a:r>
            <a:r>
              <a:rPr lang="en-US" sz="1200" b="0" i="0" u="none" strike="noStrike" kern="1200" dirty="0" smtClean="0">
                <a:solidFill>
                  <a:schemeClr val="tx1"/>
                </a:solidFill>
                <a:latin typeface="Arial" charset="0"/>
                <a:ea typeface="+mn-ea"/>
                <a:cs typeface="Arial" charset="0"/>
              </a:rPr>
              <a:t> </a:t>
            </a:r>
            <a:r>
              <a:rPr lang="en-US" sz="1200" b="0" i="0" u="none" strike="noStrike" kern="1200" baseline="0" dirty="0" smtClean="0">
                <a:solidFill>
                  <a:schemeClr val="tx1"/>
                </a:solidFill>
                <a:latin typeface="Arial" charset="0"/>
                <a:ea typeface="+mn-ea"/>
                <a:cs typeface="Arial" charset="0"/>
              </a:rPr>
              <a:t>The bad-faith, abusive registration and use of domain names is commonly referred to as </a:t>
            </a:r>
            <a:r>
              <a:rPr lang="en-US" sz="1200" b="1" i="0" u="none" strike="noStrike" kern="1200" baseline="0" dirty="0" smtClean="0">
                <a:solidFill>
                  <a:schemeClr val="tx1"/>
                </a:solidFill>
                <a:latin typeface="Arial" charset="0"/>
                <a:ea typeface="+mn-ea"/>
                <a:cs typeface="Arial" charset="0"/>
              </a:rPr>
              <a:t>cybersquatting </a:t>
            </a:r>
            <a:r>
              <a:rPr lang="en-US" sz="1200" i="0" u="none" strike="noStrike" kern="1200" baseline="0" dirty="0" smtClean="0">
                <a:solidFill>
                  <a:schemeClr val="tx1"/>
                </a:solidFill>
                <a:latin typeface="Arial" charset="0"/>
                <a:ea typeface="+mn-ea"/>
                <a:cs typeface="Arial" charset="0"/>
              </a:rPr>
              <a:t>and</a:t>
            </a:r>
            <a:r>
              <a:rPr lang="en-US" sz="1200" i="0" u="none" strike="noStrike" kern="1200" dirty="0" smtClean="0">
                <a:solidFill>
                  <a:schemeClr val="tx1"/>
                </a:solidFill>
                <a:latin typeface="Arial" charset="0"/>
                <a:ea typeface="+mn-ea"/>
                <a:cs typeface="Arial" charset="0"/>
              </a:rPr>
              <a:t> if a </a:t>
            </a:r>
            <a:r>
              <a:rPr lang="en-US" sz="1200" b="0" i="0" u="none" strike="noStrike" kern="1200" baseline="0" dirty="0" smtClean="0">
                <a:solidFill>
                  <a:schemeClr val="tx1"/>
                </a:solidFill>
                <a:latin typeface="Arial" charset="0"/>
                <a:ea typeface="+mn-ea"/>
                <a:cs typeface="Arial" charset="0"/>
              </a:rPr>
              <a:t>business engages in cybersquatting the domain name would have to be</a:t>
            </a:r>
            <a:r>
              <a:rPr lang="en-US" sz="1200" b="0" i="0" u="none" strike="noStrike" kern="1200" dirty="0" smtClean="0">
                <a:solidFill>
                  <a:schemeClr val="tx1"/>
                </a:solidFill>
                <a:latin typeface="Arial" charset="0"/>
                <a:ea typeface="+mn-ea"/>
                <a:cs typeface="Arial" charset="0"/>
              </a:rPr>
              <a:t> transferred or cancelled and damages may have to be paid</a:t>
            </a:r>
            <a:r>
              <a:rPr lang="en-US" sz="1200" b="0" i="0" u="none" strike="noStrike" kern="1200" baseline="0" dirty="0" smtClean="0">
                <a:solidFill>
                  <a:schemeClr val="tx1"/>
                </a:solidFill>
                <a:latin typeface="Arial" charset="0"/>
                <a:ea typeface="+mn-ea"/>
                <a:cs typeface="Arial" charset="0"/>
              </a:rPr>
              <a:t>. See WIPO’s services for </a:t>
            </a:r>
            <a:r>
              <a:rPr lang="en-US" sz="1200" b="1" i="0" u="none" strike="noStrike" kern="1200" baseline="0" dirty="0" smtClean="0">
                <a:solidFill>
                  <a:schemeClr val="tx1"/>
                </a:solidFill>
                <a:latin typeface="Arial" charset="0"/>
                <a:ea typeface="+mn-ea"/>
                <a:cs typeface="Arial" charset="0"/>
              </a:rPr>
              <a:t>domain name dispute resolution </a:t>
            </a:r>
            <a:r>
              <a:rPr lang="en-US" sz="1200" b="0" i="0" u="none" strike="noStrike" kern="1200" baseline="0" dirty="0" smtClean="0">
                <a:solidFill>
                  <a:schemeClr val="tx1"/>
                </a:solidFill>
                <a:latin typeface="Arial" charset="0"/>
                <a:ea typeface="+mn-ea"/>
                <a:cs typeface="Arial" charset="0"/>
              </a:rPr>
              <a:t>at: </a:t>
            </a:r>
            <a:r>
              <a:rPr lang="en-US" sz="1200" b="0" i="1" u="none" strike="noStrike" kern="1200" baseline="0" dirty="0" smtClean="0">
                <a:solidFill>
                  <a:schemeClr val="tx1"/>
                </a:solidFill>
                <a:latin typeface="Arial" charset="0"/>
                <a:ea typeface="+mn-ea"/>
                <a:cs typeface="Arial" charset="0"/>
              </a:rPr>
              <a:t>www.wipo.int/amc/en/domains</a:t>
            </a:r>
            <a:r>
              <a:rPr lang="en-US" sz="1200" b="0" i="0" u="none" strike="noStrike" kern="1200" baseline="0" dirty="0" smtClean="0">
                <a:solidFill>
                  <a:schemeClr val="tx1"/>
                </a:solidFill>
                <a:latin typeface="Arial" charset="0"/>
                <a:ea typeface="+mn-ea"/>
                <a:cs typeface="Arial" charset="0"/>
              </a:rPr>
              <a:t>.</a:t>
            </a:r>
          </a:p>
          <a:p>
            <a:pPr algn="just"/>
            <a:r>
              <a:rPr lang="en-US" sz="1200" b="0" i="0" u="none" strike="noStrike" kern="1200" baseline="0" dirty="0" smtClean="0">
                <a:solidFill>
                  <a:schemeClr val="tx1"/>
                </a:solidFill>
                <a:latin typeface="Arial" charset="0"/>
                <a:ea typeface="+mn-ea"/>
                <a:cs typeface="Arial" charset="0"/>
              </a:rPr>
              <a:t>Tips for domain names</a:t>
            </a:r>
          </a:p>
          <a:p>
            <a:pPr algn="just"/>
            <a:r>
              <a:rPr lang="en-US" sz="1200" b="0" i="0" u="none" strike="noStrike" kern="1200" baseline="0" dirty="0" smtClean="0">
                <a:solidFill>
                  <a:schemeClr val="tx1"/>
                </a:solidFill>
                <a:latin typeface="Arial" charset="0"/>
                <a:ea typeface="+mn-ea"/>
                <a:cs typeface="Arial" charset="0"/>
              </a:rPr>
              <a:t>• The domain name should not conflict with a third party’s trademark. A trademark search to find out whether the selected name is being used as a trademark by a competitor for similar goods or services, or is a well-known mark.</a:t>
            </a:r>
          </a:p>
          <a:p>
            <a:pPr algn="just"/>
            <a:r>
              <a:rPr lang="en-US" sz="1200" b="0" i="0" u="none" strike="noStrike" kern="1200" baseline="0" dirty="0" smtClean="0">
                <a:solidFill>
                  <a:schemeClr val="tx1"/>
                </a:solidFill>
                <a:latin typeface="Arial" charset="0"/>
                <a:ea typeface="+mn-ea"/>
                <a:cs typeface="Arial" charset="0"/>
              </a:rPr>
              <a:t>• Consider registering your trademark(s) as a domain name. Customers will find your company’s website easily if you use a domain name that is the same as or similar to your business name or trademark, so try to register your trademark(s) as a domain name before someone else does. Also, when selecting a new trademark for your products, check whether the corresponding domain name is available.</a:t>
            </a:r>
          </a:p>
          <a:p>
            <a:pPr algn="just"/>
            <a:r>
              <a:rPr lang="en-US" sz="1200" b="0" i="0" u="none" strike="noStrike" kern="1200" baseline="0" dirty="0" smtClean="0">
                <a:solidFill>
                  <a:schemeClr val="tx1"/>
                </a:solidFill>
                <a:latin typeface="Arial" charset="0"/>
                <a:ea typeface="+mn-ea"/>
                <a:cs typeface="Arial" charset="0"/>
              </a:rPr>
              <a:t>• Register your domain name as a trademark. Registration of a domain name does not automatically grant trademark rights. </a:t>
            </a:r>
          </a:p>
          <a:p>
            <a:pPr algn="just"/>
            <a:r>
              <a:rPr lang="en-US" sz="1200" b="0" i="0" u="none" strike="noStrike" kern="1200" baseline="0" dirty="0" smtClean="0">
                <a:solidFill>
                  <a:schemeClr val="tx1"/>
                </a:solidFill>
                <a:latin typeface="Arial" charset="0"/>
                <a:ea typeface="+mn-ea"/>
                <a:cs typeface="Arial" charset="0"/>
              </a:rPr>
              <a:t>•The easiest way to register a domain name is through any of the approved domain name registrars listed at </a:t>
            </a:r>
            <a:r>
              <a:rPr lang="en-US" sz="1200" b="0" i="1" u="none" strike="noStrike" kern="1200" baseline="0" dirty="0" smtClean="0">
                <a:solidFill>
                  <a:schemeClr val="tx1"/>
                </a:solidFill>
                <a:latin typeface="Arial" charset="0"/>
                <a:ea typeface="+mn-ea"/>
                <a:cs typeface="Arial" charset="0"/>
              </a:rPr>
              <a:t>www.icann.org </a:t>
            </a:r>
            <a:r>
              <a:rPr lang="en-US" sz="1200" b="0" i="0" u="none" strike="noStrike" kern="1200" baseline="0" dirty="0" smtClean="0">
                <a:solidFill>
                  <a:schemeClr val="tx1"/>
                </a:solidFill>
                <a:latin typeface="Arial" charset="0"/>
                <a:ea typeface="+mn-ea"/>
                <a:cs typeface="Arial" charset="0"/>
              </a:rPr>
              <a:t>or </a:t>
            </a:r>
            <a:r>
              <a:rPr lang="en-US" sz="1200" b="0" i="1" u="none" strike="noStrike" kern="1200" baseline="0" dirty="0" smtClean="0">
                <a:solidFill>
                  <a:schemeClr val="tx1"/>
                </a:solidFill>
                <a:latin typeface="Arial" charset="0"/>
                <a:ea typeface="+mn-ea"/>
                <a:cs typeface="Arial" charset="0"/>
              </a:rPr>
              <a:t>www.internic.net</a:t>
            </a:r>
            <a:r>
              <a:rPr lang="en-US" sz="1200" b="0" i="0" u="none" strike="noStrike" kern="1200" baseline="0" dirty="0" smtClean="0">
                <a:solidFill>
                  <a:schemeClr val="tx1"/>
                </a:solidFill>
                <a:latin typeface="Arial" charset="0"/>
                <a:ea typeface="+mn-ea"/>
                <a:cs typeface="Arial" charset="0"/>
              </a:rPr>
              <a:t>. </a:t>
            </a:r>
            <a:endParaRPr lang="en-US" dirty="0"/>
          </a:p>
        </p:txBody>
      </p:sp>
      <p:sp>
        <p:nvSpPr>
          <p:cNvPr id="4" name="Slide Number Placeholder 3"/>
          <p:cNvSpPr>
            <a:spLocks noGrp="1"/>
          </p:cNvSpPr>
          <p:nvPr>
            <p:ph type="sldNum" sz="quarter" idx="10"/>
          </p:nvPr>
        </p:nvSpPr>
        <p:spPr/>
        <p:txBody>
          <a:bodyPr/>
          <a:lstStyle/>
          <a:p>
            <a:pPr>
              <a:defRPr/>
            </a:pPr>
            <a:fld id="{CA84FE9B-D5D4-4B76-87EA-A08EA8B20C62}" type="slidenum">
              <a:rPr lang="en-US" smtClean="0"/>
              <a:pPr>
                <a:defRPr/>
              </a:pPr>
              <a:t>54</a:t>
            </a:fld>
            <a:endParaRPr lang="en-US"/>
          </a:p>
        </p:txBody>
      </p:sp>
    </p:spTree>
    <p:extLst>
      <p:ext uri="{BB962C8B-B14F-4D97-AF65-F5344CB8AC3E}">
        <p14:creationId xmlns:p14="http://schemas.microsoft.com/office/powerpoint/2010/main" val="1720027059"/>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pPr algn="just"/>
            <a:r>
              <a:rPr lang="en-US" sz="1000" b="0" i="0" u="none" strike="noStrike" kern="1200" baseline="0" dirty="0" smtClean="0">
                <a:solidFill>
                  <a:schemeClr val="tx1"/>
                </a:solidFill>
              </a:rPr>
              <a:t>Trademark rights</a:t>
            </a:r>
            <a:r>
              <a:rPr lang="en-US" sz="1000" b="0" i="0" u="none" strike="noStrike" kern="1200" dirty="0" smtClean="0">
                <a:solidFill>
                  <a:schemeClr val="tx1"/>
                </a:solidFill>
              </a:rPr>
              <a:t> are territorial whereas the internet has a global reach - </a:t>
            </a:r>
            <a:r>
              <a:rPr lang="en-US" sz="1000" b="0" i="0" u="none" strike="noStrike" kern="1200" baseline="0" dirty="0" smtClean="0">
                <a:solidFill>
                  <a:schemeClr val="tx1"/>
                </a:solidFill>
              </a:rPr>
              <a:t>This creates problems when it comes to settling disputes between businesses that legitimately own </a:t>
            </a:r>
            <a:r>
              <a:rPr lang="en-US" sz="1000" b="1" i="0" u="none" strike="noStrike" kern="1200" baseline="0" dirty="0" smtClean="0">
                <a:solidFill>
                  <a:schemeClr val="tx1"/>
                </a:solidFill>
              </a:rPr>
              <a:t>identical or confusingly similar trademarks for identical or similar products in different countries. </a:t>
            </a:r>
            <a:r>
              <a:rPr lang="en-US" sz="1000" b="0" i="0" u="none" strike="noStrike" kern="1200" baseline="0" dirty="0" smtClean="0">
                <a:solidFill>
                  <a:schemeClr val="tx1"/>
                </a:solidFill>
              </a:rPr>
              <a:t>As the law in this area is still developing, the way courts treat this issue varies considerably from one country to another. </a:t>
            </a:r>
          </a:p>
          <a:p>
            <a:pPr algn="just"/>
            <a:r>
              <a:rPr lang="en-US" sz="1000" b="1" i="0" u="none" strike="noStrike" kern="1200" baseline="0" dirty="0" smtClean="0">
                <a:solidFill>
                  <a:schemeClr val="tx1"/>
                </a:solidFill>
              </a:rPr>
              <a:t>Keyword advertising </a:t>
            </a:r>
            <a:r>
              <a:rPr lang="en-US" sz="1000" b="0" i="0" u="none" strike="noStrike" kern="1200" baseline="0" dirty="0" smtClean="0">
                <a:solidFill>
                  <a:schemeClr val="tx1"/>
                </a:solidFill>
              </a:rPr>
              <a:t>is a form of online advertising. It relies on keywords to trigger the display of advertisements</a:t>
            </a:r>
            <a:r>
              <a:rPr lang="en-US" sz="1000" b="0" i="0" u="none" strike="noStrike" kern="1200" dirty="0" smtClean="0">
                <a:solidFill>
                  <a:schemeClr val="tx1"/>
                </a:solidFill>
              </a:rPr>
              <a:t> i</a:t>
            </a:r>
            <a:r>
              <a:rPr lang="en-US" sz="1000" b="0" i="0" u="none" strike="noStrike" kern="1200" baseline="0" dirty="0" smtClean="0">
                <a:solidFill>
                  <a:schemeClr val="tx1"/>
                </a:solidFill>
              </a:rPr>
              <a:t>n a separate column from the actual hits. Some search engine operators sell keywords to businesses. When a web user enters those particular keywords in a search engine, advertisements appear alongside the actual search results. For example, a bike business may buy the word MOUNTAINBIKE from a search engine. Each time a web user enters the word MOUNTAINBIKE into the search engine, the advertising banner of the bike business will appear. If the user clicks on the banner, he or she will be directed to the website of the bike business. However, a problem arises when a search engine sells a competitor’s trademark as a keyword to trigger advertisement. For example, suppose that the above-mentioned bike business bought the word CANNONDALE®, the trademark of a competing business. If a web user entered CANNONDALE®, a banner of the competing bike business would appear at the top of the result list. This kind of keyword triggering may in some countries expose both the search engine operator and the advertising business to legal liability for trademark infringement, misleading advertising and unfair competition.</a:t>
            </a:r>
          </a:p>
          <a:p>
            <a:pPr algn="just"/>
            <a:r>
              <a:rPr lang="en-US" sz="1000" b="1" i="0" u="none" strike="noStrike" kern="1200" baseline="0" dirty="0" smtClean="0">
                <a:solidFill>
                  <a:schemeClr val="tx1"/>
                </a:solidFill>
              </a:rPr>
              <a:t>Hyperlinks- i</a:t>
            </a:r>
            <a:r>
              <a:rPr lang="en-US" sz="1000" b="0" i="0" u="none" strike="noStrike" kern="1200" baseline="0" dirty="0" smtClean="0">
                <a:solidFill>
                  <a:schemeClr val="tx1"/>
                </a:solidFill>
              </a:rPr>
              <a:t>n many countries there is no clear law on when and how you can use such links. In most cases, links are completely legal and no permission from the linked site is needed to include a link. However, some types of links can create legal liability, so it makes sense to get permission for them or to avoid including them.</a:t>
            </a:r>
            <a:r>
              <a:rPr lang="en-US" sz="1000" b="1" i="0" u="none" strike="noStrike" kern="1200" baseline="0" dirty="0" smtClean="0">
                <a:solidFill>
                  <a:schemeClr val="tx1"/>
                </a:solidFill>
              </a:rPr>
              <a:t> Problems may arise with:</a:t>
            </a:r>
          </a:p>
          <a:p>
            <a:pPr algn="just"/>
            <a:r>
              <a:rPr lang="en-US" sz="1000" b="0" i="0" u="none" strike="noStrike" kern="1200" baseline="0" dirty="0" smtClean="0">
                <a:solidFill>
                  <a:schemeClr val="tx1"/>
                </a:solidFill>
              </a:rPr>
              <a:t>– links that lead to sites containing </a:t>
            </a:r>
            <a:r>
              <a:rPr lang="en-US" sz="1000" b="1" i="0" u="none" strike="noStrike" kern="1200" baseline="0" dirty="0" smtClean="0">
                <a:solidFill>
                  <a:schemeClr val="tx1"/>
                </a:solidFill>
              </a:rPr>
              <a:t>illegal content</a:t>
            </a:r>
            <a:r>
              <a:rPr lang="en-US" sz="1000" b="0" i="0" u="none" strike="noStrike" kern="1200" baseline="0" dirty="0" smtClean="0">
                <a:solidFill>
                  <a:schemeClr val="tx1"/>
                </a:solidFill>
              </a:rPr>
              <a:t>;</a:t>
            </a:r>
          </a:p>
          <a:p>
            <a:pPr algn="just"/>
            <a:r>
              <a:rPr lang="en-US" sz="1000" b="0" i="0" u="none" strike="noStrike" kern="1200" baseline="0" dirty="0" smtClean="0">
                <a:solidFill>
                  <a:schemeClr val="tx1"/>
                </a:solidFill>
              </a:rPr>
              <a:t>– links that comprise the </a:t>
            </a:r>
            <a:r>
              <a:rPr lang="en-US" sz="1000" b="1" i="0" u="none" strike="noStrike" kern="1200" baseline="0" dirty="0" smtClean="0">
                <a:solidFill>
                  <a:schemeClr val="tx1"/>
                </a:solidFill>
              </a:rPr>
              <a:t>logo of a business</a:t>
            </a:r>
            <a:r>
              <a:rPr lang="en-US" sz="1000" b="0" i="0" u="none" strike="noStrike" kern="1200" baseline="0" dirty="0" smtClean="0">
                <a:solidFill>
                  <a:schemeClr val="tx1"/>
                </a:solidFill>
              </a:rPr>
              <a:t>;</a:t>
            </a:r>
          </a:p>
          <a:p>
            <a:pPr algn="just"/>
            <a:r>
              <a:rPr lang="en-US" sz="1000" b="0" i="0" u="none" strike="noStrike" kern="1200" baseline="0" dirty="0" smtClean="0">
                <a:solidFill>
                  <a:schemeClr val="tx1"/>
                </a:solidFill>
              </a:rPr>
              <a:t>– </a:t>
            </a:r>
            <a:r>
              <a:rPr lang="en-US" sz="1000" b="1" i="0" u="none" strike="noStrike" kern="1200" baseline="0" dirty="0" smtClean="0">
                <a:solidFill>
                  <a:schemeClr val="tx1"/>
                </a:solidFill>
              </a:rPr>
              <a:t>deep links </a:t>
            </a:r>
            <a:r>
              <a:rPr lang="en-US" sz="1000" b="0" i="0" u="none" strike="noStrike" kern="1200" baseline="0" dirty="0" smtClean="0">
                <a:solidFill>
                  <a:schemeClr val="tx1"/>
                </a:solidFill>
              </a:rPr>
              <a:t>(links that bypass a website’s homepage and instead go straight to a specific page within the site), if such a link is a way of bypassing a subscription or payment mechanism, or if it is expressly forbidden by the site itself; and</a:t>
            </a:r>
          </a:p>
          <a:p>
            <a:pPr algn="just"/>
            <a:r>
              <a:rPr lang="en-US" sz="1000" b="0" i="0" u="none" strike="noStrike" kern="1200" baseline="0" dirty="0" smtClean="0">
                <a:solidFill>
                  <a:schemeClr val="tx1"/>
                </a:solidFill>
              </a:rPr>
              <a:t>– </a:t>
            </a:r>
            <a:r>
              <a:rPr lang="en-US" sz="1000" b="1" i="0" u="none" strike="noStrike" kern="1200" baseline="0" dirty="0" smtClean="0">
                <a:solidFill>
                  <a:schemeClr val="tx1"/>
                </a:solidFill>
              </a:rPr>
              <a:t>framing </a:t>
            </a:r>
            <a:r>
              <a:rPr lang="en-US" sz="1000" b="0" i="0" u="none" strike="noStrike" kern="1200" baseline="0" dirty="0" smtClean="0">
                <a:solidFill>
                  <a:schemeClr val="tx1"/>
                </a:solidFill>
              </a:rPr>
              <a:t>(displaying the contents of someone else’s site within a frame at your website) or </a:t>
            </a:r>
            <a:r>
              <a:rPr lang="en-US" sz="1000" b="1" i="0" u="none" strike="noStrike" kern="1200" baseline="0" dirty="0" err="1" smtClean="0">
                <a:solidFill>
                  <a:schemeClr val="tx1"/>
                </a:solidFill>
              </a:rPr>
              <a:t>inlining</a:t>
            </a:r>
            <a:r>
              <a:rPr lang="en-US" sz="1000" b="1" i="0" u="none" strike="noStrike" kern="1200" baseline="0" dirty="0" smtClean="0">
                <a:solidFill>
                  <a:schemeClr val="tx1"/>
                </a:solidFill>
              </a:rPr>
              <a:t> </a:t>
            </a:r>
            <a:r>
              <a:rPr lang="en-US" sz="1000" b="0" i="0" u="none" strike="noStrike" kern="1200" baseline="0" dirty="0" smtClean="0">
                <a:solidFill>
                  <a:schemeClr val="tx1"/>
                </a:solidFill>
              </a:rPr>
              <a:t>(incorporating a graphic file from another website into your own website).</a:t>
            </a:r>
            <a:endParaRPr lang="en-US" sz="1000" dirty="0"/>
          </a:p>
        </p:txBody>
      </p:sp>
      <p:sp>
        <p:nvSpPr>
          <p:cNvPr id="4" name="Slide Number Placeholder 3"/>
          <p:cNvSpPr>
            <a:spLocks noGrp="1"/>
          </p:cNvSpPr>
          <p:nvPr>
            <p:ph type="sldNum" sz="quarter" idx="10"/>
          </p:nvPr>
        </p:nvSpPr>
        <p:spPr/>
        <p:txBody>
          <a:bodyPr/>
          <a:lstStyle/>
          <a:p>
            <a:pPr>
              <a:defRPr/>
            </a:pPr>
            <a:fld id="{CA84FE9B-D5D4-4B76-87EA-A08EA8B20C62}" type="slidenum">
              <a:rPr lang="en-US" smtClean="0"/>
              <a:pPr>
                <a:defRPr/>
              </a:pPr>
              <a:t>55</a:t>
            </a:fld>
            <a:endParaRPr lang="en-US"/>
          </a:p>
        </p:txBody>
      </p:sp>
    </p:spTree>
    <p:extLst>
      <p:ext uri="{BB962C8B-B14F-4D97-AF65-F5344CB8AC3E}">
        <p14:creationId xmlns:p14="http://schemas.microsoft.com/office/powerpoint/2010/main" val="2470558141"/>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pPr algn="just"/>
            <a:r>
              <a:rPr lang="en-US" sz="1200" b="0" i="0" u="none" strike="noStrike" kern="1200" baseline="0" dirty="0" smtClean="0">
                <a:solidFill>
                  <a:schemeClr val="tx1"/>
                </a:solidFill>
                <a:latin typeface="Arial" charset="0"/>
                <a:ea typeface="+mn-ea"/>
                <a:cs typeface="Arial" charset="0"/>
              </a:rPr>
              <a:t>A portfolio audit may be helpful for the following:</a:t>
            </a:r>
          </a:p>
          <a:p>
            <a:pPr marL="171450" indent="-171450" algn="just">
              <a:buFont typeface="Arial" panose="020B0604020202020204" pitchFamily="34" charset="0"/>
              <a:buChar char="•"/>
            </a:pPr>
            <a:r>
              <a:rPr lang="en-US" sz="1200" b="0" i="0" u="none" strike="noStrike" kern="1200" baseline="0" dirty="0" smtClean="0">
                <a:solidFill>
                  <a:schemeClr val="tx1"/>
                </a:solidFill>
                <a:latin typeface="Arial" charset="0"/>
                <a:ea typeface="+mn-ea"/>
                <a:cs typeface="Arial" charset="0"/>
              </a:rPr>
              <a:t>preparing a status report on all registered trademarks and pending applications, organized by product, trademark and country;</a:t>
            </a:r>
          </a:p>
          <a:p>
            <a:pPr marL="171450" indent="-171450" algn="just">
              <a:buFont typeface="Arial" panose="020B0604020202020204" pitchFamily="34" charset="0"/>
              <a:buChar char="•"/>
            </a:pPr>
            <a:r>
              <a:rPr lang="en-US" sz="1200" b="0" i="0" u="none" strike="noStrike" kern="1200" baseline="0" dirty="0" smtClean="0">
                <a:solidFill>
                  <a:schemeClr val="tx1"/>
                </a:solidFill>
                <a:latin typeface="Arial" charset="0"/>
                <a:ea typeface="+mn-ea"/>
                <a:cs typeface="Arial" charset="0"/>
              </a:rPr>
              <a:t>deciding whether specific registrations should be maintained, or whether costs could be saved by abandoning registrations, partially or completely;</a:t>
            </a:r>
          </a:p>
          <a:p>
            <a:pPr marL="171450" indent="-171450" algn="just">
              <a:buFont typeface="Arial" panose="020B0604020202020204" pitchFamily="34" charset="0"/>
              <a:buChar char="•"/>
            </a:pPr>
            <a:r>
              <a:rPr lang="en-US" sz="1200" b="0" i="0" u="none" strike="noStrike" kern="1200" baseline="0" dirty="0" smtClean="0">
                <a:solidFill>
                  <a:schemeClr val="tx1"/>
                </a:solidFill>
                <a:latin typeface="Arial" charset="0"/>
                <a:ea typeface="+mn-ea"/>
                <a:cs typeface="Arial" charset="0"/>
              </a:rPr>
              <a:t>reviewing products and collateral marketing materials to ensure that trademarks are being used consistently and in accordance with their registrations and applicable trademark laws;</a:t>
            </a:r>
          </a:p>
          <a:p>
            <a:pPr marL="171450" indent="-171450" algn="just">
              <a:buFont typeface="Arial" panose="020B0604020202020204" pitchFamily="34" charset="0"/>
              <a:buChar char="•"/>
            </a:pPr>
            <a:r>
              <a:rPr lang="en-US" sz="1200" b="0" i="0" u="none" strike="noStrike" kern="1200" baseline="0" dirty="0" smtClean="0">
                <a:solidFill>
                  <a:schemeClr val="tx1"/>
                </a:solidFill>
                <a:latin typeface="Arial" charset="0"/>
                <a:ea typeface="+mn-ea"/>
                <a:cs typeface="Arial" charset="0"/>
              </a:rPr>
              <a:t>assessing whether unregistered trademarks, slogans, taglines and logos ought to be registered and, if so, where;</a:t>
            </a:r>
          </a:p>
          <a:p>
            <a:pPr marL="171450" indent="-171450" algn="just">
              <a:buFont typeface="Arial" panose="020B0604020202020204" pitchFamily="34" charset="0"/>
              <a:buChar char="•"/>
            </a:pPr>
            <a:r>
              <a:rPr lang="en-US" sz="1200" b="0" i="0" u="none" strike="noStrike" kern="1200" baseline="0" dirty="0" smtClean="0">
                <a:solidFill>
                  <a:schemeClr val="tx1"/>
                </a:solidFill>
                <a:latin typeface="Arial" charset="0"/>
                <a:ea typeface="+mn-ea"/>
                <a:cs typeface="Arial" charset="0"/>
              </a:rPr>
              <a:t>reviewing procedures for selecting and registering trademarks, and making recommendations for improvements; and</a:t>
            </a:r>
          </a:p>
          <a:p>
            <a:pPr marL="171450" indent="-171450" algn="just">
              <a:buFont typeface="Arial" panose="020B0604020202020204" pitchFamily="34" charset="0"/>
              <a:buChar char="•"/>
            </a:pPr>
            <a:r>
              <a:rPr lang="en-US" sz="1200" b="0" i="0" u="none" strike="noStrike" kern="1200" baseline="0" dirty="0" smtClean="0">
                <a:solidFill>
                  <a:schemeClr val="tx1"/>
                </a:solidFill>
                <a:latin typeface="Arial" charset="0"/>
                <a:ea typeface="+mn-ea"/>
                <a:cs typeface="Arial" charset="0"/>
              </a:rPr>
              <a:t>preparing the trademark portfolio for transaction due diligence and for use as collateral in asset-based financing.</a:t>
            </a:r>
            <a:endParaRPr lang="en-US" dirty="0"/>
          </a:p>
        </p:txBody>
      </p:sp>
      <p:sp>
        <p:nvSpPr>
          <p:cNvPr id="4" name="Slide Number Placeholder 3"/>
          <p:cNvSpPr>
            <a:spLocks noGrp="1"/>
          </p:cNvSpPr>
          <p:nvPr>
            <p:ph type="sldNum" sz="quarter" idx="10"/>
          </p:nvPr>
        </p:nvSpPr>
        <p:spPr/>
        <p:txBody>
          <a:bodyPr/>
          <a:lstStyle/>
          <a:p>
            <a:pPr>
              <a:defRPr/>
            </a:pPr>
            <a:fld id="{CA84FE9B-D5D4-4B76-87EA-A08EA8B20C62}" type="slidenum">
              <a:rPr lang="en-US" smtClean="0"/>
              <a:pPr>
                <a:defRPr/>
              </a:pPr>
              <a:t>56</a:t>
            </a:fld>
            <a:endParaRPr lang="en-US"/>
          </a:p>
        </p:txBody>
      </p:sp>
    </p:spTree>
    <p:extLst>
      <p:ext uri="{BB962C8B-B14F-4D97-AF65-F5344CB8AC3E}">
        <p14:creationId xmlns:p14="http://schemas.microsoft.com/office/powerpoint/2010/main" val="2295658185"/>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7"/>
          <p:cNvSpPr>
            <a:spLocks noGrp="1" noChangeArrowheads="1"/>
          </p:cNvSpPr>
          <p:nvPr>
            <p:ph type="sldNum" sz="quarter" idx="5"/>
          </p:nvPr>
        </p:nvSpPr>
        <p:spPr>
          <a:noFill/>
        </p:spPr>
        <p:txBody>
          <a:bodyPr/>
          <a:lstStyle>
            <a:lvl1pPr eaLnBrk="0" hangingPunct="0">
              <a:defRPr sz="2400">
                <a:solidFill>
                  <a:schemeClr val="tx1"/>
                </a:solidFill>
                <a:latin typeface="Arial" charset="0"/>
                <a:cs typeface="Arial" charset="0"/>
              </a:defRPr>
            </a:lvl1pPr>
            <a:lvl2pPr marL="742950" indent="-285750" eaLnBrk="0" hangingPunct="0">
              <a:defRPr sz="2400">
                <a:solidFill>
                  <a:schemeClr val="tx1"/>
                </a:solidFill>
                <a:latin typeface="Arial" charset="0"/>
                <a:cs typeface="Arial" charset="0"/>
              </a:defRPr>
            </a:lvl2pPr>
            <a:lvl3pPr marL="1143000" indent="-228600" eaLnBrk="0" hangingPunct="0">
              <a:defRPr sz="2400">
                <a:solidFill>
                  <a:schemeClr val="tx1"/>
                </a:solidFill>
                <a:latin typeface="Arial" charset="0"/>
                <a:cs typeface="Arial" charset="0"/>
              </a:defRPr>
            </a:lvl3pPr>
            <a:lvl4pPr marL="1600200" indent="-228600" eaLnBrk="0" hangingPunct="0">
              <a:defRPr sz="2400">
                <a:solidFill>
                  <a:schemeClr val="tx1"/>
                </a:solidFill>
                <a:latin typeface="Arial" charset="0"/>
                <a:cs typeface="Arial" charset="0"/>
              </a:defRPr>
            </a:lvl4pPr>
            <a:lvl5pPr marL="2057400" indent="-228600" eaLnBrk="0" hangingPunct="0">
              <a:defRPr sz="2400">
                <a:solidFill>
                  <a:schemeClr val="tx1"/>
                </a:solidFill>
                <a:latin typeface="Arial" charset="0"/>
                <a:cs typeface="Arial" charset="0"/>
              </a:defRPr>
            </a:lvl5pPr>
            <a:lvl6pPr marL="2514600" indent="-228600" eaLnBrk="0" fontAlgn="base" hangingPunct="0">
              <a:spcBef>
                <a:spcPct val="50000"/>
              </a:spcBef>
              <a:spcAft>
                <a:spcPct val="0"/>
              </a:spcAft>
              <a:defRPr sz="2400">
                <a:solidFill>
                  <a:schemeClr val="tx1"/>
                </a:solidFill>
                <a:latin typeface="Arial" charset="0"/>
                <a:cs typeface="Arial" charset="0"/>
              </a:defRPr>
            </a:lvl6pPr>
            <a:lvl7pPr marL="2971800" indent="-228600" eaLnBrk="0" fontAlgn="base" hangingPunct="0">
              <a:spcBef>
                <a:spcPct val="50000"/>
              </a:spcBef>
              <a:spcAft>
                <a:spcPct val="0"/>
              </a:spcAft>
              <a:defRPr sz="2400">
                <a:solidFill>
                  <a:schemeClr val="tx1"/>
                </a:solidFill>
                <a:latin typeface="Arial" charset="0"/>
                <a:cs typeface="Arial" charset="0"/>
              </a:defRPr>
            </a:lvl7pPr>
            <a:lvl8pPr marL="3429000" indent="-228600" eaLnBrk="0" fontAlgn="base" hangingPunct="0">
              <a:spcBef>
                <a:spcPct val="50000"/>
              </a:spcBef>
              <a:spcAft>
                <a:spcPct val="0"/>
              </a:spcAft>
              <a:defRPr sz="2400">
                <a:solidFill>
                  <a:schemeClr val="tx1"/>
                </a:solidFill>
                <a:latin typeface="Arial" charset="0"/>
                <a:cs typeface="Arial" charset="0"/>
              </a:defRPr>
            </a:lvl8pPr>
            <a:lvl9pPr marL="3886200" indent="-228600" eaLnBrk="0" fontAlgn="base" hangingPunct="0">
              <a:spcBef>
                <a:spcPct val="50000"/>
              </a:spcBef>
              <a:spcAft>
                <a:spcPct val="0"/>
              </a:spcAft>
              <a:defRPr sz="2400">
                <a:solidFill>
                  <a:schemeClr val="tx1"/>
                </a:solidFill>
                <a:latin typeface="Arial" charset="0"/>
                <a:cs typeface="Arial" charset="0"/>
              </a:defRPr>
            </a:lvl9pPr>
          </a:lstStyle>
          <a:p>
            <a:pPr eaLnBrk="1" hangingPunct="1"/>
            <a:fld id="{38405E63-0D80-4478-98FD-C52EE50F875D}" type="slidenum">
              <a:rPr lang="en-US" sz="1200"/>
              <a:pPr eaLnBrk="1" hangingPunct="1"/>
              <a:t>57</a:t>
            </a:fld>
            <a:endParaRPr lang="en-US" sz="1200"/>
          </a:p>
        </p:txBody>
      </p:sp>
      <p:sp>
        <p:nvSpPr>
          <p:cNvPr id="7171" name="Rectangle 2"/>
          <p:cNvSpPr>
            <a:spLocks noGrp="1" noRot="1" noChangeAspect="1" noChangeArrowheads="1" noTextEdit="1"/>
          </p:cNvSpPr>
          <p:nvPr>
            <p:ph type="sldImg"/>
          </p:nvPr>
        </p:nvSpPr>
        <p:spPr>
          <a:xfrm>
            <a:off x="1371600" y="1143000"/>
            <a:ext cx="4114800" cy="3086100"/>
          </a:xfrm>
          <a:ln/>
        </p:spPr>
      </p:sp>
      <p:sp>
        <p:nvSpPr>
          <p:cNvPr id="7172" name="Rectangle 3"/>
          <p:cNvSpPr>
            <a:spLocks noGrp="1" noChangeArrowheads="1"/>
          </p:cNvSpPr>
          <p:nvPr>
            <p:ph type="body" idx="1"/>
          </p:nvPr>
        </p:nvSpPr>
        <p:spPr>
          <a:noFill/>
        </p:spPr>
        <p:txBody>
          <a:bodyPr/>
          <a:lstStyle/>
          <a:p>
            <a:pPr marL="0" indent="0">
              <a:lnSpc>
                <a:spcPct val="80000"/>
              </a:lnSpc>
            </a:pPr>
            <a:endParaRPr lang="en-GB" altLang="en-US" sz="1100" dirty="0" smtClean="0"/>
          </a:p>
        </p:txBody>
      </p:sp>
    </p:spTree>
    <p:extLst>
      <p:ext uri="{BB962C8B-B14F-4D97-AF65-F5344CB8AC3E}">
        <p14:creationId xmlns:p14="http://schemas.microsoft.com/office/powerpoint/2010/main" val="582318322"/>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a:xfrm>
            <a:off x="679767" y="4714410"/>
            <a:ext cx="5438140" cy="4466987"/>
          </a:xfrm>
        </p:spPr>
        <p:txBody>
          <a:bodyPr/>
          <a:lstStyle/>
          <a:p>
            <a:pPr algn="just"/>
            <a:r>
              <a:rPr lang="en-US" sz="1200" b="1" i="0" u="none" strike="noStrike" kern="1200" baseline="0" dirty="0" smtClean="0">
                <a:solidFill>
                  <a:schemeClr val="tx1"/>
                </a:solidFill>
                <a:latin typeface="Arial" charset="0"/>
                <a:ea typeface="+mn-ea"/>
                <a:cs typeface="Arial" charset="0"/>
              </a:rPr>
              <a:t>What does a franchising agreement have to do with trademarks? </a:t>
            </a:r>
          </a:p>
          <a:p>
            <a:pPr algn="just"/>
            <a:r>
              <a:rPr lang="en-US" sz="1200" b="0" i="0" u="none" strike="noStrike" kern="1200" baseline="0" dirty="0" smtClean="0">
                <a:solidFill>
                  <a:schemeClr val="tx1"/>
                </a:solidFill>
                <a:latin typeface="Arial" charset="0"/>
                <a:ea typeface="+mn-ea"/>
                <a:cs typeface="Arial" charset="0"/>
              </a:rPr>
              <a:t>Franchising is where a person (franchisor) who has developed a certain way of doing a business expands the business by giving other entrepreneurs (franchisees) the right to use the business model in exchange for a fee. Along with providing the right to use the business model, the franchisor will license to the franchisee the right to use the franchisor’s IP and know-how as well as provide training and support. In essence, a successful business would be replicated and run by entrepreneurs, the franchisees, under the supervision and control of, and assisted by, the franchisor. The right to use the IP associated with that business must be granted to the franchisee to enable them to successfully run the business. The IPRs that are licensed in a franchising arrangement are usually trademarks, designs, copyrights, patents and trade secrets, in other words the whole spectrum of IPRs.</a:t>
            </a:r>
          </a:p>
          <a:p>
            <a:pPr algn="just"/>
            <a:endParaRPr lang="en-US" sz="1200" b="1" i="0" u="none" strike="noStrike" kern="1200" baseline="0" dirty="0" smtClean="0">
              <a:solidFill>
                <a:schemeClr val="tx1"/>
              </a:solidFill>
              <a:latin typeface="Arial" charset="0"/>
              <a:ea typeface="+mn-ea"/>
              <a:cs typeface="Arial" charset="0"/>
            </a:endParaRPr>
          </a:p>
          <a:p>
            <a:pPr algn="just"/>
            <a:r>
              <a:rPr lang="en-US" sz="1200" b="1" i="0" u="none" strike="noStrike" kern="1200" baseline="0" dirty="0" smtClean="0">
                <a:solidFill>
                  <a:schemeClr val="tx1"/>
                </a:solidFill>
                <a:latin typeface="Arial" charset="0"/>
                <a:ea typeface="+mn-ea"/>
                <a:cs typeface="Arial" charset="0"/>
              </a:rPr>
              <a:t>Revenue</a:t>
            </a:r>
            <a:r>
              <a:rPr lang="en-US" sz="1200" b="1" i="0" u="none" strike="noStrike" kern="1200" dirty="0" smtClean="0">
                <a:solidFill>
                  <a:schemeClr val="tx1"/>
                </a:solidFill>
                <a:latin typeface="Arial" charset="0"/>
                <a:ea typeface="+mn-ea"/>
                <a:cs typeface="Arial" charset="0"/>
              </a:rPr>
              <a:t> from </a:t>
            </a:r>
            <a:r>
              <a:rPr lang="en-US" sz="1200" b="1" i="0" u="none" strike="noStrike" kern="1200" baseline="0" dirty="0" smtClean="0">
                <a:solidFill>
                  <a:schemeClr val="tx1"/>
                </a:solidFill>
                <a:latin typeface="Arial" charset="0"/>
                <a:ea typeface="+mn-ea"/>
                <a:cs typeface="Arial" charset="0"/>
              </a:rPr>
              <a:t>trademark license?</a:t>
            </a:r>
          </a:p>
          <a:p>
            <a:pPr algn="just"/>
            <a:r>
              <a:rPr lang="en-US" sz="1200" b="0" i="0" u="none" strike="noStrike" kern="1200" baseline="0" dirty="0" smtClean="0">
                <a:solidFill>
                  <a:schemeClr val="tx1"/>
                </a:solidFill>
                <a:latin typeface="Arial" charset="0"/>
                <a:ea typeface="+mn-ea"/>
                <a:cs typeface="Arial" charset="0"/>
              </a:rPr>
              <a:t>Remuneration is through lump-sum payments and/or recurring royalties, which may be based on sales volume of the licensed product (per-unit royalty) or on net sales (net sales based royalty). While industry standards for royalty rates exist for particular industries and may usefully be consulted, each licensing agreement is unique and the royalty rate depends on the particular and very distinct factors being negotiated.</a:t>
            </a:r>
            <a:endParaRPr lang="en-US" dirty="0"/>
          </a:p>
        </p:txBody>
      </p:sp>
      <p:sp>
        <p:nvSpPr>
          <p:cNvPr id="4" name="Slide Number Placeholder 3"/>
          <p:cNvSpPr>
            <a:spLocks noGrp="1"/>
          </p:cNvSpPr>
          <p:nvPr>
            <p:ph type="sldNum" sz="quarter" idx="10"/>
          </p:nvPr>
        </p:nvSpPr>
        <p:spPr/>
        <p:txBody>
          <a:bodyPr/>
          <a:lstStyle/>
          <a:p>
            <a:pPr>
              <a:defRPr/>
            </a:pPr>
            <a:fld id="{CA84FE9B-D5D4-4B76-87EA-A08EA8B20C62}" type="slidenum">
              <a:rPr lang="en-US" smtClean="0"/>
              <a:pPr>
                <a:defRPr/>
              </a:pPr>
              <a:t>58</a:t>
            </a:fld>
            <a:endParaRPr lang="en-US"/>
          </a:p>
        </p:txBody>
      </p:sp>
    </p:spTree>
    <p:extLst>
      <p:ext uri="{BB962C8B-B14F-4D97-AF65-F5344CB8AC3E}">
        <p14:creationId xmlns:p14="http://schemas.microsoft.com/office/powerpoint/2010/main" val="3393441369"/>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pPr algn="just"/>
            <a:r>
              <a:rPr lang="en-US" sz="1200" b="0" i="0" u="none" strike="noStrike" kern="1200" baseline="0" dirty="0" smtClean="0">
                <a:solidFill>
                  <a:schemeClr val="tx1"/>
                </a:solidFill>
                <a:latin typeface="Arial" charset="0"/>
                <a:ea typeface="+mn-ea"/>
                <a:cs typeface="Arial" charset="0"/>
              </a:rPr>
              <a:t>In a single licensing agreement, there may be provisions that grant some rights on an exclusive basis and others on a sole or non-exclusive basis.</a:t>
            </a:r>
          </a:p>
          <a:p>
            <a:pPr algn="just"/>
            <a:endParaRPr lang="en-US" sz="1200" b="0" i="0" u="none" strike="noStrike" kern="1200" baseline="0" dirty="0" smtClean="0">
              <a:solidFill>
                <a:schemeClr val="tx1"/>
              </a:solidFill>
              <a:latin typeface="Arial" charset="0"/>
              <a:ea typeface="+mn-ea"/>
              <a:cs typeface="Arial" charset="0"/>
            </a:endParaRPr>
          </a:p>
          <a:p>
            <a:pPr algn="just"/>
            <a:r>
              <a:rPr lang="en-US" sz="1200" b="1" i="0" u="none" strike="noStrike" kern="1200" baseline="0" dirty="0" smtClean="0">
                <a:solidFill>
                  <a:schemeClr val="tx1"/>
                </a:solidFill>
                <a:latin typeface="Arial" charset="0"/>
                <a:ea typeface="+mn-ea"/>
                <a:cs typeface="Arial" charset="0"/>
              </a:rPr>
              <a:t>Should you grant an exclusive or non-exclusive license for your trademark?</a:t>
            </a:r>
          </a:p>
          <a:p>
            <a:pPr algn="just"/>
            <a:r>
              <a:rPr lang="en-US" sz="1200" b="0" i="0" u="none" strike="noStrike" kern="1200" baseline="0" dirty="0" smtClean="0">
                <a:solidFill>
                  <a:schemeClr val="tx1"/>
                </a:solidFill>
                <a:latin typeface="Arial" charset="0"/>
                <a:ea typeface="+mn-ea"/>
                <a:cs typeface="Arial" charset="0"/>
              </a:rPr>
              <a:t>It depends on the product and on your company’s business strategy. For example, if your business strategy can be turned into a franchise then a non-exclusive, widely held license would be the most advantageous. If your product needs one company to invest heavily in order to make a joint venture successful then that potential licensee will not want to face competition from other licensees, and may rightly insist on obtaining an exclusive license.</a:t>
            </a:r>
          </a:p>
          <a:p>
            <a:pPr algn="just"/>
            <a:endParaRPr lang="en-US" sz="1200" b="0" i="0" u="none" strike="noStrike" kern="1200" baseline="0" dirty="0" smtClean="0">
              <a:solidFill>
                <a:schemeClr val="tx1"/>
              </a:solidFill>
              <a:latin typeface="Arial" charset="0"/>
              <a:ea typeface="+mn-ea"/>
              <a:cs typeface="Arial" charset="0"/>
            </a:endParaRPr>
          </a:p>
          <a:p>
            <a:pPr algn="just"/>
            <a:r>
              <a:rPr lang="en-US" sz="1200" b="0" i="0" u="none" strike="noStrike" kern="1200" baseline="0" dirty="0" smtClean="0">
                <a:solidFill>
                  <a:schemeClr val="tx1"/>
                </a:solidFill>
                <a:latin typeface="Arial" charset="0"/>
                <a:ea typeface="+mn-ea"/>
                <a:cs typeface="Arial" charset="0"/>
              </a:rPr>
              <a:t>For more information on franchising, see </a:t>
            </a:r>
            <a:r>
              <a:rPr lang="en-US" sz="1200" b="0" i="1" u="none" strike="noStrike" kern="1200" baseline="0" dirty="0" smtClean="0">
                <a:solidFill>
                  <a:schemeClr val="tx1"/>
                </a:solidFill>
                <a:latin typeface="Arial" charset="0"/>
                <a:ea typeface="+mn-ea"/>
                <a:cs typeface="Arial" charset="0"/>
              </a:rPr>
              <a:t>In Good Company: Managing IP Issues in Franchising</a:t>
            </a:r>
            <a:r>
              <a:rPr lang="en-US" sz="1200" b="0" i="0" u="none" strike="noStrike" kern="1200" baseline="0" dirty="0" smtClean="0">
                <a:solidFill>
                  <a:schemeClr val="tx1"/>
                </a:solidFill>
                <a:latin typeface="Arial" charset="0"/>
                <a:ea typeface="+mn-ea"/>
                <a:cs typeface="Arial" charset="0"/>
              </a:rPr>
              <a:t>, WIPO publication No. 1035.</a:t>
            </a:r>
            <a:endParaRPr lang="en-US" dirty="0"/>
          </a:p>
        </p:txBody>
      </p:sp>
      <p:sp>
        <p:nvSpPr>
          <p:cNvPr id="4" name="Slide Number Placeholder 3"/>
          <p:cNvSpPr>
            <a:spLocks noGrp="1"/>
          </p:cNvSpPr>
          <p:nvPr>
            <p:ph type="sldNum" sz="quarter" idx="10"/>
          </p:nvPr>
        </p:nvSpPr>
        <p:spPr/>
        <p:txBody>
          <a:bodyPr/>
          <a:lstStyle/>
          <a:p>
            <a:pPr>
              <a:defRPr/>
            </a:pPr>
            <a:fld id="{CA84FE9B-D5D4-4B76-87EA-A08EA8B20C62}" type="slidenum">
              <a:rPr lang="en-US" smtClean="0"/>
              <a:pPr>
                <a:defRPr/>
              </a:pPr>
              <a:t>59</a:t>
            </a:fld>
            <a:endParaRPr lang="en-US"/>
          </a:p>
        </p:txBody>
      </p:sp>
    </p:spTree>
    <p:extLst>
      <p:ext uri="{BB962C8B-B14F-4D97-AF65-F5344CB8AC3E}">
        <p14:creationId xmlns:p14="http://schemas.microsoft.com/office/powerpoint/2010/main" val="300170471"/>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pPr algn="just"/>
            <a:endParaRPr lang="en-US" dirty="0"/>
          </a:p>
        </p:txBody>
      </p:sp>
      <p:sp>
        <p:nvSpPr>
          <p:cNvPr id="4" name="Slide Number Placeholder 3"/>
          <p:cNvSpPr>
            <a:spLocks noGrp="1"/>
          </p:cNvSpPr>
          <p:nvPr>
            <p:ph type="sldNum" sz="quarter" idx="10"/>
          </p:nvPr>
        </p:nvSpPr>
        <p:spPr/>
        <p:txBody>
          <a:bodyPr/>
          <a:lstStyle/>
          <a:p>
            <a:pPr>
              <a:defRPr/>
            </a:pPr>
            <a:fld id="{CA84FE9B-D5D4-4B76-87EA-A08EA8B20C62}" type="slidenum">
              <a:rPr lang="en-US" smtClean="0"/>
              <a:pPr>
                <a:defRPr/>
              </a:pPr>
              <a:t>60</a:t>
            </a:fld>
            <a:endParaRPr lang="en-US"/>
          </a:p>
        </p:txBody>
      </p:sp>
    </p:spTree>
    <p:extLst>
      <p:ext uri="{BB962C8B-B14F-4D97-AF65-F5344CB8AC3E}">
        <p14:creationId xmlns:p14="http://schemas.microsoft.com/office/powerpoint/2010/main" val="321314856"/>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7"/>
          <p:cNvSpPr>
            <a:spLocks noGrp="1" noChangeArrowheads="1"/>
          </p:cNvSpPr>
          <p:nvPr>
            <p:ph type="sldNum" sz="quarter" idx="5"/>
          </p:nvPr>
        </p:nvSpPr>
        <p:spPr>
          <a:noFill/>
        </p:spPr>
        <p:txBody>
          <a:bodyPr/>
          <a:lstStyle>
            <a:lvl1pPr eaLnBrk="0" hangingPunct="0">
              <a:defRPr sz="2400">
                <a:solidFill>
                  <a:schemeClr val="tx1"/>
                </a:solidFill>
                <a:latin typeface="Arial" charset="0"/>
                <a:cs typeface="Arial" charset="0"/>
              </a:defRPr>
            </a:lvl1pPr>
            <a:lvl2pPr marL="742950" indent="-285750" eaLnBrk="0" hangingPunct="0">
              <a:defRPr sz="2400">
                <a:solidFill>
                  <a:schemeClr val="tx1"/>
                </a:solidFill>
                <a:latin typeface="Arial" charset="0"/>
                <a:cs typeface="Arial" charset="0"/>
              </a:defRPr>
            </a:lvl2pPr>
            <a:lvl3pPr marL="1143000" indent="-228600" eaLnBrk="0" hangingPunct="0">
              <a:defRPr sz="2400">
                <a:solidFill>
                  <a:schemeClr val="tx1"/>
                </a:solidFill>
                <a:latin typeface="Arial" charset="0"/>
                <a:cs typeface="Arial" charset="0"/>
              </a:defRPr>
            </a:lvl3pPr>
            <a:lvl4pPr marL="1600200" indent="-228600" eaLnBrk="0" hangingPunct="0">
              <a:defRPr sz="2400">
                <a:solidFill>
                  <a:schemeClr val="tx1"/>
                </a:solidFill>
                <a:latin typeface="Arial" charset="0"/>
                <a:cs typeface="Arial" charset="0"/>
              </a:defRPr>
            </a:lvl4pPr>
            <a:lvl5pPr marL="2057400" indent="-228600" eaLnBrk="0" hangingPunct="0">
              <a:defRPr sz="2400">
                <a:solidFill>
                  <a:schemeClr val="tx1"/>
                </a:solidFill>
                <a:latin typeface="Arial" charset="0"/>
                <a:cs typeface="Arial" charset="0"/>
              </a:defRPr>
            </a:lvl5pPr>
            <a:lvl6pPr marL="2514600" indent="-228600" eaLnBrk="0" fontAlgn="base" hangingPunct="0">
              <a:spcBef>
                <a:spcPct val="50000"/>
              </a:spcBef>
              <a:spcAft>
                <a:spcPct val="0"/>
              </a:spcAft>
              <a:defRPr sz="2400">
                <a:solidFill>
                  <a:schemeClr val="tx1"/>
                </a:solidFill>
                <a:latin typeface="Arial" charset="0"/>
                <a:cs typeface="Arial" charset="0"/>
              </a:defRPr>
            </a:lvl6pPr>
            <a:lvl7pPr marL="2971800" indent="-228600" eaLnBrk="0" fontAlgn="base" hangingPunct="0">
              <a:spcBef>
                <a:spcPct val="50000"/>
              </a:spcBef>
              <a:spcAft>
                <a:spcPct val="0"/>
              </a:spcAft>
              <a:defRPr sz="2400">
                <a:solidFill>
                  <a:schemeClr val="tx1"/>
                </a:solidFill>
                <a:latin typeface="Arial" charset="0"/>
                <a:cs typeface="Arial" charset="0"/>
              </a:defRPr>
            </a:lvl7pPr>
            <a:lvl8pPr marL="3429000" indent="-228600" eaLnBrk="0" fontAlgn="base" hangingPunct="0">
              <a:spcBef>
                <a:spcPct val="50000"/>
              </a:spcBef>
              <a:spcAft>
                <a:spcPct val="0"/>
              </a:spcAft>
              <a:defRPr sz="2400">
                <a:solidFill>
                  <a:schemeClr val="tx1"/>
                </a:solidFill>
                <a:latin typeface="Arial" charset="0"/>
                <a:cs typeface="Arial" charset="0"/>
              </a:defRPr>
            </a:lvl8pPr>
            <a:lvl9pPr marL="3886200" indent="-228600" eaLnBrk="0" fontAlgn="base" hangingPunct="0">
              <a:spcBef>
                <a:spcPct val="50000"/>
              </a:spcBef>
              <a:spcAft>
                <a:spcPct val="0"/>
              </a:spcAft>
              <a:defRPr sz="2400">
                <a:solidFill>
                  <a:schemeClr val="tx1"/>
                </a:solidFill>
                <a:latin typeface="Arial" charset="0"/>
                <a:cs typeface="Arial" charset="0"/>
              </a:defRPr>
            </a:lvl9pPr>
          </a:lstStyle>
          <a:p>
            <a:pPr eaLnBrk="1" hangingPunct="1"/>
            <a:fld id="{38405E63-0D80-4478-98FD-C52EE50F875D}" type="slidenum">
              <a:rPr lang="en-US" sz="1200"/>
              <a:pPr eaLnBrk="1" hangingPunct="1"/>
              <a:t>61</a:t>
            </a:fld>
            <a:endParaRPr lang="en-US" sz="1200"/>
          </a:p>
        </p:txBody>
      </p:sp>
      <p:sp>
        <p:nvSpPr>
          <p:cNvPr id="7171" name="Rectangle 2"/>
          <p:cNvSpPr>
            <a:spLocks noGrp="1" noRot="1" noChangeAspect="1" noChangeArrowheads="1" noTextEdit="1"/>
          </p:cNvSpPr>
          <p:nvPr>
            <p:ph type="sldImg"/>
          </p:nvPr>
        </p:nvSpPr>
        <p:spPr>
          <a:xfrm>
            <a:off x="1371600" y="1143000"/>
            <a:ext cx="4114800" cy="3086100"/>
          </a:xfrm>
          <a:ln/>
        </p:spPr>
      </p:sp>
      <p:sp>
        <p:nvSpPr>
          <p:cNvPr id="7172" name="Rectangle 3"/>
          <p:cNvSpPr>
            <a:spLocks noGrp="1" noChangeArrowheads="1"/>
          </p:cNvSpPr>
          <p:nvPr>
            <p:ph type="body" idx="1"/>
          </p:nvPr>
        </p:nvSpPr>
        <p:spPr>
          <a:noFill/>
        </p:spPr>
        <p:txBody>
          <a:bodyPr/>
          <a:lstStyle/>
          <a:p>
            <a:pPr marL="0" indent="0">
              <a:lnSpc>
                <a:spcPct val="80000"/>
              </a:lnSpc>
            </a:pPr>
            <a:endParaRPr lang="en-GB" altLang="en-US" sz="1100" dirty="0" smtClean="0"/>
          </a:p>
        </p:txBody>
      </p:sp>
    </p:spTree>
    <p:extLst>
      <p:ext uri="{BB962C8B-B14F-4D97-AF65-F5344CB8AC3E}">
        <p14:creationId xmlns:p14="http://schemas.microsoft.com/office/powerpoint/2010/main" val="88836284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r>
              <a:rPr lang="en-US" dirty="0" smtClean="0"/>
              <a:t>THIS SLIDE MAY BE ADAPTED</a:t>
            </a:r>
            <a:r>
              <a:rPr lang="en-US" baseline="0" dirty="0" smtClean="0"/>
              <a:t> TO THE VALUE OF TRADEMARKS FROM THE RELEVANT COUNTRY OR REGION.  SEE INTERBRAND.COM</a:t>
            </a:r>
            <a:endParaRPr lang="en-US" dirty="0"/>
          </a:p>
        </p:txBody>
      </p:sp>
      <p:sp>
        <p:nvSpPr>
          <p:cNvPr id="4" name="Slide Number Placeholder 3"/>
          <p:cNvSpPr>
            <a:spLocks noGrp="1"/>
          </p:cNvSpPr>
          <p:nvPr>
            <p:ph type="sldNum" sz="quarter" idx="10"/>
          </p:nvPr>
        </p:nvSpPr>
        <p:spPr/>
        <p:txBody>
          <a:bodyPr/>
          <a:lstStyle/>
          <a:p>
            <a:pPr>
              <a:defRPr/>
            </a:pPr>
            <a:fld id="{CA84FE9B-D5D4-4B76-87EA-A08EA8B20C62}" type="slidenum">
              <a:rPr lang="en-US" smtClean="0"/>
              <a:pPr>
                <a:defRPr/>
              </a:pPr>
              <a:t>6</a:t>
            </a:fld>
            <a:endParaRPr lang="en-US"/>
          </a:p>
        </p:txBody>
      </p:sp>
    </p:spTree>
    <p:extLst>
      <p:ext uri="{BB962C8B-B14F-4D97-AF65-F5344CB8AC3E}">
        <p14:creationId xmlns:p14="http://schemas.microsoft.com/office/powerpoint/2010/main" val="2268996431"/>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pPr algn="just"/>
            <a:r>
              <a:rPr lang="en-US" sz="1200" b="0" i="0" u="none" strike="noStrike" kern="1200" baseline="0" dirty="0" smtClean="0">
                <a:solidFill>
                  <a:schemeClr val="tx1"/>
                </a:solidFill>
                <a:latin typeface="Arial" charset="0"/>
                <a:ea typeface="+mn-ea"/>
                <a:cs typeface="Arial" charset="0"/>
              </a:rPr>
              <a:t>The following factors increase the “likelihood of confusion:”</a:t>
            </a:r>
          </a:p>
          <a:p>
            <a:pPr algn="just"/>
            <a:r>
              <a:rPr lang="en-US" sz="1200" b="1" i="0" u="none" strike="noStrike" kern="1200" baseline="0" dirty="0" smtClean="0">
                <a:solidFill>
                  <a:schemeClr val="tx1"/>
                </a:solidFill>
                <a:latin typeface="Arial" charset="0"/>
                <a:ea typeface="+mn-ea"/>
                <a:cs typeface="Arial" charset="0"/>
              </a:rPr>
              <a:t>• If you have a strong trademark. </a:t>
            </a:r>
            <a:r>
              <a:rPr lang="en-US" sz="1200" b="0" i="0" u="none" strike="noStrike" kern="1200" baseline="0" dirty="0" smtClean="0">
                <a:solidFill>
                  <a:schemeClr val="tx1"/>
                </a:solidFill>
                <a:latin typeface="Arial" charset="0"/>
                <a:ea typeface="+mn-ea"/>
                <a:cs typeface="Arial" charset="0"/>
              </a:rPr>
              <a:t>The legal strength of the trademark is determined by whether you have registered the trademark, how distinctive the trademark is in relation to the products offered, how long you have been using the trademark and how much advertising you have done.</a:t>
            </a:r>
          </a:p>
          <a:p>
            <a:pPr algn="just"/>
            <a:r>
              <a:rPr lang="en-US" sz="1200" b="1" i="0" u="none" strike="noStrike" kern="1200" baseline="0" dirty="0" smtClean="0">
                <a:solidFill>
                  <a:schemeClr val="tx1"/>
                </a:solidFill>
                <a:latin typeface="Arial" charset="0"/>
                <a:ea typeface="+mn-ea"/>
                <a:cs typeface="Arial" charset="0"/>
              </a:rPr>
              <a:t>• If the two trademarks are very similar. </a:t>
            </a:r>
            <a:r>
              <a:rPr lang="en-US" sz="1200" b="0" i="0" u="none" strike="noStrike" kern="1200" baseline="0" dirty="0" smtClean="0">
                <a:solidFill>
                  <a:schemeClr val="tx1"/>
                </a:solidFill>
                <a:latin typeface="Arial" charset="0"/>
                <a:ea typeface="+mn-ea"/>
                <a:cs typeface="Arial" charset="0"/>
              </a:rPr>
              <a:t>There may be similarities in terms of the way the trademarks look (two similar logos), sound (LIGHT versus LITE) and their meaning (WHITE HORSE versus CHEVAL BLANC).</a:t>
            </a:r>
          </a:p>
          <a:p>
            <a:pPr algn="just"/>
            <a:r>
              <a:rPr lang="en-US" sz="1200" b="1" i="0" u="none" strike="noStrike" kern="1200" baseline="0" dirty="0" smtClean="0">
                <a:solidFill>
                  <a:schemeClr val="tx1"/>
                </a:solidFill>
                <a:latin typeface="Arial" charset="0"/>
                <a:ea typeface="+mn-ea"/>
                <a:cs typeface="Arial" charset="0"/>
              </a:rPr>
              <a:t>• If the products are very similar. </a:t>
            </a:r>
            <a:r>
              <a:rPr lang="en-US" sz="1200" b="0" i="0" u="none" strike="noStrike" kern="1200" baseline="0" dirty="0" smtClean="0">
                <a:solidFill>
                  <a:schemeClr val="tx1"/>
                </a:solidFill>
                <a:latin typeface="Arial" charset="0"/>
                <a:ea typeface="+mn-ea"/>
                <a:cs typeface="Arial" charset="0"/>
              </a:rPr>
              <a:t>If the products are competing directly, the danger is that consumers will erroneously believe there is an association between the producers.</a:t>
            </a:r>
          </a:p>
          <a:p>
            <a:pPr algn="just"/>
            <a:r>
              <a:rPr lang="en-US" sz="1200" b="1" i="0" u="none" strike="noStrike" kern="1200" baseline="0" dirty="0" smtClean="0">
                <a:solidFill>
                  <a:schemeClr val="tx1"/>
                </a:solidFill>
                <a:latin typeface="Arial" charset="0"/>
                <a:ea typeface="+mn-ea"/>
                <a:cs typeface="Arial" charset="0"/>
              </a:rPr>
              <a:t>• If there is evidence of actual confusion. </a:t>
            </a:r>
            <a:r>
              <a:rPr lang="en-US" sz="1200" b="0" i="0" u="none" strike="noStrike" kern="1200" baseline="0" dirty="0" smtClean="0">
                <a:solidFill>
                  <a:schemeClr val="tx1"/>
                </a:solidFill>
                <a:latin typeface="Arial" charset="0"/>
                <a:ea typeface="+mn-ea"/>
                <a:cs typeface="Arial" charset="0"/>
              </a:rPr>
              <a:t>All instances of misdirected mail, faxes, email and telephone calls as well as any consumer complaints are useful in assessing the public’s level of confusion. A consumer survey is helpful to show public confusion.</a:t>
            </a:r>
          </a:p>
          <a:p>
            <a:pPr algn="just"/>
            <a:r>
              <a:rPr lang="en-US" sz="1200" b="0" i="0" u="none" strike="noStrike" kern="1200" baseline="0" dirty="0" smtClean="0">
                <a:solidFill>
                  <a:schemeClr val="tx1"/>
                </a:solidFill>
                <a:latin typeface="Arial" charset="0"/>
                <a:ea typeface="+mn-ea"/>
                <a:cs typeface="Arial" charset="0"/>
              </a:rPr>
              <a:t>• If the products are </a:t>
            </a:r>
            <a:r>
              <a:rPr lang="en-US" sz="1200" b="1" i="0" u="none" strike="noStrike" kern="1200" baseline="0" dirty="0" smtClean="0">
                <a:solidFill>
                  <a:schemeClr val="tx1"/>
                </a:solidFill>
                <a:latin typeface="Arial" charset="0"/>
                <a:ea typeface="+mn-ea"/>
                <a:cs typeface="Arial" charset="0"/>
              </a:rPr>
              <a:t>marketed through the same marketing channels</a:t>
            </a:r>
            <a:r>
              <a:rPr lang="en-US" sz="1200" b="0" i="0" u="none" strike="noStrike" kern="1200" baseline="0" dirty="0" smtClean="0">
                <a:solidFill>
                  <a:schemeClr val="tx1"/>
                </a:solidFill>
                <a:latin typeface="Arial" charset="0"/>
                <a:ea typeface="+mn-ea"/>
                <a:cs typeface="Arial" charset="0"/>
              </a:rPr>
              <a:t>. This traditional level of protection is not adequate to protect well-known marks against unfair attempts to profit from or dilute their reputation. Such trademarks benefit from stronger protection in most countries.</a:t>
            </a:r>
            <a:endParaRPr lang="en-US" dirty="0"/>
          </a:p>
        </p:txBody>
      </p:sp>
      <p:sp>
        <p:nvSpPr>
          <p:cNvPr id="4" name="Slide Number Placeholder 3"/>
          <p:cNvSpPr>
            <a:spLocks noGrp="1"/>
          </p:cNvSpPr>
          <p:nvPr>
            <p:ph type="sldNum" sz="quarter" idx="10"/>
          </p:nvPr>
        </p:nvSpPr>
        <p:spPr/>
        <p:txBody>
          <a:bodyPr/>
          <a:lstStyle/>
          <a:p>
            <a:pPr>
              <a:defRPr/>
            </a:pPr>
            <a:fld id="{CA84FE9B-D5D4-4B76-87EA-A08EA8B20C62}" type="slidenum">
              <a:rPr lang="en-US" smtClean="0"/>
              <a:pPr>
                <a:defRPr/>
              </a:pPr>
              <a:t>62</a:t>
            </a:fld>
            <a:endParaRPr lang="en-US"/>
          </a:p>
        </p:txBody>
      </p:sp>
    </p:spTree>
    <p:extLst>
      <p:ext uri="{BB962C8B-B14F-4D97-AF65-F5344CB8AC3E}">
        <p14:creationId xmlns:p14="http://schemas.microsoft.com/office/powerpoint/2010/main" val="1315296763"/>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pPr algn="just"/>
            <a:endParaRPr lang="en-US" sz="1200" b="0" i="0" u="none" strike="noStrike" kern="1200" baseline="0" dirty="0" smtClean="0">
              <a:solidFill>
                <a:schemeClr val="tx1"/>
              </a:solidFill>
              <a:latin typeface="Arial" charset="0"/>
              <a:ea typeface="+mn-ea"/>
              <a:cs typeface="Arial" charset="0"/>
            </a:endParaRPr>
          </a:p>
        </p:txBody>
      </p:sp>
      <p:sp>
        <p:nvSpPr>
          <p:cNvPr id="4" name="Slide Number Placeholder 3"/>
          <p:cNvSpPr>
            <a:spLocks noGrp="1"/>
          </p:cNvSpPr>
          <p:nvPr>
            <p:ph type="sldNum" sz="quarter" idx="10"/>
          </p:nvPr>
        </p:nvSpPr>
        <p:spPr/>
        <p:txBody>
          <a:bodyPr/>
          <a:lstStyle/>
          <a:p>
            <a:pPr>
              <a:defRPr/>
            </a:pPr>
            <a:fld id="{CA84FE9B-D5D4-4B76-87EA-A08EA8B20C62}" type="slidenum">
              <a:rPr lang="en-US" smtClean="0"/>
              <a:pPr>
                <a:defRPr/>
              </a:pPr>
              <a:t>63</a:t>
            </a:fld>
            <a:endParaRPr lang="en-US"/>
          </a:p>
        </p:txBody>
      </p:sp>
    </p:spTree>
    <p:extLst>
      <p:ext uri="{BB962C8B-B14F-4D97-AF65-F5344CB8AC3E}">
        <p14:creationId xmlns:p14="http://schemas.microsoft.com/office/powerpoint/2010/main" val="967050991"/>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pPr algn="just"/>
            <a:r>
              <a:rPr lang="en-US" sz="1200" b="0" i="0" u="none" strike="noStrike" kern="1200" baseline="0" dirty="0" smtClean="0">
                <a:solidFill>
                  <a:schemeClr val="tx1"/>
                </a:solidFill>
                <a:latin typeface="Arial" charset="0"/>
                <a:ea typeface="+mn-ea"/>
                <a:cs typeface="Arial" charset="0"/>
              </a:rPr>
              <a:t>Many customs can search, examine and seize goods suspected of infringing trademark or other IP rights. </a:t>
            </a:r>
            <a:r>
              <a:rPr lang="en-US" sz="1200" b="1" i="0" u="none" strike="noStrike" kern="1200" baseline="0" dirty="0" smtClean="0">
                <a:solidFill>
                  <a:schemeClr val="tx1"/>
                </a:solidFill>
                <a:latin typeface="Arial" charset="0"/>
                <a:ea typeface="+mn-ea"/>
                <a:cs typeface="Arial" charset="0"/>
              </a:rPr>
              <a:t>Customs actions </a:t>
            </a:r>
            <a:r>
              <a:rPr lang="en-US" sz="1200" b="0" i="0" u="none" strike="noStrike" kern="1200" baseline="0" dirty="0" smtClean="0">
                <a:solidFill>
                  <a:schemeClr val="tx1"/>
                </a:solidFill>
                <a:latin typeface="Arial" charset="0"/>
                <a:ea typeface="+mn-ea"/>
                <a:cs typeface="Arial" charset="0"/>
              </a:rPr>
              <a:t>are principally taken against goods that are being imported into the country. Some customs also detain suspected goods which are in transit or exported. Customs officials can be an enormous help to trademark owners and provide valuable information to assist with in-house enforcement work.</a:t>
            </a:r>
            <a:endParaRPr lang="en-US" dirty="0"/>
          </a:p>
        </p:txBody>
      </p:sp>
      <p:sp>
        <p:nvSpPr>
          <p:cNvPr id="4" name="Slide Number Placeholder 3"/>
          <p:cNvSpPr>
            <a:spLocks noGrp="1"/>
          </p:cNvSpPr>
          <p:nvPr>
            <p:ph type="sldNum" sz="quarter" idx="10"/>
          </p:nvPr>
        </p:nvSpPr>
        <p:spPr/>
        <p:txBody>
          <a:bodyPr/>
          <a:lstStyle/>
          <a:p>
            <a:pPr>
              <a:defRPr/>
            </a:pPr>
            <a:fld id="{CA84FE9B-D5D4-4B76-87EA-A08EA8B20C62}" type="slidenum">
              <a:rPr lang="en-US" smtClean="0"/>
              <a:pPr>
                <a:defRPr/>
              </a:pPr>
              <a:t>64</a:t>
            </a:fld>
            <a:endParaRPr lang="en-US"/>
          </a:p>
        </p:txBody>
      </p:sp>
    </p:spTree>
    <p:extLst>
      <p:ext uri="{BB962C8B-B14F-4D97-AF65-F5344CB8AC3E}">
        <p14:creationId xmlns:p14="http://schemas.microsoft.com/office/powerpoint/2010/main" val="2276590552"/>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CA84FE9B-D5D4-4B76-87EA-A08EA8B20C62}" type="slidenum">
              <a:rPr lang="en-US" smtClean="0"/>
              <a:pPr>
                <a:defRPr/>
              </a:pPr>
              <a:t>65</a:t>
            </a:fld>
            <a:endParaRPr lang="en-US"/>
          </a:p>
        </p:txBody>
      </p:sp>
    </p:spTree>
    <p:extLst>
      <p:ext uri="{BB962C8B-B14F-4D97-AF65-F5344CB8AC3E}">
        <p14:creationId xmlns:p14="http://schemas.microsoft.com/office/powerpoint/2010/main" val="2484763190"/>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39FA85F-7585-4095-940E-F578B77562B8}" type="slidenum">
              <a:rPr lang="en-US" altLang="en-US"/>
              <a:pPr/>
              <a:t>66</a:t>
            </a:fld>
            <a:endParaRPr lang="en-US" altLang="en-US"/>
          </a:p>
        </p:txBody>
      </p:sp>
      <p:sp>
        <p:nvSpPr>
          <p:cNvPr id="77826" name="Rectangle 2"/>
          <p:cNvSpPr>
            <a:spLocks noGrp="1" noRot="1" noChangeAspect="1" noChangeArrowheads="1" noTextEdit="1"/>
          </p:cNvSpPr>
          <p:nvPr>
            <p:ph type="sldImg"/>
          </p:nvPr>
        </p:nvSpPr>
        <p:spPr>
          <a:xfrm>
            <a:off x="1371600" y="1143000"/>
            <a:ext cx="4114800" cy="3086100"/>
          </a:xfrm>
          <a:ln/>
        </p:spPr>
      </p:sp>
      <p:sp>
        <p:nvSpPr>
          <p:cNvPr id="77827" name="Rectangle 3"/>
          <p:cNvSpPr>
            <a:spLocks noGrp="1" noChangeArrowheads="1"/>
          </p:cNvSpPr>
          <p:nvPr>
            <p:ph type="body" idx="1"/>
          </p:nvPr>
        </p:nvSpPr>
        <p:spPr/>
        <p:txBody>
          <a:bodyPr/>
          <a:lstStyle/>
          <a:p>
            <a:endParaRPr lang="en-GB" altLang="en-US" dirty="0"/>
          </a:p>
          <a:p>
            <a:endParaRPr lang="en-US" altLang="en-US" dirty="0"/>
          </a:p>
        </p:txBody>
      </p:sp>
    </p:spTree>
    <p:extLst>
      <p:ext uri="{BB962C8B-B14F-4D97-AF65-F5344CB8AC3E}">
        <p14:creationId xmlns:p14="http://schemas.microsoft.com/office/powerpoint/2010/main" val="144254342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7"/>
          <p:cNvSpPr>
            <a:spLocks noGrp="1" noChangeArrowheads="1"/>
          </p:cNvSpPr>
          <p:nvPr>
            <p:ph type="sldNum" sz="quarter" idx="5"/>
          </p:nvPr>
        </p:nvSpPr>
        <p:spPr>
          <a:noFill/>
        </p:spPr>
        <p:txBody>
          <a:bodyPr/>
          <a:lstStyle>
            <a:lvl1pPr eaLnBrk="0" hangingPunct="0">
              <a:defRPr sz="2400">
                <a:solidFill>
                  <a:schemeClr val="tx1"/>
                </a:solidFill>
                <a:latin typeface="Arial" charset="0"/>
                <a:cs typeface="Arial" charset="0"/>
              </a:defRPr>
            </a:lvl1pPr>
            <a:lvl2pPr marL="742950" indent="-285750" eaLnBrk="0" hangingPunct="0">
              <a:defRPr sz="2400">
                <a:solidFill>
                  <a:schemeClr val="tx1"/>
                </a:solidFill>
                <a:latin typeface="Arial" charset="0"/>
                <a:cs typeface="Arial" charset="0"/>
              </a:defRPr>
            </a:lvl2pPr>
            <a:lvl3pPr marL="1143000" indent="-228600" eaLnBrk="0" hangingPunct="0">
              <a:defRPr sz="2400">
                <a:solidFill>
                  <a:schemeClr val="tx1"/>
                </a:solidFill>
                <a:latin typeface="Arial" charset="0"/>
                <a:cs typeface="Arial" charset="0"/>
              </a:defRPr>
            </a:lvl3pPr>
            <a:lvl4pPr marL="1600200" indent="-228600" eaLnBrk="0" hangingPunct="0">
              <a:defRPr sz="2400">
                <a:solidFill>
                  <a:schemeClr val="tx1"/>
                </a:solidFill>
                <a:latin typeface="Arial" charset="0"/>
                <a:cs typeface="Arial" charset="0"/>
              </a:defRPr>
            </a:lvl4pPr>
            <a:lvl5pPr marL="2057400" indent="-228600" eaLnBrk="0" hangingPunct="0">
              <a:defRPr sz="2400">
                <a:solidFill>
                  <a:schemeClr val="tx1"/>
                </a:solidFill>
                <a:latin typeface="Arial" charset="0"/>
                <a:cs typeface="Arial" charset="0"/>
              </a:defRPr>
            </a:lvl5pPr>
            <a:lvl6pPr marL="2514600" indent="-228600" eaLnBrk="0" fontAlgn="base" hangingPunct="0">
              <a:spcBef>
                <a:spcPct val="50000"/>
              </a:spcBef>
              <a:spcAft>
                <a:spcPct val="0"/>
              </a:spcAft>
              <a:defRPr sz="2400">
                <a:solidFill>
                  <a:schemeClr val="tx1"/>
                </a:solidFill>
                <a:latin typeface="Arial" charset="0"/>
                <a:cs typeface="Arial" charset="0"/>
              </a:defRPr>
            </a:lvl6pPr>
            <a:lvl7pPr marL="2971800" indent="-228600" eaLnBrk="0" fontAlgn="base" hangingPunct="0">
              <a:spcBef>
                <a:spcPct val="50000"/>
              </a:spcBef>
              <a:spcAft>
                <a:spcPct val="0"/>
              </a:spcAft>
              <a:defRPr sz="2400">
                <a:solidFill>
                  <a:schemeClr val="tx1"/>
                </a:solidFill>
                <a:latin typeface="Arial" charset="0"/>
                <a:cs typeface="Arial" charset="0"/>
              </a:defRPr>
            </a:lvl7pPr>
            <a:lvl8pPr marL="3429000" indent="-228600" eaLnBrk="0" fontAlgn="base" hangingPunct="0">
              <a:spcBef>
                <a:spcPct val="50000"/>
              </a:spcBef>
              <a:spcAft>
                <a:spcPct val="0"/>
              </a:spcAft>
              <a:defRPr sz="2400">
                <a:solidFill>
                  <a:schemeClr val="tx1"/>
                </a:solidFill>
                <a:latin typeface="Arial" charset="0"/>
                <a:cs typeface="Arial" charset="0"/>
              </a:defRPr>
            </a:lvl8pPr>
            <a:lvl9pPr marL="3886200" indent="-228600" eaLnBrk="0" fontAlgn="base" hangingPunct="0">
              <a:spcBef>
                <a:spcPct val="50000"/>
              </a:spcBef>
              <a:spcAft>
                <a:spcPct val="0"/>
              </a:spcAft>
              <a:defRPr sz="2400">
                <a:solidFill>
                  <a:schemeClr val="tx1"/>
                </a:solidFill>
                <a:latin typeface="Arial" charset="0"/>
                <a:cs typeface="Arial" charset="0"/>
              </a:defRPr>
            </a:lvl9pPr>
          </a:lstStyle>
          <a:p>
            <a:pPr eaLnBrk="1" hangingPunct="1"/>
            <a:fld id="{38405E63-0D80-4478-98FD-C52EE50F875D}" type="slidenum">
              <a:rPr lang="en-US" sz="1200"/>
              <a:pPr eaLnBrk="1" hangingPunct="1"/>
              <a:t>7</a:t>
            </a:fld>
            <a:endParaRPr lang="en-US" sz="1200"/>
          </a:p>
        </p:txBody>
      </p:sp>
      <p:sp>
        <p:nvSpPr>
          <p:cNvPr id="7171" name="Rectangle 2"/>
          <p:cNvSpPr>
            <a:spLocks noGrp="1" noRot="1" noChangeAspect="1" noChangeArrowheads="1" noTextEdit="1"/>
          </p:cNvSpPr>
          <p:nvPr>
            <p:ph type="sldImg"/>
          </p:nvPr>
        </p:nvSpPr>
        <p:spPr>
          <a:xfrm>
            <a:off x="1371600" y="1143000"/>
            <a:ext cx="4114800" cy="3086100"/>
          </a:xfrm>
          <a:ln/>
        </p:spPr>
      </p:sp>
      <p:sp>
        <p:nvSpPr>
          <p:cNvPr id="7172" name="Rectangle 3"/>
          <p:cNvSpPr>
            <a:spLocks noGrp="1" noChangeArrowheads="1"/>
          </p:cNvSpPr>
          <p:nvPr>
            <p:ph type="body" idx="1"/>
          </p:nvPr>
        </p:nvSpPr>
        <p:spPr>
          <a:xfrm>
            <a:off x="731837" y="4810919"/>
            <a:ext cx="5438140" cy="4466987"/>
          </a:xfrm>
          <a:noFill/>
        </p:spPr>
        <p:txBody>
          <a:bodyPr/>
          <a:lstStyle/>
          <a:p>
            <a:pPr marL="0" indent="0">
              <a:lnSpc>
                <a:spcPct val="80000"/>
              </a:lnSpc>
            </a:pPr>
            <a:endParaRPr lang="en-GB" altLang="en-US" sz="1100" dirty="0" smtClean="0"/>
          </a:p>
        </p:txBody>
      </p:sp>
    </p:spTree>
    <p:extLst>
      <p:ext uri="{BB962C8B-B14F-4D97-AF65-F5344CB8AC3E}">
        <p14:creationId xmlns:p14="http://schemas.microsoft.com/office/powerpoint/2010/main" val="159174322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pPr algn="just"/>
            <a:r>
              <a:rPr lang="en-US" sz="1200" b="0" i="0" u="none" strike="noStrike" kern="1200" baseline="0" dirty="0" smtClean="0">
                <a:solidFill>
                  <a:schemeClr val="tx1"/>
                </a:solidFill>
                <a:latin typeface="Arial" charset="0"/>
                <a:ea typeface="+mn-ea"/>
                <a:cs typeface="Arial" charset="0"/>
              </a:rPr>
              <a:t>Legally there is no difference between the two terms: service marks can be registered, renewed, cancelled, assigned and licensed under the same conditions as trademarks. Service marks are often referred to as trademarks for convenience, or because certain countries do not recognize the term service mark.  </a:t>
            </a:r>
          </a:p>
          <a:p>
            <a:pPr algn="just"/>
            <a:endParaRPr lang="en-US" sz="1200" b="0" i="0" u="none" strike="noStrike" kern="1200" baseline="0" dirty="0" smtClean="0">
              <a:solidFill>
                <a:schemeClr val="tx1"/>
              </a:solidFill>
              <a:latin typeface="Arial" charset="0"/>
              <a:ea typeface="+mn-ea"/>
              <a:cs typeface="Arial" charset="0"/>
            </a:endParaRPr>
          </a:p>
          <a:p>
            <a:pPr algn="just"/>
            <a:r>
              <a:rPr lang="en-US" sz="1200" b="0" i="0" u="none" strike="noStrike" kern="1200" baseline="0" dirty="0" smtClean="0">
                <a:solidFill>
                  <a:schemeClr val="tx1"/>
                </a:solidFill>
                <a:latin typeface="Arial" charset="0"/>
                <a:ea typeface="+mn-ea"/>
                <a:cs typeface="Arial" charset="0"/>
              </a:rPr>
              <a:t>THIS SLIDE CAN BE ADAPTED WITH EXAMPLES OF SERVICE MARKS FROM THE COUNTRY OR INDUSTRY IN QUESTION</a:t>
            </a:r>
            <a:endParaRPr lang="en-US" dirty="0"/>
          </a:p>
        </p:txBody>
      </p:sp>
      <p:sp>
        <p:nvSpPr>
          <p:cNvPr id="4" name="Slide Number Placeholder 3"/>
          <p:cNvSpPr>
            <a:spLocks noGrp="1"/>
          </p:cNvSpPr>
          <p:nvPr>
            <p:ph type="sldNum" sz="quarter" idx="10"/>
          </p:nvPr>
        </p:nvSpPr>
        <p:spPr/>
        <p:txBody>
          <a:bodyPr/>
          <a:lstStyle/>
          <a:p>
            <a:pPr>
              <a:defRPr/>
            </a:pPr>
            <a:fld id="{CA84FE9B-D5D4-4B76-87EA-A08EA8B20C62}" type="slidenum">
              <a:rPr lang="en-US" smtClean="0"/>
              <a:pPr>
                <a:defRPr/>
              </a:pPr>
              <a:t>8</a:t>
            </a:fld>
            <a:endParaRPr lang="en-US"/>
          </a:p>
        </p:txBody>
      </p:sp>
    </p:spTree>
    <p:extLst>
      <p:ext uri="{BB962C8B-B14F-4D97-AF65-F5344CB8AC3E}">
        <p14:creationId xmlns:p14="http://schemas.microsoft.com/office/powerpoint/2010/main" val="252273099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pPr algn="just"/>
            <a:r>
              <a:rPr lang="en-US" sz="1200" b="0" i="0" u="none" strike="noStrike" kern="1200" baseline="0" dirty="0" smtClean="0">
                <a:solidFill>
                  <a:schemeClr val="tx1"/>
                </a:solidFill>
                <a:latin typeface="Arial" charset="0"/>
                <a:ea typeface="+mn-ea"/>
                <a:cs typeface="Arial" charset="0"/>
              </a:rPr>
              <a:t>THIS SLIDE CAN BE ADAPTED WITH EXAMPLES OF WELL KNOWN MARKS FROM THE COUNTRY OR INDUSTRY IN QUESTION</a:t>
            </a:r>
          </a:p>
          <a:p>
            <a:pPr algn="just"/>
            <a:endParaRPr lang="en-US" sz="1200" b="0" i="0" u="none" strike="noStrike" kern="1200" baseline="0" dirty="0" smtClean="0">
              <a:solidFill>
                <a:schemeClr val="tx1"/>
              </a:solidFill>
              <a:latin typeface="Arial" charset="0"/>
              <a:ea typeface="+mn-ea"/>
              <a:cs typeface="Arial" charset="0"/>
            </a:endParaRPr>
          </a:p>
          <a:p>
            <a:pPr algn="just"/>
            <a:r>
              <a:rPr lang="en-US" sz="1200" b="0" i="0" u="none" strike="noStrike" kern="1200" baseline="0" dirty="0" smtClean="0">
                <a:solidFill>
                  <a:schemeClr val="tx1"/>
                </a:solidFill>
                <a:latin typeface="Arial" charset="0"/>
                <a:ea typeface="+mn-ea"/>
                <a:cs typeface="Arial" charset="0"/>
              </a:rPr>
              <a:t>Usually, the burden rests upon the trademark owner to prove that their trademark is well known by the consuming public in a particular territory. There are some countries that provide the possibility of seeking recognition of well-known trademark status via either administrative means or judicial procedures. It is advisable: </a:t>
            </a:r>
          </a:p>
          <a:p>
            <a:pPr marL="228600" indent="-228600" algn="just">
              <a:buAutoNum type="alphaLcParenBoth"/>
            </a:pPr>
            <a:r>
              <a:rPr lang="en-US" sz="1200" b="0" i="0" u="none" strike="noStrike" kern="1200" baseline="0" dirty="0" smtClean="0">
                <a:solidFill>
                  <a:schemeClr val="tx1"/>
                </a:solidFill>
                <a:latin typeface="Arial" charset="0"/>
                <a:ea typeface="+mn-ea"/>
                <a:cs typeface="Arial" charset="0"/>
              </a:rPr>
              <a:t>to register your well-known marks, at least in relation to the most relevant goods or services; </a:t>
            </a:r>
          </a:p>
          <a:p>
            <a:pPr marL="228600" indent="-228600" algn="just">
              <a:buAutoNum type="alphaLcParenBoth"/>
            </a:pPr>
            <a:r>
              <a:rPr lang="en-US" sz="1200" b="0" i="0" u="none" strike="noStrike" kern="1200" baseline="0" dirty="0" smtClean="0">
                <a:solidFill>
                  <a:schemeClr val="tx1"/>
                </a:solidFill>
                <a:latin typeface="Arial" charset="0"/>
                <a:ea typeface="+mn-ea"/>
                <a:cs typeface="Arial" charset="0"/>
              </a:rPr>
              <a:t>to oppose registrations by competitors of the trademark; and </a:t>
            </a:r>
          </a:p>
          <a:p>
            <a:pPr marL="228600" indent="-228600" algn="just">
              <a:buAutoNum type="alphaLcParenBoth"/>
            </a:pPr>
            <a:r>
              <a:rPr lang="en-US" sz="1200" b="0" i="0" u="none" strike="noStrike" kern="1200" baseline="0" dirty="0" smtClean="0">
                <a:solidFill>
                  <a:schemeClr val="tx1"/>
                </a:solidFill>
                <a:latin typeface="Arial" charset="0"/>
                <a:ea typeface="+mn-ea"/>
                <a:cs typeface="Arial" charset="0"/>
              </a:rPr>
              <a:t>to keep evidence of the use and reputation of your trademarks, such as sales figures, advertising campaigns, annual reports and mentions by third parties.</a:t>
            </a:r>
          </a:p>
          <a:p>
            <a:pPr algn="just"/>
            <a:r>
              <a:rPr lang="en-US" sz="1200" b="0" i="1" u="none" strike="noStrike" kern="1200" baseline="0" dirty="0" smtClean="0">
                <a:solidFill>
                  <a:schemeClr val="tx1"/>
                </a:solidFill>
                <a:latin typeface="Arial" charset="0"/>
                <a:ea typeface="+mn-ea"/>
                <a:cs typeface="Arial" charset="0"/>
              </a:rPr>
              <a:t>Example: </a:t>
            </a:r>
            <a:r>
              <a:rPr lang="en-US" sz="1200" b="0" i="0" u="none" strike="noStrike" kern="1200" baseline="0" dirty="0" smtClean="0">
                <a:solidFill>
                  <a:schemeClr val="tx1"/>
                </a:solidFill>
                <a:latin typeface="Arial" charset="0"/>
                <a:ea typeface="+mn-ea"/>
                <a:cs typeface="Arial" charset="0"/>
              </a:rPr>
              <a:t>Imagine WONDERCOLA is the famous trademark of a soft drink. </a:t>
            </a:r>
            <a:r>
              <a:rPr lang="en-US" sz="1200" b="0" i="0" u="none" strike="noStrike" kern="1200" baseline="0" dirty="0" err="1" smtClean="0">
                <a:solidFill>
                  <a:schemeClr val="tx1"/>
                </a:solidFill>
                <a:latin typeface="Arial" charset="0"/>
                <a:ea typeface="+mn-ea"/>
                <a:cs typeface="Arial" charset="0"/>
              </a:rPr>
              <a:t>Wondercola</a:t>
            </a:r>
            <a:r>
              <a:rPr lang="en-US" sz="1200" b="0" i="0" u="none" strike="noStrike" kern="1200" baseline="0" dirty="0" smtClean="0">
                <a:solidFill>
                  <a:schemeClr val="tx1"/>
                </a:solidFill>
                <a:latin typeface="Arial" charset="0"/>
                <a:ea typeface="+mn-ea"/>
                <a:cs typeface="Arial" charset="0"/>
              </a:rPr>
              <a:t> Inc. will benefit from the right to prevent others from using an identical or confusingly similar trademark in those countries where well-known marks enjoy stronger protection and where the trademark is well known for soft drinks. The protection will also be available for unrelated goods and services. So if another business decides to market computers or sunglasses using the WONDERCOLA trademark, it will have to seek authorization from </a:t>
            </a:r>
            <a:r>
              <a:rPr lang="en-US" sz="1200" b="0" i="0" u="none" strike="noStrike" kern="1200" baseline="0" dirty="0" err="1" smtClean="0">
                <a:solidFill>
                  <a:schemeClr val="tx1"/>
                </a:solidFill>
                <a:latin typeface="Arial" charset="0"/>
                <a:ea typeface="+mn-ea"/>
                <a:cs typeface="Arial" charset="0"/>
              </a:rPr>
              <a:t>Wondercola</a:t>
            </a:r>
            <a:r>
              <a:rPr lang="en-US" sz="1200" b="0" i="0" u="none" strike="noStrike" kern="1200" baseline="0" dirty="0" smtClean="0">
                <a:solidFill>
                  <a:schemeClr val="tx1"/>
                </a:solidFill>
                <a:latin typeface="Arial" charset="0"/>
                <a:ea typeface="+mn-ea"/>
                <a:cs typeface="Arial" charset="0"/>
              </a:rPr>
              <a:t> Inc. or risk being sued for infringement of trademark rights.</a:t>
            </a:r>
            <a:endParaRPr lang="en-US" dirty="0" smtClean="0"/>
          </a:p>
          <a:p>
            <a:endParaRPr lang="en-US" dirty="0"/>
          </a:p>
        </p:txBody>
      </p:sp>
      <p:sp>
        <p:nvSpPr>
          <p:cNvPr id="4" name="Slide Number Placeholder 3"/>
          <p:cNvSpPr>
            <a:spLocks noGrp="1"/>
          </p:cNvSpPr>
          <p:nvPr>
            <p:ph type="sldNum" sz="quarter" idx="10"/>
          </p:nvPr>
        </p:nvSpPr>
        <p:spPr/>
        <p:txBody>
          <a:bodyPr/>
          <a:lstStyle/>
          <a:p>
            <a:pPr>
              <a:defRPr/>
            </a:pPr>
            <a:fld id="{CA84FE9B-D5D4-4B76-87EA-A08EA8B20C62}" type="slidenum">
              <a:rPr lang="en-US" smtClean="0"/>
              <a:pPr>
                <a:defRPr/>
              </a:pPr>
              <a:t>9</a:t>
            </a:fld>
            <a:endParaRPr lang="en-US"/>
          </a:p>
        </p:txBody>
      </p:sp>
    </p:spTree>
    <p:extLst>
      <p:ext uri="{BB962C8B-B14F-4D97-AF65-F5344CB8AC3E}">
        <p14:creationId xmlns:p14="http://schemas.microsoft.com/office/powerpoint/2010/main" val="122316395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9" name="Rectangle 8"/>
          <p:cNvSpPr/>
          <p:nvPr/>
        </p:nvSpPr>
        <p:spPr>
          <a:xfrm>
            <a:off x="0" y="0"/>
            <a:ext cx="9144000" cy="4572001"/>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Freeform 9"/>
          <p:cNvSpPr/>
          <p:nvPr/>
        </p:nvSpPr>
        <p:spPr>
          <a:xfrm>
            <a:off x="4762" y="0"/>
            <a:ext cx="9139239" cy="4572001"/>
          </a:xfrm>
          <a:custGeom>
            <a:avLst/>
            <a:gdLst/>
            <a:ahLst/>
            <a:cxnLst/>
            <a:rect l="l" t="t" r="r" b="b"/>
            <a:pathLst>
              <a:path w="9139239" h="4572001">
                <a:moveTo>
                  <a:pt x="9139239" y="4171458"/>
                </a:moveTo>
                <a:lnTo>
                  <a:pt x="9139239" y="4479120"/>
                </a:lnTo>
                <a:lnTo>
                  <a:pt x="9061857" y="4572001"/>
                </a:lnTo>
                <a:lnTo>
                  <a:pt x="8867616" y="4572001"/>
                </a:lnTo>
                <a:cubicBezTo>
                  <a:pt x="8974940" y="4496648"/>
                  <a:pt x="9059271" y="4392377"/>
                  <a:pt x="9109281" y="4270954"/>
                </a:cubicBezTo>
                <a:close/>
                <a:moveTo>
                  <a:pt x="9139239" y="4017903"/>
                </a:moveTo>
                <a:lnTo>
                  <a:pt x="9139239" y="4146549"/>
                </a:lnTo>
                <a:lnTo>
                  <a:pt x="9061849" y="4168266"/>
                </a:lnTo>
                <a:cubicBezTo>
                  <a:pt x="8867508" y="4236060"/>
                  <a:pt x="8712637" y="4384208"/>
                  <a:pt x="8639677" y="4572001"/>
                </a:cubicBezTo>
                <a:lnTo>
                  <a:pt x="8502130" y="4572001"/>
                </a:lnTo>
                <a:cubicBezTo>
                  <a:pt x="8583823" y="4319597"/>
                  <a:pt x="8787913" y="4120306"/>
                  <a:pt x="9046727" y="4039822"/>
                </a:cubicBezTo>
                <a:close/>
                <a:moveTo>
                  <a:pt x="7620280" y="3999419"/>
                </a:moveTo>
                <a:lnTo>
                  <a:pt x="7637367" y="4001042"/>
                </a:lnTo>
                <a:cubicBezTo>
                  <a:pt x="7669753" y="4001569"/>
                  <a:pt x="7701646" y="4004550"/>
                  <a:pt x="7732829" y="4010107"/>
                </a:cubicBezTo>
                <a:cubicBezTo>
                  <a:pt x="7738405" y="4009688"/>
                  <a:pt x="7743733" y="4010636"/>
                  <a:pt x="7749042" y="4011646"/>
                </a:cubicBezTo>
                <a:lnTo>
                  <a:pt x="7749159" y="4012794"/>
                </a:lnTo>
                <a:cubicBezTo>
                  <a:pt x="8061238" y="4064450"/>
                  <a:pt x="8314467" y="4283539"/>
                  <a:pt x="8407830" y="4572001"/>
                </a:cubicBezTo>
                <a:lnTo>
                  <a:pt x="8270283" y="4572001"/>
                </a:lnTo>
                <a:cubicBezTo>
                  <a:pt x="8186900" y="4357380"/>
                  <a:pt x="7996531" y="4194541"/>
                  <a:pt x="7762529" y="4144250"/>
                </a:cubicBezTo>
                <a:cubicBezTo>
                  <a:pt x="7797023" y="4319651"/>
                  <a:pt x="7899246" y="4471530"/>
                  <a:pt x="8042344" y="4572001"/>
                </a:cubicBezTo>
                <a:lnTo>
                  <a:pt x="7848103" y="4572001"/>
                </a:lnTo>
                <a:cubicBezTo>
                  <a:pt x="7731971" y="4452596"/>
                  <a:pt x="7653409" y="4298519"/>
                  <a:pt x="7629044" y="4127511"/>
                </a:cubicBezTo>
                <a:cubicBezTo>
                  <a:pt x="7628876" y="4127458"/>
                  <a:pt x="7628708" y="4127453"/>
                  <a:pt x="7628538" y="4127448"/>
                </a:cubicBezTo>
                <a:lnTo>
                  <a:pt x="7628000" y="4120772"/>
                </a:lnTo>
                <a:cubicBezTo>
                  <a:pt x="7622941" y="4090522"/>
                  <a:pt x="7620490" y="4059631"/>
                  <a:pt x="7620533" y="4028296"/>
                </a:cubicBezTo>
                <a:cubicBezTo>
                  <a:pt x="7619221" y="4022668"/>
                  <a:pt x="7619162" y="4017001"/>
                  <a:pt x="7619162" y="4011320"/>
                </a:cubicBezTo>
                <a:lnTo>
                  <a:pt x="7619756" y="3999880"/>
                </a:lnTo>
                <a:lnTo>
                  <a:pt x="7620254" y="3999913"/>
                </a:lnTo>
                <a:close/>
                <a:moveTo>
                  <a:pt x="7597529" y="3999419"/>
                </a:moveTo>
                <a:lnTo>
                  <a:pt x="7597555" y="3999913"/>
                </a:lnTo>
                <a:lnTo>
                  <a:pt x="7598053" y="3999880"/>
                </a:lnTo>
                <a:lnTo>
                  <a:pt x="7598647" y="4011320"/>
                </a:lnTo>
                <a:cubicBezTo>
                  <a:pt x="7598647" y="4017001"/>
                  <a:pt x="7598588" y="4022668"/>
                  <a:pt x="7597276" y="4028296"/>
                </a:cubicBezTo>
                <a:cubicBezTo>
                  <a:pt x="7597319" y="4059631"/>
                  <a:pt x="7594868" y="4090522"/>
                  <a:pt x="7589809" y="4120772"/>
                </a:cubicBezTo>
                <a:lnTo>
                  <a:pt x="7589271" y="4127448"/>
                </a:lnTo>
                <a:cubicBezTo>
                  <a:pt x="7589101" y="4127453"/>
                  <a:pt x="7588933" y="4127458"/>
                  <a:pt x="7588765" y="4127511"/>
                </a:cubicBezTo>
                <a:cubicBezTo>
                  <a:pt x="7564400" y="4298519"/>
                  <a:pt x="7485838" y="4452596"/>
                  <a:pt x="7369706" y="4572001"/>
                </a:cubicBezTo>
                <a:lnTo>
                  <a:pt x="7175465" y="4572001"/>
                </a:lnTo>
                <a:cubicBezTo>
                  <a:pt x="7318563" y="4471530"/>
                  <a:pt x="7420786" y="4319651"/>
                  <a:pt x="7455280" y="4144250"/>
                </a:cubicBezTo>
                <a:cubicBezTo>
                  <a:pt x="7221278" y="4194541"/>
                  <a:pt x="7030909" y="4357380"/>
                  <a:pt x="6947526" y="4572001"/>
                </a:cubicBezTo>
                <a:lnTo>
                  <a:pt x="6809978" y="4572001"/>
                </a:lnTo>
                <a:cubicBezTo>
                  <a:pt x="6903341" y="4283539"/>
                  <a:pt x="7156571" y="4064450"/>
                  <a:pt x="7468650" y="4012794"/>
                </a:cubicBezTo>
                <a:lnTo>
                  <a:pt x="7468767" y="4011646"/>
                </a:lnTo>
                <a:cubicBezTo>
                  <a:pt x="7474076" y="4010636"/>
                  <a:pt x="7479404" y="4009688"/>
                  <a:pt x="7484980" y="4010107"/>
                </a:cubicBezTo>
                <a:cubicBezTo>
                  <a:pt x="7516163" y="4004550"/>
                  <a:pt x="7548056" y="4001569"/>
                  <a:pt x="7580442" y="4001042"/>
                </a:cubicBezTo>
                <a:close/>
                <a:moveTo>
                  <a:pt x="5928129" y="3999419"/>
                </a:moveTo>
                <a:lnTo>
                  <a:pt x="5945217" y="4001042"/>
                </a:lnTo>
                <a:cubicBezTo>
                  <a:pt x="5977602" y="4001569"/>
                  <a:pt x="6009495" y="4004550"/>
                  <a:pt x="6040678" y="4010107"/>
                </a:cubicBezTo>
                <a:cubicBezTo>
                  <a:pt x="6046254" y="4009688"/>
                  <a:pt x="6051582" y="4010636"/>
                  <a:pt x="6056891" y="4011646"/>
                </a:cubicBezTo>
                <a:lnTo>
                  <a:pt x="6057008" y="4012794"/>
                </a:lnTo>
                <a:cubicBezTo>
                  <a:pt x="6369087" y="4064450"/>
                  <a:pt x="6622316" y="4283539"/>
                  <a:pt x="6715680" y="4572001"/>
                </a:cubicBezTo>
                <a:lnTo>
                  <a:pt x="6578131" y="4572001"/>
                </a:lnTo>
                <a:cubicBezTo>
                  <a:pt x="6494748" y="4357380"/>
                  <a:pt x="6304380" y="4194541"/>
                  <a:pt x="6070378" y="4144250"/>
                </a:cubicBezTo>
                <a:cubicBezTo>
                  <a:pt x="6104872" y="4319650"/>
                  <a:pt x="6207095" y="4471530"/>
                  <a:pt x="6350192" y="4572001"/>
                </a:cubicBezTo>
                <a:lnTo>
                  <a:pt x="6155952" y="4572001"/>
                </a:lnTo>
                <a:cubicBezTo>
                  <a:pt x="6039820" y="4452596"/>
                  <a:pt x="5961257" y="4298519"/>
                  <a:pt x="5936893" y="4127511"/>
                </a:cubicBezTo>
                <a:cubicBezTo>
                  <a:pt x="5936725" y="4127458"/>
                  <a:pt x="5936557" y="4127453"/>
                  <a:pt x="5936387" y="4127448"/>
                </a:cubicBezTo>
                <a:lnTo>
                  <a:pt x="5935849" y="4120772"/>
                </a:lnTo>
                <a:cubicBezTo>
                  <a:pt x="5930790" y="4090522"/>
                  <a:pt x="5928340" y="4059631"/>
                  <a:pt x="5928382" y="4028296"/>
                </a:cubicBezTo>
                <a:cubicBezTo>
                  <a:pt x="5927070" y="4022668"/>
                  <a:pt x="5927011" y="4017001"/>
                  <a:pt x="5927011" y="4011320"/>
                </a:cubicBezTo>
                <a:lnTo>
                  <a:pt x="5927605" y="3999880"/>
                </a:lnTo>
                <a:lnTo>
                  <a:pt x="5928103" y="3999913"/>
                </a:lnTo>
                <a:close/>
                <a:moveTo>
                  <a:pt x="5905378" y="3999419"/>
                </a:moveTo>
                <a:lnTo>
                  <a:pt x="5905404" y="3999913"/>
                </a:lnTo>
                <a:lnTo>
                  <a:pt x="5905902" y="3999880"/>
                </a:lnTo>
                <a:lnTo>
                  <a:pt x="5906496" y="4011320"/>
                </a:lnTo>
                <a:cubicBezTo>
                  <a:pt x="5906496" y="4017001"/>
                  <a:pt x="5906437" y="4022668"/>
                  <a:pt x="5905125" y="4028296"/>
                </a:cubicBezTo>
                <a:cubicBezTo>
                  <a:pt x="5905167" y="4059631"/>
                  <a:pt x="5902717" y="4090522"/>
                  <a:pt x="5897658" y="4120772"/>
                </a:cubicBezTo>
                <a:lnTo>
                  <a:pt x="5897120" y="4127448"/>
                </a:lnTo>
                <a:cubicBezTo>
                  <a:pt x="5896950" y="4127453"/>
                  <a:pt x="5896782" y="4127458"/>
                  <a:pt x="5896614" y="4127511"/>
                </a:cubicBezTo>
                <a:cubicBezTo>
                  <a:pt x="5872249" y="4298519"/>
                  <a:pt x="5793686" y="4452596"/>
                  <a:pt x="5677555" y="4572001"/>
                </a:cubicBezTo>
                <a:lnTo>
                  <a:pt x="5483314" y="4572001"/>
                </a:lnTo>
                <a:cubicBezTo>
                  <a:pt x="5626412" y="4471530"/>
                  <a:pt x="5728635" y="4319650"/>
                  <a:pt x="5763129" y="4144250"/>
                </a:cubicBezTo>
                <a:cubicBezTo>
                  <a:pt x="5529126" y="4194541"/>
                  <a:pt x="5338758" y="4357380"/>
                  <a:pt x="5255375" y="4572001"/>
                </a:cubicBezTo>
                <a:lnTo>
                  <a:pt x="5117827" y="4572001"/>
                </a:lnTo>
                <a:cubicBezTo>
                  <a:pt x="5211190" y="4283539"/>
                  <a:pt x="5464420" y="4064450"/>
                  <a:pt x="5776499" y="4012794"/>
                </a:cubicBezTo>
                <a:lnTo>
                  <a:pt x="5776616" y="4011646"/>
                </a:lnTo>
                <a:cubicBezTo>
                  <a:pt x="5781926" y="4010636"/>
                  <a:pt x="5787253" y="4009688"/>
                  <a:pt x="5792829" y="4010107"/>
                </a:cubicBezTo>
                <a:cubicBezTo>
                  <a:pt x="5824012" y="4004550"/>
                  <a:pt x="5855905" y="4001569"/>
                  <a:pt x="5888290" y="4001042"/>
                </a:cubicBezTo>
                <a:close/>
                <a:moveTo>
                  <a:pt x="4235979" y="3999419"/>
                </a:moveTo>
                <a:lnTo>
                  <a:pt x="4253065" y="4001042"/>
                </a:lnTo>
                <a:cubicBezTo>
                  <a:pt x="4285451" y="4001569"/>
                  <a:pt x="4317343" y="4004550"/>
                  <a:pt x="4348528" y="4010107"/>
                </a:cubicBezTo>
                <a:cubicBezTo>
                  <a:pt x="4354104" y="4009688"/>
                  <a:pt x="4359431" y="4010636"/>
                  <a:pt x="4364739" y="4011646"/>
                </a:cubicBezTo>
                <a:lnTo>
                  <a:pt x="4364856" y="4012794"/>
                </a:lnTo>
                <a:cubicBezTo>
                  <a:pt x="4676936" y="4064450"/>
                  <a:pt x="4930165" y="4283539"/>
                  <a:pt x="5023528" y="4572001"/>
                </a:cubicBezTo>
                <a:lnTo>
                  <a:pt x="4885980" y="4572001"/>
                </a:lnTo>
                <a:cubicBezTo>
                  <a:pt x="4802597" y="4357380"/>
                  <a:pt x="4612229" y="4194541"/>
                  <a:pt x="4378227" y="4144250"/>
                </a:cubicBezTo>
                <a:cubicBezTo>
                  <a:pt x="4412722" y="4319651"/>
                  <a:pt x="4514944" y="4471530"/>
                  <a:pt x="4658041" y="4572001"/>
                </a:cubicBezTo>
                <a:lnTo>
                  <a:pt x="4463800" y="4572001"/>
                </a:lnTo>
                <a:cubicBezTo>
                  <a:pt x="4347669" y="4452596"/>
                  <a:pt x="4269106" y="4298519"/>
                  <a:pt x="4244741" y="4127511"/>
                </a:cubicBezTo>
                <a:cubicBezTo>
                  <a:pt x="4244574" y="4127458"/>
                  <a:pt x="4244405" y="4127453"/>
                  <a:pt x="4244236" y="4127448"/>
                </a:cubicBezTo>
                <a:lnTo>
                  <a:pt x="4243697" y="4120772"/>
                </a:lnTo>
                <a:cubicBezTo>
                  <a:pt x="4238639" y="4090522"/>
                  <a:pt x="4236188" y="4059631"/>
                  <a:pt x="4236230" y="4028296"/>
                </a:cubicBezTo>
                <a:cubicBezTo>
                  <a:pt x="4234918" y="4022668"/>
                  <a:pt x="4234860" y="4017001"/>
                  <a:pt x="4234860" y="4011320"/>
                </a:cubicBezTo>
                <a:lnTo>
                  <a:pt x="4235454" y="3999880"/>
                </a:lnTo>
                <a:lnTo>
                  <a:pt x="4235952" y="3999913"/>
                </a:lnTo>
                <a:close/>
                <a:moveTo>
                  <a:pt x="4213227" y="3999419"/>
                </a:moveTo>
                <a:lnTo>
                  <a:pt x="4213253" y="3999913"/>
                </a:lnTo>
                <a:lnTo>
                  <a:pt x="4213751" y="3999880"/>
                </a:lnTo>
                <a:lnTo>
                  <a:pt x="4214345" y="4011320"/>
                </a:lnTo>
                <a:cubicBezTo>
                  <a:pt x="4214345" y="4017001"/>
                  <a:pt x="4214286" y="4022668"/>
                  <a:pt x="4212974" y="4028296"/>
                </a:cubicBezTo>
                <a:cubicBezTo>
                  <a:pt x="4213016" y="4059631"/>
                  <a:pt x="4210566" y="4090522"/>
                  <a:pt x="4205507" y="4120772"/>
                </a:cubicBezTo>
                <a:lnTo>
                  <a:pt x="4204969" y="4127448"/>
                </a:lnTo>
                <a:cubicBezTo>
                  <a:pt x="4204799" y="4127453"/>
                  <a:pt x="4204631" y="4127458"/>
                  <a:pt x="4204463" y="4127511"/>
                </a:cubicBezTo>
                <a:cubicBezTo>
                  <a:pt x="4180098" y="4298519"/>
                  <a:pt x="4101535" y="4452596"/>
                  <a:pt x="3985404" y="4572001"/>
                </a:cubicBezTo>
                <a:lnTo>
                  <a:pt x="3791163" y="4572001"/>
                </a:lnTo>
                <a:cubicBezTo>
                  <a:pt x="3934261" y="4471530"/>
                  <a:pt x="4036484" y="4319651"/>
                  <a:pt x="4070978" y="4144250"/>
                </a:cubicBezTo>
                <a:cubicBezTo>
                  <a:pt x="3836975" y="4194541"/>
                  <a:pt x="3646607" y="4357380"/>
                  <a:pt x="3563224" y="4572001"/>
                </a:cubicBezTo>
                <a:lnTo>
                  <a:pt x="3425676" y="4572001"/>
                </a:lnTo>
                <a:cubicBezTo>
                  <a:pt x="3519039" y="4283539"/>
                  <a:pt x="3772269" y="4064450"/>
                  <a:pt x="4084348" y="4012794"/>
                </a:cubicBezTo>
                <a:lnTo>
                  <a:pt x="4084465" y="4011646"/>
                </a:lnTo>
                <a:cubicBezTo>
                  <a:pt x="4089774" y="4010636"/>
                  <a:pt x="4095102" y="4009688"/>
                  <a:pt x="4100678" y="4010107"/>
                </a:cubicBezTo>
                <a:cubicBezTo>
                  <a:pt x="4131861" y="4004550"/>
                  <a:pt x="4163754" y="4001569"/>
                  <a:pt x="4196139" y="4001042"/>
                </a:cubicBezTo>
                <a:close/>
                <a:moveTo>
                  <a:pt x="2543827" y="3999419"/>
                </a:moveTo>
                <a:lnTo>
                  <a:pt x="2560914" y="4001042"/>
                </a:lnTo>
                <a:cubicBezTo>
                  <a:pt x="2593300" y="4001569"/>
                  <a:pt x="2625192" y="4004550"/>
                  <a:pt x="2656376" y="4010107"/>
                </a:cubicBezTo>
                <a:cubicBezTo>
                  <a:pt x="2661952" y="4009688"/>
                  <a:pt x="2667280" y="4010636"/>
                  <a:pt x="2672588" y="4011646"/>
                </a:cubicBezTo>
                <a:lnTo>
                  <a:pt x="2672706" y="4012794"/>
                </a:lnTo>
                <a:cubicBezTo>
                  <a:pt x="2984785" y="4064450"/>
                  <a:pt x="3238014" y="4283539"/>
                  <a:pt x="3331377" y="4572001"/>
                </a:cubicBezTo>
                <a:lnTo>
                  <a:pt x="3193830" y="4572001"/>
                </a:lnTo>
                <a:cubicBezTo>
                  <a:pt x="3110446" y="4357380"/>
                  <a:pt x="2920078" y="4194541"/>
                  <a:pt x="2686076" y="4144250"/>
                </a:cubicBezTo>
                <a:cubicBezTo>
                  <a:pt x="2720570" y="4319650"/>
                  <a:pt x="2822793" y="4471530"/>
                  <a:pt x="2965890" y="4572001"/>
                </a:cubicBezTo>
                <a:lnTo>
                  <a:pt x="2771649" y="4572001"/>
                </a:lnTo>
                <a:cubicBezTo>
                  <a:pt x="2655518" y="4452596"/>
                  <a:pt x="2576955" y="4298519"/>
                  <a:pt x="2552590" y="4127511"/>
                </a:cubicBezTo>
                <a:cubicBezTo>
                  <a:pt x="2552423" y="4127458"/>
                  <a:pt x="2552254" y="4127453"/>
                  <a:pt x="2552085" y="4127448"/>
                </a:cubicBezTo>
                <a:lnTo>
                  <a:pt x="2551547" y="4120772"/>
                </a:lnTo>
                <a:cubicBezTo>
                  <a:pt x="2546488" y="4090522"/>
                  <a:pt x="2544037" y="4059631"/>
                  <a:pt x="2544079" y="4028296"/>
                </a:cubicBezTo>
                <a:cubicBezTo>
                  <a:pt x="2542767" y="4022668"/>
                  <a:pt x="2542709" y="4017001"/>
                  <a:pt x="2542709" y="4011320"/>
                </a:cubicBezTo>
                <a:lnTo>
                  <a:pt x="2543303" y="3999880"/>
                </a:lnTo>
                <a:lnTo>
                  <a:pt x="2543801" y="3999913"/>
                </a:lnTo>
                <a:close/>
                <a:moveTo>
                  <a:pt x="2521076" y="3999419"/>
                </a:moveTo>
                <a:lnTo>
                  <a:pt x="2521102" y="3999913"/>
                </a:lnTo>
                <a:lnTo>
                  <a:pt x="2521600" y="3999880"/>
                </a:lnTo>
                <a:lnTo>
                  <a:pt x="2522194" y="4011320"/>
                </a:lnTo>
                <a:cubicBezTo>
                  <a:pt x="2522194" y="4017001"/>
                  <a:pt x="2522135" y="4022668"/>
                  <a:pt x="2520823" y="4028296"/>
                </a:cubicBezTo>
                <a:cubicBezTo>
                  <a:pt x="2520865" y="4059631"/>
                  <a:pt x="2518415" y="4090522"/>
                  <a:pt x="2513356" y="4120772"/>
                </a:cubicBezTo>
                <a:lnTo>
                  <a:pt x="2512818" y="4127448"/>
                </a:lnTo>
                <a:cubicBezTo>
                  <a:pt x="2512648" y="4127453"/>
                  <a:pt x="2512480" y="4127458"/>
                  <a:pt x="2512312" y="4127511"/>
                </a:cubicBezTo>
                <a:cubicBezTo>
                  <a:pt x="2487947" y="4298519"/>
                  <a:pt x="2409385" y="4452596"/>
                  <a:pt x="2293253" y="4572001"/>
                </a:cubicBezTo>
                <a:lnTo>
                  <a:pt x="2099012" y="4572001"/>
                </a:lnTo>
                <a:cubicBezTo>
                  <a:pt x="2242110" y="4471530"/>
                  <a:pt x="2344333" y="4319651"/>
                  <a:pt x="2378827" y="4144250"/>
                </a:cubicBezTo>
                <a:cubicBezTo>
                  <a:pt x="2144825" y="4194541"/>
                  <a:pt x="1954456" y="4357380"/>
                  <a:pt x="1871073" y="4572001"/>
                </a:cubicBezTo>
                <a:lnTo>
                  <a:pt x="1733525" y="4572001"/>
                </a:lnTo>
                <a:cubicBezTo>
                  <a:pt x="1826888" y="4283539"/>
                  <a:pt x="2080118" y="4064450"/>
                  <a:pt x="2392197" y="4012794"/>
                </a:cubicBezTo>
                <a:lnTo>
                  <a:pt x="2392314" y="4011646"/>
                </a:lnTo>
                <a:cubicBezTo>
                  <a:pt x="2397623" y="4010636"/>
                  <a:pt x="2402951" y="4009688"/>
                  <a:pt x="2408527" y="4010107"/>
                </a:cubicBezTo>
                <a:cubicBezTo>
                  <a:pt x="2439710" y="4004550"/>
                  <a:pt x="2471603" y="4001569"/>
                  <a:pt x="2503988" y="4001042"/>
                </a:cubicBezTo>
                <a:close/>
                <a:moveTo>
                  <a:pt x="851676" y="3999419"/>
                </a:moveTo>
                <a:lnTo>
                  <a:pt x="868763" y="4001042"/>
                </a:lnTo>
                <a:cubicBezTo>
                  <a:pt x="901149" y="4001569"/>
                  <a:pt x="933041" y="4004550"/>
                  <a:pt x="964225" y="4010107"/>
                </a:cubicBezTo>
                <a:cubicBezTo>
                  <a:pt x="969801" y="4009688"/>
                  <a:pt x="975129" y="4010636"/>
                  <a:pt x="980437" y="4011646"/>
                </a:cubicBezTo>
                <a:lnTo>
                  <a:pt x="980555" y="4012794"/>
                </a:lnTo>
                <a:cubicBezTo>
                  <a:pt x="1292634" y="4064450"/>
                  <a:pt x="1545864" y="4283539"/>
                  <a:pt x="1639226" y="4572001"/>
                </a:cubicBezTo>
                <a:lnTo>
                  <a:pt x="1501679" y="4572001"/>
                </a:lnTo>
                <a:cubicBezTo>
                  <a:pt x="1418296" y="4357380"/>
                  <a:pt x="1227927" y="4194541"/>
                  <a:pt x="993925" y="4144250"/>
                </a:cubicBezTo>
                <a:cubicBezTo>
                  <a:pt x="1028419" y="4319651"/>
                  <a:pt x="1130642" y="4471530"/>
                  <a:pt x="1273740" y="4572001"/>
                </a:cubicBezTo>
                <a:lnTo>
                  <a:pt x="1079499" y="4572001"/>
                </a:lnTo>
                <a:cubicBezTo>
                  <a:pt x="963367" y="4452596"/>
                  <a:pt x="884804" y="4298519"/>
                  <a:pt x="860439" y="4127511"/>
                </a:cubicBezTo>
                <a:cubicBezTo>
                  <a:pt x="860272" y="4127458"/>
                  <a:pt x="860103" y="4127453"/>
                  <a:pt x="859934" y="4127448"/>
                </a:cubicBezTo>
                <a:lnTo>
                  <a:pt x="859396" y="4120772"/>
                </a:lnTo>
                <a:cubicBezTo>
                  <a:pt x="854337" y="4090522"/>
                  <a:pt x="851886" y="4059631"/>
                  <a:pt x="851928" y="4028296"/>
                </a:cubicBezTo>
                <a:cubicBezTo>
                  <a:pt x="850616" y="4022668"/>
                  <a:pt x="850558" y="4017001"/>
                  <a:pt x="850558" y="4011320"/>
                </a:cubicBezTo>
                <a:lnTo>
                  <a:pt x="851152" y="3999880"/>
                </a:lnTo>
                <a:lnTo>
                  <a:pt x="851650" y="3999913"/>
                </a:lnTo>
                <a:close/>
                <a:moveTo>
                  <a:pt x="828925" y="3999419"/>
                </a:moveTo>
                <a:lnTo>
                  <a:pt x="828951" y="3999913"/>
                </a:lnTo>
                <a:lnTo>
                  <a:pt x="829449" y="3999880"/>
                </a:lnTo>
                <a:lnTo>
                  <a:pt x="830043" y="4011320"/>
                </a:lnTo>
                <a:cubicBezTo>
                  <a:pt x="830043" y="4017001"/>
                  <a:pt x="829984" y="4022668"/>
                  <a:pt x="828672" y="4028296"/>
                </a:cubicBezTo>
                <a:cubicBezTo>
                  <a:pt x="828714" y="4059631"/>
                  <a:pt x="826264" y="4090522"/>
                  <a:pt x="821205" y="4120772"/>
                </a:cubicBezTo>
                <a:lnTo>
                  <a:pt x="820667" y="4127448"/>
                </a:lnTo>
                <a:cubicBezTo>
                  <a:pt x="820497" y="4127453"/>
                  <a:pt x="820329" y="4127458"/>
                  <a:pt x="820161" y="4127511"/>
                </a:cubicBezTo>
                <a:cubicBezTo>
                  <a:pt x="795796" y="4298519"/>
                  <a:pt x="717234" y="4452596"/>
                  <a:pt x="601102" y="4572001"/>
                </a:cubicBezTo>
                <a:lnTo>
                  <a:pt x="406861" y="4572001"/>
                </a:lnTo>
                <a:cubicBezTo>
                  <a:pt x="549959" y="4471530"/>
                  <a:pt x="652182" y="4319650"/>
                  <a:pt x="686676" y="4144250"/>
                </a:cubicBezTo>
                <a:cubicBezTo>
                  <a:pt x="452674" y="4194541"/>
                  <a:pt x="262305" y="4357380"/>
                  <a:pt x="178922" y="4572001"/>
                </a:cubicBezTo>
                <a:lnTo>
                  <a:pt x="41374" y="4572001"/>
                </a:lnTo>
                <a:cubicBezTo>
                  <a:pt x="134738" y="4283539"/>
                  <a:pt x="387967" y="4064450"/>
                  <a:pt x="700046" y="4012794"/>
                </a:cubicBezTo>
                <a:lnTo>
                  <a:pt x="700163" y="4011646"/>
                </a:lnTo>
                <a:cubicBezTo>
                  <a:pt x="705472" y="4010636"/>
                  <a:pt x="710800" y="4009688"/>
                  <a:pt x="716376" y="4010107"/>
                </a:cubicBezTo>
                <a:cubicBezTo>
                  <a:pt x="747559" y="4004550"/>
                  <a:pt x="779452" y="4001569"/>
                  <a:pt x="811837" y="4001042"/>
                </a:cubicBezTo>
                <a:close/>
                <a:moveTo>
                  <a:pt x="8305836" y="3304913"/>
                </a:moveTo>
                <a:cubicBezTo>
                  <a:pt x="8030646" y="3363591"/>
                  <a:pt x="7815802" y="3576701"/>
                  <a:pt x="7762527" y="3845480"/>
                </a:cubicBezTo>
                <a:cubicBezTo>
                  <a:pt x="8037717" y="3786801"/>
                  <a:pt x="8252560" y="3573691"/>
                  <a:pt x="8305836" y="3304913"/>
                </a:cubicBezTo>
                <a:close/>
                <a:moveTo>
                  <a:pt x="6911971" y="3304913"/>
                </a:moveTo>
                <a:cubicBezTo>
                  <a:pt x="6965247" y="3573691"/>
                  <a:pt x="7180090" y="3786801"/>
                  <a:pt x="7455280" y="3845480"/>
                </a:cubicBezTo>
                <a:cubicBezTo>
                  <a:pt x="7402005" y="3576701"/>
                  <a:pt x="7187161" y="3363591"/>
                  <a:pt x="6911971" y="3304913"/>
                </a:cubicBezTo>
                <a:close/>
                <a:moveTo>
                  <a:pt x="6613685" y="3304913"/>
                </a:moveTo>
                <a:cubicBezTo>
                  <a:pt x="6338495" y="3363591"/>
                  <a:pt x="6123651" y="3576701"/>
                  <a:pt x="6070376" y="3845480"/>
                </a:cubicBezTo>
                <a:cubicBezTo>
                  <a:pt x="6345566" y="3786801"/>
                  <a:pt x="6560409" y="3573691"/>
                  <a:pt x="6613685" y="3304913"/>
                </a:cubicBezTo>
                <a:close/>
                <a:moveTo>
                  <a:pt x="5219820" y="3304913"/>
                </a:moveTo>
                <a:cubicBezTo>
                  <a:pt x="5273096" y="3573691"/>
                  <a:pt x="5487939" y="3786801"/>
                  <a:pt x="5763129" y="3845480"/>
                </a:cubicBezTo>
                <a:cubicBezTo>
                  <a:pt x="5709854" y="3576701"/>
                  <a:pt x="5495010" y="3363591"/>
                  <a:pt x="5219820" y="3304913"/>
                </a:cubicBezTo>
                <a:close/>
                <a:moveTo>
                  <a:pt x="4921534" y="3304913"/>
                </a:moveTo>
                <a:cubicBezTo>
                  <a:pt x="4646344" y="3363591"/>
                  <a:pt x="4431500" y="3576701"/>
                  <a:pt x="4378225" y="3845480"/>
                </a:cubicBezTo>
                <a:cubicBezTo>
                  <a:pt x="4653415" y="3786801"/>
                  <a:pt x="4868259" y="3573691"/>
                  <a:pt x="4921534" y="3304913"/>
                </a:cubicBezTo>
                <a:close/>
                <a:moveTo>
                  <a:pt x="3527669" y="3304913"/>
                </a:moveTo>
                <a:cubicBezTo>
                  <a:pt x="3580945" y="3573691"/>
                  <a:pt x="3795788" y="3786801"/>
                  <a:pt x="4070978" y="3845480"/>
                </a:cubicBezTo>
                <a:cubicBezTo>
                  <a:pt x="4017703" y="3576701"/>
                  <a:pt x="3802859" y="3363591"/>
                  <a:pt x="3527669" y="3304913"/>
                </a:cubicBezTo>
                <a:close/>
                <a:moveTo>
                  <a:pt x="3229383" y="3304913"/>
                </a:moveTo>
                <a:cubicBezTo>
                  <a:pt x="2954193" y="3363591"/>
                  <a:pt x="2739349" y="3576701"/>
                  <a:pt x="2686074" y="3845480"/>
                </a:cubicBezTo>
                <a:cubicBezTo>
                  <a:pt x="2961264" y="3786801"/>
                  <a:pt x="3176107" y="3573691"/>
                  <a:pt x="3229383" y="3304913"/>
                </a:cubicBezTo>
                <a:close/>
                <a:moveTo>
                  <a:pt x="1835518" y="3304913"/>
                </a:moveTo>
                <a:cubicBezTo>
                  <a:pt x="1888794" y="3573691"/>
                  <a:pt x="2103637" y="3786801"/>
                  <a:pt x="2378827" y="3845480"/>
                </a:cubicBezTo>
                <a:cubicBezTo>
                  <a:pt x="2325552" y="3576701"/>
                  <a:pt x="2110708" y="3363591"/>
                  <a:pt x="1835518" y="3304913"/>
                </a:cubicBezTo>
                <a:close/>
                <a:moveTo>
                  <a:pt x="1537232" y="3304913"/>
                </a:moveTo>
                <a:cubicBezTo>
                  <a:pt x="1262042" y="3363591"/>
                  <a:pt x="1047198" y="3576701"/>
                  <a:pt x="993923" y="3845480"/>
                </a:cubicBezTo>
                <a:cubicBezTo>
                  <a:pt x="1269113" y="3786801"/>
                  <a:pt x="1483956" y="3573691"/>
                  <a:pt x="1537232" y="3304913"/>
                </a:cubicBezTo>
                <a:close/>
                <a:moveTo>
                  <a:pt x="143367" y="3304913"/>
                </a:moveTo>
                <a:cubicBezTo>
                  <a:pt x="196643" y="3573691"/>
                  <a:pt x="411486" y="3786801"/>
                  <a:pt x="686676" y="3845480"/>
                </a:cubicBezTo>
                <a:cubicBezTo>
                  <a:pt x="633401" y="3576701"/>
                  <a:pt x="418557" y="3363591"/>
                  <a:pt x="143367" y="3304913"/>
                </a:cubicBezTo>
                <a:close/>
                <a:moveTo>
                  <a:pt x="8461873" y="3161219"/>
                </a:moveTo>
                <a:lnTo>
                  <a:pt x="8478960" y="3162829"/>
                </a:lnTo>
                <a:cubicBezTo>
                  <a:pt x="8511346" y="3163352"/>
                  <a:pt x="8543239" y="3166310"/>
                  <a:pt x="8574422" y="3171823"/>
                </a:cubicBezTo>
                <a:cubicBezTo>
                  <a:pt x="8579998" y="3171407"/>
                  <a:pt x="8585326" y="3172348"/>
                  <a:pt x="8590635" y="3173350"/>
                </a:cubicBezTo>
                <a:lnTo>
                  <a:pt x="8590752" y="3174489"/>
                </a:lnTo>
                <a:cubicBezTo>
                  <a:pt x="8815033" y="3211322"/>
                  <a:pt x="9008920" y="3333951"/>
                  <a:pt x="9135069" y="3506215"/>
                </a:cubicBezTo>
                <a:lnTo>
                  <a:pt x="9139239" y="3512974"/>
                </a:lnTo>
                <a:lnTo>
                  <a:pt x="9139239" y="3816134"/>
                </a:lnTo>
                <a:lnTo>
                  <a:pt x="9120077" y="3747490"/>
                </a:lnTo>
                <a:cubicBezTo>
                  <a:pt x="9039502" y="3525837"/>
                  <a:pt x="8844913" y="3356256"/>
                  <a:pt x="8604122" y="3304913"/>
                </a:cubicBezTo>
                <a:cubicBezTo>
                  <a:pt x="8650738" y="3540094"/>
                  <a:pt x="8821055" y="3732654"/>
                  <a:pt x="9047261" y="3816429"/>
                </a:cubicBezTo>
                <a:lnTo>
                  <a:pt x="9139239" y="3843104"/>
                </a:lnTo>
                <a:lnTo>
                  <a:pt x="9139239" y="3970603"/>
                </a:lnTo>
                <a:lnTo>
                  <a:pt x="9030179" y="3943797"/>
                </a:lnTo>
                <a:cubicBezTo>
                  <a:pt x="8735297" y="3846211"/>
                  <a:pt x="8514628" y="3594637"/>
                  <a:pt x="8470637" y="3288305"/>
                </a:cubicBezTo>
                <a:cubicBezTo>
                  <a:pt x="8470469" y="3288253"/>
                  <a:pt x="8470301" y="3288248"/>
                  <a:pt x="8470131" y="3288243"/>
                </a:cubicBezTo>
                <a:lnTo>
                  <a:pt x="8469593" y="3281619"/>
                </a:lnTo>
                <a:cubicBezTo>
                  <a:pt x="8464534" y="3251607"/>
                  <a:pt x="8462083" y="3220958"/>
                  <a:pt x="8462126" y="3189869"/>
                </a:cubicBezTo>
                <a:cubicBezTo>
                  <a:pt x="8460814" y="3184286"/>
                  <a:pt x="8460755" y="3178663"/>
                  <a:pt x="8460755" y="3173027"/>
                </a:cubicBezTo>
                <a:lnTo>
                  <a:pt x="8461349" y="3161677"/>
                </a:lnTo>
                <a:lnTo>
                  <a:pt x="8461847" y="3161709"/>
                </a:lnTo>
                <a:close/>
                <a:moveTo>
                  <a:pt x="8448085" y="3161219"/>
                </a:moveTo>
                <a:lnTo>
                  <a:pt x="8448111" y="3161709"/>
                </a:lnTo>
                <a:lnTo>
                  <a:pt x="8448609" y="3161677"/>
                </a:lnTo>
                <a:lnTo>
                  <a:pt x="8449203" y="3173027"/>
                </a:lnTo>
                <a:cubicBezTo>
                  <a:pt x="8449203" y="3178663"/>
                  <a:pt x="8449144" y="3184286"/>
                  <a:pt x="8447832" y="3189869"/>
                </a:cubicBezTo>
                <a:cubicBezTo>
                  <a:pt x="8447875" y="3220958"/>
                  <a:pt x="8445424" y="3251607"/>
                  <a:pt x="8440365" y="3281619"/>
                </a:cubicBezTo>
                <a:lnTo>
                  <a:pt x="8439827" y="3288243"/>
                </a:lnTo>
                <a:cubicBezTo>
                  <a:pt x="8439657" y="3288248"/>
                  <a:pt x="8439489" y="3288253"/>
                  <a:pt x="8439321" y="3288305"/>
                </a:cubicBezTo>
                <a:cubicBezTo>
                  <a:pt x="8389046" y="3638399"/>
                  <a:pt x="8108007" y="3916971"/>
                  <a:pt x="7749156" y="3975903"/>
                </a:cubicBezTo>
                <a:lnTo>
                  <a:pt x="7749040" y="3977042"/>
                </a:lnTo>
                <a:cubicBezTo>
                  <a:pt x="7743729" y="3978045"/>
                  <a:pt x="7738400" y="3978986"/>
                  <a:pt x="7732823" y="3978570"/>
                </a:cubicBezTo>
                <a:cubicBezTo>
                  <a:pt x="7701651" y="3984080"/>
                  <a:pt x="7669771" y="3987038"/>
                  <a:pt x="7637396" y="3987561"/>
                </a:cubicBezTo>
                <a:lnTo>
                  <a:pt x="7620278" y="3989174"/>
                </a:lnTo>
                <a:lnTo>
                  <a:pt x="7620252" y="3988683"/>
                </a:lnTo>
                <a:lnTo>
                  <a:pt x="7619753" y="3988716"/>
                </a:lnTo>
                <a:cubicBezTo>
                  <a:pt x="7619187" y="3984944"/>
                  <a:pt x="7619160" y="3981158"/>
                  <a:pt x="7619160" y="3977366"/>
                </a:cubicBezTo>
                <a:cubicBezTo>
                  <a:pt x="7619160" y="3971728"/>
                  <a:pt x="7619219" y="3966104"/>
                  <a:pt x="7620531" y="3960518"/>
                </a:cubicBezTo>
                <a:cubicBezTo>
                  <a:pt x="7620488" y="3929436"/>
                  <a:pt x="7622938" y="3898794"/>
                  <a:pt x="7627995" y="3868787"/>
                </a:cubicBezTo>
                <a:lnTo>
                  <a:pt x="7628535" y="3862150"/>
                </a:lnTo>
                <a:cubicBezTo>
                  <a:pt x="7628704" y="3862145"/>
                  <a:pt x="7628873" y="3862140"/>
                  <a:pt x="7629040" y="3862087"/>
                </a:cubicBezTo>
                <a:cubicBezTo>
                  <a:pt x="7679317" y="3511992"/>
                  <a:pt x="7960356" y="3233421"/>
                  <a:pt x="8319206" y="3174489"/>
                </a:cubicBezTo>
                <a:lnTo>
                  <a:pt x="8319323" y="3173350"/>
                </a:lnTo>
                <a:cubicBezTo>
                  <a:pt x="8324632" y="3172348"/>
                  <a:pt x="8329960" y="3171407"/>
                  <a:pt x="8335536" y="3171823"/>
                </a:cubicBezTo>
                <a:cubicBezTo>
                  <a:pt x="8366719" y="3166310"/>
                  <a:pt x="8398612" y="3163352"/>
                  <a:pt x="8430998" y="3162829"/>
                </a:cubicBezTo>
                <a:close/>
                <a:moveTo>
                  <a:pt x="6769722" y="3161219"/>
                </a:moveTo>
                <a:lnTo>
                  <a:pt x="6786810" y="3162829"/>
                </a:lnTo>
                <a:cubicBezTo>
                  <a:pt x="6819195" y="3163352"/>
                  <a:pt x="6851088" y="3166310"/>
                  <a:pt x="6882271" y="3171823"/>
                </a:cubicBezTo>
                <a:cubicBezTo>
                  <a:pt x="6887847" y="3171407"/>
                  <a:pt x="6893175" y="3172348"/>
                  <a:pt x="6898484" y="3173350"/>
                </a:cubicBezTo>
                <a:lnTo>
                  <a:pt x="6898601" y="3174489"/>
                </a:lnTo>
                <a:cubicBezTo>
                  <a:pt x="7257451" y="3233421"/>
                  <a:pt x="7538490" y="3511992"/>
                  <a:pt x="7588766" y="3862087"/>
                </a:cubicBezTo>
                <a:cubicBezTo>
                  <a:pt x="7588934" y="3862140"/>
                  <a:pt x="7589103" y="3862145"/>
                  <a:pt x="7589272" y="3862150"/>
                </a:cubicBezTo>
                <a:lnTo>
                  <a:pt x="7589812" y="3868787"/>
                </a:lnTo>
                <a:cubicBezTo>
                  <a:pt x="7594869" y="3898794"/>
                  <a:pt x="7597319" y="3929436"/>
                  <a:pt x="7597276" y="3960518"/>
                </a:cubicBezTo>
                <a:cubicBezTo>
                  <a:pt x="7598588" y="3966104"/>
                  <a:pt x="7598647" y="3971728"/>
                  <a:pt x="7598647" y="3977366"/>
                </a:cubicBezTo>
                <a:cubicBezTo>
                  <a:pt x="7598647" y="3981158"/>
                  <a:pt x="7598620" y="3984944"/>
                  <a:pt x="7598054" y="3988716"/>
                </a:cubicBezTo>
                <a:lnTo>
                  <a:pt x="7597555" y="3988683"/>
                </a:lnTo>
                <a:lnTo>
                  <a:pt x="7597529" y="3989174"/>
                </a:lnTo>
                <a:lnTo>
                  <a:pt x="7580411" y="3987561"/>
                </a:lnTo>
                <a:cubicBezTo>
                  <a:pt x="7548036" y="3987038"/>
                  <a:pt x="7516156" y="3984080"/>
                  <a:pt x="7484984" y="3978570"/>
                </a:cubicBezTo>
                <a:cubicBezTo>
                  <a:pt x="7479407" y="3978986"/>
                  <a:pt x="7474078" y="3978045"/>
                  <a:pt x="7468767" y="3977042"/>
                </a:cubicBezTo>
                <a:lnTo>
                  <a:pt x="7468651" y="3975903"/>
                </a:lnTo>
                <a:cubicBezTo>
                  <a:pt x="7109800" y="3916971"/>
                  <a:pt x="6828761" y="3638399"/>
                  <a:pt x="6778486" y="3288305"/>
                </a:cubicBezTo>
                <a:cubicBezTo>
                  <a:pt x="6778318" y="3288253"/>
                  <a:pt x="6778150" y="3288248"/>
                  <a:pt x="6777980" y="3288243"/>
                </a:cubicBezTo>
                <a:lnTo>
                  <a:pt x="6777442" y="3281619"/>
                </a:lnTo>
                <a:cubicBezTo>
                  <a:pt x="6772383" y="3251607"/>
                  <a:pt x="6769933" y="3220958"/>
                  <a:pt x="6769975" y="3189869"/>
                </a:cubicBezTo>
                <a:cubicBezTo>
                  <a:pt x="6768663" y="3184286"/>
                  <a:pt x="6768604" y="3178663"/>
                  <a:pt x="6768604" y="3173027"/>
                </a:cubicBezTo>
                <a:lnTo>
                  <a:pt x="6769198" y="3161677"/>
                </a:lnTo>
                <a:lnTo>
                  <a:pt x="6769696" y="3161709"/>
                </a:lnTo>
                <a:close/>
                <a:moveTo>
                  <a:pt x="6755934" y="3161219"/>
                </a:moveTo>
                <a:lnTo>
                  <a:pt x="6755960" y="3161709"/>
                </a:lnTo>
                <a:lnTo>
                  <a:pt x="6756458" y="3161677"/>
                </a:lnTo>
                <a:lnTo>
                  <a:pt x="6757052" y="3173027"/>
                </a:lnTo>
                <a:cubicBezTo>
                  <a:pt x="6757052" y="3178663"/>
                  <a:pt x="6756994" y="3184286"/>
                  <a:pt x="6755682" y="3189869"/>
                </a:cubicBezTo>
                <a:cubicBezTo>
                  <a:pt x="6755724" y="3220958"/>
                  <a:pt x="6753273" y="3251607"/>
                  <a:pt x="6748215" y="3281619"/>
                </a:cubicBezTo>
                <a:lnTo>
                  <a:pt x="6747676" y="3288243"/>
                </a:lnTo>
                <a:cubicBezTo>
                  <a:pt x="6747507" y="3288248"/>
                  <a:pt x="6747338" y="3288253"/>
                  <a:pt x="6747171" y="3288305"/>
                </a:cubicBezTo>
                <a:cubicBezTo>
                  <a:pt x="6696895" y="3638399"/>
                  <a:pt x="6415856" y="3916971"/>
                  <a:pt x="6057005" y="3975903"/>
                </a:cubicBezTo>
                <a:lnTo>
                  <a:pt x="6056889" y="3977042"/>
                </a:lnTo>
                <a:cubicBezTo>
                  <a:pt x="6051578" y="3978045"/>
                  <a:pt x="6046249" y="3978986"/>
                  <a:pt x="6040672" y="3978570"/>
                </a:cubicBezTo>
                <a:cubicBezTo>
                  <a:pt x="6009500" y="3984080"/>
                  <a:pt x="5977620" y="3987038"/>
                  <a:pt x="5945246" y="3987561"/>
                </a:cubicBezTo>
                <a:lnTo>
                  <a:pt x="5928127" y="3989174"/>
                </a:lnTo>
                <a:lnTo>
                  <a:pt x="5928101" y="3988683"/>
                </a:lnTo>
                <a:lnTo>
                  <a:pt x="5927602" y="3988716"/>
                </a:lnTo>
                <a:cubicBezTo>
                  <a:pt x="5927036" y="3984944"/>
                  <a:pt x="5927009" y="3981158"/>
                  <a:pt x="5927009" y="3977366"/>
                </a:cubicBezTo>
                <a:cubicBezTo>
                  <a:pt x="5927009" y="3971728"/>
                  <a:pt x="5927068" y="3966104"/>
                  <a:pt x="5928380" y="3960518"/>
                </a:cubicBezTo>
                <a:cubicBezTo>
                  <a:pt x="5928338" y="3929436"/>
                  <a:pt x="5930787" y="3898794"/>
                  <a:pt x="5935844" y="3868787"/>
                </a:cubicBezTo>
                <a:lnTo>
                  <a:pt x="5936384" y="3862150"/>
                </a:lnTo>
                <a:cubicBezTo>
                  <a:pt x="5936553" y="3862145"/>
                  <a:pt x="5936722" y="3862140"/>
                  <a:pt x="5936890" y="3862087"/>
                </a:cubicBezTo>
                <a:cubicBezTo>
                  <a:pt x="5987166" y="3511992"/>
                  <a:pt x="6268205" y="3233421"/>
                  <a:pt x="6627056" y="3174489"/>
                </a:cubicBezTo>
                <a:lnTo>
                  <a:pt x="6627173" y="3173350"/>
                </a:lnTo>
                <a:cubicBezTo>
                  <a:pt x="6632481" y="3172348"/>
                  <a:pt x="6637809" y="3171407"/>
                  <a:pt x="6643385" y="3171823"/>
                </a:cubicBezTo>
                <a:cubicBezTo>
                  <a:pt x="6674569" y="3166310"/>
                  <a:pt x="6706461" y="3163352"/>
                  <a:pt x="6738847" y="3162829"/>
                </a:cubicBezTo>
                <a:close/>
                <a:moveTo>
                  <a:pt x="5077571" y="3161219"/>
                </a:moveTo>
                <a:lnTo>
                  <a:pt x="5094659" y="3162829"/>
                </a:lnTo>
                <a:cubicBezTo>
                  <a:pt x="5127044" y="3163352"/>
                  <a:pt x="5158937" y="3166310"/>
                  <a:pt x="5190120" y="3171823"/>
                </a:cubicBezTo>
                <a:cubicBezTo>
                  <a:pt x="5195696" y="3171407"/>
                  <a:pt x="5201024" y="3172348"/>
                  <a:pt x="5206334" y="3173350"/>
                </a:cubicBezTo>
                <a:lnTo>
                  <a:pt x="5206450" y="3174489"/>
                </a:lnTo>
                <a:cubicBezTo>
                  <a:pt x="5565300" y="3233421"/>
                  <a:pt x="5846339" y="3511992"/>
                  <a:pt x="5896616" y="3862087"/>
                </a:cubicBezTo>
                <a:cubicBezTo>
                  <a:pt x="5896783" y="3862140"/>
                  <a:pt x="5896953" y="3862145"/>
                  <a:pt x="5897121" y="3862150"/>
                </a:cubicBezTo>
                <a:lnTo>
                  <a:pt x="5897662" y="3868787"/>
                </a:lnTo>
                <a:cubicBezTo>
                  <a:pt x="5902718" y="3898794"/>
                  <a:pt x="5905168" y="3929436"/>
                  <a:pt x="5905126" y="3960518"/>
                </a:cubicBezTo>
                <a:cubicBezTo>
                  <a:pt x="5906438" y="3966104"/>
                  <a:pt x="5906496" y="3971728"/>
                  <a:pt x="5906496" y="3977366"/>
                </a:cubicBezTo>
                <a:cubicBezTo>
                  <a:pt x="5906496" y="3981158"/>
                  <a:pt x="5906469" y="3984944"/>
                  <a:pt x="5905903" y="3988716"/>
                </a:cubicBezTo>
                <a:lnTo>
                  <a:pt x="5905404" y="3988683"/>
                </a:lnTo>
                <a:lnTo>
                  <a:pt x="5905378" y="3989174"/>
                </a:lnTo>
                <a:lnTo>
                  <a:pt x="5888260" y="3987561"/>
                </a:lnTo>
                <a:cubicBezTo>
                  <a:pt x="5855886" y="3987038"/>
                  <a:pt x="5824005" y="3984080"/>
                  <a:pt x="5792833" y="3978570"/>
                </a:cubicBezTo>
                <a:cubicBezTo>
                  <a:pt x="5787256" y="3978986"/>
                  <a:pt x="5781927" y="3978045"/>
                  <a:pt x="5776617" y="3977042"/>
                </a:cubicBezTo>
                <a:lnTo>
                  <a:pt x="5776501" y="3975903"/>
                </a:lnTo>
                <a:cubicBezTo>
                  <a:pt x="5417649" y="3916971"/>
                  <a:pt x="5136610" y="3638399"/>
                  <a:pt x="5086335" y="3288305"/>
                </a:cubicBezTo>
                <a:cubicBezTo>
                  <a:pt x="5086167" y="3288253"/>
                  <a:pt x="5085999" y="3288248"/>
                  <a:pt x="5085830" y="3288243"/>
                </a:cubicBezTo>
                <a:lnTo>
                  <a:pt x="5085291" y="3281619"/>
                </a:lnTo>
                <a:cubicBezTo>
                  <a:pt x="5080233" y="3251607"/>
                  <a:pt x="5077782" y="3220958"/>
                  <a:pt x="5077824" y="3189869"/>
                </a:cubicBezTo>
                <a:cubicBezTo>
                  <a:pt x="5076512" y="3184286"/>
                  <a:pt x="5076453" y="3178663"/>
                  <a:pt x="5076453" y="3173027"/>
                </a:cubicBezTo>
                <a:lnTo>
                  <a:pt x="5077047" y="3161677"/>
                </a:lnTo>
                <a:lnTo>
                  <a:pt x="5077545" y="3161709"/>
                </a:lnTo>
                <a:close/>
                <a:moveTo>
                  <a:pt x="5063783" y="3161219"/>
                </a:moveTo>
                <a:lnTo>
                  <a:pt x="5063809" y="3161709"/>
                </a:lnTo>
                <a:lnTo>
                  <a:pt x="5064307" y="3161677"/>
                </a:lnTo>
                <a:lnTo>
                  <a:pt x="5064902" y="3173027"/>
                </a:lnTo>
                <a:cubicBezTo>
                  <a:pt x="5064902" y="3178663"/>
                  <a:pt x="5064842" y="3184286"/>
                  <a:pt x="5063530" y="3189869"/>
                </a:cubicBezTo>
                <a:cubicBezTo>
                  <a:pt x="5063572" y="3220958"/>
                  <a:pt x="5061122" y="3251607"/>
                  <a:pt x="5056063" y="3281619"/>
                </a:cubicBezTo>
                <a:lnTo>
                  <a:pt x="5055525" y="3288243"/>
                </a:lnTo>
                <a:cubicBezTo>
                  <a:pt x="5055355" y="3288248"/>
                  <a:pt x="5055187" y="3288253"/>
                  <a:pt x="5055019" y="3288305"/>
                </a:cubicBezTo>
                <a:cubicBezTo>
                  <a:pt x="5004744" y="3638399"/>
                  <a:pt x="4723705" y="3916971"/>
                  <a:pt x="4364853" y="3975903"/>
                </a:cubicBezTo>
                <a:lnTo>
                  <a:pt x="4364737" y="3977042"/>
                </a:lnTo>
                <a:cubicBezTo>
                  <a:pt x="4359427" y="3978045"/>
                  <a:pt x="4354098" y="3978986"/>
                  <a:pt x="4348521" y="3978570"/>
                </a:cubicBezTo>
                <a:cubicBezTo>
                  <a:pt x="4317350" y="3984080"/>
                  <a:pt x="4285468" y="3987038"/>
                  <a:pt x="4253094" y="3987561"/>
                </a:cubicBezTo>
                <a:lnTo>
                  <a:pt x="4235976" y="3989174"/>
                </a:lnTo>
                <a:lnTo>
                  <a:pt x="4235950" y="3988683"/>
                </a:lnTo>
                <a:lnTo>
                  <a:pt x="4235451" y="3988716"/>
                </a:lnTo>
                <a:cubicBezTo>
                  <a:pt x="4234885" y="3984944"/>
                  <a:pt x="4234858" y="3981158"/>
                  <a:pt x="4234858" y="3977366"/>
                </a:cubicBezTo>
                <a:cubicBezTo>
                  <a:pt x="4234858" y="3971728"/>
                  <a:pt x="4234916" y="3966104"/>
                  <a:pt x="4236228" y="3960518"/>
                </a:cubicBezTo>
                <a:cubicBezTo>
                  <a:pt x="4236186" y="3929436"/>
                  <a:pt x="4238636" y="3898794"/>
                  <a:pt x="4243692" y="3868787"/>
                </a:cubicBezTo>
                <a:lnTo>
                  <a:pt x="4244233" y="3862150"/>
                </a:lnTo>
                <a:cubicBezTo>
                  <a:pt x="4244401" y="3862145"/>
                  <a:pt x="4244571" y="3862140"/>
                  <a:pt x="4244738" y="3862087"/>
                </a:cubicBezTo>
                <a:cubicBezTo>
                  <a:pt x="4295015" y="3511992"/>
                  <a:pt x="4576054" y="3233421"/>
                  <a:pt x="4934904" y="3174489"/>
                </a:cubicBezTo>
                <a:lnTo>
                  <a:pt x="4935021" y="3173350"/>
                </a:lnTo>
                <a:cubicBezTo>
                  <a:pt x="4940330" y="3172348"/>
                  <a:pt x="4945658" y="3171407"/>
                  <a:pt x="4951234" y="3171823"/>
                </a:cubicBezTo>
                <a:cubicBezTo>
                  <a:pt x="4982417" y="3166310"/>
                  <a:pt x="5014310" y="3163352"/>
                  <a:pt x="5046695" y="3162829"/>
                </a:cubicBezTo>
                <a:close/>
                <a:moveTo>
                  <a:pt x="3385420" y="3161219"/>
                </a:moveTo>
                <a:lnTo>
                  <a:pt x="3402507" y="3162829"/>
                </a:lnTo>
                <a:cubicBezTo>
                  <a:pt x="3434893" y="3163352"/>
                  <a:pt x="3466785" y="3166310"/>
                  <a:pt x="3497969" y="3171823"/>
                </a:cubicBezTo>
                <a:cubicBezTo>
                  <a:pt x="3503545" y="3171407"/>
                  <a:pt x="3508873" y="3172348"/>
                  <a:pt x="3514181" y="3173350"/>
                </a:cubicBezTo>
                <a:lnTo>
                  <a:pt x="3514298" y="3174489"/>
                </a:lnTo>
                <a:cubicBezTo>
                  <a:pt x="3873149" y="3233421"/>
                  <a:pt x="4154188" y="3511992"/>
                  <a:pt x="4204464" y="3862087"/>
                </a:cubicBezTo>
                <a:cubicBezTo>
                  <a:pt x="4204632" y="3862140"/>
                  <a:pt x="4204801" y="3862145"/>
                  <a:pt x="4204970" y="3862150"/>
                </a:cubicBezTo>
                <a:lnTo>
                  <a:pt x="4205510" y="3868787"/>
                </a:lnTo>
                <a:cubicBezTo>
                  <a:pt x="4210567" y="3898794"/>
                  <a:pt x="4213016" y="3929436"/>
                  <a:pt x="4212974" y="3960518"/>
                </a:cubicBezTo>
                <a:cubicBezTo>
                  <a:pt x="4214286" y="3966104"/>
                  <a:pt x="4214345" y="3971728"/>
                  <a:pt x="4214345" y="3977366"/>
                </a:cubicBezTo>
                <a:cubicBezTo>
                  <a:pt x="4214345" y="3981158"/>
                  <a:pt x="4214318" y="3984944"/>
                  <a:pt x="4213752" y="3988716"/>
                </a:cubicBezTo>
                <a:lnTo>
                  <a:pt x="4213253" y="3988683"/>
                </a:lnTo>
                <a:lnTo>
                  <a:pt x="4213227" y="3989174"/>
                </a:lnTo>
                <a:lnTo>
                  <a:pt x="4196108" y="3987561"/>
                </a:lnTo>
                <a:cubicBezTo>
                  <a:pt x="4163734" y="3987038"/>
                  <a:pt x="4131854" y="3984080"/>
                  <a:pt x="4100682" y="3978570"/>
                </a:cubicBezTo>
                <a:cubicBezTo>
                  <a:pt x="4095105" y="3978986"/>
                  <a:pt x="4089776" y="3978045"/>
                  <a:pt x="4084465" y="3977042"/>
                </a:cubicBezTo>
                <a:lnTo>
                  <a:pt x="4084349" y="3975903"/>
                </a:lnTo>
                <a:cubicBezTo>
                  <a:pt x="3725498" y="3916971"/>
                  <a:pt x="3444459" y="3638399"/>
                  <a:pt x="3394183" y="3288305"/>
                </a:cubicBezTo>
                <a:cubicBezTo>
                  <a:pt x="3394016" y="3288253"/>
                  <a:pt x="3393847" y="3288248"/>
                  <a:pt x="3393678" y="3288243"/>
                </a:cubicBezTo>
                <a:lnTo>
                  <a:pt x="3393139" y="3281619"/>
                </a:lnTo>
                <a:cubicBezTo>
                  <a:pt x="3388081" y="3251607"/>
                  <a:pt x="3385630" y="3220958"/>
                  <a:pt x="3385672" y="3189869"/>
                </a:cubicBezTo>
                <a:cubicBezTo>
                  <a:pt x="3384360" y="3184286"/>
                  <a:pt x="3384302" y="3178663"/>
                  <a:pt x="3384302" y="3173027"/>
                </a:cubicBezTo>
                <a:lnTo>
                  <a:pt x="3384896" y="3161677"/>
                </a:lnTo>
                <a:lnTo>
                  <a:pt x="3385394" y="3161709"/>
                </a:lnTo>
                <a:close/>
                <a:moveTo>
                  <a:pt x="3371632" y="3161219"/>
                </a:moveTo>
                <a:lnTo>
                  <a:pt x="3371658" y="3161709"/>
                </a:lnTo>
                <a:lnTo>
                  <a:pt x="3372156" y="3161677"/>
                </a:lnTo>
                <a:lnTo>
                  <a:pt x="3372750" y="3173027"/>
                </a:lnTo>
                <a:cubicBezTo>
                  <a:pt x="3372750" y="3178663"/>
                  <a:pt x="3372691" y="3184286"/>
                  <a:pt x="3371379" y="3189869"/>
                </a:cubicBezTo>
                <a:cubicBezTo>
                  <a:pt x="3371421" y="3220958"/>
                  <a:pt x="3368971" y="3251607"/>
                  <a:pt x="3363912" y="3281619"/>
                </a:cubicBezTo>
                <a:lnTo>
                  <a:pt x="3363374" y="3288243"/>
                </a:lnTo>
                <a:cubicBezTo>
                  <a:pt x="3363204" y="3288248"/>
                  <a:pt x="3363036" y="3288253"/>
                  <a:pt x="3362868" y="3288305"/>
                </a:cubicBezTo>
                <a:cubicBezTo>
                  <a:pt x="3312593" y="3638399"/>
                  <a:pt x="3031554" y="3916971"/>
                  <a:pt x="2672703" y="3975903"/>
                </a:cubicBezTo>
                <a:lnTo>
                  <a:pt x="2672586" y="3977042"/>
                </a:lnTo>
                <a:cubicBezTo>
                  <a:pt x="2667276" y="3978045"/>
                  <a:pt x="2661947" y="3978986"/>
                  <a:pt x="2656370" y="3978570"/>
                </a:cubicBezTo>
                <a:cubicBezTo>
                  <a:pt x="2625198" y="3984080"/>
                  <a:pt x="2593318" y="3987038"/>
                  <a:pt x="2560943" y="3987561"/>
                </a:cubicBezTo>
                <a:lnTo>
                  <a:pt x="2543825" y="3989174"/>
                </a:lnTo>
                <a:lnTo>
                  <a:pt x="2543799" y="3988683"/>
                </a:lnTo>
                <a:lnTo>
                  <a:pt x="2543300" y="3988716"/>
                </a:lnTo>
                <a:cubicBezTo>
                  <a:pt x="2542734" y="3984944"/>
                  <a:pt x="2542707" y="3981158"/>
                  <a:pt x="2542707" y="3977366"/>
                </a:cubicBezTo>
                <a:cubicBezTo>
                  <a:pt x="2542707" y="3971728"/>
                  <a:pt x="2542765" y="3966104"/>
                  <a:pt x="2544077" y="3960518"/>
                </a:cubicBezTo>
                <a:cubicBezTo>
                  <a:pt x="2544035" y="3929436"/>
                  <a:pt x="2546485" y="3898794"/>
                  <a:pt x="2551541" y="3868787"/>
                </a:cubicBezTo>
                <a:lnTo>
                  <a:pt x="2552082" y="3862150"/>
                </a:lnTo>
                <a:cubicBezTo>
                  <a:pt x="2552250" y="3862145"/>
                  <a:pt x="2552420" y="3862140"/>
                  <a:pt x="2552587" y="3862087"/>
                </a:cubicBezTo>
                <a:cubicBezTo>
                  <a:pt x="2602864" y="3511992"/>
                  <a:pt x="2883903" y="3233421"/>
                  <a:pt x="3242753" y="3174489"/>
                </a:cubicBezTo>
                <a:lnTo>
                  <a:pt x="3242870" y="3173350"/>
                </a:lnTo>
                <a:cubicBezTo>
                  <a:pt x="3248179" y="3172348"/>
                  <a:pt x="3253507" y="3171407"/>
                  <a:pt x="3259083" y="3171823"/>
                </a:cubicBezTo>
                <a:cubicBezTo>
                  <a:pt x="3290266" y="3166310"/>
                  <a:pt x="3322159" y="3163352"/>
                  <a:pt x="3354544" y="3162829"/>
                </a:cubicBezTo>
                <a:close/>
                <a:moveTo>
                  <a:pt x="1693269" y="3161219"/>
                </a:moveTo>
                <a:lnTo>
                  <a:pt x="1710356" y="3162829"/>
                </a:lnTo>
                <a:cubicBezTo>
                  <a:pt x="1742742" y="3163352"/>
                  <a:pt x="1774634" y="3166310"/>
                  <a:pt x="1805818" y="3171823"/>
                </a:cubicBezTo>
                <a:cubicBezTo>
                  <a:pt x="1811394" y="3171407"/>
                  <a:pt x="1816722" y="3172348"/>
                  <a:pt x="1822030" y="3173350"/>
                </a:cubicBezTo>
                <a:lnTo>
                  <a:pt x="1822148" y="3174489"/>
                </a:lnTo>
                <a:cubicBezTo>
                  <a:pt x="2180998" y="3233421"/>
                  <a:pt x="2462037" y="3511992"/>
                  <a:pt x="2512313" y="3862087"/>
                </a:cubicBezTo>
                <a:cubicBezTo>
                  <a:pt x="2512481" y="3862140"/>
                  <a:pt x="2512650" y="3862145"/>
                  <a:pt x="2512819" y="3862150"/>
                </a:cubicBezTo>
                <a:lnTo>
                  <a:pt x="2513359" y="3868787"/>
                </a:lnTo>
                <a:cubicBezTo>
                  <a:pt x="2518416" y="3898794"/>
                  <a:pt x="2520865" y="3929436"/>
                  <a:pt x="2520823" y="3960518"/>
                </a:cubicBezTo>
                <a:cubicBezTo>
                  <a:pt x="2522135" y="3966104"/>
                  <a:pt x="2522194" y="3971728"/>
                  <a:pt x="2522194" y="3977366"/>
                </a:cubicBezTo>
                <a:cubicBezTo>
                  <a:pt x="2522194" y="3981158"/>
                  <a:pt x="2522167" y="3984944"/>
                  <a:pt x="2521601" y="3988716"/>
                </a:cubicBezTo>
                <a:lnTo>
                  <a:pt x="2521102" y="3988683"/>
                </a:lnTo>
                <a:lnTo>
                  <a:pt x="2521076" y="3989174"/>
                </a:lnTo>
                <a:lnTo>
                  <a:pt x="2503957" y="3987561"/>
                </a:lnTo>
                <a:cubicBezTo>
                  <a:pt x="2471583" y="3987038"/>
                  <a:pt x="2439703" y="3984080"/>
                  <a:pt x="2408531" y="3978570"/>
                </a:cubicBezTo>
                <a:cubicBezTo>
                  <a:pt x="2402954" y="3978986"/>
                  <a:pt x="2397625" y="3978045"/>
                  <a:pt x="2392314" y="3977042"/>
                </a:cubicBezTo>
                <a:lnTo>
                  <a:pt x="2392198" y="3975903"/>
                </a:lnTo>
                <a:cubicBezTo>
                  <a:pt x="2033347" y="3916971"/>
                  <a:pt x="1752308" y="3638399"/>
                  <a:pt x="1702032" y="3288305"/>
                </a:cubicBezTo>
                <a:cubicBezTo>
                  <a:pt x="1701865" y="3288253"/>
                  <a:pt x="1701696" y="3288248"/>
                  <a:pt x="1701527" y="3288243"/>
                </a:cubicBezTo>
                <a:lnTo>
                  <a:pt x="1700989" y="3281619"/>
                </a:lnTo>
                <a:cubicBezTo>
                  <a:pt x="1695930" y="3251607"/>
                  <a:pt x="1693479" y="3220958"/>
                  <a:pt x="1693521" y="3189869"/>
                </a:cubicBezTo>
                <a:cubicBezTo>
                  <a:pt x="1692209" y="3184286"/>
                  <a:pt x="1692151" y="3178663"/>
                  <a:pt x="1692151" y="3173027"/>
                </a:cubicBezTo>
                <a:lnTo>
                  <a:pt x="1692745" y="3161677"/>
                </a:lnTo>
                <a:lnTo>
                  <a:pt x="1693243" y="3161709"/>
                </a:lnTo>
                <a:close/>
                <a:moveTo>
                  <a:pt x="1679481" y="3161219"/>
                </a:moveTo>
                <a:lnTo>
                  <a:pt x="1679507" y="3161709"/>
                </a:lnTo>
                <a:lnTo>
                  <a:pt x="1680005" y="3161677"/>
                </a:lnTo>
                <a:lnTo>
                  <a:pt x="1680599" y="3173027"/>
                </a:lnTo>
                <a:cubicBezTo>
                  <a:pt x="1680599" y="3178663"/>
                  <a:pt x="1680540" y="3184286"/>
                  <a:pt x="1679228" y="3189869"/>
                </a:cubicBezTo>
                <a:cubicBezTo>
                  <a:pt x="1679270" y="3220958"/>
                  <a:pt x="1676820" y="3251607"/>
                  <a:pt x="1671761" y="3281619"/>
                </a:cubicBezTo>
                <a:lnTo>
                  <a:pt x="1671223" y="3288243"/>
                </a:lnTo>
                <a:cubicBezTo>
                  <a:pt x="1671053" y="3288248"/>
                  <a:pt x="1670885" y="3288253"/>
                  <a:pt x="1670717" y="3288305"/>
                </a:cubicBezTo>
                <a:cubicBezTo>
                  <a:pt x="1620442" y="3638399"/>
                  <a:pt x="1339403" y="3916971"/>
                  <a:pt x="980552" y="3975903"/>
                </a:cubicBezTo>
                <a:lnTo>
                  <a:pt x="980435" y="3977042"/>
                </a:lnTo>
                <a:cubicBezTo>
                  <a:pt x="975125" y="3978045"/>
                  <a:pt x="969796" y="3978986"/>
                  <a:pt x="964219" y="3978570"/>
                </a:cubicBezTo>
                <a:cubicBezTo>
                  <a:pt x="933047" y="3984080"/>
                  <a:pt x="901167" y="3987038"/>
                  <a:pt x="868792" y="3987561"/>
                </a:cubicBezTo>
                <a:lnTo>
                  <a:pt x="851674" y="3989174"/>
                </a:lnTo>
                <a:lnTo>
                  <a:pt x="851648" y="3988683"/>
                </a:lnTo>
                <a:lnTo>
                  <a:pt x="851149" y="3988716"/>
                </a:lnTo>
                <a:cubicBezTo>
                  <a:pt x="850583" y="3984944"/>
                  <a:pt x="850556" y="3981158"/>
                  <a:pt x="850556" y="3977366"/>
                </a:cubicBezTo>
                <a:cubicBezTo>
                  <a:pt x="850556" y="3971728"/>
                  <a:pt x="850614" y="3966104"/>
                  <a:pt x="851926" y="3960518"/>
                </a:cubicBezTo>
                <a:cubicBezTo>
                  <a:pt x="851884" y="3929436"/>
                  <a:pt x="854334" y="3898794"/>
                  <a:pt x="859390" y="3868787"/>
                </a:cubicBezTo>
                <a:lnTo>
                  <a:pt x="859931" y="3862150"/>
                </a:lnTo>
                <a:cubicBezTo>
                  <a:pt x="860099" y="3862145"/>
                  <a:pt x="860269" y="3862140"/>
                  <a:pt x="860436" y="3862087"/>
                </a:cubicBezTo>
                <a:cubicBezTo>
                  <a:pt x="910713" y="3511992"/>
                  <a:pt x="1191752" y="3233421"/>
                  <a:pt x="1550602" y="3174489"/>
                </a:cubicBezTo>
                <a:lnTo>
                  <a:pt x="1550719" y="3173350"/>
                </a:lnTo>
                <a:cubicBezTo>
                  <a:pt x="1556028" y="3172348"/>
                  <a:pt x="1561356" y="3171407"/>
                  <a:pt x="1566932" y="3171823"/>
                </a:cubicBezTo>
                <a:cubicBezTo>
                  <a:pt x="1598115" y="3166310"/>
                  <a:pt x="1630008" y="3163352"/>
                  <a:pt x="1662393" y="3162829"/>
                </a:cubicBezTo>
                <a:close/>
                <a:moveTo>
                  <a:pt x="1118" y="3161219"/>
                </a:moveTo>
                <a:lnTo>
                  <a:pt x="18205" y="3162829"/>
                </a:lnTo>
                <a:cubicBezTo>
                  <a:pt x="50591" y="3163352"/>
                  <a:pt x="82483" y="3166310"/>
                  <a:pt x="113667" y="3171823"/>
                </a:cubicBezTo>
                <a:cubicBezTo>
                  <a:pt x="119243" y="3171407"/>
                  <a:pt x="124571" y="3172348"/>
                  <a:pt x="129879" y="3173350"/>
                </a:cubicBezTo>
                <a:lnTo>
                  <a:pt x="129997" y="3174489"/>
                </a:lnTo>
                <a:cubicBezTo>
                  <a:pt x="488847" y="3233421"/>
                  <a:pt x="769886" y="3511992"/>
                  <a:pt x="820162" y="3862087"/>
                </a:cubicBezTo>
                <a:cubicBezTo>
                  <a:pt x="820330" y="3862140"/>
                  <a:pt x="820499" y="3862145"/>
                  <a:pt x="820668" y="3862150"/>
                </a:cubicBezTo>
                <a:lnTo>
                  <a:pt x="821208" y="3868787"/>
                </a:lnTo>
                <a:cubicBezTo>
                  <a:pt x="826265" y="3898794"/>
                  <a:pt x="828714" y="3929436"/>
                  <a:pt x="828672" y="3960518"/>
                </a:cubicBezTo>
                <a:cubicBezTo>
                  <a:pt x="829984" y="3966104"/>
                  <a:pt x="830043" y="3971728"/>
                  <a:pt x="830043" y="3977366"/>
                </a:cubicBezTo>
                <a:cubicBezTo>
                  <a:pt x="830043" y="3981158"/>
                  <a:pt x="830016" y="3984944"/>
                  <a:pt x="829450" y="3988716"/>
                </a:cubicBezTo>
                <a:lnTo>
                  <a:pt x="828951" y="3988683"/>
                </a:lnTo>
                <a:lnTo>
                  <a:pt x="828925" y="3989174"/>
                </a:lnTo>
                <a:lnTo>
                  <a:pt x="811806" y="3987561"/>
                </a:lnTo>
                <a:cubicBezTo>
                  <a:pt x="779432" y="3987038"/>
                  <a:pt x="747552" y="3984080"/>
                  <a:pt x="716380" y="3978570"/>
                </a:cubicBezTo>
                <a:cubicBezTo>
                  <a:pt x="710803" y="3978986"/>
                  <a:pt x="705474" y="3978045"/>
                  <a:pt x="700163" y="3977042"/>
                </a:cubicBezTo>
                <a:lnTo>
                  <a:pt x="700047" y="3975903"/>
                </a:lnTo>
                <a:cubicBezTo>
                  <a:pt x="341196" y="3916971"/>
                  <a:pt x="60157" y="3638399"/>
                  <a:pt x="9881" y="3288305"/>
                </a:cubicBezTo>
                <a:cubicBezTo>
                  <a:pt x="9714" y="3288253"/>
                  <a:pt x="9545" y="3288248"/>
                  <a:pt x="9376" y="3288243"/>
                </a:cubicBezTo>
                <a:lnTo>
                  <a:pt x="8837" y="3281619"/>
                </a:lnTo>
                <a:cubicBezTo>
                  <a:pt x="3779" y="3251607"/>
                  <a:pt x="1328" y="3220958"/>
                  <a:pt x="1370" y="3189869"/>
                </a:cubicBezTo>
                <a:cubicBezTo>
                  <a:pt x="58" y="3184286"/>
                  <a:pt x="0" y="3178663"/>
                  <a:pt x="0" y="3173027"/>
                </a:cubicBezTo>
                <a:lnTo>
                  <a:pt x="594" y="3161677"/>
                </a:lnTo>
                <a:lnTo>
                  <a:pt x="1092" y="3161709"/>
                </a:lnTo>
                <a:close/>
                <a:moveTo>
                  <a:pt x="7762529" y="2447425"/>
                </a:moveTo>
                <a:cubicBezTo>
                  <a:pt x="7815805" y="2718331"/>
                  <a:pt x="8030648" y="2933128"/>
                  <a:pt x="8305838" y="2992271"/>
                </a:cubicBezTo>
                <a:cubicBezTo>
                  <a:pt x="8252563" y="2721365"/>
                  <a:pt x="8037719" y="2506568"/>
                  <a:pt x="7762529" y="2447425"/>
                </a:cubicBezTo>
                <a:close/>
                <a:moveTo>
                  <a:pt x="7455280" y="2447425"/>
                </a:moveTo>
                <a:cubicBezTo>
                  <a:pt x="7180090" y="2506568"/>
                  <a:pt x="6965246" y="2721365"/>
                  <a:pt x="6911971" y="2992271"/>
                </a:cubicBezTo>
                <a:cubicBezTo>
                  <a:pt x="7187161" y="2933128"/>
                  <a:pt x="7402004" y="2718331"/>
                  <a:pt x="7455280" y="2447425"/>
                </a:cubicBezTo>
                <a:close/>
                <a:moveTo>
                  <a:pt x="6070378" y="2447425"/>
                </a:moveTo>
                <a:cubicBezTo>
                  <a:pt x="6123654" y="2718331"/>
                  <a:pt x="6338497" y="2933128"/>
                  <a:pt x="6613687" y="2992271"/>
                </a:cubicBezTo>
                <a:cubicBezTo>
                  <a:pt x="6560412" y="2721365"/>
                  <a:pt x="6345568" y="2506568"/>
                  <a:pt x="6070378" y="2447425"/>
                </a:cubicBezTo>
                <a:close/>
                <a:moveTo>
                  <a:pt x="5763129" y="2447425"/>
                </a:moveTo>
                <a:cubicBezTo>
                  <a:pt x="5487939" y="2506568"/>
                  <a:pt x="5273095" y="2721365"/>
                  <a:pt x="5219820" y="2992271"/>
                </a:cubicBezTo>
                <a:cubicBezTo>
                  <a:pt x="5495010" y="2933128"/>
                  <a:pt x="5709853" y="2718331"/>
                  <a:pt x="5763129" y="2447425"/>
                </a:cubicBezTo>
                <a:close/>
                <a:moveTo>
                  <a:pt x="4378227" y="2447425"/>
                </a:moveTo>
                <a:cubicBezTo>
                  <a:pt x="4431503" y="2718331"/>
                  <a:pt x="4646346" y="2933128"/>
                  <a:pt x="4921536" y="2992271"/>
                </a:cubicBezTo>
                <a:cubicBezTo>
                  <a:pt x="4868261" y="2721365"/>
                  <a:pt x="4653417" y="2506568"/>
                  <a:pt x="4378227" y="2447425"/>
                </a:cubicBezTo>
                <a:close/>
                <a:moveTo>
                  <a:pt x="4070978" y="2447425"/>
                </a:moveTo>
                <a:cubicBezTo>
                  <a:pt x="3795788" y="2506568"/>
                  <a:pt x="3580944" y="2721365"/>
                  <a:pt x="3527669" y="2992271"/>
                </a:cubicBezTo>
                <a:cubicBezTo>
                  <a:pt x="3802859" y="2933128"/>
                  <a:pt x="4017702" y="2718331"/>
                  <a:pt x="4070978" y="2447425"/>
                </a:cubicBezTo>
                <a:close/>
                <a:moveTo>
                  <a:pt x="2686076" y="2447425"/>
                </a:moveTo>
                <a:cubicBezTo>
                  <a:pt x="2739352" y="2718331"/>
                  <a:pt x="2954195" y="2933128"/>
                  <a:pt x="3229385" y="2992271"/>
                </a:cubicBezTo>
                <a:cubicBezTo>
                  <a:pt x="3176110" y="2721365"/>
                  <a:pt x="2961266" y="2506568"/>
                  <a:pt x="2686076" y="2447425"/>
                </a:cubicBezTo>
                <a:close/>
                <a:moveTo>
                  <a:pt x="2378827" y="2447425"/>
                </a:moveTo>
                <a:cubicBezTo>
                  <a:pt x="2103637" y="2506568"/>
                  <a:pt x="1888793" y="2721365"/>
                  <a:pt x="1835518" y="2992271"/>
                </a:cubicBezTo>
                <a:cubicBezTo>
                  <a:pt x="2110708" y="2933128"/>
                  <a:pt x="2325551" y="2718331"/>
                  <a:pt x="2378827" y="2447425"/>
                </a:cubicBezTo>
                <a:close/>
                <a:moveTo>
                  <a:pt x="993925" y="2447425"/>
                </a:moveTo>
                <a:cubicBezTo>
                  <a:pt x="1047201" y="2718331"/>
                  <a:pt x="1262044" y="2933128"/>
                  <a:pt x="1537234" y="2992271"/>
                </a:cubicBezTo>
                <a:cubicBezTo>
                  <a:pt x="1483959" y="2721365"/>
                  <a:pt x="1269115" y="2506568"/>
                  <a:pt x="993925" y="2447425"/>
                </a:cubicBezTo>
                <a:close/>
                <a:moveTo>
                  <a:pt x="686676" y="2447425"/>
                </a:moveTo>
                <a:cubicBezTo>
                  <a:pt x="411486" y="2506568"/>
                  <a:pt x="196642" y="2721365"/>
                  <a:pt x="143367" y="2992271"/>
                </a:cubicBezTo>
                <a:cubicBezTo>
                  <a:pt x="418557" y="2933128"/>
                  <a:pt x="633400" y="2718331"/>
                  <a:pt x="686676" y="2447425"/>
                </a:cubicBezTo>
                <a:close/>
                <a:moveTo>
                  <a:pt x="9139239" y="2321311"/>
                </a:moveTo>
                <a:lnTo>
                  <a:pt x="9139239" y="2449820"/>
                </a:lnTo>
                <a:lnTo>
                  <a:pt x="9047261" y="2476706"/>
                </a:lnTo>
                <a:cubicBezTo>
                  <a:pt x="8821055" y="2561144"/>
                  <a:pt x="8650738" y="2755228"/>
                  <a:pt x="8604122" y="2992271"/>
                </a:cubicBezTo>
                <a:cubicBezTo>
                  <a:pt x="8844913" y="2940521"/>
                  <a:pt x="9039501" y="2769598"/>
                  <a:pt x="9120077" y="2546190"/>
                </a:cubicBezTo>
                <a:lnTo>
                  <a:pt x="9139239" y="2477003"/>
                </a:lnTo>
                <a:lnTo>
                  <a:pt x="9139239" y="2782562"/>
                </a:lnTo>
                <a:lnTo>
                  <a:pt x="9135069" y="2789374"/>
                </a:lnTo>
                <a:cubicBezTo>
                  <a:pt x="9008919" y="2963003"/>
                  <a:pt x="8815033" y="3086603"/>
                  <a:pt x="8590751" y="3123727"/>
                </a:cubicBezTo>
                <a:lnTo>
                  <a:pt x="8590635" y="3124875"/>
                </a:lnTo>
                <a:cubicBezTo>
                  <a:pt x="8585324" y="3125886"/>
                  <a:pt x="8579995" y="3126834"/>
                  <a:pt x="8574418" y="3126415"/>
                </a:cubicBezTo>
                <a:cubicBezTo>
                  <a:pt x="8543246" y="3131969"/>
                  <a:pt x="8511366" y="3134950"/>
                  <a:pt x="8478991" y="3135477"/>
                </a:cubicBezTo>
                <a:lnTo>
                  <a:pt x="8461873" y="3137103"/>
                </a:lnTo>
                <a:lnTo>
                  <a:pt x="8461847" y="3136608"/>
                </a:lnTo>
                <a:lnTo>
                  <a:pt x="8461348" y="3136641"/>
                </a:lnTo>
                <a:cubicBezTo>
                  <a:pt x="8460782" y="3132839"/>
                  <a:pt x="8460755" y="3129023"/>
                  <a:pt x="8460755" y="3125201"/>
                </a:cubicBezTo>
                <a:cubicBezTo>
                  <a:pt x="8460755" y="3119519"/>
                  <a:pt x="8460814" y="3113850"/>
                  <a:pt x="8462126" y="3108220"/>
                </a:cubicBezTo>
                <a:cubicBezTo>
                  <a:pt x="8462083" y="3076892"/>
                  <a:pt x="8464533" y="3046007"/>
                  <a:pt x="8469590" y="3015763"/>
                </a:cubicBezTo>
                <a:lnTo>
                  <a:pt x="8470130" y="3009073"/>
                </a:lnTo>
                <a:cubicBezTo>
                  <a:pt x="8470299" y="3009068"/>
                  <a:pt x="8470468" y="3009063"/>
                  <a:pt x="8470636" y="3009010"/>
                </a:cubicBezTo>
                <a:cubicBezTo>
                  <a:pt x="8514628" y="2700252"/>
                  <a:pt x="8735297" y="2446688"/>
                  <a:pt x="9030178" y="2348329"/>
                </a:cubicBezTo>
                <a:close/>
                <a:moveTo>
                  <a:pt x="7620280" y="2302594"/>
                </a:moveTo>
                <a:lnTo>
                  <a:pt x="7637367" y="2304217"/>
                </a:lnTo>
                <a:cubicBezTo>
                  <a:pt x="7669753" y="2304744"/>
                  <a:pt x="7701646" y="2307725"/>
                  <a:pt x="7732829" y="2313282"/>
                </a:cubicBezTo>
                <a:cubicBezTo>
                  <a:pt x="7738405" y="2312863"/>
                  <a:pt x="7743733" y="2313811"/>
                  <a:pt x="7749042" y="2314821"/>
                </a:cubicBezTo>
                <a:lnTo>
                  <a:pt x="7749159" y="2315969"/>
                </a:lnTo>
                <a:cubicBezTo>
                  <a:pt x="8108009" y="2375367"/>
                  <a:pt x="8389048" y="2656144"/>
                  <a:pt x="8439324" y="3009010"/>
                </a:cubicBezTo>
                <a:cubicBezTo>
                  <a:pt x="8439492" y="3009063"/>
                  <a:pt x="8439661" y="3009068"/>
                  <a:pt x="8439830" y="3009073"/>
                </a:cubicBezTo>
                <a:lnTo>
                  <a:pt x="8440370" y="3015763"/>
                </a:lnTo>
                <a:cubicBezTo>
                  <a:pt x="8445427" y="3046007"/>
                  <a:pt x="8447877" y="3076892"/>
                  <a:pt x="8447834" y="3108220"/>
                </a:cubicBezTo>
                <a:cubicBezTo>
                  <a:pt x="8449146" y="3113850"/>
                  <a:pt x="8449205" y="3119519"/>
                  <a:pt x="8449205" y="3125201"/>
                </a:cubicBezTo>
                <a:cubicBezTo>
                  <a:pt x="8449205" y="3129023"/>
                  <a:pt x="8449178" y="3132839"/>
                  <a:pt x="8448612" y="3136641"/>
                </a:cubicBezTo>
                <a:lnTo>
                  <a:pt x="8448113" y="3136608"/>
                </a:lnTo>
                <a:lnTo>
                  <a:pt x="8448087" y="3137103"/>
                </a:lnTo>
                <a:lnTo>
                  <a:pt x="8430969" y="3135477"/>
                </a:lnTo>
                <a:cubicBezTo>
                  <a:pt x="8398594" y="3134950"/>
                  <a:pt x="8366714" y="3131969"/>
                  <a:pt x="8335542" y="3126415"/>
                </a:cubicBezTo>
                <a:cubicBezTo>
                  <a:pt x="8329965" y="3126834"/>
                  <a:pt x="8324636" y="3125886"/>
                  <a:pt x="8319325" y="3124875"/>
                </a:cubicBezTo>
                <a:lnTo>
                  <a:pt x="8319209" y="3123727"/>
                </a:lnTo>
                <a:cubicBezTo>
                  <a:pt x="7960358" y="3064328"/>
                  <a:pt x="7679319" y="2783551"/>
                  <a:pt x="7629044" y="2430686"/>
                </a:cubicBezTo>
                <a:cubicBezTo>
                  <a:pt x="7628876" y="2430633"/>
                  <a:pt x="7628708" y="2430628"/>
                  <a:pt x="7628538" y="2430623"/>
                </a:cubicBezTo>
                <a:lnTo>
                  <a:pt x="7628000" y="2423947"/>
                </a:lnTo>
                <a:cubicBezTo>
                  <a:pt x="7622941" y="2393697"/>
                  <a:pt x="7620490" y="2362806"/>
                  <a:pt x="7620533" y="2331471"/>
                </a:cubicBezTo>
                <a:cubicBezTo>
                  <a:pt x="7619221" y="2325843"/>
                  <a:pt x="7619162" y="2320176"/>
                  <a:pt x="7619162" y="2314495"/>
                </a:cubicBezTo>
                <a:lnTo>
                  <a:pt x="7619756" y="2303055"/>
                </a:lnTo>
                <a:lnTo>
                  <a:pt x="7620254" y="2303088"/>
                </a:lnTo>
                <a:close/>
                <a:moveTo>
                  <a:pt x="7597529" y="2302594"/>
                </a:moveTo>
                <a:lnTo>
                  <a:pt x="7597555" y="2303088"/>
                </a:lnTo>
                <a:lnTo>
                  <a:pt x="7598053" y="2303055"/>
                </a:lnTo>
                <a:lnTo>
                  <a:pt x="7598647" y="2314495"/>
                </a:lnTo>
                <a:cubicBezTo>
                  <a:pt x="7598647" y="2320176"/>
                  <a:pt x="7598588" y="2325843"/>
                  <a:pt x="7597276" y="2331471"/>
                </a:cubicBezTo>
                <a:cubicBezTo>
                  <a:pt x="7597319" y="2362806"/>
                  <a:pt x="7594868" y="2393697"/>
                  <a:pt x="7589809" y="2423947"/>
                </a:cubicBezTo>
                <a:lnTo>
                  <a:pt x="7589271" y="2430623"/>
                </a:lnTo>
                <a:cubicBezTo>
                  <a:pt x="7589101" y="2430628"/>
                  <a:pt x="7588933" y="2430633"/>
                  <a:pt x="7588765" y="2430686"/>
                </a:cubicBezTo>
                <a:cubicBezTo>
                  <a:pt x="7538490" y="2783551"/>
                  <a:pt x="7257451" y="3064328"/>
                  <a:pt x="6898600" y="3123727"/>
                </a:cubicBezTo>
                <a:lnTo>
                  <a:pt x="6898484" y="3124875"/>
                </a:lnTo>
                <a:cubicBezTo>
                  <a:pt x="6893173" y="3125886"/>
                  <a:pt x="6887844" y="3126834"/>
                  <a:pt x="6882267" y="3126415"/>
                </a:cubicBezTo>
                <a:cubicBezTo>
                  <a:pt x="6851095" y="3131969"/>
                  <a:pt x="6819215" y="3134950"/>
                  <a:pt x="6786841" y="3135477"/>
                </a:cubicBezTo>
                <a:lnTo>
                  <a:pt x="6769722" y="3137103"/>
                </a:lnTo>
                <a:lnTo>
                  <a:pt x="6769696" y="3136608"/>
                </a:lnTo>
                <a:lnTo>
                  <a:pt x="6769197" y="3136641"/>
                </a:lnTo>
                <a:cubicBezTo>
                  <a:pt x="6768631" y="3132839"/>
                  <a:pt x="6768604" y="3129023"/>
                  <a:pt x="6768604" y="3125201"/>
                </a:cubicBezTo>
                <a:cubicBezTo>
                  <a:pt x="6768604" y="3119519"/>
                  <a:pt x="6768663" y="3113850"/>
                  <a:pt x="6769975" y="3108220"/>
                </a:cubicBezTo>
                <a:cubicBezTo>
                  <a:pt x="6769933" y="3076892"/>
                  <a:pt x="6772382" y="3046007"/>
                  <a:pt x="6777439" y="3015763"/>
                </a:cubicBezTo>
                <a:lnTo>
                  <a:pt x="6777979" y="3009073"/>
                </a:lnTo>
                <a:cubicBezTo>
                  <a:pt x="6778148" y="3009068"/>
                  <a:pt x="6778317" y="3009063"/>
                  <a:pt x="6778485" y="3009010"/>
                </a:cubicBezTo>
                <a:cubicBezTo>
                  <a:pt x="6828761" y="2656144"/>
                  <a:pt x="7109800" y="2375367"/>
                  <a:pt x="7468650" y="2315969"/>
                </a:cubicBezTo>
                <a:lnTo>
                  <a:pt x="7468767" y="2314821"/>
                </a:lnTo>
                <a:cubicBezTo>
                  <a:pt x="7474076" y="2313811"/>
                  <a:pt x="7479404" y="2312863"/>
                  <a:pt x="7484980" y="2313282"/>
                </a:cubicBezTo>
                <a:cubicBezTo>
                  <a:pt x="7516163" y="2307725"/>
                  <a:pt x="7548056" y="2304744"/>
                  <a:pt x="7580442" y="2304217"/>
                </a:cubicBezTo>
                <a:close/>
                <a:moveTo>
                  <a:pt x="5928129" y="2302594"/>
                </a:moveTo>
                <a:lnTo>
                  <a:pt x="5945217" y="2304217"/>
                </a:lnTo>
                <a:cubicBezTo>
                  <a:pt x="5977602" y="2304744"/>
                  <a:pt x="6009495" y="2307725"/>
                  <a:pt x="6040678" y="2313282"/>
                </a:cubicBezTo>
                <a:cubicBezTo>
                  <a:pt x="6046254" y="2312863"/>
                  <a:pt x="6051582" y="2313811"/>
                  <a:pt x="6056891" y="2314821"/>
                </a:cubicBezTo>
                <a:lnTo>
                  <a:pt x="6057008" y="2315969"/>
                </a:lnTo>
                <a:cubicBezTo>
                  <a:pt x="6415858" y="2375367"/>
                  <a:pt x="6696897" y="2656144"/>
                  <a:pt x="6747174" y="3009010"/>
                </a:cubicBezTo>
                <a:cubicBezTo>
                  <a:pt x="6747341" y="3009063"/>
                  <a:pt x="6747511" y="3009068"/>
                  <a:pt x="6747679" y="3009073"/>
                </a:cubicBezTo>
                <a:lnTo>
                  <a:pt x="6748220" y="3015763"/>
                </a:lnTo>
                <a:cubicBezTo>
                  <a:pt x="6753276" y="3046007"/>
                  <a:pt x="6755726" y="3076892"/>
                  <a:pt x="6755684" y="3108220"/>
                </a:cubicBezTo>
                <a:cubicBezTo>
                  <a:pt x="6756996" y="3113850"/>
                  <a:pt x="6757054" y="3119519"/>
                  <a:pt x="6757054" y="3125201"/>
                </a:cubicBezTo>
                <a:cubicBezTo>
                  <a:pt x="6757054" y="3129023"/>
                  <a:pt x="6757027" y="3132839"/>
                  <a:pt x="6756461" y="3136641"/>
                </a:cubicBezTo>
                <a:lnTo>
                  <a:pt x="6755962" y="3136608"/>
                </a:lnTo>
                <a:lnTo>
                  <a:pt x="6755936" y="3137103"/>
                </a:lnTo>
                <a:lnTo>
                  <a:pt x="6738818" y="3135477"/>
                </a:lnTo>
                <a:cubicBezTo>
                  <a:pt x="6706444" y="3134950"/>
                  <a:pt x="6674563" y="3131969"/>
                  <a:pt x="6643391" y="3126415"/>
                </a:cubicBezTo>
                <a:cubicBezTo>
                  <a:pt x="6637814" y="3126834"/>
                  <a:pt x="6632485" y="3125886"/>
                  <a:pt x="6627175" y="3124875"/>
                </a:cubicBezTo>
                <a:lnTo>
                  <a:pt x="6627059" y="3123727"/>
                </a:lnTo>
                <a:cubicBezTo>
                  <a:pt x="6268207" y="3064328"/>
                  <a:pt x="5987168" y="2783551"/>
                  <a:pt x="5936893" y="2430686"/>
                </a:cubicBezTo>
                <a:cubicBezTo>
                  <a:pt x="5936725" y="2430633"/>
                  <a:pt x="5936557" y="2430628"/>
                  <a:pt x="5936387" y="2430623"/>
                </a:cubicBezTo>
                <a:lnTo>
                  <a:pt x="5935849" y="2423947"/>
                </a:lnTo>
                <a:cubicBezTo>
                  <a:pt x="5930790" y="2393697"/>
                  <a:pt x="5928340" y="2362806"/>
                  <a:pt x="5928382" y="2331471"/>
                </a:cubicBezTo>
                <a:cubicBezTo>
                  <a:pt x="5927070" y="2325843"/>
                  <a:pt x="5927011" y="2320176"/>
                  <a:pt x="5927011" y="2314495"/>
                </a:cubicBezTo>
                <a:lnTo>
                  <a:pt x="5927605" y="2303055"/>
                </a:lnTo>
                <a:lnTo>
                  <a:pt x="5928103" y="2303088"/>
                </a:lnTo>
                <a:close/>
                <a:moveTo>
                  <a:pt x="5905378" y="2302594"/>
                </a:moveTo>
                <a:lnTo>
                  <a:pt x="5905404" y="2303088"/>
                </a:lnTo>
                <a:lnTo>
                  <a:pt x="5905902" y="2303055"/>
                </a:lnTo>
                <a:lnTo>
                  <a:pt x="5906496" y="2314495"/>
                </a:lnTo>
                <a:cubicBezTo>
                  <a:pt x="5906496" y="2320176"/>
                  <a:pt x="5906438" y="2325843"/>
                  <a:pt x="5905126" y="2331471"/>
                </a:cubicBezTo>
                <a:cubicBezTo>
                  <a:pt x="5905168" y="2362806"/>
                  <a:pt x="5902717" y="2393697"/>
                  <a:pt x="5897659" y="2423947"/>
                </a:cubicBezTo>
                <a:lnTo>
                  <a:pt x="5897120" y="2430623"/>
                </a:lnTo>
                <a:cubicBezTo>
                  <a:pt x="5896951" y="2430628"/>
                  <a:pt x="5896782" y="2430633"/>
                  <a:pt x="5896615" y="2430686"/>
                </a:cubicBezTo>
                <a:cubicBezTo>
                  <a:pt x="5846339" y="2783551"/>
                  <a:pt x="5565300" y="3064328"/>
                  <a:pt x="5206449" y="3123727"/>
                </a:cubicBezTo>
                <a:lnTo>
                  <a:pt x="5206334" y="3124875"/>
                </a:lnTo>
                <a:cubicBezTo>
                  <a:pt x="5201022" y="3125886"/>
                  <a:pt x="5195693" y="3126834"/>
                  <a:pt x="5190116" y="3126415"/>
                </a:cubicBezTo>
                <a:cubicBezTo>
                  <a:pt x="5158944" y="3131969"/>
                  <a:pt x="5127065" y="3134950"/>
                  <a:pt x="5094690" y="3135477"/>
                </a:cubicBezTo>
                <a:lnTo>
                  <a:pt x="5077571" y="3137103"/>
                </a:lnTo>
                <a:lnTo>
                  <a:pt x="5077545" y="3136608"/>
                </a:lnTo>
                <a:lnTo>
                  <a:pt x="5077046" y="3136641"/>
                </a:lnTo>
                <a:cubicBezTo>
                  <a:pt x="5076480" y="3132839"/>
                  <a:pt x="5076453" y="3129023"/>
                  <a:pt x="5076453" y="3125201"/>
                </a:cubicBezTo>
                <a:cubicBezTo>
                  <a:pt x="5076453" y="3119519"/>
                  <a:pt x="5076512" y="3113850"/>
                  <a:pt x="5077824" y="3108220"/>
                </a:cubicBezTo>
                <a:cubicBezTo>
                  <a:pt x="5077782" y="3076892"/>
                  <a:pt x="5080231" y="3046007"/>
                  <a:pt x="5085288" y="3015763"/>
                </a:cubicBezTo>
                <a:lnTo>
                  <a:pt x="5085828" y="3009073"/>
                </a:lnTo>
                <a:cubicBezTo>
                  <a:pt x="5085997" y="3009068"/>
                  <a:pt x="5086166" y="3009063"/>
                  <a:pt x="5086334" y="3009010"/>
                </a:cubicBezTo>
                <a:cubicBezTo>
                  <a:pt x="5136610" y="2656144"/>
                  <a:pt x="5417649" y="2375367"/>
                  <a:pt x="5776501" y="2315969"/>
                </a:cubicBezTo>
                <a:lnTo>
                  <a:pt x="5776617" y="2314821"/>
                </a:lnTo>
                <a:cubicBezTo>
                  <a:pt x="5781926" y="2313811"/>
                  <a:pt x="5787253" y="2312863"/>
                  <a:pt x="5792829" y="2313282"/>
                </a:cubicBezTo>
                <a:cubicBezTo>
                  <a:pt x="5824013" y="2307725"/>
                  <a:pt x="5855905" y="2304744"/>
                  <a:pt x="5888291" y="2304217"/>
                </a:cubicBezTo>
                <a:close/>
                <a:moveTo>
                  <a:pt x="4235979" y="2302594"/>
                </a:moveTo>
                <a:lnTo>
                  <a:pt x="4253065" y="2304217"/>
                </a:lnTo>
                <a:cubicBezTo>
                  <a:pt x="4285451" y="2304744"/>
                  <a:pt x="4317343" y="2307725"/>
                  <a:pt x="4348528" y="2313282"/>
                </a:cubicBezTo>
                <a:cubicBezTo>
                  <a:pt x="4354104" y="2312863"/>
                  <a:pt x="4359431" y="2313811"/>
                  <a:pt x="4364739" y="2314821"/>
                </a:cubicBezTo>
                <a:lnTo>
                  <a:pt x="4364856" y="2315969"/>
                </a:lnTo>
                <a:cubicBezTo>
                  <a:pt x="4723707" y="2375367"/>
                  <a:pt x="5004746" y="2656144"/>
                  <a:pt x="5055022" y="3009010"/>
                </a:cubicBezTo>
                <a:cubicBezTo>
                  <a:pt x="5055190" y="3009063"/>
                  <a:pt x="5055359" y="3009068"/>
                  <a:pt x="5055528" y="3009073"/>
                </a:cubicBezTo>
                <a:lnTo>
                  <a:pt x="5056068" y="3015763"/>
                </a:lnTo>
                <a:cubicBezTo>
                  <a:pt x="5061125" y="3046007"/>
                  <a:pt x="5063574" y="3076892"/>
                  <a:pt x="5063532" y="3108220"/>
                </a:cubicBezTo>
                <a:cubicBezTo>
                  <a:pt x="5064844" y="3113850"/>
                  <a:pt x="5064903" y="3119519"/>
                  <a:pt x="5064903" y="3125201"/>
                </a:cubicBezTo>
                <a:cubicBezTo>
                  <a:pt x="5064903" y="3129023"/>
                  <a:pt x="5064876" y="3132839"/>
                  <a:pt x="5064310" y="3136641"/>
                </a:cubicBezTo>
                <a:lnTo>
                  <a:pt x="5063811" y="3136608"/>
                </a:lnTo>
                <a:lnTo>
                  <a:pt x="5063785" y="3137103"/>
                </a:lnTo>
                <a:lnTo>
                  <a:pt x="5046666" y="3135477"/>
                </a:lnTo>
                <a:cubicBezTo>
                  <a:pt x="5014292" y="3134950"/>
                  <a:pt x="4982412" y="3131969"/>
                  <a:pt x="4951241" y="3126415"/>
                </a:cubicBezTo>
                <a:cubicBezTo>
                  <a:pt x="4945663" y="3126834"/>
                  <a:pt x="4940334" y="3125886"/>
                  <a:pt x="4935023" y="3124875"/>
                </a:cubicBezTo>
                <a:lnTo>
                  <a:pt x="4934907" y="3123727"/>
                </a:lnTo>
                <a:cubicBezTo>
                  <a:pt x="4576056" y="3064328"/>
                  <a:pt x="4295017" y="2783551"/>
                  <a:pt x="4244741" y="2430686"/>
                </a:cubicBezTo>
                <a:cubicBezTo>
                  <a:pt x="4244574" y="2430633"/>
                  <a:pt x="4244405" y="2430628"/>
                  <a:pt x="4244236" y="2430623"/>
                </a:cubicBezTo>
                <a:lnTo>
                  <a:pt x="4243697" y="2423947"/>
                </a:lnTo>
                <a:cubicBezTo>
                  <a:pt x="4238639" y="2393697"/>
                  <a:pt x="4236188" y="2362806"/>
                  <a:pt x="4236230" y="2331471"/>
                </a:cubicBezTo>
                <a:cubicBezTo>
                  <a:pt x="4234918" y="2325843"/>
                  <a:pt x="4234860" y="2320176"/>
                  <a:pt x="4234860" y="2314495"/>
                </a:cubicBezTo>
                <a:lnTo>
                  <a:pt x="4235454" y="2303055"/>
                </a:lnTo>
                <a:lnTo>
                  <a:pt x="4235952" y="2303088"/>
                </a:lnTo>
                <a:close/>
                <a:moveTo>
                  <a:pt x="4213227" y="2302594"/>
                </a:moveTo>
                <a:lnTo>
                  <a:pt x="4213253" y="2303088"/>
                </a:lnTo>
                <a:lnTo>
                  <a:pt x="4213751" y="2303055"/>
                </a:lnTo>
                <a:lnTo>
                  <a:pt x="4214345" y="2314495"/>
                </a:lnTo>
                <a:cubicBezTo>
                  <a:pt x="4214345" y="2320176"/>
                  <a:pt x="4214286" y="2325843"/>
                  <a:pt x="4212974" y="2331471"/>
                </a:cubicBezTo>
                <a:cubicBezTo>
                  <a:pt x="4213016" y="2362806"/>
                  <a:pt x="4210566" y="2393697"/>
                  <a:pt x="4205507" y="2423947"/>
                </a:cubicBezTo>
                <a:lnTo>
                  <a:pt x="4204969" y="2430623"/>
                </a:lnTo>
                <a:cubicBezTo>
                  <a:pt x="4204799" y="2430628"/>
                  <a:pt x="4204631" y="2430633"/>
                  <a:pt x="4204463" y="2430686"/>
                </a:cubicBezTo>
                <a:cubicBezTo>
                  <a:pt x="4154188" y="2783551"/>
                  <a:pt x="3873149" y="3064328"/>
                  <a:pt x="3514297" y="3123727"/>
                </a:cubicBezTo>
                <a:lnTo>
                  <a:pt x="3514181" y="3124875"/>
                </a:lnTo>
                <a:cubicBezTo>
                  <a:pt x="3508871" y="3125886"/>
                  <a:pt x="3503542" y="3126834"/>
                  <a:pt x="3497965" y="3126415"/>
                </a:cubicBezTo>
                <a:cubicBezTo>
                  <a:pt x="3466793" y="3131969"/>
                  <a:pt x="3434912" y="3134950"/>
                  <a:pt x="3402538" y="3135477"/>
                </a:cubicBezTo>
                <a:lnTo>
                  <a:pt x="3385420" y="3137103"/>
                </a:lnTo>
                <a:lnTo>
                  <a:pt x="3385394" y="3136608"/>
                </a:lnTo>
                <a:lnTo>
                  <a:pt x="3384895" y="3136641"/>
                </a:lnTo>
                <a:cubicBezTo>
                  <a:pt x="3384329" y="3132839"/>
                  <a:pt x="3384302" y="3129023"/>
                  <a:pt x="3384302" y="3125201"/>
                </a:cubicBezTo>
                <a:cubicBezTo>
                  <a:pt x="3384302" y="3119519"/>
                  <a:pt x="3384360" y="3113850"/>
                  <a:pt x="3385672" y="3108220"/>
                </a:cubicBezTo>
                <a:cubicBezTo>
                  <a:pt x="3385630" y="3076892"/>
                  <a:pt x="3388080" y="3046007"/>
                  <a:pt x="3393136" y="3015763"/>
                </a:cubicBezTo>
                <a:lnTo>
                  <a:pt x="3393677" y="3009073"/>
                </a:lnTo>
                <a:cubicBezTo>
                  <a:pt x="3393845" y="3009068"/>
                  <a:pt x="3394015" y="3009063"/>
                  <a:pt x="3394182" y="3009010"/>
                </a:cubicBezTo>
                <a:cubicBezTo>
                  <a:pt x="3444459" y="2656144"/>
                  <a:pt x="3725498" y="2375367"/>
                  <a:pt x="4084348" y="2315969"/>
                </a:cubicBezTo>
                <a:lnTo>
                  <a:pt x="4084465" y="2314821"/>
                </a:lnTo>
                <a:cubicBezTo>
                  <a:pt x="4089774" y="2313811"/>
                  <a:pt x="4095102" y="2312863"/>
                  <a:pt x="4100678" y="2313282"/>
                </a:cubicBezTo>
                <a:cubicBezTo>
                  <a:pt x="4131861" y="2307725"/>
                  <a:pt x="4163754" y="2304744"/>
                  <a:pt x="4196139" y="2304217"/>
                </a:cubicBezTo>
                <a:close/>
                <a:moveTo>
                  <a:pt x="2543827" y="2302594"/>
                </a:moveTo>
                <a:lnTo>
                  <a:pt x="2560914" y="2304217"/>
                </a:lnTo>
                <a:cubicBezTo>
                  <a:pt x="2593300" y="2304744"/>
                  <a:pt x="2625192" y="2307725"/>
                  <a:pt x="2656376" y="2313282"/>
                </a:cubicBezTo>
                <a:cubicBezTo>
                  <a:pt x="2661952" y="2312863"/>
                  <a:pt x="2667280" y="2313811"/>
                  <a:pt x="2672588" y="2314821"/>
                </a:cubicBezTo>
                <a:lnTo>
                  <a:pt x="2672706" y="2315969"/>
                </a:lnTo>
                <a:cubicBezTo>
                  <a:pt x="3031556" y="2375367"/>
                  <a:pt x="3312595" y="2656144"/>
                  <a:pt x="3362871" y="3009010"/>
                </a:cubicBezTo>
                <a:cubicBezTo>
                  <a:pt x="3363039" y="3009063"/>
                  <a:pt x="3363208" y="3009068"/>
                  <a:pt x="3363377" y="3009073"/>
                </a:cubicBezTo>
                <a:lnTo>
                  <a:pt x="3363917" y="3015763"/>
                </a:lnTo>
                <a:cubicBezTo>
                  <a:pt x="3368974" y="3046007"/>
                  <a:pt x="3371423" y="3076892"/>
                  <a:pt x="3371381" y="3108220"/>
                </a:cubicBezTo>
                <a:cubicBezTo>
                  <a:pt x="3372693" y="3113850"/>
                  <a:pt x="3372752" y="3119519"/>
                  <a:pt x="3372752" y="3125201"/>
                </a:cubicBezTo>
                <a:cubicBezTo>
                  <a:pt x="3372752" y="3129023"/>
                  <a:pt x="3372725" y="3132839"/>
                  <a:pt x="3372159" y="3136641"/>
                </a:cubicBezTo>
                <a:lnTo>
                  <a:pt x="3371660" y="3136608"/>
                </a:lnTo>
                <a:lnTo>
                  <a:pt x="3371634" y="3137103"/>
                </a:lnTo>
                <a:lnTo>
                  <a:pt x="3354515" y="3135477"/>
                </a:lnTo>
                <a:cubicBezTo>
                  <a:pt x="3322141" y="3134950"/>
                  <a:pt x="3290261" y="3131969"/>
                  <a:pt x="3259089" y="3126415"/>
                </a:cubicBezTo>
                <a:cubicBezTo>
                  <a:pt x="3253512" y="3126834"/>
                  <a:pt x="3248183" y="3125886"/>
                  <a:pt x="3242872" y="3124875"/>
                </a:cubicBezTo>
                <a:lnTo>
                  <a:pt x="3242756" y="3123727"/>
                </a:lnTo>
                <a:cubicBezTo>
                  <a:pt x="2883905" y="3064328"/>
                  <a:pt x="2602866" y="2783551"/>
                  <a:pt x="2552590" y="2430686"/>
                </a:cubicBezTo>
                <a:cubicBezTo>
                  <a:pt x="2552423" y="2430633"/>
                  <a:pt x="2552254" y="2430628"/>
                  <a:pt x="2552085" y="2430623"/>
                </a:cubicBezTo>
                <a:lnTo>
                  <a:pt x="2551547" y="2423947"/>
                </a:lnTo>
                <a:cubicBezTo>
                  <a:pt x="2546488" y="2393697"/>
                  <a:pt x="2544037" y="2362806"/>
                  <a:pt x="2544079" y="2331471"/>
                </a:cubicBezTo>
                <a:cubicBezTo>
                  <a:pt x="2542767" y="2325843"/>
                  <a:pt x="2542709" y="2320176"/>
                  <a:pt x="2542709" y="2314495"/>
                </a:cubicBezTo>
                <a:lnTo>
                  <a:pt x="2543303" y="2303055"/>
                </a:lnTo>
                <a:lnTo>
                  <a:pt x="2543801" y="2303088"/>
                </a:lnTo>
                <a:close/>
                <a:moveTo>
                  <a:pt x="2521076" y="2302594"/>
                </a:moveTo>
                <a:lnTo>
                  <a:pt x="2521102" y="2303088"/>
                </a:lnTo>
                <a:lnTo>
                  <a:pt x="2521600" y="2303055"/>
                </a:lnTo>
                <a:lnTo>
                  <a:pt x="2522194" y="2314495"/>
                </a:lnTo>
                <a:cubicBezTo>
                  <a:pt x="2522194" y="2320176"/>
                  <a:pt x="2522135" y="2325843"/>
                  <a:pt x="2520823" y="2331471"/>
                </a:cubicBezTo>
                <a:cubicBezTo>
                  <a:pt x="2520865" y="2362806"/>
                  <a:pt x="2518415" y="2393697"/>
                  <a:pt x="2513356" y="2423947"/>
                </a:cubicBezTo>
                <a:lnTo>
                  <a:pt x="2512818" y="2430623"/>
                </a:lnTo>
                <a:cubicBezTo>
                  <a:pt x="2512648" y="2430628"/>
                  <a:pt x="2512480" y="2430633"/>
                  <a:pt x="2512312" y="2430686"/>
                </a:cubicBezTo>
                <a:cubicBezTo>
                  <a:pt x="2462037" y="2783551"/>
                  <a:pt x="2180998" y="3064328"/>
                  <a:pt x="1822147" y="3123727"/>
                </a:cubicBezTo>
                <a:lnTo>
                  <a:pt x="1822030" y="3124875"/>
                </a:lnTo>
                <a:cubicBezTo>
                  <a:pt x="1816720" y="3125886"/>
                  <a:pt x="1811391" y="3126834"/>
                  <a:pt x="1805814" y="3126415"/>
                </a:cubicBezTo>
                <a:cubicBezTo>
                  <a:pt x="1774642" y="3131969"/>
                  <a:pt x="1742762" y="3134950"/>
                  <a:pt x="1710387" y="3135477"/>
                </a:cubicBezTo>
                <a:lnTo>
                  <a:pt x="1693269" y="3137103"/>
                </a:lnTo>
                <a:lnTo>
                  <a:pt x="1693243" y="3136608"/>
                </a:lnTo>
                <a:lnTo>
                  <a:pt x="1692744" y="3136641"/>
                </a:lnTo>
                <a:cubicBezTo>
                  <a:pt x="1692178" y="3132839"/>
                  <a:pt x="1692151" y="3129023"/>
                  <a:pt x="1692151" y="3125201"/>
                </a:cubicBezTo>
                <a:cubicBezTo>
                  <a:pt x="1692151" y="3119519"/>
                  <a:pt x="1692209" y="3113850"/>
                  <a:pt x="1693521" y="3108220"/>
                </a:cubicBezTo>
                <a:cubicBezTo>
                  <a:pt x="1693479" y="3076892"/>
                  <a:pt x="1695929" y="3046007"/>
                  <a:pt x="1700985" y="3015763"/>
                </a:cubicBezTo>
                <a:lnTo>
                  <a:pt x="1701526" y="3009073"/>
                </a:lnTo>
                <a:cubicBezTo>
                  <a:pt x="1701694" y="3009068"/>
                  <a:pt x="1701864" y="3009063"/>
                  <a:pt x="1702031" y="3009010"/>
                </a:cubicBezTo>
                <a:cubicBezTo>
                  <a:pt x="1752308" y="2656144"/>
                  <a:pt x="2033347" y="2375367"/>
                  <a:pt x="2392197" y="2315969"/>
                </a:cubicBezTo>
                <a:lnTo>
                  <a:pt x="2392314" y="2314821"/>
                </a:lnTo>
                <a:cubicBezTo>
                  <a:pt x="2397623" y="2313811"/>
                  <a:pt x="2402951" y="2312863"/>
                  <a:pt x="2408527" y="2313282"/>
                </a:cubicBezTo>
                <a:cubicBezTo>
                  <a:pt x="2439710" y="2307725"/>
                  <a:pt x="2471603" y="2304744"/>
                  <a:pt x="2503988" y="2304217"/>
                </a:cubicBezTo>
                <a:close/>
                <a:moveTo>
                  <a:pt x="851676" y="2302594"/>
                </a:moveTo>
                <a:lnTo>
                  <a:pt x="868763" y="2304217"/>
                </a:lnTo>
                <a:cubicBezTo>
                  <a:pt x="901149" y="2304744"/>
                  <a:pt x="933041" y="2307725"/>
                  <a:pt x="964225" y="2313282"/>
                </a:cubicBezTo>
                <a:cubicBezTo>
                  <a:pt x="969801" y="2312863"/>
                  <a:pt x="975129" y="2313811"/>
                  <a:pt x="980437" y="2314821"/>
                </a:cubicBezTo>
                <a:lnTo>
                  <a:pt x="980555" y="2315969"/>
                </a:lnTo>
                <a:cubicBezTo>
                  <a:pt x="1339405" y="2375367"/>
                  <a:pt x="1620444" y="2656144"/>
                  <a:pt x="1670720" y="3009010"/>
                </a:cubicBezTo>
                <a:cubicBezTo>
                  <a:pt x="1670888" y="3009063"/>
                  <a:pt x="1671057" y="3009068"/>
                  <a:pt x="1671226" y="3009073"/>
                </a:cubicBezTo>
                <a:lnTo>
                  <a:pt x="1671766" y="3015763"/>
                </a:lnTo>
                <a:cubicBezTo>
                  <a:pt x="1676823" y="3046007"/>
                  <a:pt x="1679272" y="3076892"/>
                  <a:pt x="1679230" y="3108220"/>
                </a:cubicBezTo>
                <a:cubicBezTo>
                  <a:pt x="1680542" y="3113850"/>
                  <a:pt x="1680601" y="3119519"/>
                  <a:pt x="1680601" y="3125201"/>
                </a:cubicBezTo>
                <a:cubicBezTo>
                  <a:pt x="1680601" y="3129023"/>
                  <a:pt x="1680574" y="3132839"/>
                  <a:pt x="1680008" y="3136641"/>
                </a:cubicBezTo>
                <a:lnTo>
                  <a:pt x="1679509" y="3136608"/>
                </a:lnTo>
                <a:lnTo>
                  <a:pt x="1679483" y="3137103"/>
                </a:lnTo>
                <a:lnTo>
                  <a:pt x="1662364" y="3135477"/>
                </a:lnTo>
                <a:cubicBezTo>
                  <a:pt x="1629990" y="3134950"/>
                  <a:pt x="1598110" y="3131969"/>
                  <a:pt x="1566938" y="3126415"/>
                </a:cubicBezTo>
                <a:cubicBezTo>
                  <a:pt x="1561361" y="3126834"/>
                  <a:pt x="1556032" y="3125886"/>
                  <a:pt x="1550721" y="3124875"/>
                </a:cubicBezTo>
                <a:lnTo>
                  <a:pt x="1550605" y="3123727"/>
                </a:lnTo>
                <a:cubicBezTo>
                  <a:pt x="1191754" y="3064328"/>
                  <a:pt x="910715" y="2783551"/>
                  <a:pt x="860439" y="2430686"/>
                </a:cubicBezTo>
                <a:cubicBezTo>
                  <a:pt x="860272" y="2430633"/>
                  <a:pt x="860103" y="2430628"/>
                  <a:pt x="859934" y="2430623"/>
                </a:cubicBezTo>
                <a:lnTo>
                  <a:pt x="859396" y="2423947"/>
                </a:lnTo>
                <a:cubicBezTo>
                  <a:pt x="854337" y="2393697"/>
                  <a:pt x="851886" y="2362806"/>
                  <a:pt x="851928" y="2331471"/>
                </a:cubicBezTo>
                <a:cubicBezTo>
                  <a:pt x="850616" y="2325843"/>
                  <a:pt x="850558" y="2320176"/>
                  <a:pt x="850558" y="2314495"/>
                </a:cubicBezTo>
                <a:lnTo>
                  <a:pt x="851152" y="2303055"/>
                </a:lnTo>
                <a:lnTo>
                  <a:pt x="851650" y="2303088"/>
                </a:lnTo>
                <a:close/>
                <a:moveTo>
                  <a:pt x="828925" y="2302594"/>
                </a:moveTo>
                <a:lnTo>
                  <a:pt x="828951" y="2303088"/>
                </a:lnTo>
                <a:lnTo>
                  <a:pt x="829449" y="2303055"/>
                </a:lnTo>
                <a:lnTo>
                  <a:pt x="830043" y="2314495"/>
                </a:lnTo>
                <a:cubicBezTo>
                  <a:pt x="830043" y="2320176"/>
                  <a:pt x="829984" y="2325843"/>
                  <a:pt x="828672" y="2331471"/>
                </a:cubicBezTo>
                <a:cubicBezTo>
                  <a:pt x="828714" y="2362806"/>
                  <a:pt x="826264" y="2393697"/>
                  <a:pt x="821205" y="2423947"/>
                </a:cubicBezTo>
                <a:lnTo>
                  <a:pt x="820667" y="2430623"/>
                </a:lnTo>
                <a:cubicBezTo>
                  <a:pt x="820497" y="2430628"/>
                  <a:pt x="820329" y="2430633"/>
                  <a:pt x="820161" y="2430686"/>
                </a:cubicBezTo>
                <a:cubicBezTo>
                  <a:pt x="769886" y="2783551"/>
                  <a:pt x="488847" y="3064328"/>
                  <a:pt x="129995" y="3123727"/>
                </a:cubicBezTo>
                <a:lnTo>
                  <a:pt x="129879" y="3124875"/>
                </a:lnTo>
                <a:cubicBezTo>
                  <a:pt x="124569" y="3125886"/>
                  <a:pt x="119240" y="3126834"/>
                  <a:pt x="113663" y="3126415"/>
                </a:cubicBezTo>
                <a:cubicBezTo>
                  <a:pt x="82491" y="3131969"/>
                  <a:pt x="50611" y="3134950"/>
                  <a:pt x="18236" y="3135477"/>
                </a:cubicBezTo>
                <a:lnTo>
                  <a:pt x="1118" y="3137103"/>
                </a:lnTo>
                <a:lnTo>
                  <a:pt x="1092" y="3136608"/>
                </a:lnTo>
                <a:lnTo>
                  <a:pt x="593" y="3136641"/>
                </a:lnTo>
                <a:cubicBezTo>
                  <a:pt x="27" y="3132839"/>
                  <a:pt x="0" y="3129023"/>
                  <a:pt x="0" y="3125201"/>
                </a:cubicBezTo>
                <a:cubicBezTo>
                  <a:pt x="0" y="3119519"/>
                  <a:pt x="58" y="3113850"/>
                  <a:pt x="1370" y="3108220"/>
                </a:cubicBezTo>
                <a:cubicBezTo>
                  <a:pt x="1328" y="3076892"/>
                  <a:pt x="3778" y="3046007"/>
                  <a:pt x="8835" y="3015763"/>
                </a:cubicBezTo>
                <a:lnTo>
                  <a:pt x="9375" y="3009073"/>
                </a:lnTo>
                <a:cubicBezTo>
                  <a:pt x="9543" y="3009068"/>
                  <a:pt x="9713" y="3009063"/>
                  <a:pt x="9880" y="3009010"/>
                </a:cubicBezTo>
                <a:cubicBezTo>
                  <a:pt x="60157" y="2656144"/>
                  <a:pt x="341196" y="2375367"/>
                  <a:pt x="700046" y="2315969"/>
                </a:cubicBezTo>
                <a:lnTo>
                  <a:pt x="700163" y="2314821"/>
                </a:lnTo>
                <a:cubicBezTo>
                  <a:pt x="705472" y="2313811"/>
                  <a:pt x="710800" y="2312863"/>
                  <a:pt x="716376" y="2313282"/>
                </a:cubicBezTo>
                <a:cubicBezTo>
                  <a:pt x="747559" y="2307725"/>
                  <a:pt x="779452" y="2304744"/>
                  <a:pt x="811837" y="2304217"/>
                </a:cubicBezTo>
                <a:close/>
                <a:moveTo>
                  <a:pt x="8305836" y="1608087"/>
                </a:moveTo>
                <a:cubicBezTo>
                  <a:pt x="8030646" y="1666766"/>
                  <a:pt x="7815802" y="1879876"/>
                  <a:pt x="7762527" y="2148655"/>
                </a:cubicBezTo>
                <a:cubicBezTo>
                  <a:pt x="8037717" y="2089976"/>
                  <a:pt x="8252560" y="1876866"/>
                  <a:pt x="8305836" y="1608087"/>
                </a:cubicBezTo>
                <a:close/>
                <a:moveTo>
                  <a:pt x="6911971" y="1608087"/>
                </a:moveTo>
                <a:cubicBezTo>
                  <a:pt x="6965247" y="1876866"/>
                  <a:pt x="7180090" y="2089976"/>
                  <a:pt x="7455280" y="2148655"/>
                </a:cubicBezTo>
                <a:cubicBezTo>
                  <a:pt x="7402005" y="1879876"/>
                  <a:pt x="7187161" y="1666766"/>
                  <a:pt x="6911971" y="1608087"/>
                </a:cubicBezTo>
                <a:close/>
                <a:moveTo>
                  <a:pt x="6613685" y="1608087"/>
                </a:moveTo>
                <a:cubicBezTo>
                  <a:pt x="6338495" y="1666766"/>
                  <a:pt x="6123651" y="1879876"/>
                  <a:pt x="6070376" y="2148655"/>
                </a:cubicBezTo>
                <a:cubicBezTo>
                  <a:pt x="6345566" y="2089976"/>
                  <a:pt x="6560409" y="1876866"/>
                  <a:pt x="6613685" y="1608087"/>
                </a:cubicBezTo>
                <a:close/>
                <a:moveTo>
                  <a:pt x="5219820" y="1608087"/>
                </a:moveTo>
                <a:cubicBezTo>
                  <a:pt x="5273096" y="1876866"/>
                  <a:pt x="5487939" y="2089976"/>
                  <a:pt x="5763129" y="2148655"/>
                </a:cubicBezTo>
                <a:cubicBezTo>
                  <a:pt x="5709854" y="1879876"/>
                  <a:pt x="5495010" y="1666766"/>
                  <a:pt x="5219820" y="1608087"/>
                </a:cubicBezTo>
                <a:close/>
                <a:moveTo>
                  <a:pt x="4921534" y="1608087"/>
                </a:moveTo>
                <a:cubicBezTo>
                  <a:pt x="4646344" y="1666766"/>
                  <a:pt x="4431500" y="1879876"/>
                  <a:pt x="4378225" y="2148655"/>
                </a:cubicBezTo>
                <a:cubicBezTo>
                  <a:pt x="4653415" y="2089976"/>
                  <a:pt x="4868259" y="1876866"/>
                  <a:pt x="4921534" y="1608087"/>
                </a:cubicBezTo>
                <a:close/>
                <a:moveTo>
                  <a:pt x="3527669" y="1608087"/>
                </a:moveTo>
                <a:cubicBezTo>
                  <a:pt x="3580945" y="1876866"/>
                  <a:pt x="3795788" y="2089976"/>
                  <a:pt x="4070978" y="2148655"/>
                </a:cubicBezTo>
                <a:cubicBezTo>
                  <a:pt x="4017703" y="1879876"/>
                  <a:pt x="3802859" y="1666766"/>
                  <a:pt x="3527669" y="1608087"/>
                </a:cubicBezTo>
                <a:close/>
                <a:moveTo>
                  <a:pt x="3229383" y="1608087"/>
                </a:moveTo>
                <a:cubicBezTo>
                  <a:pt x="2954193" y="1666766"/>
                  <a:pt x="2739349" y="1879876"/>
                  <a:pt x="2686074" y="2148655"/>
                </a:cubicBezTo>
                <a:cubicBezTo>
                  <a:pt x="2961264" y="2089976"/>
                  <a:pt x="3176107" y="1876866"/>
                  <a:pt x="3229383" y="1608087"/>
                </a:cubicBezTo>
                <a:close/>
                <a:moveTo>
                  <a:pt x="1835518" y="1608087"/>
                </a:moveTo>
                <a:cubicBezTo>
                  <a:pt x="1888794" y="1876866"/>
                  <a:pt x="2103637" y="2089976"/>
                  <a:pt x="2378827" y="2148655"/>
                </a:cubicBezTo>
                <a:cubicBezTo>
                  <a:pt x="2325552" y="1879876"/>
                  <a:pt x="2110708" y="1666766"/>
                  <a:pt x="1835518" y="1608087"/>
                </a:cubicBezTo>
                <a:close/>
                <a:moveTo>
                  <a:pt x="1537232" y="1608087"/>
                </a:moveTo>
                <a:cubicBezTo>
                  <a:pt x="1262042" y="1666766"/>
                  <a:pt x="1047198" y="1879876"/>
                  <a:pt x="993923" y="2148655"/>
                </a:cubicBezTo>
                <a:cubicBezTo>
                  <a:pt x="1269113" y="2089976"/>
                  <a:pt x="1483956" y="1876866"/>
                  <a:pt x="1537232" y="1608087"/>
                </a:cubicBezTo>
                <a:close/>
                <a:moveTo>
                  <a:pt x="143367" y="1608087"/>
                </a:moveTo>
                <a:cubicBezTo>
                  <a:pt x="196643" y="1876866"/>
                  <a:pt x="411486" y="2089976"/>
                  <a:pt x="686676" y="2148655"/>
                </a:cubicBezTo>
                <a:cubicBezTo>
                  <a:pt x="633401" y="1879876"/>
                  <a:pt x="418557" y="1666766"/>
                  <a:pt x="143367" y="1608087"/>
                </a:cubicBezTo>
                <a:close/>
                <a:moveTo>
                  <a:pt x="8461873" y="1464394"/>
                </a:moveTo>
                <a:lnTo>
                  <a:pt x="8478960" y="1466004"/>
                </a:lnTo>
                <a:cubicBezTo>
                  <a:pt x="8511346" y="1466527"/>
                  <a:pt x="8543239" y="1469485"/>
                  <a:pt x="8574422" y="1474998"/>
                </a:cubicBezTo>
                <a:cubicBezTo>
                  <a:pt x="8579998" y="1474582"/>
                  <a:pt x="8585326" y="1475523"/>
                  <a:pt x="8590635" y="1476525"/>
                </a:cubicBezTo>
                <a:lnTo>
                  <a:pt x="8590752" y="1477664"/>
                </a:lnTo>
                <a:cubicBezTo>
                  <a:pt x="8815033" y="1514497"/>
                  <a:pt x="9008920" y="1637126"/>
                  <a:pt x="9135069" y="1809390"/>
                </a:cubicBezTo>
                <a:lnTo>
                  <a:pt x="9139239" y="1816149"/>
                </a:lnTo>
                <a:lnTo>
                  <a:pt x="9139239" y="2119309"/>
                </a:lnTo>
                <a:lnTo>
                  <a:pt x="9120077" y="2050665"/>
                </a:lnTo>
                <a:cubicBezTo>
                  <a:pt x="9039502" y="1829012"/>
                  <a:pt x="8844913" y="1659431"/>
                  <a:pt x="8604122" y="1608087"/>
                </a:cubicBezTo>
                <a:cubicBezTo>
                  <a:pt x="8650738" y="1843269"/>
                  <a:pt x="8821055" y="2035829"/>
                  <a:pt x="9047261" y="2119605"/>
                </a:cubicBezTo>
                <a:lnTo>
                  <a:pt x="9139239" y="2146279"/>
                </a:lnTo>
                <a:lnTo>
                  <a:pt x="9139239" y="2273778"/>
                </a:lnTo>
                <a:lnTo>
                  <a:pt x="9030179" y="2246972"/>
                </a:lnTo>
                <a:cubicBezTo>
                  <a:pt x="8735297" y="2149386"/>
                  <a:pt x="8514628" y="1897812"/>
                  <a:pt x="8470637" y="1591480"/>
                </a:cubicBezTo>
                <a:cubicBezTo>
                  <a:pt x="8470469" y="1591427"/>
                  <a:pt x="8470301" y="1591423"/>
                  <a:pt x="8470131" y="1591418"/>
                </a:cubicBezTo>
                <a:lnTo>
                  <a:pt x="8469593" y="1584794"/>
                </a:lnTo>
                <a:cubicBezTo>
                  <a:pt x="8464534" y="1554782"/>
                  <a:pt x="8462083" y="1524133"/>
                  <a:pt x="8462126" y="1493044"/>
                </a:cubicBezTo>
                <a:cubicBezTo>
                  <a:pt x="8460814" y="1487460"/>
                  <a:pt x="8460755" y="1481838"/>
                  <a:pt x="8460755" y="1476202"/>
                </a:cubicBezTo>
                <a:lnTo>
                  <a:pt x="8461349" y="1464852"/>
                </a:lnTo>
                <a:lnTo>
                  <a:pt x="8461847" y="1464884"/>
                </a:lnTo>
                <a:close/>
                <a:moveTo>
                  <a:pt x="8448085" y="1464394"/>
                </a:moveTo>
                <a:lnTo>
                  <a:pt x="8448111" y="1464884"/>
                </a:lnTo>
                <a:lnTo>
                  <a:pt x="8448609" y="1464852"/>
                </a:lnTo>
                <a:lnTo>
                  <a:pt x="8449203" y="1476202"/>
                </a:lnTo>
                <a:cubicBezTo>
                  <a:pt x="8449203" y="1481838"/>
                  <a:pt x="8449144" y="1487460"/>
                  <a:pt x="8447832" y="1493044"/>
                </a:cubicBezTo>
                <a:cubicBezTo>
                  <a:pt x="8447875" y="1524133"/>
                  <a:pt x="8445424" y="1554782"/>
                  <a:pt x="8440365" y="1584794"/>
                </a:cubicBezTo>
                <a:lnTo>
                  <a:pt x="8439827" y="1591418"/>
                </a:lnTo>
                <a:cubicBezTo>
                  <a:pt x="8439657" y="1591423"/>
                  <a:pt x="8439489" y="1591427"/>
                  <a:pt x="8439321" y="1591480"/>
                </a:cubicBezTo>
                <a:cubicBezTo>
                  <a:pt x="8389046" y="1941574"/>
                  <a:pt x="8108007" y="2220146"/>
                  <a:pt x="7749156" y="2279078"/>
                </a:cubicBezTo>
                <a:lnTo>
                  <a:pt x="7749040" y="2280217"/>
                </a:lnTo>
                <a:cubicBezTo>
                  <a:pt x="7743729" y="2281220"/>
                  <a:pt x="7738400" y="2282161"/>
                  <a:pt x="7732823" y="2281745"/>
                </a:cubicBezTo>
                <a:cubicBezTo>
                  <a:pt x="7701651" y="2287255"/>
                  <a:pt x="7669771" y="2290213"/>
                  <a:pt x="7637396" y="2290736"/>
                </a:cubicBezTo>
                <a:lnTo>
                  <a:pt x="7620278" y="2292349"/>
                </a:lnTo>
                <a:lnTo>
                  <a:pt x="7620252" y="2291858"/>
                </a:lnTo>
                <a:lnTo>
                  <a:pt x="7619753" y="2291891"/>
                </a:lnTo>
                <a:cubicBezTo>
                  <a:pt x="7619187" y="2288119"/>
                  <a:pt x="7619160" y="2284333"/>
                  <a:pt x="7619160" y="2280541"/>
                </a:cubicBezTo>
                <a:cubicBezTo>
                  <a:pt x="7619160" y="2274903"/>
                  <a:pt x="7619219" y="2269279"/>
                  <a:pt x="7620531" y="2263693"/>
                </a:cubicBezTo>
                <a:cubicBezTo>
                  <a:pt x="7620488" y="2232611"/>
                  <a:pt x="7622938" y="2201969"/>
                  <a:pt x="7627995" y="2171962"/>
                </a:cubicBezTo>
                <a:lnTo>
                  <a:pt x="7628535" y="2165325"/>
                </a:lnTo>
                <a:cubicBezTo>
                  <a:pt x="7628704" y="2165320"/>
                  <a:pt x="7628873" y="2165315"/>
                  <a:pt x="7629040" y="2165262"/>
                </a:cubicBezTo>
                <a:cubicBezTo>
                  <a:pt x="7679317" y="1815167"/>
                  <a:pt x="7960356" y="1536596"/>
                  <a:pt x="8319206" y="1477664"/>
                </a:cubicBezTo>
                <a:lnTo>
                  <a:pt x="8319323" y="1476525"/>
                </a:lnTo>
                <a:cubicBezTo>
                  <a:pt x="8324632" y="1475523"/>
                  <a:pt x="8329960" y="1474582"/>
                  <a:pt x="8335536" y="1474998"/>
                </a:cubicBezTo>
                <a:cubicBezTo>
                  <a:pt x="8366719" y="1469485"/>
                  <a:pt x="8398612" y="1466527"/>
                  <a:pt x="8430998" y="1466004"/>
                </a:cubicBezTo>
                <a:close/>
                <a:moveTo>
                  <a:pt x="6769722" y="1464394"/>
                </a:moveTo>
                <a:lnTo>
                  <a:pt x="6786810" y="1466004"/>
                </a:lnTo>
                <a:cubicBezTo>
                  <a:pt x="6819195" y="1466527"/>
                  <a:pt x="6851088" y="1469485"/>
                  <a:pt x="6882271" y="1474998"/>
                </a:cubicBezTo>
                <a:cubicBezTo>
                  <a:pt x="6887847" y="1474582"/>
                  <a:pt x="6893175" y="1475523"/>
                  <a:pt x="6898484" y="1476525"/>
                </a:cubicBezTo>
                <a:lnTo>
                  <a:pt x="6898601" y="1477664"/>
                </a:lnTo>
                <a:cubicBezTo>
                  <a:pt x="7257451" y="1536596"/>
                  <a:pt x="7538490" y="1815167"/>
                  <a:pt x="7588766" y="2165262"/>
                </a:cubicBezTo>
                <a:cubicBezTo>
                  <a:pt x="7588934" y="2165315"/>
                  <a:pt x="7589103" y="2165320"/>
                  <a:pt x="7589272" y="2165325"/>
                </a:cubicBezTo>
                <a:lnTo>
                  <a:pt x="7589812" y="2171962"/>
                </a:lnTo>
                <a:cubicBezTo>
                  <a:pt x="7594869" y="2201969"/>
                  <a:pt x="7597319" y="2232611"/>
                  <a:pt x="7597276" y="2263693"/>
                </a:cubicBezTo>
                <a:cubicBezTo>
                  <a:pt x="7598588" y="2269279"/>
                  <a:pt x="7598647" y="2274903"/>
                  <a:pt x="7598647" y="2280541"/>
                </a:cubicBezTo>
                <a:cubicBezTo>
                  <a:pt x="7598647" y="2284333"/>
                  <a:pt x="7598620" y="2288119"/>
                  <a:pt x="7598054" y="2291891"/>
                </a:cubicBezTo>
                <a:lnTo>
                  <a:pt x="7597555" y="2291858"/>
                </a:lnTo>
                <a:lnTo>
                  <a:pt x="7597529" y="2292349"/>
                </a:lnTo>
                <a:lnTo>
                  <a:pt x="7580411" y="2290736"/>
                </a:lnTo>
                <a:cubicBezTo>
                  <a:pt x="7548036" y="2290213"/>
                  <a:pt x="7516156" y="2287255"/>
                  <a:pt x="7484984" y="2281745"/>
                </a:cubicBezTo>
                <a:cubicBezTo>
                  <a:pt x="7479407" y="2282161"/>
                  <a:pt x="7474078" y="2281220"/>
                  <a:pt x="7468767" y="2280217"/>
                </a:cubicBezTo>
                <a:lnTo>
                  <a:pt x="7468651" y="2279078"/>
                </a:lnTo>
                <a:cubicBezTo>
                  <a:pt x="7109800" y="2220146"/>
                  <a:pt x="6828761" y="1941574"/>
                  <a:pt x="6778486" y="1591480"/>
                </a:cubicBezTo>
                <a:cubicBezTo>
                  <a:pt x="6778318" y="1591427"/>
                  <a:pt x="6778150" y="1591423"/>
                  <a:pt x="6777980" y="1591418"/>
                </a:cubicBezTo>
                <a:lnTo>
                  <a:pt x="6777442" y="1584794"/>
                </a:lnTo>
                <a:cubicBezTo>
                  <a:pt x="6772383" y="1554782"/>
                  <a:pt x="6769933" y="1524133"/>
                  <a:pt x="6769975" y="1493044"/>
                </a:cubicBezTo>
                <a:cubicBezTo>
                  <a:pt x="6768663" y="1487460"/>
                  <a:pt x="6768604" y="1481838"/>
                  <a:pt x="6768604" y="1476202"/>
                </a:cubicBezTo>
                <a:lnTo>
                  <a:pt x="6769198" y="1464852"/>
                </a:lnTo>
                <a:lnTo>
                  <a:pt x="6769696" y="1464884"/>
                </a:lnTo>
                <a:close/>
                <a:moveTo>
                  <a:pt x="6755934" y="1464394"/>
                </a:moveTo>
                <a:lnTo>
                  <a:pt x="6755960" y="1464884"/>
                </a:lnTo>
                <a:lnTo>
                  <a:pt x="6756458" y="1464852"/>
                </a:lnTo>
                <a:lnTo>
                  <a:pt x="6757052" y="1476202"/>
                </a:lnTo>
                <a:cubicBezTo>
                  <a:pt x="6757052" y="1481838"/>
                  <a:pt x="6756994" y="1487460"/>
                  <a:pt x="6755682" y="1493044"/>
                </a:cubicBezTo>
                <a:cubicBezTo>
                  <a:pt x="6755724" y="1524133"/>
                  <a:pt x="6753273" y="1554782"/>
                  <a:pt x="6748215" y="1584794"/>
                </a:cubicBezTo>
                <a:lnTo>
                  <a:pt x="6747676" y="1591418"/>
                </a:lnTo>
                <a:cubicBezTo>
                  <a:pt x="6747507" y="1591423"/>
                  <a:pt x="6747338" y="1591427"/>
                  <a:pt x="6747171" y="1591480"/>
                </a:cubicBezTo>
                <a:cubicBezTo>
                  <a:pt x="6696895" y="1941574"/>
                  <a:pt x="6415856" y="2220146"/>
                  <a:pt x="6057005" y="2279078"/>
                </a:cubicBezTo>
                <a:lnTo>
                  <a:pt x="6056889" y="2280217"/>
                </a:lnTo>
                <a:cubicBezTo>
                  <a:pt x="6051578" y="2281220"/>
                  <a:pt x="6046249" y="2282161"/>
                  <a:pt x="6040672" y="2281745"/>
                </a:cubicBezTo>
                <a:cubicBezTo>
                  <a:pt x="6009500" y="2287255"/>
                  <a:pt x="5977620" y="2290213"/>
                  <a:pt x="5945246" y="2290736"/>
                </a:cubicBezTo>
                <a:lnTo>
                  <a:pt x="5928127" y="2292349"/>
                </a:lnTo>
                <a:lnTo>
                  <a:pt x="5928101" y="2291858"/>
                </a:lnTo>
                <a:lnTo>
                  <a:pt x="5927602" y="2291891"/>
                </a:lnTo>
                <a:cubicBezTo>
                  <a:pt x="5927036" y="2288119"/>
                  <a:pt x="5927009" y="2284333"/>
                  <a:pt x="5927009" y="2280541"/>
                </a:cubicBezTo>
                <a:cubicBezTo>
                  <a:pt x="5927009" y="2274903"/>
                  <a:pt x="5927068" y="2269279"/>
                  <a:pt x="5928380" y="2263693"/>
                </a:cubicBezTo>
                <a:cubicBezTo>
                  <a:pt x="5928338" y="2232611"/>
                  <a:pt x="5930787" y="2201969"/>
                  <a:pt x="5935844" y="2171962"/>
                </a:cubicBezTo>
                <a:lnTo>
                  <a:pt x="5936384" y="2165325"/>
                </a:lnTo>
                <a:cubicBezTo>
                  <a:pt x="5936553" y="2165320"/>
                  <a:pt x="5936722" y="2165315"/>
                  <a:pt x="5936890" y="2165262"/>
                </a:cubicBezTo>
                <a:cubicBezTo>
                  <a:pt x="5987166" y="1815167"/>
                  <a:pt x="6268205" y="1536596"/>
                  <a:pt x="6627056" y="1477664"/>
                </a:cubicBezTo>
                <a:lnTo>
                  <a:pt x="6627173" y="1476525"/>
                </a:lnTo>
                <a:cubicBezTo>
                  <a:pt x="6632481" y="1475523"/>
                  <a:pt x="6637809" y="1474582"/>
                  <a:pt x="6643385" y="1474998"/>
                </a:cubicBezTo>
                <a:cubicBezTo>
                  <a:pt x="6674569" y="1469485"/>
                  <a:pt x="6706461" y="1466527"/>
                  <a:pt x="6738847" y="1466004"/>
                </a:cubicBezTo>
                <a:close/>
                <a:moveTo>
                  <a:pt x="5077571" y="1464394"/>
                </a:moveTo>
                <a:lnTo>
                  <a:pt x="5094659" y="1466004"/>
                </a:lnTo>
                <a:cubicBezTo>
                  <a:pt x="5127044" y="1466527"/>
                  <a:pt x="5158937" y="1469485"/>
                  <a:pt x="5190120" y="1474998"/>
                </a:cubicBezTo>
                <a:cubicBezTo>
                  <a:pt x="5195696" y="1474582"/>
                  <a:pt x="5201024" y="1475523"/>
                  <a:pt x="5206334" y="1476525"/>
                </a:cubicBezTo>
                <a:lnTo>
                  <a:pt x="5206450" y="1477664"/>
                </a:lnTo>
                <a:cubicBezTo>
                  <a:pt x="5565300" y="1536596"/>
                  <a:pt x="5846339" y="1815167"/>
                  <a:pt x="5896616" y="2165262"/>
                </a:cubicBezTo>
                <a:cubicBezTo>
                  <a:pt x="5896783" y="2165315"/>
                  <a:pt x="5896953" y="2165320"/>
                  <a:pt x="5897121" y="2165325"/>
                </a:cubicBezTo>
                <a:lnTo>
                  <a:pt x="5897662" y="2171962"/>
                </a:lnTo>
                <a:cubicBezTo>
                  <a:pt x="5902718" y="2201969"/>
                  <a:pt x="5905168" y="2232611"/>
                  <a:pt x="5905126" y="2263693"/>
                </a:cubicBezTo>
                <a:cubicBezTo>
                  <a:pt x="5906438" y="2269279"/>
                  <a:pt x="5906496" y="2274903"/>
                  <a:pt x="5906496" y="2280541"/>
                </a:cubicBezTo>
                <a:cubicBezTo>
                  <a:pt x="5906496" y="2284333"/>
                  <a:pt x="5906469" y="2288119"/>
                  <a:pt x="5905903" y="2291891"/>
                </a:cubicBezTo>
                <a:lnTo>
                  <a:pt x="5905404" y="2291858"/>
                </a:lnTo>
                <a:lnTo>
                  <a:pt x="5905378" y="2292349"/>
                </a:lnTo>
                <a:lnTo>
                  <a:pt x="5888260" y="2290736"/>
                </a:lnTo>
                <a:cubicBezTo>
                  <a:pt x="5855886" y="2290213"/>
                  <a:pt x="5824005" y="2287255"/>
                  <a:pt x="5792833" y="2281745"/>
                </a:cubicBezTo>
                <a:cubicBezTo>
                  <a:pt x="5787256" y="2282161"/>
                  <a:pt x="5781927" y="2281220"/>
                  <a:pt x="5776617" y="2280217"/>
                </a:cubicBezTo>
                <a:lnTo>
                  <a:pt x="5776501" y="2279078"/>
                </a:lnTo>
                <a:cubicBezTo>
                  <a:pt x="5417649" y="2220146"/>
                  <a:pt x="5136610" y="1941574"/>
                  <a:pt x="5086335" y="1591480"/>
                </a:cubicBezTo>
                <a:cubicBezTo>
                  <a:pt x="5086167" y="1591427"/>
                  <a:pt x="5085999" y="1591423"/>
                  <a:pt x="5085830" y="1591418"/>
                </a:cubicBezTo>
                <a:lnTo>
                  <a:pt x="5085291" y="1584794"/>
                </a:lnTo>
                <a:cubicBezTo>
                  <a:pt x="5080233" y="1554782"/>
                  <a:pt x="5077782" y="1524133"/>
                  <a:pt x="5077824" y="1493044"/>
                </a:cubicBezTo>
                <a:cubicBezTo>
                  <a:pt x="5076512" y="1487460"/>
                  <a:pt x="5076453" y="1481838"/>
                  <a:pt x="5076453" y="1476202"/>
                </a:cubicBezTo>
                <a:lnTo>
                  <a:pt x="5077047" y="1464852"/>
                </a:lnTo>
                <a:lnTo>
                  <a:pt x="5077545" y="1464884"/>
                </a:lnTo>
                <a:close/>
                <a:moveTo>
                  <a:pt x="5063783" y="1464394"/>
                </a:moveTo>
                <a:lnTo>
                  <a:pt x="5063809" y="1464884"/>
                </a:lnTo>
                <a:lnTo>
                  <a:pt x="5064307" y="1464852"/>
                </a:lnTo>
                <a:lnTo>
                  <a:pt x="5064902" y="1476202"/>
                </a:lnTo>
                <a:cubicBezTo>
                  <a:pt x="5064902" y="1481838"/>
                  <a:pt x="5064842" y="1487460"/>
                  <a:pt x="5063530" y="1493044"/>
                </a:cubicBezTo>
                <a:cubicBezTo>
                  <a:pt x="5063572" y="1524133"/>
                  <a:pt x="5061122" y="1554782"/>
                  <a:pt x="5056063" y="1584794"/>
                </a:cubicBezTo>
                <a:lnTo>
                  <a:pt x="5055525" y="1591418"/>
                </a:lnTo>
                <a:cubicBezTo>
                  <a:pt x="5055355" y="1591423"/>
                  <a:pt x="5055187" y="1591427"/>
                  <a:pt x="5055019" y="1591480"/>
                </a:cubicBezTo>
                <a:cubicBezTo>
                  <a:pt x="5004744" y="1941574"/>
                  <a:pt x="4723705" y="2220146"/>
                  <a:pt x="4364853" y="2279078"/>
                </a:cubicBezTo>
                <a:lnTo>
                  <a:pt x="4364737" y="2280217"/>
                </a:lnTo>
                <a:cubicBezTo>
                  <a:pt x="4359427" y="2281220"/>
                  <a:pt x="4354098" y="2282161"/>
                  <a:pt x="4348521" y="2281745"/>
                </a:cubicBezTo>
                <a:cubicBezTo>
                  <a:pt x="4317350" y="2287255"/>
                  <a:pt x="4285468" y="2290213"/>
                  <a:pt x="4253094" y="2290736"/>
                </a:cubicBezTo>
                <a:lnTo>
                  <a:pt x="4235976" y="2292349"/>
                </a:lnTo>
                <a:lnTo>
                  <a:pt x="4235950" y="2291858"/>
                </a:lnTo>
                <a:lnTo>
                  <a:pt x="4235451" y="2291891"/>
                </a:lnTo>
                <a:cubicBezTo>
                  <a:pt x="4234885" y="2288119"/>
                  <a:pt x="4234858" y="2284333"/>
                  <a:pt x="4234858" y="2280541"/>
                </a:cubicBezTo>
                <a:cubicBezTo>
                  <a:pt x="4234858" y="2274903"/>
                  <a:pt x="4234916" y="2269279"/>
                  <a:pt x="4236228" y="2263693"/>
                </a:cubicBezTo>
                <a:cubicBezTo>
                  <a:pt x="4236186" y="2232611"/>
                  <a:pt x="4238636" y="2201969"/>
                  <a:pt x="4243692" y="2171962"/>
                </a:cubicBezTo>
                <a:lnTo>
                  <a:pt x="4244233" y="2165325"/>
                </a:lnTo>
                <a:cubicBezTo>
                  <a:pt x="4244401" y="2165320"/>
                  <a:pt x="4244571" y="2165315"/>
                  <a:pt x="4244738" y="2165262"/>
                </a:cubicBezTo>
                <a:cubicBezTo>
                  <a:pt x="4295015" y="1815167"/>
                  <a:pt x="4576054" y="1536596"/>
                  <a:pt x="4934904" y="1477664"/>
                </a:cubicBezTo>
                <a:lnTo>
                  <a:pt x="4935021" y="1476525"/>
                </a:lnTo>
                <a:cubicBezTo>
                  <a:pt x="4940330" y="1475523"/>
                  <a:pt x="4945658" y="1474582"/>
                  <a:pt x="4951234" y="1474998"/>
                </a:cubicBezTo>
                <a:cubicBezTo>
                  <a:pt x="4982417" y="1469485"/>
                  <a:pt x="5014310" y="1466527"/>
                  <a:pt x="5046695" y="1466004"/>
                </a:cubicBezTo>
                <a:close/>
                <a:moveTo>
                  <a:pt x="3385420" y="1464394"/>
                </a:moveTo>
                <a:lnTo>
                  <a:pt x="3402507" y="1466004"/>
                </a:lnTo>
                <a:cubicBezTo>
                  <a:pt x="3434893" y="1466527"/>
                  <a:pt x="3466785" y="1469485"/>
                  <a:pt x="3497969" y="1474998"/>
                </a:cubicBezTo>
                <a:cubicBezTo>
                  <a:pt x="3503545" y="1474582"/>
                  <a:pt x="3508873" y="1475523"/>
                  <a:pt x="3514181" y="1476525"/>
                </a:cubicBezTo>
                <a:lnTo>
                  <a:pt x="3514298" y="1477664"/>
                </a:lnTo>
                <a:cubicBezTo>
                  <a:pt x="3873149" y="1536596"/>
                  <a:pt x="4154188" y="1815167"/>
                  <a:pt x="4204464" y="2165262"/>
                </a:cubicBezTo>
                <a:cubicBezTo>
                  <a:pt x="4204632" y="2165315"/>
                  <a:pt x="4204801" y="2165320"/>
                  <a:pt x="4204970" y="2165325"/>
                </a:cubicBezTo>
                <a:lnTo>
                  <a:pt x="4205510" y="2171962"/>
                </a:lnTo>
                <a:cubicBezTo>
                  <a:pt x="4210567" y="2201969"/>
                  <a:pt x="4213016" y="2232611"/>
                  <a:pt x="4212974" y="2263693"/>
                </a:cubicBezTo>
                <a:cubicBezTo>
                  <a:pt x="4214286" y="2269279"/>
                  <a:pt x="4214345" y="2274903"/>
                  <a:pt x="4214345" y="2280541"/>
                </a:cubicBezTo>
                <a:cubicBezTo>
                  <a:pt x="4214345" y="2284333"/>
                  <a:pt x="4214318" y="2288119"/>
                  <a:pt x="4213752" y="2291891"/>
                </a:cubicBezTo>
                <a:lnTo>
                  <a:pt x="4213253" y="2291858"/>
                </a:lnTo>
                <a:lnTo>
                  <a:pt x="4213227" y="2292349"/>
                </a:lnTo>
                <a:lnTo>
                  <a:pt x="4196108" y="2290736"/>
                </a:lnTo>
                <a:cubicBezTo>
                  <a:pt x="4163734" y="2290213"/>
                  <a:pt x="4131854" y="2287255"/>
                  <a:pt x="4100682" y="2281745"/>
                </a:cubicBezTo>
                <a:cubicBezTo>
                  <a:pt x="4095105" y="2282161"/>
                  <a:pt x="4089776" y="2281220"/>
                  <a:pt x="4084465" y="2280217"/>
                </a:cubicBezTo>
                <a:lnTo>
                  <a:pt x="4084349" y="2279078"/>
                </a:lnTo>
                <a:cubicBezTo>
                  <a:pt x="3725498" y="2220146"/>
                  <a:pt x="3444459" y="1941574"/>
                  <a:pt x="3394183" y="1591480"/>
                </a:cubicBezTo>
                <a:cubicBezTo>
                  <a:pt x="3394016" y="1591427"/>
                  <a:pt x="3393847" y="1591423"/>
                  <a:pt x="3393678" y="1591418"/>
                </a:cubicBezTo>
                <a:lnTo>
                  <a:pt x="3393139" y="1584794"/>
                </a:lnTo>
                <a:cubicBezTo>
                  <a:pt x="3388081" y="1554782"/>
                  <a:pt x="3385630" y="1524133"/>
                  <a:pt x="3385672" y="1493044"/>
                </a:cubicBezTo>
                <a:cubicBezTo>
                  <a:pt x="3384360" y="1487460"/>
                  <a:pt x="3384302" y="1481838"/>
                  <a:pt x="3384302" y="1476202"/>
                </a:cubicBezTo>
                <a:lnTo>
                  <a:pt x="3384896" y="1464852"/>
                </a:lnTo>
                <a:lnTo>
                  <a:pt x="3385394" y="1464884"/>
                </a:lnTo>
                <a:close/>
                <a:moveTo>
                  <a:pt x="3371632" y="1464394"/>
                </a:moveTo>
                <a:lnTo>
                  <a:pt x="3371658" y="1464884"/>
                </a:lnTo>
                <a:lnTo>
                  <a:pt x="3372156" y="1464852"/>
                </a:lnTo>
                <a:lnTo>
                  <a:pt x="3372750" y="1476202"/>
                </a:lnTo>
                <a:cubicBezTo>
                  <a:pt x="3372750" y="1481838"/>
                  <a:pt x="3372691" y="1487460"/>
                  <a:pt x="3371379" y="1493044"/>
                </a:cubicBezTo>
                <a:cubicBezTo>
                  <a:pt x="3371421" y="1524133"/>
                  <a:pt x="3368971" y="1554782"/>
                  <a:pt x="3363912" y="1584794"/>
                </a:cubicBezTo>
                <a:lnTo>
                  <a:pt x="3363374" y="1591418"/>
                </a:lnTo>
                <a:cubicBezTo>
                  <a:pt x="3363204" y="1591423"/>
                  <a:pt x="3363036" y="1591427"/>
                  <a:pt x="3362868" y="1591480"/>
                </a:cubicBezTo>
                <a:cubicBezTo>
                  <a:pt x="3312593" y="1941574"/>
                  <a:pt x="3031554" y="2220146"/>
                  <a:pt x="2672703" y="2279078"/>
                </a:cubicBezTo>
                <a:lnTo>
                  <a:pt x="2672586" y="2280217"/>
                </a:lnTo>
                <a:cubicBezTo>
                  <a:pt x="2667276" y="2281220"/>
                  <a:pt x="2661947" y="2282161"/>
                  <a:pt x="2656370" y="2281745"/>
                </a:cubicBezTo>
                <a:cubicBezTo>
                  <a:pt x="2625198" y="2287255"/>
                  <a:pt x="2593318" y="2290213"/>
                  <a:pt x="2560943" y="2290736"/>
                </a:cubicBezTo>
                <a:lnTo>
                  <a:pt x="2543825" y="2292349"/>
                </a:lnTo>
                <a:lnTo>
                  <a:pt x="2543799" y="2291858"/>
                </a:lnTo>
                <a:lnTo>
                  <a:pt x="2543300" y="2291891"/>
                </a:lnTo>
                <a:cubicBezTo>
                  <a:pt x="2542734" y="2288119"/>
                  <a:pt x="2542707" y="2284333"/>
                  <a:pt x="2542707" y="2280541"/>
                </a:cubicBezTo>
                <a:cubicBezTo>
                  <a:pt x="2542707" y="2274903"/>
                  <a:pt x="2542765" y="2269279"/>
                  <a:pt x="2544077" y="2263693"/>
                </a:cubicBezTo>
                <a:cubicBezTo>
                  <a:pt x="2544035" y="2232611"/>
                  <a:pt x="2546485" y="2201969"/>
                  <a:pt x="2551541" y="2171962"/>
                </a:cubicBezTo>
                <a:lnTo>
                  <a:pt x="2552082" y="2165325"/>
                </a:lnTo>
                <a:cubicBezTo>
                  <a:pt x="2552250" y="2165320"/>
                  <a:pt x="2552420" y="2165315"/>
                  <a:pt x="2552587" y="2165262"/>
                </a:cubicBezTo>
                <a:cubicBezTo>
                  <a:pt x="2602864" y="1815167"/>
                  <a:pt x="2883903" y="1536596"/>
                  <a:pt x="3242753" y="1477664"/>
                </a:cubicBezTo>
                <a:lnTo>
                  <a:pt x="3242870" y="1476525"/>
                </a:lnTo>
                <a:cubicBezTo>
                  <a:pt x="3248179" y="1475523"/>
                  <a:pt x="3253507" y="1474582"/>
                  <a:pt x="3259083" y="1474998"/>
                </a:cubicBezTo>
                <a:cubicBezTo>
                  <a:pt x="3290266" y="1469485"/>
                  <a:pt x="3322159" y="1466527"/>
                  <a:pt x="3354544" y="1466004"/>
                </a:cubicBezTo>
                <a:close/>
                <a:moveTo>
                  <a:pt x="1693269" y="1464394"/>
                </a:moveTo>
                <a:lnTo>
                  <a:pt x="1710356" y="1466004"/>
                </a:lnTo>
                <a:cubicBezTo>
                  <a:pt x="1742742" y="1466527"/>
                  <a:pt x="1774634" y="1469485"/>
                  <a:pt x="1805818" y="1474998"/>
                </a:cubicBezTo>
                <a:cubicBezTo>
                  <a:pt x="1811394" y="1474582"/>
                  <a:pt x="1816722" y="1475523"/>
                  <a:pt x="1822030" y="1476525"/>
                </a:cubicBezTo>
                <a:lnTo>
                  <a:pt x="1822148" y="1477664"/>
                </a:lnTo>
                <a:cubicBezTo>
                  <a:pt x="2180998" y="1536596"/>
                  <a:pt x="2462037" y="1815167"/>
                  <a:pt x="2512313" y="2165262"/>
                </a:cubicBezTo>
                <a:cubicBezTo>
                  <a:pt x="2512481" y="2165315"/>
                  <a:pt x="2512650" y="2165320"/>
                  <a:pt x="2512819" y="2165325"/>
                </a:cubicBezTo>
                <a:lnTo>
                  <a:pt x="2513359" y="2171962"/>
                </a:lnTo>
                <a:cubicBezTo>
                  <a:pt x="2518416" y="2201969"/>
                  <a:pt x="2520865" y="2232611"/>
                  <a:pt x="2520823" y="2263693"/>
                </a:cubicBezTo>
                <a:cubicBezTo>
                  <a:pt x="2522135" y="2269279"/>
                  <a:pt x="2522194" y="2274903"/>
                  <a:pt x="2522194" y="2280541"/>
                </a:cubicBezTo>
                <a:cubicBezTo>
                  <a:pt x="2522194" y="2284333"/>
                  <a:pt x="2522167" y="2288119"/>
                  <a:pt x="2521601" y="2291891"/>
                </a:cubicBezTo>
                <a:lnTo>
                  <a:pt x="2521102" y="2291858"/>
                </a:lnTo>
                <a:lnTo>
                  <a:pt x="2521076" y="2292349"/>
                </a:lnTo>
                <a:lnTo>
                  <a:pt x="2503957" y="2290736"/>
                </a:lnTo>
                <a:cubicBezTo>
                  <a:pt x="2471583" y="2290213"/>
                  <a:pt x="2439703" y="2287255"/>
                  <a:pt x="2408531" y="2281745"/>
                </a:cubicBezTo>
                <a:cubicBezTo>
                  <a:pt x="2402954" y="2282161"/>
                  <a:pt x="2397625" y="2281220"/>
                  <a:pt x="2392314" y="2280217"/>
                </a:cubicBezTo>
                <a:lnTo>
                  <a:pt x="2392198" y="2279078"/>
                </a:lnTo>
                <a:cubicBezTo>
                  <a:pt x="2033347" y="2220146"/>
                  <a:pt x="1752308" y="1941574"/>
                  <a:pt x="1702032" y="1591480"/>
                </a:cubicBezTo>
                <a:cubicBezTo>
                  <a:pt x="1701865" y="1591427"/>
                  <a:pt x="1701696" y="1591423"/>
                  <a:pt x="1701527" y="1591418"/>
                </a:cubicBezTo>
                <a:lnTo>
                  <a:pt x="1700989" y="1584794"/>
                </a:lnTo>
                <a:cubicBezTo>
                  <a:pt x="1695930" y="1554782"/>
                  <a:pt x="1693479" y="1524133"/>
                  <a:pt x="1693521" y="1493044"/>
                </a:cubicBezTo>
                <a:cubicBezTo>
                  <a:pt x="1692209" y="1487460"/>
                  <a:pt x="1692151" y="1481838"/>
                  <a:pt x="1692151" y="1476202"/>
                </a:cubicBezTo>
                <a:lnTo>
                  <a:pt x="1692745" y="1464852"/>
                </a:lnTo>
                <a:lnTo>
                  <a:pt x="1693243" y="1464884"/>
                </a:lnTo>
                <a:close/>
                <a:moveTo>
                  <a:pt x="1679481" y="1464394"/>
                </a:moveTo>
                <a:lnTo>
                  <a:pt x="1679507" y="1464884"/>
                </a:lnTo>
                <a:lnTo>
                  <a:pt x="1680005" y="1464852"/>
                </a:lnTo>
                <a:lnTo>
                  <a:pt x="1680599" y="1476202"/>
                </a:lnTo>
                <a:cubicBezTo>
                  <a:pt x="1680599" y="1481838"/>
                  <a:pt x="1680540" y="1487460"/>
                  <a:pt x="1679228" y="1493044"/>
                </a:cubicBezTo>
                <a:cubicBezTo>
                  <a:pt x="1679270" y="1524133"/>
                  <a:pt x="1676820" y="1554782"/>
                  <a:pt x="1671761" y="1584794"/>
                </a:cubicBezTo>
                <a:lnTo>
                  <a:pt x="1671223" y="1591418"/>
                </a:lnTo>
                <a:cubicBezTo>
                  <a:pt x="1671053" y="1591423"/>
                  <a:pt x="1670885" y="1591427"/>
                  <a:pt x="1670717" y="1591480"/>
                </a:cubicBezTo>
                <a:cubicBezTo>
                  <a:pt x="1620442" y="1941574"/>
                  <a:pt x="1339403" y="2220146"/>
                  <a:pt x="980552" y="2279078"/>
                </a:cubicBezTo>
                <a:lnTo>
                  <a:pt x="980435" y="2280217"/>
                </a:lnTo>
                <a:cubicBezTo>
                  <a:pt x="975125" y="2281220"/>
                  <a:pt x="969796" y="2282161"/>
                  <a:pt x="964219" y="2281745"/>
                </a:cubicBezTo>
                <a:cubicBezTo>
                  <a:pt x="933047" y="2287255"/>
                  <a:pt x="901167" y="2290213"/>
                  <a:pt x="868792" y="2290736"/>
                </a:cubicBezTo>
                <a:lnTo>
                  <a:pt x="851674" y="2292349"/>
                </a:lnTo>
                <a:lnTo>
                  <a:pt x="851648" y="2291858"/>
                </a:lnTo>
                <a:lnTo>
                  <a:pt x="851149" y="2291891"/>
                </a:lnTo>
                <a:cubicBezTo>
                  <a:pt x="850583" y="2288119"/>
                  <a:pt x="850556" y="2284333"/>
                  <a:pt x="850556" y="2280541"/>
                </a:cubicBezTo>
                <a:cubicBezTo>
                  <a:pt x="850556" y="2274903"/>
                  <a:pt x="850614" y="2269279"/>
                  <a:pt x="851926" y="2263693"/>
                </a:cubicBezTo>
                <a:cubicBezTo>
                  <a:pt x="851884" y="2232611"/>
                  <a:pt x="854334" y="2201969"/>
                  <a:pt x="859390" y="2171962"/>
                </a:cubicBezTo>
                <a:lnTo>
                  <a:pt x="859931" y="2165325"/>
                </a:lnTo>
                <a:cubicBezTo>
                  <a:pt x="860099" y="2165320"/>
                  <a:pt x="860269" y="2165315"/>
                  <a:pt x="860436" y="2165262"/>
                </a:cubicBezTo>
                <a:cubicBezTo>
                  <a:pt x="910713" y="1815167"/>
                  <a:pt x="1191752" y="1536596"/>
                  <a:pt x="1550602" y="1477664"/>
                </a:cubicBezTo>
                <a:lnTo>
                  <a:pt x="1550719" y="1476525"/>
                </a:lnTo>
                <a:cubicBezTo>
                  <a:pt x="1556028" y="1475523"/>
                  <a:pt x="1561356" y="1474582"/>
                  <a:pt x="1566932" y="1474998"/>
                </a:cubicBezTo>
                <a:cubicBezTo>
                  <a:pt x="1598115" y="1469485"/>
                  <a:pt x="1630008" y="1466527"/>
                  <a:pt x="1662393" y="1466004"/>
                </a:cubicBezTo>
                <a:close/>
                <a:moveTo>
                  <a:pt x="1118" y="1464394"/>
                </a:moveTo>
                <a:lnTo>
                  <a:pt x="18205" y="1466004"/>
                </a:lnTo>
                <a:cubicBezTo>
                  <a:pt x="50591" y="1466527"/>
                  <a:pt x="82483" y="1469485"/>
                  <a:pt x="113667" y="1474998"/>
                </a:cubicBezTo>
                <a:cubicBezTo>
                  <a:pt x="119243" y="1474582"/>
                  <a:pt x="124571" y="1475523"/>
                  <a:pt x="129879" y="1476525"/>
                </a:cubicBezTo>
                <a:lnTo>
                  <a:pt x="129997" y="1477664"/>
                </a:lnTo>
                <a:cubicBezTo>
                  <a:pt x="488847" y="1536596"/>
                  <a:pt x="769886" y="1815167"/>
                  <a:pt x="820162" y="2165262"/>
                </a:cubicBezTo>
                <a:cubicBezTo>
                  <a:pt x="820330" y="2165315"/>
                  <a:pt x="820499" y="2165320"/>
                  <a:pt x="820668" y="2165325"/>
                </a:cubicBezTo>
                <a:lnTo>
                  <a:pt x="821208" y="2171962"/>
                </a:lnTo>
                <a:cubicBezTo>
                  <a:pt x="826265" y="2201969"/>
                  <a:pt x="828714" y="2232611"/>
                  <a:pt x="828672" y="2263693"/>
                </a:cubicBezTo>
                <a:cubicBezTo>
                  <a:pt x="829984" y="2269279"/>
                  <a:pt x="830043" y="2274903"/>
                  <a:pt x="830043" y="2280541"/>
                </a:cubicBezTo>
                <a:cubicBezTo>
                  <a:pt x="830043" y="2284333"/>
                  <a:pt x="830016" y="2288119"/>
                  <a:pt x="829450" y="2291891"/>
                </a:cubicBezTo>
                <a:lnTo>
                  <a:pt x="828951" y="2291858"/>
                </a:lnTo>
                <a:lnTo>
                  <a:pt x="828925" y="2292349"/>
                </a:lnTo>
                <a:lnTo>
                  <a:pt x="811806" y="2290736"/>
                </a:lnTo>
                <a:cubicBezTo>
                  <a:pt x="779432" y="2290213"/>
                  <a:pt x="747552" y="2287255"/>
                  <a:pt x="716380" y="2281745"/>
                </a:cubicBezTo>
                <a:cubicBezTo>
                  <a:pt x="710803" y="2282161"/>
                  <a:pt x="705474" y="2281220"/>
                  <a:pt x="700163" y="2280217"/>
                </a:cubicBezTo>
                <a:lnTo>
                  <a:pt x="700047" y="2279078"/>
                </a:lnTo>
                <a:cubicBezTo>
                  <a:pt x="341196" y="2220146"/>
                  <a:pt x="60157" y="1941574"/>
                  <a:pt x="9881" y="1591480"/>
                </a:cubicBezTo>
                <a:cubicBezTo>
                  <a:pt x="9714" y="1591427"/>
                  <a:pt x="9545" y="1591423"/>
                  <a:pt x="9376" y="1591418"/>
                </a:cubicBezTo>
                <a:lnTo>
                  <a:pt x="8837" y="1584794"/>
                </a:lnTo>
                <a:cubicBezTo>
                  <a:pt x="3779" y="1554782"/>
                  <a:pt x="1328" y="1524133"/>
                  <a:pt x="1370" y="1493044"/>
                </a:cubicBezTo>
                <a:cubicBezTo>
                  <a:pt x="58" y="1487460"/>
                  <a:pt x="0" y="1481838"/>
                  <a:pt x="0" y="1476202"/>
                </a:cubicBezTo>
                <a:lnTo>
                  <a:pt x="594" y="1464852"/>
                </a:lnTo>
                <a:lnTo>
                  <a:pt x="1092" y="1464884"/>
                </a:lnTo>
                <a:close/>
                <a:moveTo>
                  <a:pt x="7762529" y="750600"/>
                </a:moveTo>
                <a:cubicBezTo>
                  <a:pt x="7815805" y="1021506"/>
                  <a:pt x="8030648" y="1236303"/>
                  <a:pt x="8305838" y="1295446"/>
                </a:cubicBezTo>
                <a:cubicBezTo>
                  <a:pt x="8252563" y="1024540"/>
                  <a:pt x="8037719" y="809743"/>
                  <a:pt x="7762529" y="750600"/>
                </a:cubicBezTo>
                <a:close/>
                <a:moveTo>
                  <a:pt x="7455280" y="750600"/>
                </a:moveTo>
                <a:cubicBezTo>
                  <a:pt x="7180090" y="809743"/>
                  <a:pt x="6965246" y="1024540"/>
                  <a:pt x="6911971" y="1295446"/>
                </a:cubicBezTo>
                <a:cubicBezTo>
                  <a:pt x="7187161" y="1236303"/>
                  <a:pt x="7402004" y="1021506"/>
                  <a:pt x="7455280" y="750600"/>
                </a:cubicBezTo>
                <a:close/>
                <a:moveTo>
                  <a:pt x="6070378" y="750600"/>
                </a:moveTo>
                <a:cubicBezTo>
                  <a:pt x="6123654" y="1021506"/>
                  <a:pt x="6338497" y="1236303"/>
                  <a:pt x="6613687" y="1295446"/>
                </a:cubicBezTo>
                <a:cubicBezTo>
                  <a:pt x="6560412" y="1024540"/>
                  <a:pt x="6345568" y="809743"/>
                  <a:pt x="6070378" y="750600"/>
                </a:cubicBezTo>
                <a:close/>
                <a:moveTo>
                  <a:pt x="5763129" y="750600"/>
                </a:moveTo>
                <a:cubicBezTo>
                  <a:pt x="5487939" y="809743"/>
                  <a:pt x="5273095" y="1024540"/>
                  <a:pt x="5219820" y="1295446"/>
                </a:cubicBezTo>
                <a:cubicBezTo>
                  <a:pt x="5495010" y="1236303"/>
                  <a:pt x="5709853" y="1021506"/>
                  <a:pt x="5763129" y="750600"/>
                </a:cubicBezTo>
                <a:close/>
                <a:moveTo>
                  <a:pt x="4378227" y="750600"/>
                </a:moveTo>
                <a:cubicBezTo>
                  <a:pt x="4431503" y="1021506"/>
                  <a:pt x="4646346" y="1236303"/>
                  <a:pt x="4921536" y="1295446"/>
                </a:cubicBezTo>
                <a:cubicBezTo>
                  <a:pt x="4868261" y="1024540"/>
                  <a:pt x="4653417" y="809743"/>
                  <a:pt x="4378227" y="750600"/>
                </a:cubicBezTo>
                <a:close/>
                <a:moveTo>
                  <a:pt x="4070978" y="750600"/>
                </a:moveTo>
                <a:cubicBezTo>
                  <a:pt x="3795788" y="809743"/>
                  <a:pt x="3580944" y="1024540"/>
                  <a:pt x="3527669" y="1295446"/>
                </a:cubicBezTo>
                <a:cubicBezTo>
                  <a:pt x="3802859" y="1236303"/>
                  <a:pt x="4017702" y="1021506"/>
                  <a:pt x="4070978" y="750600"/>
                </a:cubicBezTo>
                <a:close/>
                <a:moveTo>
                  <a:pt x="2686076" y="750600"/>
                </a:moveTo>
                <a:cubicBezTo>
                  <a:pt x="2739352" y="1021506"/>
                  <a:pt x="2954195" y="1236303"/>
                  <a:pt x="3229385" y="1295446"/>
                </a:cubicBezTo>
                <a:cubicBezTo>
                  <a:pt x="3176110" y="1024540"/>
                  <a:pt x="2961266" y="809743"/>
                  <a:pt x="2686076" y="750600"/>
                </a:cubicBezTo>
                <a:close/>
                <a:moveTo>
                  <a:pt x="2378827" y="750600"/>
                </a:moveTo>
                <a:cubicBezTo>
                  <a:pt x="2103637" y="809743"/>
                  <a:pt x="1888793" y="1024540"/>
                  <a:pt x="1835518" y="1295446"/>
                </a:cubicBezTo>
                <a:cubicBezTo>
                  <a:pt x="2110708" y="1236303"/>
                  <a:pt x="2325551" y="1021506"/>
                  <a:pt x="2378827" y="750600"/>
                </a:cubicBezTo>
                <a:close/>
                <a:moveTo>
                  <a:pt x="993925" y="750600"/>
                </a:moveTo>
                <a:cubicBezTo>
                  <a:pt x="1047201" y="1021506"/>
                  <a:pt x="1262044" y="1236303"/>
                  <a:pt x="1537234" y="1295446"/>
                </a:cubicBezTo>
                <a:cubicBezTo>
                  <a:pt x="1483959" y="1024540"/>
                  <a:pt x="1269115" y="809743"/>
                  <a:pt x="993925" y="750600"/>
                </a:cubicBezTo>
                <a:close/>
                <a:moveTo>
                  <a:pt x="686676" y="750600"/>
                </a:moveTo>
                <a:cubicBezTo>
                  <a:pt x="411486" y="809743"/>
                  <a:pt x="196642" y="1024540"/>
                  <a:pt x="143367" y="1295446"/>
                </a:cubicBezTo>
                <a:cubicBezTo>
                  <a:pt x="418557" y="1236303"/>
                  <a:pt x="633400" y="1021506"/>
                  <a:pt x="686676" y="750600"/>
                </a:cubicBezTo>
                <a:close/>
                <a:moveTo>
                  <a:pt x="9139239" y="624486"/>
                </a:moveTo>
                <a:lnTo>
                  <a:pt x="9139239" y="752995"/>
                </a:lnTo>
                <a:lnTo>
                  <a:pt x="9047261" y="779881"/>
                </a:lnTo>
                <a:cubicBezTo>
                  <a:pt x="8821055" y="864319"/>
                  <a:pt x="8650738" y="1058403"/>
                  <a:pt x="8604122" y="1295446"/>
                </a:cubicBezTo>
                <a:cubicBezTo>
                  <a:pt x="8844913" y="1243696"/>
                  <a:pt x="9039501" y="1072773"/>
                  <a:pt x="9120077" y="849365"/>
                </a:cubicBezTo>
                <a:lnTo>
                  <a:pt x="9139239" y="780178"/>
                </a:lnTo>
                <a:lnTo>
                  <a:pt x="9139239" y="1085737"/>
                </a:lnTo>
                <a:lnTo>
                  <a:pt x="9135069" y="1092549"/>
                </a:lnTo>
                <a:cubicBezTo>
                  <a:pt x="9008919" y="1266178"/>
                  <a:pt x="8815033" y="1389778"/>
                  <a:pt x="8590751" y="1426902"/>
                </a:cubicBezTo>
                <a:lnTo>
                  <a:pt x="8590635" y="1428050"/>
                </a:lnTo>
                <a:cubicBezTo>
                  <a:pt x="8585324" y="1429061"/>
                  <a:pt x="8579995" y="1430009"/>
                  <a:pt x="8574418" y="1429590"/>
                </a:cubicBezTo>
                <a:cubicBezTo>
                  <a:pt x="8543246" y="1435144"/>
                  <a:pt x="8511366" y="1438125"/>
                  <a:pt x="8478991" y="1438652"/>
                </a:cubicBezTo>
                <a:lnTo>
                  <a:pt x="8461873" y="1440278"/>
                </a:lnTo>
                <a:lnTo>
                  <a:pt x="8461847" y="1439783"/>
                </a:lnTo>
                <a:lnTo>
                  <a:pt x="8461348" y="1439816"/>
                </a:lnTo>
                <a:cubicBezTo>
                  <a:pt x="8460782" y="1436014"/>
                  <a:pt x="8460755" y="1432198"/>
                  <a:pt x="8460755" y="1428376"/>
                </a:cubicBezTo>
                <a:cubicBezTo>
                  <a:pt x="8460755" y="1422694"/>
                  <a:pt x="8460814" y="1417025"/>
                  <a:pt x="8462126" y="1411395"/>
                </a:cubicBezTo>
                <a:cubicBezTo>
                  <a:pt x="8462083" y="1380067"/>
                  <a:pt x="8464533" y="1349182"/>
                  <a:pt x="8469590" y="1318938"/>
                </a:cubicBezTo>
                <a:lnTo>
                  <a:pt x="8470130" y="1312248"/>
                </a:lnTo>
                <a:cubicBezTo>
                  <a:pt x="8470299" y="1312243"/>
                  <a:pt x="8470468" y="1312238"/>
                  <a:pt x="8470636" y="1312185"/>
                </a:cubicBezTo>
                <a:cubicBezTo>
                  <a:pt x="8514628" y="1003427"/>
                  <a:pt x="8735297" y="749863"/>
                  <a:pt x="9030178" y="651504"/>
                </a:cubicBezTo>
                <a:close/>
                <a:moveTo>
                  <a:pt x="7620280" y="605769"/>
                </a:moveTo>
                <a:lnTo>
                  <a:pt x="7637367" y="607392"/>
                </a:lnTo>
                <a:cubicBezTo>
                  <a:pt x="7669753" y="607919"/>
                  <a:pt x="7701646" y="610900"/>
                  <a:pt x="7732829" y="616457"/>
                </a:cubicBezTo>
                <a:cubicBezTo>
                  <a:pt x="7738405" y="616038"/>
                  <a:pt x="7743733" y="616986"/>
                  <a:pt x="7749042" y="617996"/>
                </a:cubicBezTo>
                <a:lnTo>
                  <a:pt x="7749159" y="619144"/>
                </a:lnTo>
                <a:cubicBezTo>
                  <a:pt x="8108009" y="678542"/>
                  <a:pt x="8389048" y="959319"/>
                  <a:pt x="8439324" y="1312185"/>
                </a:cubicBezTo>
                <a:cubicBezTo>
                  <a:pt x="8439492" y="1312238"/>
                  <a:pt x="8439661" y="1312243"/>
                  <a:pt x="8439830" y="1312248"/>
                </a:cubicBezTo>
                <a:lnTo>
                  <a:pt x="8440370" y="1318938"/>
                </a:lnTo>
                <a:cubicBezTo>
                  <a:pt x="8445427" y="1349182"/>
                  <a:pt x="8447877" y="1380067"/>
                  <a:pt x="8447834" y="1411395"/>
                </a:cubicBezTo>
                <a:cubicBezTo>
                  <a:pt x="8449146" y="1417025"/>
                  <a:pt x="8449205" y="1422694"/>
                  <a:pt x="8449205" y="1428376"/>
                </a:cubicBezTo>
                <a:cubicBezTo>
                  <a:pt x="8449205" y="1432198"/>
                  <a:pt x="8449178" y="1436014"/>
                  <a:pt x="8448612" y="1439816"/>
                </a:cubicBezTo>
                <a:lnTo>
                  <a:pt x="8448113" y="1439783"/>
                </a:lnTo>
                <a:lnTo>
                  <a:pt x="8448087" y="1440278"/>
                </a:lnTo>
                <a:lnTo>
                  <a:pt x="8430969" y="1438652"/>
                </a:lnTo>
                <a:cubicBezTo>
                  <a:pt x="8398594" y="1438125"/>
                  <a:pt x="8366714" y="1435144"/>
                  <a:pt x="8335542" y="1429590"/>
                </a:cubicBezTo>
                <a:cubicBezTo>
                  <a:pt x="8329965" y="1430009"/>
                  <a:pt x="8324636" y="1429061"/>
                  <a:pt x="8319325" y="1428050"/>
                </a:cubicBezTo>
                <a:lnTo>
                  <a:pt x="8319209" y="1426902"/>
                </a:lnTo>
                <a:cubicBezTo>
                  <a:pt x="7960358" y="1367503"/>
                  <a:pt x="7679319" y="1086726"/>
                  <a:pt x="7629044" y="733861"/>
                </a:cubicBezTo>
                <a:cubicBezTo>
                  <a:pt x="7628876" y="733808"/>
                  <a:pt x="7628708" y="733803"/>
                  <a:pt x="7628538" y="733798"/>
                </a:cubicBezTo>
                <a:lnTo>
                  <a:pt x="7628000" y="727122"/>
                </a:lnTo>
                <a:cubicBezTo>
                  <a:pt x="7622941" y="696872"/>
                  <a:pt x="7620490" y="665981"/>
                  <a:pt x="7620533" y="634646"/>
                </a:cubicBezTo>
                <a:cubicBezTo>
                  <a:pt x="7619221" y="629018"/>
                  <a:pt x="7619162" y="623351"/>
                  <a:pt x="7619162" y="617670"/>
                </a:cubicBezTo>
                <a:lnTo>
                  <a:pt x="7619756" y="606230"/>
                </a:lnTo>
                <a:lnTo>
                  <a:pt x="7620254" y="606263"/>
                </a:lnTo>
                <a:close/>
                <a:moveTo>
                  <a:pt x="7597529" y="605769"/>
                </a:moveTo>
                <a:lnTo>
                  <a:pt x="7597555" y="606263"/>
                </a:lnTo>
                <a:lnTo>
                  <a:pt x="7598053" y="606230"/>
                </a:lnTo>
                <a:lnTo>
                  <a:pt x="7598647" y="617670"/>
                </a:lnTo>
                <a:cubicBezTo>
                  <a:pt x="7598647" y="623351"/>
                  <a:pt x="7598588" y="629018"/>
                  <a:pt x="7597276" y="634646"/>
                </a:cubicBezTo>
                <a:cubicBezTo>
                  <a:pt x="7597319" y="665981"/>
                  <a:pt x="7594868" y="696872"/>
                  <a:pt x="7589809" y="727122"/>
                </a:cubicBezTo>
                <a:lnTo>
                  <a:pt x="7589271" y="733798"/>
                </a:lnTo>
                <a:cubicBezTo>
                  <a:pt x="7589101" y="733803"/>
                  <a:pt x="7588933" y="733808"/>
                  <a:pt x="7588765" y="733861"/>
                </a:cubicBezTo>
                <a:cubicBezTo>
                  <a:pt x="7538490" y="1086726"/>
                  <a:pt x="7257451" y="1367503"/>
                  <a:pt x="6898600" y="1426902"/>
                </a:cubicBezTo>
                <a:lnTo>
                  <a:pt x="6898484" y="1428050"/>
                </a:lnTo>
                <a:cubicBezTo>
                  <a:pt x="6893173" y="1429061"/>
                  <a:pt x="6887844" y="1430009"/>
                  <a:pt x="6882267" y="1429590"/>
                </a:cubicBezTo>
                <a:cubicBezTo>
                  <a:pt x="6851095" y="1435144"/>
                  <a:pt x="6819215" y="1438125"/>
                  <a:pt x="6786841" y="1438652"/>
                </a:cubicBezTo>
                <a:lnTo>
                  <a:pt x="6769722" y="1440278"/>
                </a:lnTo>
                <a:lnTo>
                  <a:pt x="6769696" y="1439783"/>
                </a:lnTo>
                <a:lnTo>
                  <a:pt x="6769197" y="1439816"/>
                </a:lnTo>
                <a:cubicBezTo>
                  <a:pt x="6768631" y="1436014"/>
                  <a:pt x="6768604" y="1432198"/>
                  <a:pt x="6768604" y="1428376"/>
                </a:cubicBezTo>
                <a:cubicBezTo>
                  <a:pt x="6768604" y="1422694"/>
                  <a:pt x="6768663" y="1417025"/>
                  <a:pt x="6769975" y="1411395"/>
                </a:cubicBezTo>
                <a:cubicBezTo>
                  <a:pt x="6769933" y="1380067"/>
                  <a:pt x="6772382" y="1349182"/>
                  <a:pt x="6777439" y="1318938"/>
                </a:cubicBezTo>
                <a:lnTo>
                  <a:pt x="6777979" y="1312248"/>
                </a:lnTo>
                <a:cubicBezTo>
                  <a:pt x="6778148" y="1312243"/>
                  <a:pt x="6778317" y="1312238"/>
                  <a:pt x="6778485" y="1312185"/>
                </a:cubicBezTo>
                <a:cubicBezTo>
                  <a:pt x="6828761" y="959319"/>
                  <a:pt x="7109800" y="678542"/>
                  <a:pt x="7468650" y="619144"/>
                </a:cubicBezTo>
                <a:lnTo>
                  <a:pt x="7468767" y="617996"/>
                </a:lnTo>
                <a:cubicBezTo>
                  <a:pt x="7474076" y="616986"/>
                  <a:pt x="7479404" y="616038"/>
                  <a:pt x="7484980" y="616457"/>
                </a:cubicBezTo>
                <a:cubicBezTo>
                  <a:pt x="7516163" y="610900"/>
                  <a:pt x="7548056" y="607919"/>
                  <a:pt x="7580442" y="607392"/>
                </a:cubicBezTo>
                <a:close/>
                <a:moveTo>
                  <a:pt x="5928129" y="605769"/>
                </a:moveTo>
                <a:lnTo>
                  <a:pt x="5945217" y="607392"/>
                </a:lnTo>
                <a:cubicBezTo>
                  <a:pt x="5977602" y="607919"/>
                  <a:pt x="6009495" y="610900"/>
                  <a:pt x="6040678" y="616457"/>
                </a:cubicBezTo>
                <a:cubicBezTo>
                  <a:pt x="6046254" y="616038"/>
                  <a:pt x="6051582" y="616986"/>
                  <a:pt x="6056891" y="617996"/>
                </a:cubicBezTo>
                <a:lnTo>
                  <a:pt x="6057008" y="619144"/>
                </a:lnTo>
                <a:cubicBezTo>
                  <a:pt x="6415858" y="678542"/>
                  <a:pt x="6696897" y="959319"/>
                  <a:pt x="6747174" y="1312185"/>
                </a:cubicBezTo>
                <a:cubicBezTo>
                  <a:pt x="6747341" y="1312238"/>
                  <a:pt x="6747511" y="1312243"/>
                  <a:pt x="6747679" y="1312248"/>
                </a:cubicBezTo>
                <a:lnTo>
                  <a:pt x="6748220" y="1318938"/>
                </a:lnTo>
                <a:cubicBezTo>
                  <a:pt x="6753276" y="1349182"/>
                  <a:pt x="6755726" y="1380067"/>
                  <a:pt x="6755684" y="1411395"/>
                </a:cubicBezTo>
                <a:cubicBezTo>
                  <a:pt x="6756996" y="1417025"/>
                  <a:pt x="6757054" y="1422694"/>
                  <a:pt x="6757054" y="1428376"/>
                </a:cubicBezTo>
                <a:cubicBezTo>
                  <a:pt x="6757054" y="1432198"/>
                  <a:pt x="6757027" y="1436014"/>
                  <a:pt x="6756461" y="1439816"/>
                </a:cubicBezTo>
                <a:lnTo>
                  <a:pt x="6755962" y="1439783"/>
                </a:lnTo>
                <a:lnTo>
                  <a:pt x="6755936" y="1440278"/>
                </a:lnTo>
                <a:lnTo>
                  <a:pt x="6738818" y="1438652"/>
                </a:lnTo>
                <a:cubicBezTo>
                  <a:pt x="6706444" y="1438125"/>
                  <a:pt x="6674563" y="1435144"/>
                  <a:pt x="6643391" y="1429590"/>
                </a:cubicBezTo>
                <a:cubicBezTo>
                  <a:pt x="6637814" y="1430009"/>
                  <a:pt x="6632485" y="1429061"/>
                  <a:pt x="6627175" y="1428050"/>
                </a:cubicBezTo>
                <a:lnTo>
                  <a:pt x="6627059" y="1426902"/>
                </a:lnTo>
                <a:cubicBezTo>
                  <a:pt x="6268207" y="1367503"/>
                  <a:pt x="5987168" y="1086726"/>
                  <a:pt x="5936893" y="733861"/>
                </a:cubicBezTo>
                <a:cubicBezTo>
                  <a:pt x="5936725" y="733808"/>
                  <a:pt x="5936557" y="733803"/>
                  <a:pt x="5936387" y="733798"/>
                </a:cubicBezTo>
                <a:lnTo>
                  <a:pt x="5935849" y="727122"/>
                </a:lnTo>
                <a:cubicBezTo>
                  <a:pt x="5930790" y="696872"/>
                  <a:pt x="5928340" y="665981"/>
                  <a:pt x="5928382" y="634646"/>
                </a:cubicBezTo>
                <a:cubicBezTo>
                  <a:pt x="5927070" y="629018"/>
                  <a:pt x="5927011" y="623351"/>
                  <a:pt x="5927011" y="617670"/>
                </a:cubicBezTo>
                <a:lnTo>
                  <a:pt x="5927605" y="606230"/>
                </a:lnTo>
                <a:lnTo>
                  <a:pt x="5928103" y="606263"/>
                </a:lnTo>
                <a:close/>
                <a:moveTo>
                  <a:pt x="5905378" y="605769"/>
                </a:moveTo>
                <a:lnTo>
                  <a:pt x="5905404" y="606263"/>
                </a:lnTo>
                <a:lnTo>
                  <a:pt x="5905902" y="606230"/>
                </a:lnTo>
                <a:lnTo>
                  <a:pt x="5906496" y="617670"/>
                </a:lnTo>
                <a:cubicBezTo>
                  <a:pt x="5906496" y="623351"/>
                  <a:pt x="5906438" y="629018"/>
                  <a:pt x="5905126" y="634646"/>
                </a:cubicBezTo>
                <a:cubicBezTo>
                  <a:pt x="5905168" y="665981"/>
                  <a:pt x="5902717" y="696872"/>
                  <a:pt x="5897659" y="727122"/>
                </a:cubicBezTo>
                <a:lnTo>
                  <a:pt x="5897120" y="733798"/>
                </a:lnTo>
                <a:cubicBezTo>
                  <a:pt x="5896951" y="733803"/>
                  <a:pt x="5896782" y="733808"/>
                  <a:pt x="5896615" y="733861"/>
                </a:cubicBezTo>
                <a:cubicBezTo>
                  <a:pt x="5846339" y="1086726"/>
                  <a:pt x="5565300" y="1367503"/>
                  <a:pt x="5206449" y="1426902"/>
                </a:cubicBezTo>
                <a:lnTo>
                  <a:pt x="5206334" y="1428050"/>
                </a:lnTo>
                <a:cubicBezTo>
                  <a:pt x="5201022" y="1429061"/>
                  <a:pt x="5195693" y="1430009"/>
                  <a:pt x="5190116" y="1429590"/>
                </a:cubicBezTo>
                <a:cubicBezTo>
                  <a:pt x="5158944" y="1435144"/>
                  <a:pt x="5127065" y="1438125"/>
                  <a:pt x="5094690" y="1438652"/>
                </a:cubicBezTo>
                <a:lnTo>
                  <a:pt x="5077571" y="1440278"/>
                </a:lnTo>
                <a:lnTo>
                  <a:pt x="5077545" y="1439783"/>
                </a:lnTo>
                <a:lnTo>
                  <a:pt x="5077046" y="1439816"/>
                </a:lnTo>
                <a:cubicBezTo>
                  <a:pt x="5076480" y="1436014"/>
                  <a:pt x="5076453" y="1432198"/>
                  <a:pt x="5076453" y="1428376"/>
                </a:cubicBezTo>
                <a:cubicBezTo>
                  <a:pt x="5076453" y="1422694"/>
                  <a:pt x="5076512" y="1417025"/>
                  <a:pt x="5077824" y="1411395"/>
                </a:cubicBezTo>
                <a:cubicBezTo>
                  <a:pt x="5077782" y="1380067"/>
                  <a:pt x="5080231" y="1349182"/>
                  <a:pt x="5085288" y="1318938"/>
                </a:cubicBezTo>
                <a:lnTo>
                  <a:pt x="5085828" y="1312248"/>
                </a:lnTo>
                <a:cubicBezTo>
                  <a:pt x="5085997" y="1312243"/>
                  <a:pt x="5086166" y="1312238"/>
                  <a:pt x="5086334" y="1312185"/>
                </a:cubicBezTo>
                <a:cubicBezTo>
                  <a:pt x="5136610" y="959319"/>
                  <a:pt x="5417649" y="678542"/>
                  <a:pt x="5776501" y="619144"/>
                </a:cubicBezTo>
                <a:lnTo>
                  <a:pt x="5776617" y="617996"/>
                </a:lnTo>
                <a:cubicBezTo>
                  <a:pt x="5781926" y="616986"/>
                  <a:pt x="5787253" y="616038"/>
                  <a:pt x="5792829" y="616457"/>
                </a:cubicBezTo>
                <a:cubicBezTo>
                  <a:pt x="5824013" y="610900"/>
                  <a:pt x="5855905" y="607919"/>
                  <a:pt x="5888291" y="607392"/>
                </a:cubicBezTo>
                <a:close/>
                <a:moveTo>
                  <a:pt x="4235979" y="605769"/>
                </a:moveTo>
                <a:lnTo>
                  <a:pt x="4253065" y="607392"/>
                </a:lnTo>
                <a:cubicBezTo>
                  <a:pt x="4285451" y="607919"/>
                  <a:pt x="4317343" y="610900"/>
                  <a:pt x="4348528" y="616457"/>
                </a:cubicBezTo>
                <a:cubicBezTo>
                  <a:pt x="4354104" y="616038"/>
                  <a:pt x="4359431" y="616986"/>
                  <a:pt x="4364739" y="617996"/>
                </a:cubicBezTo>
                <a:lnTo>
                  <a:pt x="4364856" y="619144"/>
                </a:lnTo>
                <a:cubicBezTo>
                  <a:pt x="4723707" y="678542"/>
                  <a:pt x="5004746" y="959319"/>
                  <a:pt x="5055022" y="1312185"/>
                </a:cubicBezTo>
                <a:cubicBezTo>
                  <a:pt x="5055190" y="1312238"/>
                  <a:pt x="5055359" y="1312243"/>
                  <a:pt x="5055528" y="1312248"/>
                </a:cubicBezTo>
                <a:lnTo>
                  <a:pt x="5056068" y="1318938"/>
                </a:lnTo>
                <a:cubicBezTo>
                  <a:pt x="5061125" y="1349182"/>
                  <a:pt x="5063574" y="1380067"/>
                  <a:pt x="5063532" y="1411395"/>
                </a:cubicBezTo>
                <a:cubicBezTo>
                  <a:pt x="5064844" y="1417025"/>
                  <a:pt x="5064903" y="1422694"/>
                  <a:pt x="5064903" y="1428376"/>
                </a:cubicBezTo>
                <a:cubicBezTo>
                  <a:pt x="5064903" y="1432198"/>
                  <a:pt x="5064876" y="1436014"/>
                  <a:pt x="5064310" y="1439816"/>
                </a:cubicBezTo>
                <a:lnTo>
                  <a:pt x="5063811" y="1439783"/>
                </a:lnTo>
                <a:lnTo>
                  <a:pt x="5063785" y="1440278"/>
                </a:lnTo>
                <a:lnTo>
                  <a:pt x="5046666" y="1438652"/>
                </a:lnTo>
                <a:cubicBezTo>
                  <a:pt x="5014292" y="1438125"/>
                  <a:pt x="4982412" y="1435144"/>
                  <a:pt x="4951241" y="1429590"/>
                </a:cubicBezTo>
                <a:cubicBezTo>
                  <a:pt x="4945663" y="1430009"/>
                  <a:pt x="4940334" y="1429061"/>
                  <a:pt x="4935023" y="1428050"/>
                </a:cubicBezTo>
                <a:lnTo>
                  <a:pt x="4934907" y="1426902"/>
                </a:lnTo>
                <a:cubicBezTo>
                  <a:pt x="4576056" y="1367503"/>
                  <a:pt x="4295017" y="1086726"/>
                  <a:pt x="4244741" y="733861"/>
                </a:cubicBezTo>
                <a:cubicBezTo>
                  <a:pt x="4244574" y="733808"/>
                  <a:pt x="4244405" y="733803"/>
                  <a:pt x="4244236" y="733798"/>
                </a:cubicBezTo>
                <a:lnTo>
                  <a:pt x="4243697" y="727122"/>
                </a:lnTo>
                <a:cubicBezTo>
                  <a:pt x="4238639" y="696872"/>
                  <a:pt x="4236188" y="665981"/>
                  <a:pt x="4236230" y="634646"/>
                </a:cubicBezTo>
                <a:cubicBezTo>
                  <a:pt x="4234918" y="629018"/>
                  <a:pt x="4234860" y="623351"/>
                  <a:pt x="4234860" y="617670"/>
                </a:cubicBezTo>
                <a:lnTo>
                  <a:pt x="4235454" y="606230"/>
                </a:lnTo>
                <a:lnTo>
                  <a:pt x="4235952" y="606263"/>
                </a:lnTo>
                <a:close/>
                <a:moveTo>
                  <a:pt x="4213227" y="605769"/>
                </a:moveTo>
                <a:lnTo>
                  <a:pt x="4213253" y="606263"/>
                </a:lnTo>
                <a:lnTo>
                  <a:pt x="4213751" y="606230"/>
                </a:lnTo>
                <a:lnTo>
                  <a:pt x="4214345" y="617670"/>
                </a:lnTo>
                <a:cubicBezTo>
                  <a:pt x="4214345" y="623351"/>
                  <a:pt x="4214286" y="629018"/>
                  <a:pt x="4212974" y="634646"/>
                </a:cubicBezTo>
                <a:cubicBezTo>
                  <a:pt x="4213016" y="665981"/>
                  <a:pt x="4210566" y="696872"/>
                  <a:pt x="4205507" y="727122"/>
                </a:cubicBezTo>
                <a:lnTo>
                  <a:pt x="4204969" y="733798"/>
                </a:lnTo>
                <a:cubicBezTo>
                  <a:pt x="4204799" y="733803"/>
                  <a:pt x="4204631" y="733808"/>
                  <a:pt x="4204463" y="733861"/>
                </a:cubicBezTo>
                <a:cubicBezTo>
                  <a:pt x="4154188" y="1086726"/>
                  <a:pt x="3873149" y="1367503"/>
                  <a:pt x="3514297" y="1426902"/>
                </a:cubicBezTo>
                <a:lnTo>
                  <a:pt x="3514181" y="1428050"/>
                </a:lnTo>
                <a:cubicBezTo>
                  <a:pt x="3508871" y="1429061"/>
                  <a:pt x="3503542" y="1430009"/>
                  <a:pt x="3497965" y="1429590"/>
                </a:cubicBezTo>
                <a:cubicBezTo>
                  <a:pt x="3466793" y="1435144"/>
                  <a:pt x="3434912" y="1438125"/>
                  <a:pt x="3402538" y="1438652"/>
                </a:cubicBezTo>
                <a:lnTo>
                  <a:pt x="3385420" y="1440278"/>
                </a:lnTo>
                <a:lnTo>
                  <a:pt x="3385394" y="1439783"/>
                </a:lnTo>
                <a:lnTo>
                  <a:pt x="3384895" y="1439816"/>
                </a:lnTo>
                <a:cubicBezTo>
                  <a:pt x="3384329" y="1436014"/>
                  <a:pt x="3384302" y="1432198"/>
                  <a:pt x="3384302" y="1428376"/>
                </a:cubicBezTo>
                <a:cubicBezTo>
                  <a:pt x="3384302" y="1422694"/>
                  <a:pt x="3384360" y="1417025"/>
                  <a:pt x="3385672" y="1411395"/>
                </a:cubicBezTo>
                <a:cubicBezTo>
                  <a:pt x="3385630" y="1380067"/>
                  <a:pt x="3388080" y="1349182"/>
                  <a:pt x="3393136" y="1318938"/>
                </a:cubicBezTo>
                <a:lnTo>
                  <a:pt x="3393677" y="1312248"/>
                </a:lnTo>
                <a:cubicBezTo>
                  <a:pt x="3393845" y="1312243"/>
                  <a:pt x="3394015" y="1312238"/>
                  <a:pt x="3394182" y="1312185"/>
                </a:cubicBezTo>
                <a:cubicBezTo>
                  <a:pt x="3444459" y="959319"/>
                  <a:pt x="3725498" y="678542"/>
                  <a:pt x="4084348" y="619144"/>
                </a:cubicBezTo>
                <a:lnTo>
                  <a:pt x="4084465" y="617996"/>
                </a:lnTo>
                <a:cubicBezTo>
                  <a:pt x="4089774" y="616986"/>
                  <a:pt x="4095102" y="616038"/>
                  <a:pt x="4100678" y="616457"/>
                </a:cubicBezTo>
                <a:cubicBezTo>
                  <a:pt x="4131861" y="610900"/>
                  <a:pt x="4163754" y="607919"/>
                  <a:pt x="4196139" y="607392"/>
                </a:cubicBezTo>
                <a:close/>
                <a:moveTo>
                  <a:pt x="2543827" y="605769"/>
                </a:moveTo>
                <a:lnTo>
                  <a:pt x="2560914" y="607392"/>
                </a:lnTo>
                <a:cubicBezTo>
                  <a:pt x="2593300" y="607919"/>
                  <a:pt x="2625192" y="610900"/>
                  <a:pt x="2656376" y="616457"/>
                </a:cubicBezTo>
                <a:cubicBezTo>
                  <a:pt x="2661952" y="616038"/>
                  <a:pt x="2667280" y="616986"/>
                  <a:pt x="2672588" y="617996"/>
                </a:cubicBezTo>
                <a:lnTo>
                  <a:pt x="2672706" y="619144"/>
                </a:lnTo>
                <a:cubicBezTo>
                  <a:pt x="3031556" y="678542"/>
                  <a:pt x="3312595" y="959319"/>
                  <a:pt x="3362871" y="1312185"/>
                </a:cubicBezTo>
                <a:cubicBezTo>
                  <a:pt x="3363039" y="1312238"/>
                  <a:pt x="3363208" y="1312243"/>
                  <a:pt x="3363377" y="1312248"/>
                </a:cubicBezTo>
                <a:lnTo>
                  <a:pt x="3363917" y="1318938"/>
                </a:lnTo>
                <a:cubicBezTo>
                  <a:pt x="3368974" y="1349182"/>
                  <a:pt x="3371423" y="1380067"/>
                  <a:pt x="3371381" y="1411395"/>
                </a:cubicBezTo>
                <a:cubicBezTo>
                  <a:pt x="3372693" y="1417025"/>
                  <a:pt x="3372752" y="1422694"/>
                  <a:pt x="3372752" y="1428376"/>
                </a:cubicBezTo>
                <a:cubicBezTo>
                  <a:pt x="3372752" y="1432198"/>
                  <a:pt x="3372725" y="1436014"/>
                  <a:pt x="3372159" y="1439816"/>
                </a:cubicBezTo>
                <a:lnTo>
                  <a:pt x="3371660" y="1439783"/>
                </a:lnTo>
                <a:lnTo>
                  <a:pt x="3371634" y="1440278"/>
                </a:lnTo>
                <a:lnTo>
                  <a:pt x="3354515" y="1438652"/>
                </a:lnTo>
                <a:cubicBezTo>
                  <a:pt x="3322141" y="1438125"/>
                  <a:pt x="3290261" y="1435144"/>
                  <a:pt x="3259089" y="1429590"/>
                </a:cubicBezTo>
                <a:cubicBezTo>
                  <a:pt x="3253512" y="1430009"/>
                  <a:pt x="3248183" y="1429061"/>
                  <a:pt x="3242872" y="1428050"/>
                </a:cubicBezTo>
                <a:lnTo>
                  <a:pt x="3242756" y="1426902"/>
                </a:lnTo>
                <a:cubicBezTo>
                  <a:pt x="2883905" y="1367503"/>
                  <a:pt x="2602866" y="1086726"/>
                  <a:pt x="2552590" y="733861"/>
                </a:cubicBezTo>
                <a:cubicBezTo>
                  <a:pt x="2552423" y="733808"/>
                  <a:pt x="2552254" y="733803"/>
                  <a:pt x="2552085" y="733798"/>
                </a:cubicBezTo>
                <a:lnTo>
                  <a:pt x="2551547" y="727122"/>
                </a:lnTo>
                <a:cubicBezTo>
                  <a:pt x="2546488" y="696872"/>
                  <a:pt x="2544037" y="665981"/>
                  <a:pt x="2544079" y="634646"/>
                </a:cubicBezTo>
                <a:cubicBezTo>
                  <a:pt x="2542767" y="629018"/>
                  <a:pt x="2542709" y="623351"/>
                  <a:pt x="2542709" y="617670"/>
                </a:cubicBezTo>
                <a:lnTo>
                  <a:pt x="2543303" y="606230"/>
                </a:lnTo>
                <a:lnTo>
                  <a:pt x="2543801" y="606263"/>
                </a:lnTo>
                <a:close/>
                <a:moveTo>
                  <a:pt x="2521076" y="605769"/>
                </a:moveTo>
                <a:lnTo>
                  <a:pt x="2521102" y="606263"/>
                </a:lnTo>
                <a:lnTo>
                  <a:pt x="2521600" y="606230"/>
                </a:lnTo>
                <a:lnTo>
                  <a:pt x="2522194" y="617670"/>
                </a:lnTo>
                <a:cubicBezTo>
                  <a:pt x="2522194" y="623351"/>
                  <a:pt x="2522135" y="629018"/>
                  <a:pt x="2520823" y="634646"/>
                </a:cubicBezTo>
                <a:cubicBezTo>
                  <a:pt x="2520865" y="665981"/>
                  <a:pt x="2518415" y="696872"/>
                  <a:pt x="2513356" y="727122"/>
                </a:cubicBezTo>
                <a:lnTo>
                  <a:pt x="2512818" y="733798"/>
                </a:lnTo>
                <a:cubicBezTo>
                  <a:pt x="2512648" y="733803"/>
                  <a:pt x="2512480" y="733808"/>
                  <a:pt x="2512312" y="733861"/>
                </a:cubicBezTo>
                <a:cubicBezTo>
                  <a:pt x="2462037" y="1086726"/>
                  <a:pt x="2180998" y="1367503"/>
                  <a:pt x="1822147" y="1426902"/>
                </a:cubicBezTo>
                <a:lnTo>
                  <a:pt x="1822030" y="1428050"/>
                </a:lnTo>
                <a:cubicBezTo>
                  <a:pt x="1816720" y="1429061"/>
                  <a:pt x="1811391" y="1430009"/>
                  <a:pt x="1805814" y="1429590"/>
                </a:cubicBezTo>
                <a:cubicBezTo>
                  <a:pt x="1774642" y="1435144"/>
                  <a:pt x="1742762" y="1438125"/>
                  <a:pt x="1710387" y="1438652"/>
                </a:cubicBezTo>
                <a:lnTo>
                  <a:pt x="1693269" y="1440278"/>
                </a:lnTo>
                <a:lnTo>
                  <a:pt x="1693243" y="1439783"/>
                </a:lnTo>
                <a:lnTo>
                  <a:pt x="1692744" y="1439816"/>
                </a:lnTo>
                <a:cubicBezTo>
                  <a:pt x="1692178" y="1436014"/>
                  <a:pt x="1692151" y="1432198"/>
                  <a:pt x="1692151" y="1428376"/>
                </a:cubicBezTo>
                <a:cubicBezTo>
                  <a:pt x="1692151" y="1422694"/>
                  <a:pt x="1692209" y="1417025"/>
                  <a:pt x="1693521" y="1411395"/>
                </a:cubicBezTo>
                <a:cubicBezTo>
                  <a:pt x="1693479" y="1380067"/>
                  <a:pt x="1695929" y="1349182"/>
                  <a:pt x="1700985" y="1318938"/>
                </a:cubicBezTo>
                <a:lnTo>
                  <a:pt x="1701526" y="1312248"/>
                </a:lnTo>
                <a:cubicBezTo>
                  <a:pt x="1701694" y="1312243"/>
                  <a:pt x="1701864" y="1312238"/>
                  <a:pt x="1702031" y="1312185"/>
                </a:cubicBezTo>
                <a:cubicBezTo>
                  <a:pt x="1752308" y="959319"/>
                  <a:pt x="2033347" y="678542"/>
                  <a:pt x="2392197" y="619144"/>
                </a:cubicBezTo>
                <a:lnTo>
                  <a:pt x="2392314" y="617996"/>
                </a:lnTo>
                <a:cubicBezTo>
                  <a:pt x="2397623" y="616986"/>
                  <a:pt x="2402951" y="616038"/>
                  <a:pt x="2408527" y="616457"/>
                </a:cubicBezTo>
                <a:cubicBezTo>
                  <a:pt x="2439710" y="610900"/>
                  <a:pt x="2471603" y="607919"/>
                  <a:pt x="2503988" y="607392"/>
                </a:cubicBezTo>
                <a:close/>
                <a:moveTo>
                  <a:pt x="851676" y="605769"/>
                </a:moveTo>
                <a:lnTo>
                  <a:pt x="868763" y="607392"/>
                </a:lnTo>
                <a:cubicBezTo>
                  <a:pt x="901149" y="607919"/>
                  <a:pt x="933041" y="610900"/>
                  <a:pt x="964225" y="616457"/>
                </a:cubicBezTo>
                <a:cubicBezTo>
                  <a:pt x="969801" y="616038"/>
                  <a:pt x="975129" y="616986"/>
                  <a:pt x="980437" y="617996"/>
                </a:cubicBezTo>
                <a:lnTo>
                  <a:pt x="980555" y="619144"/>
                </a:lnTo>
                <a:cubicBezTo>
                  <a:pt x="1339405" y="678542"/>
                  <a:pt x="1620444" y="959319"/>
                  <a:pt x="1670720" y="1312185"/>
                </a:cubicBezTo>
                <a:cubicBezTo>
                  <a:pt x="1670888" y="1312238"/>
                  <a:pt x="1671057" y="1312243"/>
                  <a:pt x="1671226" y="1312248"/>
                </a:cubicBezTo>
                <a:lnTo>
                  <a:pt x="1671766" y="1318938"/>
                </a:lnTo>
                <a:cubicBezTo>
                  <a:pt x="1676823" y="1349182"/>
                  <a:pt x="1679272" y="1380067"/>
                  <a:pt x="1679230" y="1411395"/>
                </a:cubicBezTo>
                <a:cubicBezTo>
                  <a:pt x="1680542" y="1417025"/>
                  <a:pt x="1680601" y="1422694"/>
                  <a:pt x="1680601" y="1428376"/>
                </a:cubicBezTo>
                <a:cubicBezTo>
                  <a:pt x="1680601" y="1432198"/>
                  <a:pt x="1680574" y="1436014"/>
                  <a:pt x="1680008" y="1439816"/>
                </a:cubicBezTo>
                <a:lnTo>
                  <a:pt x="1679509" y="1439783"/>
                </a:lnTo>
                <a:lnTo>
                  <a:pt x="1679483" y="1440278"/>
                </a:lnTo>
                <a:lnTo>
                  <a:pt x="1662364" y="1438652"/>
                </a:lnTo>
                <a:cubicBezTo>
                  <a:pt x="1629990" y="1438125"/>
                  <a:pt x="1598110" y="1435144"/>
                  <a:pt x="1566938" y="1429590"/>
                </a:cubicBezTo>
                <a:cubicBezTo>
                  <a:pt x="1561361" y="1430009"/>
                  <a:pt x="1556032" y="1429061"/>
                  <a:pt x="1550721" y="1428050"/>
                </a:cubicBezTo>
                <a:lnTo>
                  <a:pt x="1550605" y="1426902"/>
                </a:lnTo>
                <a:cubicBezTo>
                  <a:pt x="1191754" y="1367503"/>
                  <a:pt x="910715" y="1086726"/>
                  <a:pt x="860439" y="733861"/>
                </a:cubicBezTo>
                <a:cubicBezTo>
                  <a:pt x="860272" y="733808"/>
                  <a:pt x="860103" y="733803"/>
                  <a:pt x="859934" y="733798"/>
                </a:cubicBezTo>
                <a:lnTo>
                  <a:pt x="859396" y="727122"/>
                </a:lnTo>
                <a:cubicBezTo>
                  <a:pt x="854337" y="696872"/>
                  <a:pt x="851886" y="665981"/>
                  <a:pt x="851928" y="634646"/>
                </a:cubicBezTo>
                <a:cubicBezTo>
                  <a:pt x="850616" y="629018"/>
                  <a:pt x="850558" y="623351"/>
                  <a:pt x="850558" y="617670"/>
                </a:cubicBezTo>
                <a:lnTo>
                  <a:pt x="851152" y="606230"/>
                </a:lnTo>
                <a:lnTo>
                  <a:pt x="851650" y="606263"/>
                </a:lnTo>
                <a:close/>
                <a:moveTo>
                  <a:pt x="828925" y="605769"/>
                </a:moveTo>
                <a:lnTo>
                  <a:pt x="828951" y="606263"/>
                </a:lnTo>
                <a:lnTo>
                  <a:pt x="829449" y="606230"/>
                </a:lnTo>
                <a:lnTo>
                  <a:pt x="830043" y="617670"/>
                </a:lnTo>
                <a:cubicBezTo>
                  <a:pt x="830043" y="623351"/>
                  <a:pt x="829984" y="629018"/>
                  <a:pt x="828672" y="634646"/>
                </a:cubicBezTo>
                <a:cubicBezTo>
                  <a:pt x="828714" y="665981"/>
                  <a:pt x="826264" y="696872"/>
                  <a:pt x="821205" y="727122"/>
                </a:cubicBezTo>
                <a:lnTo>
                  <a:pt x="820667" y="733798"/>
                </a:lnTo>
                <a:cubicBezTo>
                  <a:pt x="820497" y="733803"/>
                  <a:pt x="820329" y="733808"/>
                  <a:pt x="820161" y="733861"/>
                </a:cubicBezTo>
                <a:cubicBezTo>
                  <a:pt x="769886" y="1086726"/>
                  <a:pt x="488847" y="1367503"/>
                  <a:pt x="129995" y="1426902"/>
                </a:cubicBezTo>
                <a:lnTo>
                  <a:pt x="129879" y="1428050"/>
                </a:lnTo>
                <a:cubicBezTo>
                  <a:pt x="124569" y="1429061"/>
                  <a:pt x="119240" y="1430009"/>
                  <a:pt x="113663" y="1429590"/>
                </a:cubicBezTo>
                <a:cubicBezTo>
                  <a:pt x="82491" y="1435144"/>
                  <a:pt x="50611" y="1438125"/>
                  <a:pt x="18236" y="1438652"/>
                </a:cubicBezTo>
                <a:lnTo>
                  <a:pt x="1118" y="1440278"/>
                </a:lnTo>
                <a:lnTo>
                  <a:pt x="1092" y="1439783"/>
                </a:lnTo>
                <a:lnTo>
                  <a:pt x="593" y="1439816"/>
                </a:lnTo>
                <a:cubicBezTo>
                  <a:pt x="27" y="1436014"/>
                  <a:pt x="0" y="1432198"/>
                  <a:pt x="0" y="1428376"/>
                </a:cubicBezTo>
                <a:cubicBezTo>
                  <a:pt x="0" y="1422694"/>
                  <a:pt x="58" y="1417025"/>
                  <a:pt x="1370" y="1411395"/>
                </a:cubicBezTo>
                <a:cubicBezTo>
                  <a:pt x="1328" y="1380067"/>
                  <a:pt x="3778" y="1349182"/>
                  <a:pt x="8835" y="1318938"/>
                </a:cubicBezTo>
                <a:lnTo>
                  <a:pt x="9375" y="1312248"/>
                </a:lnTo>
                <a:cubicBezTo>
                  <a:pt x="9543" y="1312243"/>
                  <a:pt x="9713" y="1312238"/>
                  <a:pt x="9880" y="1312185"/>
                </a:cubicBezTo>
                <a:cubicBezTo>
                  <a:pt x="60157" y="959319"/>
                  <a:pt x="341196" y="678542"/>
                  <a:pt x="700046" y="619144"/>
                </a:cubicBezTo>
                <a:lnTo>
                  <a:pt x="700163" y="617996"/>
                </a:lnTo>
                <a:cubicBezTo>
                  <a:pt x="705472" y="616986"/>
                  <a:pt x="710800" y="616038"/>
                  <a:pt x="716376" y="616457"/>
                </a:cubicBezTo>
                <a:cubicBezTo>
                  <a:pt x="747559" y="610900"/>
                  <a:pt x="779452" y="607919"/>
                  <a:pt x="811837" y="607392"/>
                </a:cubicBezTo>
                <a:close/>
                <a:moveTo>
                  <a:pt x="8824701" y="0"/>
                </a:moveTo>
                <a:lnTo>
                  <a:pt x="9033411" y="0"/>
                </a:lnTo>
                <a:cubicBezTo>
                  <a:pt x="9066347" y="30426"/>
                  <a:pt x="9096640" y="63469"/>
                  <a:pt x="9123965" y="98781"/>
                </a:cubicBezTo>
                <a:lnTo>
                  <a:pt x="9139239" y="122382"/>
                </a:lnTo>
                <a:lnTo>
                  <a:pt x="9139239" y="425734"/>
                </a:lnTo>
                <a:lnTo>
                  <a:pt x="9104305" y="314451"/>
                </a:lnTo>
                <a:cubicBezTo>
                  <a:pt x="9046997" y="183490"/>
                  <a:pt x="8948803" y="73504"/>
                  <a:pt x="8824701" y="0"/>
                </a:cubicBezTo>
                <a:close/>
                <a:moveTo>
                  <a:pt x="8494877" y="0"/>
                </a:moveTo>
                <a:lnTo>
                  <a:pt x="8628893" y="0"/>
                </a:lnTo>
                <a:cubicBezTo>
                  <a:pt x="8697052" y="198004"/>
                  <a:pt x="8856086" y="355591"/>
                  <a:pt x="9058275" y="426756"/>
                </a:cubicBezTo>
                <a:lnTo>
                  <a:pt x="9139239" y="449526"/>
                </a:lnTo>
                <a:lnTo>
                  <a:pt x="9139239" y="577136"/>
                </a:lnTo>
                <a:lnTo>
                  <a:pt x="9043252" y="554355"/>
                </a:lnTo>
                <a:cubicBezTo>
                  <a:pt x="8776836" y="470904"/>
                  <a:pt x="8569058" y="262348"/>
                  <a:pt x="8494877" y="0"/>
                </a:cubicBezTo>
                <a:close/>
                <a:moveTo>
                  <a:pt x="7876547" y="0"/>
                </a:moveTo>
                <a:lnTo>
                  <a:pt x="8085257" y="0"/>
                </a:lnTo>
                <a:cubicBezTo>
                  <a:pt x="7919787" y="98005"/>
                  <a:pt x="7800378" y="260867"/>
                  <a:pt x="7762527" y="451830"/>
                </a:cubicBezTo>
                <a:cubicBezTo>
                  <a:pt x="8006579" y="399791"/>
                  <a:pt x="8203169" y="226290"/>
                  <a:pt x="8281065" y="0"/>
                </a:cubicBezTo>
                <a:lnTo>
                  <a:pt x="8415081" y="0"/>
                </a:lnTo>
                <a:cubicBezTo>
                  <a:pt x="8330303" y="299826"/>
                  <a:pt x="8071031" y="529393"/>
                  <a:pt x="7749156" y="582253"/>
                </a:cubicBezTo>
                <a:lnTo>
                  <a:pt x="7749040" y="583392"/>
                </a:lnTo>
                <a:cubicBezTo>
                  <a:pt x="7743729" y="584395"/>
                  <a:pt x="7738400" y="585336"/>
                  <a:pt x="7732823" y="584920"/>
                </a:cubicBezTo>
                <a:cubicBezTo>
                  <a:pt x="7701651" y="590430"/>
                  <a:pt x="7669771" y="593388"/>
                  <a:pt x="7637396" y="593911"/>
                </a:cubicBezTo>
                <a:lnTo>
                  <a:pt x="7620278" y="595524"/>
                </a:lnTo>
                <a:lnTo>
                  <a:pt x="7620252" y="595033"/>
                </a:lnTo>
                <a:lnTo>
                  <a:pt x="7619753" y="595066"/>
                </a:lnTo>
                <a:cubicBezTo>
                  <a:pt x="7619187" y="591293"/>
                  <a:pt x="7619160" y="587507"/>
                  <a:pt x="7619160" y="583715"/>
                </a:cubicBezTo>
                <a:cubicBezTo>
                  <a:pt x="7619160" y="578078"/>
                  <a:pt x="7619219" y="572454"/>
                  <a:pt x="7620531" y="566868"/>
                </a:cubicBezTo>
                <a:cubicBezTo>
                  <a:pt x="7620488" y="535786"/>
                  <a:pt x="7622938" y="505143"/>
                  <a:pt x="7627995" y="475137"/>
                </a:cubicBezTo>
                <a:lnTo>
                  <a:pt x="7628535" y="468500"/>
                </a:lnTo>
                <a:cubicBezTo>
                  <a:pt x="7628704" y="468495"/>
                  <a:pt x="7628873" y="468490"/>
                  <a:pt x="7629040" y="468437"/>
                </a:cubicBezTo>
                <a:cubicBezTo>
                  <a:pt x="7655343" y="285283"/>
                  <a:pt x="7744803" y="121704"/>
                  <a:pt x="7876547" y="0"/>
                </a:cubicBezTo>
                <a:close/>
                <a:moveTo>
                  <a:pt x="6802727" y="0"/>
                </a:moveTo>
                <a:lnTo>
                  <a:pt x="6936742" y="0"/>
                </a:lnTo>
                <a:cubicBezTo>
                  <a:pt x="7014638" y="226290"/>
                  <a:pt x="7211228" y="399791"/>
                  <a:pt x="7455280" y="451830"/>
                </a:cubicBezTo>
                <a:cubicBezTo>
                  <a:pt x="7417429" y="260867"/>
                  <a:pt x="7298020" y="98005"/>
                  <a:pt x="7132550" y="0"/>
                </a:cubicBezTo>
                <a:lnTo>
                  <a:pt x="7341259" y="0"/>
                </a:lnTo>
                <a:cubicBezTo>
                  <a:pt x="7473003" y="121704"/>
                  <a:pt x="7562464" y="285283"/>
                  <a:pt x="7588766" y="468437"/>
                </a:cubicBezTo>
                <a:cubicBezTo>
                  <a:pt x="7588934" y="468490"/>
                  <a:pt x="7589103" y="468495"/>
                  <a:pt x="7589272" y="468500"/>
                </a:cubicBezTo>
                <a:lnTo>
                  <a:pt x="7589812" y="475137"/>
                </a:lnTo>
                <a:cubicBezTo>
                  <a:pt x="7594869" y="505143"/>
                  <a:pt x="7597319" y="535786"/>
                  <a:pt x="7597276" y="566868"/>
                </a:cubicBezTo>
                <a:cubicBezTo>
                  <a:pt x="7598588" y="572454"/>
                  <a:pt x="7598647" y="578078"/>
                  <a:pt x="7598647" y="583715"/>
                </a:cubicBezTo>
                <a:cubicBezTo>
                  <a:pt x="7598647" y="587507"/>
                  <a:pt x="7598620" y="591293"/>
                  <a:pt x="7598054" y="595066"/>
                </a:cubicBezTo>
                <a:lnTo>
                  <a:pt x="7597555" y="595033"/>
                </a:lnTo>
                <a:lnTo>
                  <a:pt x="7597529" y="595524"/>
                </a:lnTo>
                <a:lnTo>
                  <a:pt x="7580411" y="593911"/>
                </a:lnTo>
                <a:cubicBezTo>
                  <a:pt x="7548036" y="593388"/>
                  <a:pt x="7516156" y="590430"/>
                  <a:pt x="7484984" y="584920"/>
                </a:cubicBezTo>
                <a:cubicBezTo>
                  <a:pt x="7479407" y="585336"/>
                  <a:pt x="7474078" y="584395"/>
                  <a:pt x="7468767" y="583392"/>
                </a:cubicBezTo>
                <a:lnTo>
                  <a:pt x="7468651" y="582253"/>
                </a:lnTo>
                <a:cubicBezTo>
                  <a:pt x="7146776" y="529393"/>
                  <a:pt x="6887504" y="299826"/>
                  <a:pt x="6802727" y="0"/>
                </a:cubicBezTo>
                <a:close/>
                <a:moveTo>
                  <a:pt x="6184397" y="0"/>
                </a:moveTo>
                <a:lnTo>
                  <a:pt x="6393106" y="0"/>
                </a:lnTo>
                <a:cubicBezTo>
                  <a:pt x="6227636" y="98005"/>
                  <a:pt x="6108227" y="260867"/>
                  <a:pt x="6070376" y="451830"/>
                </a:cubicBezTo>
                <a:cubicBezTo>
                  <a:pt x="6314429" y="399791"/>
                  <a:pt x="6511018" y="226290"/>
                  <a:pt x="6588914" y="0"/>
                </a:cubicBezTo>
                <a:lnTo>
                  <a:pt x="6722931" y="0"/>
                </a:lnTo>
                <a:cubicBezTo>
                  <a:pt x="6638152" y="299826"/>
                  <a:pt x="6378880" y="529393"/>
                  <a:pt x="6057005" y="582253"/>
                </a:cubicBezTo>
                <a:lnTo>
                  <a:pt x="6056889" y="583392"/>
                </a:lnTo>
                <a:cubicBezTo>
                  <a:pt x="6051578" y="584395"/>
                  <a:pt x="6046249" y="585336"/>
                  <a:pt x="6040672" y="584920"/>
                </a:cubicBezTo>
                <a:cubicBezTo>
                  <a:pt x="6009500" y="590430"/>
                  <a:pt x="5977620" y="593388"/>
                  <a:pt x="5945246" y="593911"/>
                </a:cubicBezTo>
                <a:lnTo>
                  <a:pt x="5928127" y="595524"/>
                </a:lnTo>
                <a:lnTo>
                  <a:pt x="5928101" y="595033"/>
                </a:lnTo>
                <a:lnTo>
                  <a:pt x="5927602" y="595066"/>
                </a:lnTo>
                <a:cubicBezTo>
                  <a:pt x="5927036" y="591293"/>
                  <a:pt x="5927009" y="587507"/>
                  <a:pt x="5927009" y="583715"/>
                </a:cubicBezTo>
                <a:cubicBezTo>
                  <a:pt x="5927009" y="578078"/>
                  <a:pt x="5927068" y="572454"/>
                  <a:pt x="5928380" y="566868"/>
                </a:cubicBezTo>
                <a:cubicBezTo>
                  <a:pt x="5928338" y="535786"/>
                  <a:pt x="5930787" y="505143"/>
                  <a:pt x="5935844" y="475137"/>
                </a:cubicBezTo>
                <a:lnTo>
                  <a:pt x="5936384" y="468500"/>
                </a:lnTo>
                <a:cubicBezTo>
                  <a:pt x="5936553" y="468495"/>
                  <a:pt x="5936722" y="468490"/>
                  <a:pt x="5936890" y="468437"/>
                </a:cubicBezTo>
                <a:cubicBezTo>
                  <a:pt x="5963192" y="285283"/>
                  <a:pt x="6052653" y="121703"/>
                  <a:pt x="6184397" y="0"/>
                </a:cubicBezTo>
                <a:close/>
                <a:moveTo>
                  <a:pt x="5110576" y="0"/>
                </a:moveTo>
                <a:lnTo>
                  <a:pt x="5244592" y="0"/>
                </a:lnTo>
                <a:cubicBezTo>
                  <a:pt x="5322488" y="226290"/>
                  <a:pt x="5519077" y="399791"/>
                  <a:pt x="5763129" y="451830"/>
                </a:cubicBezTo>
                <a:cubicBezTo>
                  <a:pt x="5725278" y="260867"/>
                  <a:pt x="5605869" y="98005"/>
                  <a:pt x="5440399" y="0"/>
                </a:cubicBezTo>
                <a:lnTo>
                  <a:pt x="5649109" y="0"/>
                </a:lnTo>
                <a:cubicBezTo>
                  <a:pt x="5780853" y="121704"/>
                  <a:pt x="5870314" y="285283"/>
                  <a:pt x="5896616" y="468437"/>
                </a:cubicBezTo>
                <a:cubicBezTo>
                  <a:pt x="5896783" y="468490"/>
                  <a:pt x="5896953" y="468495"/>
                  <a:pt x="5897121" y="468500"/>
                </a:cubicBezTo>
                <a:lnTo>
                  <a:pt x="5897662" y="475137"/>
                </a:lnTo>
                <a:cubicBezTo>
                  <a:pt x="5902718" y="505143"/>
                  <a:pt x="5905168" y="535786"/>
                  <a:pt x="5905126" y="566868"/>
                </a:cubicBezTo>
                <a:cubicBezTo>
                  <a:pt x="5906438" y="572454"/>
                  <a:pt x="5906496" y="578078"/>
                  <a:pt x="5906496" y="583715"/>
                </a:cubicBezTo>
                <a:cubicBezTo>
                  <a:pt x="5906496" y="587507"/>
                  <a:pt x="5906469" y="591293"/>
                  <a:pt x="5905903" y="595066"/>
                </a:cubicBezTo>
                <a:lnTo>
                  <a:pt x="5905404" y="595033"/>
                </a:lnTo>
                <a:lnTo>
                  <a:pt x="5905378" y="595524"/>
                </a:lnTo>
                <a:lnTo>
                  <a:pt x="5888260" y="593911"/>
                </a:lnTo>
                <a:cubicBezTo>
                  <a:pt x="5855886" y="593388"/>
                  <a:pt x="5824005" y="590430"/>
                  <a:pt x="5792833" y="584920"/>
                </a:cubicBezTo>
                <a:cubicBezTo>
                  <a:pt x="5787256" y="585336"/>
                  <a:pt x="5781927" y="584395"/>
                  <a:pt x="5776617" y="583392"/>
                </a:cubicBezTo>
                <a:lnTo>
                  <a:pt x="5776501" y="582253"/>
                </a:lnTo>
                <a:cubicBezTo>
                  <a:pt x="5454626" y="529393"/>
                  <a:pt x="5195354" y="299826"/>
                  <a:pt x="5110576" y="0"/>
                </a:cubicBezTo>
                <a:close/>
                <a:moveTo>
                  <a:pt x="4492246" y="0"/>
                </a:moveTo>
                <a:lnTo>
                  <a:pt x="4700955" y="0"/>
                </a:lnTo>
                <a:cubicBezTo>
                  <a:pt x="4535485" y="98005"/>
                  <a:pt x="4416076" y="260867"/>
                  <a:pt x="4378225" y="451830"/>
                </a:cubicBezTo>
                <a:cubicBezTo>
                  <a:pt x="4622279" y="399791"/>
                  <a:pt x="4818867" y="226290"/>
                  <a:pt x="4896763" y="0"/>
                </a:cubicBezTo>
                <a:lnTo>
                  <a:pt x="5030779" y="0"/>
                </a:lnTo>
                <a:cubicBezTo>
                  <a:pt x="4946001" y="299826"/>
                  <a:pt x="4686729" y="529393"/>
                  <a:pt x="4364853" y="582253"/>
                </a:cubicBezTo>
                <a:lnTo>
                  <a:pt x="4364737" y="583392"/>
                </a:lnTo>
                <a:cubicBezTo>
                  <a:pt x="4359427" y="584395"/>
                  <a:pt x="4354098" y="585336"/>
                  <a:pt x="4348521" y="584920"/>
                </a:cubicBezTo>
                <a:cubicBezTo>
                  <a:pt x="4317350" y="590430"/>
                  <a:pt x="4285468" y="593388"/>
                  <a:pt x="4253094" y="593911"/>
                </a:cubicBezTo>
                <a:lnTo>
                  <a:pt x="4235976" y="595524"/>
                </a:lnTo>
                <a:lnTo>
                  <a:pt x="4235950" y="595033"/>
                </a:lnTo>
                <a:lnTo>
                  <a:pt x="4235451" y="595066"/>
                </a:lnTo>
                <a:cubicBezTo>
                  <a:pt x="4234885" y="591293"/>
                  <a:pt x="4234858" y="587507"/>
                  <a:pt x="4234858" y="583715"/>
                </a:cubicBezTo>
                <a:cubicBezTo>
                  <a:pt x="4234858" y="578078"/>
                  <a:pt x="4234916" y="572454"/>
                  <a:pt x="4236228" y="566868"/>
                </a:cubicBezTo>
                <a:cubicBezTo>
                  <a:pt x="4236186" y="535786"/>
                  <a:pt x="4238636" y="505143"/>
                  <a:pt x="4243692" y="475137"/>
                </a:cubicBezTo>
                <a:lnTo>
                  <a:pt x="4244233" y="468500"/>
                </a:lnTo>
                <a:cubicBezTo>
                  <a:pt x="4244401" y="468495"/>
                  <a:pt x="4244571" y="468490"/>
                  <a:pt x="4244738" y="468437"/>
                </a:cubicBezTo>
                <a:cubicBezTo>
                  <a:pt x="4271041" y="285283"/>
                  <a:pt x="4360502" y="121704"/>
                  <a:pt x="4492246" y="0"/>
                </a:cubicBezTo>
                <a:close/>
                <a:moveTo>
                  <a:pt x="3418424" y="0"/>
                </a:moveTo>
                <a:lnTo>
                  <a:pt x="3552441" y="0"/>
                </a:lnTo>
                <a:cubicBezTo>
                  <a:pt x="3630337" y="226291"/>
                  <a:pt x="3826926" y="399791"/>
                  <a:pt x="4070978" y="451830"/>
                </a:cubicBezTo>
                <a:cubicBezTo>
                  <a:pt x="4033127" y="260867"/>
                  <a:pt x="3913719" y="98005"/>
                  <a:pt x="3748249" y="0"/>
                </a:cubicBezTo>
                <a:lnTo>
                  <a:pt x="3956957" y="0"/>
                </a:lnTo>
                <a:cubicBezTo>
                  <a:pt x="4088702" y="121703"/>
                  <a:pt x="4178162" y="285283"/>
                  <a:pt x="4204464" y="468437"/>
                </a:cubicBezTo>
                <a:cubicBezTo>
                  <a:pt x="4204632" y="468490"/>
                  <a:pt x="4204801" y="468495"/>
                  <a:pt x="4204970" y="468499"/>
                </a:cubicBezTo>
                <a:lnTo>
                  <a:pt x="4205510" y="475137"/>
                </a:lnTo>
                <a:cubicBezTo>
                  <a:pt x="4210567" y="505143"/>
                  <a:pt x="4213016" y="535786"/>
                  <a:pt x="4212974" y="566868"/>
                </a:cubicBezTo>
                <a:cubicBezTo>
                  <a:pt x="4214286" y="572454"/>
                  <a:pt x="4214345" y="578078"/>
                  <a:pt x="4214345" y="583715"/>
                </a:cubicBezTo>
                <a:cubicBezTo>
                  <a:pt x="4214345" y="587508"/>
                  <a:pt x="4214318" y="591293"/>
                  <a:pt x="4213752" y="595066"/>
                </a:cubicBezTo>
                <a:lnTo>
                  <a:pt x="4213253" y="595033"/>
                </a:lnTo>
                <a:lnTo>
                  <a:pt x="4213227" y="595524"/>
                </a:lnTo>
                <a:lnTo>
                  <a:pt x="4196108" y="593911"/>
                </a:lnTo>
                <a:cubicBezTo>
                  <a:pt x="4163734" y="593388"/>
                  <a:pt x="4131854" y="590430"/>
                  <a:pt x="4100682" y="584920"/>
                </a:cubicBezTo>
                <a:cubicBezTo>
                  <a:pt x="4095105" y="585336"/>
                  <a:pt x="4089776" y="584395"/>
                  <a:pt x="4084465" y="583392"/>
                </a:cubicBezTo>
                <a:lnTo>
                  <a:pt x="4084349" y="582253"/>
                </a:lnTo>
                <a:cubicBezTo>
                  <a:pt x="3762475" y="529393"/>
                  <a:pt x="3503203" y="299826"/>
                  <a:pt x="3418424" y="0"/>
                </a:cubicBezTo>
                <a:close/>
                <a:moveTo>
                  <a:pt x="2800095" y="0"/>
                </a:moveTo>
                <a:lnTo>
                  <a:pt x="3008804" y="0"/>
                </a:lnTo>
                <a:cubicBezTo>
                  <a:pt x="2843334" y="98005"/>
                  <a:pt x="2723925" y="260867"/>
                  <a:pt x="2686074" y="451830"/>
                </a:cubicBezTo>
                <a:cubicBezTo>
                  <a:pt x="2930126" y="399791"/>
                  <a:pt x="3126716" y="226291"/>
                  <a:pt x="3204612" y="0"/>
                </a:cubicBezTo>
                <a:lnTo>
                  <a:pt x="3338628" y="0"/>
                </a:lnTo>
                <a:cubicBezTo>
                  <a:pt x="3253850" y="299826"/>
                  <a:pt x="2994578" y="529393"/>
                  <a:pt x="2672703" y="582253"/>
                </a:cubicBezTo>
                <a:lnTo>
                  <a:pt x="2672586" y="583392"/>
                </a:lnTo>
                <a:cubicBezTo>
                  <a:pt x="2667276" y="584395"/>
                  <a:pt x="2661947" y="585336"/>
                  <a:pt x="2656370" y="584920"/>
                </a:cubicBezTo>
                <a:cubicBezTo>
                  <a:pt x="2625198" y="590430"/>
                  <a:pt x="2593318" y="593388"/>
                  <a:pt x="2560943" y="593911"/>
                </a:cubicBezTo>
                <a:lnTo>
                  <a:pt x="2543825" y="595524"/>
                </a:lnTo>
                <a:lnTo>
                  <a:pt x="2543799" y="595033"/>
                </a:lnTo>
                <a:lnTo>
                  <a:pt x="2543300" y="595066"/>
                </a:lnTo>
                <a:cubicBezTo>
                  <a:pt x="2542734" y="591293"/>
                  <a:pt x="2542707" y="587507"/>
                  <a:pt x="2542707" y="583715"/>
                </a:cubicBezTo>
                <a:cubicBezTo>
                  <a:pt x="2542707" y="578078"/>
                  <a:pt x="2542765" y="572454"/>
                  <a:pt x="2544077" y="566868"/>
                </a:cubicBezTo>
                <a:cubicBezTo>
                  <a:pt x="2544035" y="535786"/>
                  <a:pt x="2546485" y="505143"/>
                  <a:pt x="2551541" y="475137"/>
                </a:cubicBezTo>
                <a:lnTo>
                  <a:pt x="2552082" y="468499"/>
                </a:lnTo>
                <a:cubicBezTo>
                  <a:pt x="2552250" y="468495"/>
                  <a:pt x="2552420" y="468490"/>
                  <a:pt x="2552587" y="468437"/>
                </a:cubicBezTo>
                <a:cubicBezTo>
                  <a:pt x="2578890" y="285283"/>
                  <a:pt x="2668350" y="121703"/>
                  <a:pt x="2800095" y="0"/>
                </a:cubicBezTo>
                <a:close/>
                <a:moveTo>
                  <a:pt x="1726273" y="0"/>
                </a:moveTo>
                <a:lnTo>
                  <a:pt x="1860290" y="0"/>
                </a:lnTo>
                <a:cubicBezTo>
                  <a:pt x="1938186" y="226291"/>
                  <a:pt x="2134775" y="399791"/>
                  <a:pt x="2378827" y="451830"/>
                </a:cubicBezTo>
                <a:cubicBezTo>
                  <a:pt x="2340976" y="260867"/>
                  <a:pt x="2221567" y="98005"/>
                  <a:pt x="2056098" y="0"/>
                </a:cubicBezTo>
                <a:lnTo>
                  <a:pt x="2264806" y="0"/>
                </a:lnTo>
                <a:cubicBezTo>
                  <a:pt x="2396551" y="121703"/>
                  <a:pt x="2486011" y="285283"/>
                  <a:pt x="2512313" y="468437"/>
                </a:cubicBezTo>
                <a:cubicBezTo>
                  <a:pt x="2512481" y="468490"/>
                  <a:pt x="2512650" y="468495"/>
                  <a:pt x="2512819" y="468499"/>
                </a:cubicBezTo>
                <a:lnTo>
                  <a:pt x="2513359" y="475137"/>
                </a:lnTo>
                <a:cubicBezTo>
                  <a:pt x="2518416" y="505143"/>
                  <a:pt x="2520865" y="535786"/>
                  <a:pt x="2520823" y="566868"/>
                </a:cubicBezTo>
                <a:cubicBezTo>
                  <a:pt x="2522135" y="572454"/>
                  <a:pt x="2522194" y="578078"/>
                  <a:pt x="2522194" y="583715"/>
                </a:cubicBezTo>
                <a:cubicBezTo>
                  <a:pt x="2522194" y="587508"/>
                  <a:pt x="2522167" y="591293"/>
                  <a:pt x="2521601" y="595066"/>
                </a:cubicBezTo>
                <a:lnTo>
                  <a:pt x="2521102" y="595033"/>
                </a:lnTo>
                <a:lnTo>
                  <a:pt x="2521076" y="595524"/>
                </a:lnTo>
                <a:lnTo>
                  <a:pt x="2503957" y="593911"/>
                </a:lnTo>
                <a:cubicBezTo>
                  <a:pt x="2471583" y="593388"/>
                  <a:pt x="2439703" y="590430"/>
                  <a:pt x="2408531" y="584920"/>
                </a:cubicBezTo>
                <a:cubicBezTo>
                  <a:pt x="2402954" y="585336"/>
                  <a:pt x="2397625" y="584395"/>
                  <a:pt x="2392314" y="583392"/>
                </a:cubicBezTo>
                <a:lnTo>
                  <a:pt x="2392198" y="582253"/>
                </a:lnTo>
                <a:cubicBezTo>
                  <a:pt x="2070324" y="529393"/>
                  <a:pt x="1811051" y="299826"/>
                  <a:pt x="1726273" y="0"/>
                </a:cubicBezTo>
                <a:close/>
                <a:moveTo>
                  <a:pt x="1107944" y="0"/>
                </a:moveTo>
                <a:lnTo>
                  <a:pt x="1316652" y="0"/>
                </a:lnTo>
                <a:cubicBezTo>
                  <a:pt x="1151183" y="98005"/>
                  <a:pt x="1031774" y="260867"/>
                  <a:pt x="993923" y="451830"/>
                </a:cubicBezTo>
                <a:cubicBezTo>
                  <a:pt x="1237975" y="399791"/>
                  <a:pt x="1434564" y="226291"/>
                  <a:pt x="1512461" y="0"/>
                </a:cubicBezTo>
                <a:lnTo>
                  <a:pt x="1646477" y="0"/>
                </a:lnTo>
                <a:cubicBezTo>
                  <a:pt x="1561699" y="299826"/>
                  <a:pt x="1302427" y="529393"/>
                  <a:pt x="980552" y="582253"/>
                </a:cubicBezTo>
                <a:lnTo>
                  <a:pt x="980435" y="583392"/>
                </a:lnTo>
                <a:cubicBezTo>
                  <a:pt x="975125" y="584395"/>
                  <a:pt x="969796" y="585336"/>
                  <a:pt x="964219" y="584920"/>
                </a:cubicBezTo>
                <a:cubicBezTo>
                  <a:pt x="933047" y="590430"/>
                  <a:pt x="901167" y="593388"/>
                  <a:pt x="868792" y="593911"/>
                </a:cubicBezTo>
                <a:lnTo>
                  <a:pt x="851674" y="595524"/>
                </a:lnTo>
                <a:lnTo>
                  <a:pt x="851648" y="595033"/>
                </a:lnTo>
                <a:lnTo>
                  <a:pt x="851149" y="595066"/>
                </a:lnTo>
                <a:cubicBezTo>
                  <a:pt x="850583" y="591293"/>
                  <a:pt x="850556" y="587507"/>
                  <a:pt x="850556" y="583715"/>
                </a:cubicBezTo>
                <a:cubicBezTo>
                  <a:pt x="850556" y="578078"/>
                  <a:pt x="850614" y="572454"/>
                  <a:pt x="851926" y="566868"/>
                </a:cubicBezTo>
                <a:cubicBezTo>
                  <a:pt x="851884" y="535786"/>
                  <a:pt x="854334" y="505143"/>
                  <a:pt x="859390" y="475137"/>
                </a:cubicBezTo>
                <a:lnTo>
                  <a:pt x="859931" y="468499"/>
                </a:lnTo>
                <a:cubicBezTo>
                  <a:pt x="860099" y="468495"/>
                  <a:pt x="860269" y="468490"/>
                  <a:pt x="860436" y="468437"/>
                </a:cubicBezTo>
                <a:cubicBezTo>
                  <a:pt x="886739" y="285283"/>
                  <a:pt x="976199" y="121704"/>
                  <a:pt x="1107944" y="0"/>
                </a:cubicBezTo>
                <a:close/>
                <a:moveTo>
                  <a:pt x="34122" y="0"/>
                </a:moveTo>
                <a:lnTo>
                  <a:pt x="168138" y="0"/>
                </a:lnTo>
                <a:cubicBezTo>
                  <a:pt x="246034" y="226290"/>
                  <a:pt x="442624" y="399791"/>
                  <a:pt x="686676" y="451830"/>
                </a:cubicBezTo>
                <a:cubicBezTo>
                  <a:pt x="648825" y="260867"/>
                  <a:pt x="529416" y="98005"/>
                  <a:pt x="363946" y="0"/>
                </a:cubicBezTo>
                <a:lnTo>
                  <a:pt x="572655" y="0"/>
                </a:lnTo>
                <a:cubicBezTo>
                  <a:pt x="704400" y="121703"/>
                  <a:pt x="793860" y="285283"/>
                  <a:pt x="820162" y="468437"/>
                </a:cubicBezTo>
                <a:cubicBezTo>
                  <a:pt x="820330" y="468490"/>
                  <a:pt x="820499" y="468495"/>
                  <a:pt x="820668" y="468500"/>
                </a:cubicBezTo>
                <a:lnTo>
                  <a:pt x="821208" y="475137"/>
                </a:lnTo>
                <a:cubicBezTo>
                  <a:pt x="826265" y="505143"/>
                  <a:pt x="828714" y="535786"/>
                  <a:pt x="828672" y="566868"/>
                </a:cubicBezTo>
                <a:cubicBezTo>
                  <a:pt x="829984" y="572454"/>
                  <a:pt x="830043" y="578078"/>
                  <a:pt x="830043" y="583715"/>
                </a:cubicBezTo>
                <a:cubicBezTo>
                  <a:pt x="830043" y="587508"/>
                  <a:pt x="830016" y="591293"/>
                  <a:pt x="829450" y="595066"/>
                </a:cubicBezTo>
                <a:lnTo>
                  <a:pt x="828951" y="595033"/>
                </a:lnTo>
                <a:lnTo>
                  <a:pt x="828925" y="595524"/>
                </a:lnTo>
                <a:lnTo>
                  <a:pt x="811806" y="593911"/>
                </a:lnTo>
                <a:cubicBezTo>
                  <a:pt x="779432" y="593388"/>
                  <a:pt x="747552" y="590430"/>
                  <a:pt x="716380" y="584920"/>
                </a:cubicBezTo>
                <a:cubicBezTo>
                  <a:pt x="710803" y="585336"/>
                  <a:pt x="705474" y="584395"/>
                  <a:pt x="700163" y="583392"/>
                </a:cubicBezTo>
                <a:lnTo>
                  <a:pt x="700047" y="582253"/>
                </a:lnTo>
                <a:cubicBezTo>
                  <a:pt x="378172" y="529393"/>
                  <a:pt x="118900" y="299826"/>
                  <a:pt x="34122"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342900" y="4960137"/>
            <a:ext cx="5829300" cy="1463040"/>
          </a:xfrm>
        </p:spPr>
        <p:txBody>
          <a:bodyPr anchor="ctr">
            <a:normAutofit/>
          </a:bodyPr>
          <a:lstStyle>
            <a:lvl1pPr algn="r">
              <a:defRPr sz="4400" spc="200" baseline="0"/>
            </a:lvl1pPr>
          </a:lstStyle>
          <a:p>
            <a:r>
              <a:rPr lang="en-US" smtClean="0"/>
              <a:t>Click to edit Master title style</a:t>
            </a:r>
            <a:endParaRPr lang="en-US" dirty="0"/>
          </a:p>
        </p:txBody>
      </p:sp>
      <p:sp>
        <p:nvSpPr>
          <p:cNvPr id="3" name="Subtitle 2"/>
          <p:cNvSpPr>
            <a:spLocks noGrp="1"/>
          </p:cNvSpPr>
          <p:nvPr>
            <p:ph type="subTitle" idx="1"/>
          </p:nvPr>
        </p:nvSpPr>
        <p:spPr>
          <a:xfrm>
            <a:off x="6457950" y="4960137"/>
            <a:ext cx="2400300" cy="1463040"/>
          </a:xfrm>
        </p:spPr>
        <p:txBody>
          <a:bodyPr lIns="91440" rIns="91440" anchor="ctr">
            <a:normAutofit/>
          </a:bodyPr>
          <a:lstStyle>
            <a:lvl1pPr marL="0" indent="0" algn="l">
              <a:lnSpc>
                <a:spcPct val="100000"/>
              </a:lnSpc>
              <a:spcBef>
                <a:spcPts val="0"/>
              </a:spcBef>
              <a:buNone/>
              <a:defRPr sz="1600">
                <a:solidFill>
                  <a:schemeClr val="tx1">
                    <a:lumMod val="95000"/>
                    <a:lumOff val="5000"/>
                  </a:schemeClr>
                </a:solidFill>
              </a:defRPr>
            </a:lvl1pPr>
            <a:lvl2pPr marL="457200" indent="0" algn="ctr">
              <a:buNone/>
              <a:defRPr sz="1600"/>
            </a:lvl2pPr>
            <a:lvl3pPr marL="914400" indent="0" algn="ctr">
              <a:buNone/>
              <a:defRPr sz="16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lvl1pPr algn="l">
              <a:defRPr/>
            </a:lvl1pPr>
          </a:lstStyle>
          <a:p>
            <a:fld id="{682A5DCA-3C72-46A8-B0C1-6941CC398E8D}" type="datetimeFigureOut">
              <a:rPr lang="en-US" smtClean="0"/>
              <a:t>10/16/2022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E13BF13-AC8D-4154-A2A4-4314CA91109D}" type="slidenum">
              <a:rPr lang="en-US" smtClean="0"/>
              <a:t>‹#›</a:t>
            </a:fld>
            <a:endParaRPr lang="en-US"/>
          </a:p>
        </p:txBody>
      </p:sp>
      <p:cxnSp>
        <p:nvCxnSpPr>
          <p:cNvPr id="8" name="Straight Connector 7"/>
          <p:cNvCxnSpPr/>
          <p:nvPr/>
        </p:nvCxnSpPr>
        <p:spPr>
          <a:xfrm flipV="1">
            <a:off x="6290132" y="5264106"/>
            <a:ext cx="0" cy="914400"/>
          </a:xfrm>
          <a:prstGeom prst="line">
            <a:avLst/>
          </a:prstGeom>
          <a:ln w="190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53578610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682A5DCA-3C72-46A8-B0C1-6941CC398E8D}" type="datetimeFigureOut">
              <a:rPr lang="en-US" smtClean="0"/>
              <a:t>10/16/2022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pPr>
              <a:defRPr/>
            </a:pPr>
            <a:fld id="{9AC3305F-35F4-4D38-853F-6972B7651A04}" type="slidenum">
              <a:rPr lang="en-US" smtClean="0"/>
              <a:pPr>
                <a:defRPr/>
              </a:pPr>
              <a:t>‹#›</a:t>
            </a:fld>
            <a:endParaRPr lang="en-US"/>
          </a:p>
        </p:txBody>
      </p:sp>
    </p:spTree>
    <p:extLst>
      <p:ext uri="{BB962C8B-B14F-4D97-AF65-F5344CB8AC3E}">
        <p14:creationId xmlns:p14="http://schemas.microsoft.com/office/powerpoint/2010/main" val="311103641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6" y="762000"/>
            <a:ext cx="1971675" cy="5410200"/>
          </a:xfrm>
        </p:spPr>
        <p:txBody>
          <a:bodyPr vert="eaVert" lIns="45720" tIns="91440" rIns="45720" bIns="91440"/>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742951" y="762000"/>
            <a:ext cx="5686425" cy="5410200"/>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682A5DCA-3C72-46A8-B0C1-6941CC398E8D}" type="datetimeFigureOut">
              <a:rPr lang="en-US" smtClean="0"/>
              <a:t>10/16/2022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pPr>
              <a:defRPr/>
            </a:pPr>
            <a:fld id="{0DA1C06C-5FA2-4438-B070-4F16D45DBAED}" type="slidenum">
              <a:rPr lang="en-US" smtClean="0"/>
              <a:pPr>
                <a:defRPr/>
              </a:pPr>
              <a:t>‹#›</a:t>
            </a:fld>
            <a:endParaRPr lang="en-US"/>
          </a:p>
        </p:txBody>
      </p:sp>
      <p:cxnSp>
        <p:nvCxnSpPr>
          <p:cNvPr id="7" name="Straight Connector 6"/>
          <p:cNvCxnSpPr/>
          <p:nvPr/>
        </p:nvCxnSpPr>
        <p:spPr>
          <a:xfrm rot="5400000" flipV="1">
            <a:off x="7543800" y="173563"/>
            <a:ext cx="0" cy="6858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9521880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9" name="Rectangle 8"/>
          <p:cNvSpPr/>
          <p:nvPr/>
        </p:nvSpPr>
        <p:spPr>
          <a:xfrm>
            <a:off x="0" y="0"/>
            <a:ext cx="9144000" cy="4572001"/>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Freeform 9"/>
          <p:cNvSpPr/>
          <p:nvPr/>
        </p:nvSpPr>
        <p:spPr>
          <a:xfrm>
            <a:off x="4762" y="0"/>
            <a:ext cx="9139239" cy="4572001"/>
          </a:xfrm>
          <a:custGeom>
            <a:avLst/>
            <a:gdLst/>
            <a:ahLst/>
            <a:cxnLst/>
            <a:rect l="l" t="t" r="r" b="b"/>
            <a:pathLst>
              <a:path w="9139239" h="4572001">
                <a:moveTo>
                  <a:pt x="9139239" y="4171458"/>
                </a:moveTo>
                <a:lnTo>
                  <a:pt x="9139239" y="4479120"/>
                </a:lnTo>
                <a:lnTo>
                  <a:pt x="9061857" y="4572001"/>
                </a:lnTo>
                <a:lnTo>
                  <a:pt x="8867616" y="4572001"/>
                </a:lnTo>
                <a:cubicBezTo>
                  <a:pt x="8974940" y="4496648"/>
                  <a:pt x="9059271" y="4392377"/>
                  <a:pt x="9109281" y="4270954"/>
                </a:cubicBezTo>
                <a:close/>
                <a:moveTo>
                  <a:pt x="9139239" y="4017903"/>
                </a:moveTo>
                <a:lnTo>
                  <a:pt x="9139239" y="4146549"/>
                </a:lnTo>
                <a:lnTo>
                  <a:pt x="9061849" y="4168266"/>
                </a:lnTo>
                <a:cubicBezTo>
                  <a:pt x="8867508" y="4236060"/>
                  <a:pt x="8712637" y="4384208"/>
                  <a:pt x="8639677" y="4572001"/>
                </a:cubicBezTo>
                <a:lnTo>
                  <a:pt x="8502130" y="4572001"/>
                </a:lnTo>
                <a:cubicBezTo>
                  <a:pt x="8583823" y="4319597"/>
                  <a:pt x="8787913" y="4120306"/>
                  <a:pt x="9046727" y="4039822"/>
                </a:cubicBezTo>
                <a:close/>
                <a:moveTo>
                  <a:pt x="7620280" y="3999419"/>
                </a:moveTo>
                <a:lnTo>
                  <a:pt x="7637367" y="4001042"/>
                </a:lnTo>
                <a:cubicBezTo>
                  <a:pt x="7669753" y="4001569"/>
                  <a:pt x="7701646" y="4004550"/>
                  <a:pt x="7732829" y="4010107"/>
                </a:cubicBezTo>
                <a:cubicBezTo>
                  <a:pt x="7738405" y="4009688"/>
                  <a:pt x="7743733" y="4010636"/>
                  <a:pt x="7749042" y="4011646"/>
                </a:cubicBezTo>
                <a:lnTo>
                  <a:pt x="7749159" y="4012794"/>
                </a:lnTo>
                <a:cubicBezTo>
                  <a:pt x="8061238" y="4064450"/>
                  <a:pt x="8314467" y="4283539"/>
                  <a:pt x="8407830" y="4572001"/>
                </a:cubicBezTo>
                <a:lnTo>
                  <a:pt x="8270283" y="4572001"/>
                </a:lnTo>
                <a:cubicBezTo>
                  <a:pt x="8186900" y="4357380"/>
                  <a:pt x="7996531" y="4194541"/>
                  <a:pt x="7762529" y="4144250"/>
                </a:cubicBezTo>
                <a:cubicBezTo>
                  <a:pt x="7797023" y="4319651"/>
                  <a:pt x="7899246" y="4471530"/>
                  <a:pt x="8042344" y="4572001"/>
                </a:cubicBezTo>
                <a:lnTo>
                  <a:pt x="7848103" y="4572001"/>
                </a:lnTo>
                <a:cubicBezTo>
                  <a:pt x="7731971" y="4452596"/>
                  <a:pt x="7653409" y="4298519"/>
                  <a:pt x="7629044" y="4127511"/>
                </a:cubicBezTo>
                <a:cubicBezTo>
                  <a:pt x="7628876" y="4127458"/>
                  <a:pt x="7628708" y="4127453"/>
                  <a:pt x="7628538" y="4127448"/>
                </a:cubicBezTo>
                <a:lnTo>
                  <a:pt x="7628000" y="4120772"/>
                </a:lnTo>
                <a:cubicBezTo>
                  <a:pt x="7622941" y="4090522"/>
                  <a:pt x="7620490" y="4059631"/>
                  <a:pt x="7620533" y="4028296"/>
                </a:cubicBezTo>
                <a:cubicBezTo>
                  <a:pt x="7619221" y="4022668"/>
                  <a:pt x="7619162" y="4017001"/>
                  <a:pt x="7619162" y="4011320"/>
                </a:cubicBezTo>
                <a:lnTo>
                  <a:pt x="7619756" y="3999880"/>
                </a:lnTo>
                <a:lnTo>
                  <a:pt x="7620254" y="3999913"/>
                </a:lnTo>
                <a:close/>
                <a:moveTo>
                  <a:pt x="7597529" y="3999419"/>
                </a:moveTo>
                <a:lnTo>
                  <a:pt x="7597555" y="3999913"/>
                </a:lnTo>
                <a:lnTo>
                  <a:pt x="7598053" y="3999880"/>
                </a:lnTo>
                <a:lnTo>
                  <a:pt x="7598647" y="4011320"/>
                </a:lnTo>
                <a:cubicBezTo>
                  <a:pt x="7598647" y="4017001"/>
                  <a:pt x="7598588" y="4022668"/>
                  <a:pt x="7597276" y="4028296"/>
                </a:cubicBezTo>
                <a:cubicBezTo>
                  <a:pt x="7597319" y="4059631"/>
                  <a:pt x="7594868" y="4090522"/>
                  <a:pt x="7589809" y="4120772"/>
                </a:cubicBezTo>
                <a:lnTo>
                  <a:pt x="7589271" y="4127448"/>
                </a:lnTo>
                <a:cubicBezTo>
                  <a:pt x="7589101" y="4127453"/>
                  <a:pt x="7588933" y="4127458"/>
                  <a:pt x="7588765" y="4127511"/>
                </a:cubicBezTo>
                <a:cubicBezTo>
                  <a:pt x="7564400" y="4298519"/>
                  <a:pt x="7485838" y="4452596"/>
                  <a:pt x="7369706" y="4572001"/>
                </a:cubicBezTo>
                <a:lnTo>
                  <a:pt x="7175465" y="4572001"/>
                </a:lnTo>
                <a:cubicBezTo>
                  <a:pt x="7318563" y="4471530"/>
                  <a:pt x="7420786" y="4319651"/>
                  <a:pt x="7455280" y="4144250"/>
                </a:cubicBezTo>
                <a:cubicBezTo>
                  <a:pt x="7221278" y="4194541"/>
                  <a:pt x="7030909" y="4357380"/>
                  <a:pt x="6947526" y="4572001"/>
                </a:cubicBezTo>
                <a:lnTo>
                  <a:pt x="6809978" y="4572001"/>
                </a:lnTo>
                <a:cubicBezTo>
                  <a:pt x="6903341" y="4283539"/>
                  <a:pt x="7156571" y="4064450"/>
                  <a:pt x="7468650" y="4012794"/>
                </a:cubicBezTo>
                <a:lnTo>
                  <a:pt x="7468767" y="4011646"/>
                </a:lnTo>
                <a:cubicBezTo>
                  <a:pt x="7474076" y="4010636"/>
                  <a:pt x="7479404" y="4009688"/>
                  <a:pt x="7484980" y="4010107"/>
                </a:cubicBezTo>
                <a:cubicBezTo>
                  <a:pt x="7516163" y="4004550"/>
                  <a:pt x="7548056" y="4001569"/>
                  <a:pt x="7580442" y="4001042"/>
                </a:cubicBezTo>
                <a:close/>
                <a:moveTo>
                  <a:pt x="5928129" y="3999419"/>
                </a:moveTo>
                <a:lnTo>
                  <a:pt x="5945217" y="4001042"/>
                </a:lnTo>
                <a:cubicBezTo>
                  <a:pt x="5977602" y="4001569"/>
                  <a:pt x="6009495" y="4004550"/>
                  <a:pt x="6040678" y="4010107"/>
                </a:cubicBezTo>
                <a:cubicBezTo>
                  <a:pt x="6046254" y="4009688"/>
                  <a:pt x="6051582" y="4010636"/>
                  <a:pt x="6056891" y="4011646"/>
                </a:cubicBezTo>
                <a:lnTo>
                  <a:pt x="6057008" y="4012794"/>
                </a:lnTo>
                <a:cubicBezTo>
                  <a:pt x="6369087" y="4064450"/>
                  <a:pt x="6622316" y="4283539"/>
                  <a:pt x="6715680" y="4572001"/>
                </a:cubicBezTo>
                <a:lnTo>
                  <a:pt x="6578131" y="4572001"/>
                </a:lnTo>
                <a:cubicBezTo>
                  <a:pt x="6494748" y="4357380"/>
                  <a:pt x="6304380" y="4194541"/>
                  <a:pt x="6070378" y="4144250"/>
                </a:cubicBezTo>
                <a:cubicBezTo>
                  <a:pt x="6104872" y="4319650"/>
                  <a:pt x="6207095" y="4471530"/>
                  <a:pt x="6350192" y="4572001"/>
                </a:cubicBezTo>
                <a:lnTo>
                  <a:pt x="6155952" y="4572001"/>
                </a:lnTo>
                <a:cubicBezTo>
                  <a:pt x="6039820" y="4452596"/>
                  <a:pt x="5961257" y="4298519"/>
                  <a:pt x="5936893" y="4127511"/>
                </a:cubicBezTo>
                <a:cubicBezTo>
                  <a:pt x="5936725" y="4127458"/>
                  <a:pt x="5936557" y="4127453"/>
                  <a:pt x="5936387" y="4127448"/>
                </a:cubicBezTo>
                <a:lnTo>
                  <a:pt x="5935849" y="4120772"/>
                </a:lnTo>
                <a:cubicBezTo>
                  <a:pt x="5930790" y="4090522"/>
                  <a:pt x="5928340" y="4059631"/>
                  <a:pt x="5928382" y="4028296"/>
                </a:cubicBezTo>
                <a:cubicBezTo>
                  <a:pt x="5927070" y="4022668"/>
                  <a:pt x="5927011" y="4017001"/>
                  <a:pt x="5927011" y="4011320"/>
                </a:cubicBezTo>
                <a:lnTo>
                  <a:pt x="5927605" y="3999880"/>
                </a:lnTo>
                <a:lnTo>
                  <a:pt x="5928103" y="3999913"/>
                </a:lnTo>
                <a:close/>
                <a:moveTo>
                  <a:pt x="5905378" y="3999419"/>
                </a:moveTo>
                <a:lnTo>
                  <a:pt x="5905404" y="3999913"/>
                </a:lnTo>
                <a:lnTo>
                  <a:pt x="5905902" y="3999880"/>
                </a:lnTo>
                <a:lnTo>
                  <a:pt x="5906496" y="4011320"/>
                </a:lnTo>
                <a:cubicBezTo>
                  <a:pt x="5906496" y="4017001"/>
                  <a:pt x="5906437" y="4022668"/>
                  <a:pt x="5905125" y="4028296"/>
                </a:cubicBezTo>
                <a:cubicBezTo>
                  <a:pt x="5905167" y="4059631"/>
                  <a:pt x="5902717" y="4090522"/>
                  <a:pt x="5897658" y="4120772"/>
                </a:cubicBezTo>
                <a:lnTo>
                  <a:pt x="5897120" y="4127448"/>
                </a:lnTo>
                <a:cubicBezTo>
                  <a:pt x="5896950" y="4127453"/>
                  <a:pt x="5896782" y="4127458"/>
                  <a:pt x="5896614" y="4127511"/>
                </a:cubicBezTo>
                <a:cubicBezTo>
                  <a:pt x="5872249" y="4298519"/>
                  <a:pt x="5793686" y="4452596"/>
                  <a:pt x="5677555" y="4572001"/>
                </a:cubicBezTo>
                <a:lnTo>
                  <a:pt x="5483314" y="4572001"/>
                </a:lnTo>
                <a:cubicBezTo>
                  <a:pt x="5626412" y="4471530"/>
                  <a:pt x="5728635" y="4319650"/>
                  <a:pt x="5763129" y="4144250"/>
                </a:cubicBezTo>
                <a:cubicBezTo>
                  <a:pt x="5529126" y="4194541"/>
                  <a:pt x="5338758" y="4357380"/>
                  <a:pt x="5255375" y="4572001"/>
                </a:cubicBezTo>
                <a:lnTo>
                  <a:pt x="5117827" y="4572001"/>
                </a:lnTo>
                <a:cubicBezTo>
                  <a:pt x="5211190" y="4283539"/>
                  <a:pt x="5464420" y="4064450"/>
                  <a:pt x="5776499" y="4012794"/>
                </a:cubicBezTo>
                <a:lnTo>
                  <a:pt x="5776616" y="4011646"/>
                </a:lnTo>
                <a:cubicBezTo>
                  <a:pt x="5781926" y="4010636"/>
                  <a:pt x="5787253" y="4009688"/>
                  <a:pt x="5792829" y="4010107"/>
                </a:cubicBezTo>
                <a:cubicBezTo>
                  <a:pt x="5824012" y="4004550"/>
                  <a:pt x="5855905" y="4001569"/>
                  <a:pt x="5888290" y="4001042"/>
                </a:cubicBezTo>
                <a:close/>
                <a:moveTo>
                  <a:pt x="4235979" y="3999419"/>
                </a:moveTo>
                <a:lnTo>
                  <a:pt x="4253065" y="4001042"/>
                </a:lnTo>
                <a:cubicBezTo>
                  <a:pt x="4285451" y="4001569"/>
                  <a:pt x="4317343" y="4004550"/>
                  <a:pt x="4348528" y="4010107"/>
                </a:cubicBezTo>
                <a:cubicBezTo>
                  <a:pt x="4354104" y="4009688"/>
                  <a:pt x="4359431" y="4010636"/>
                  <a:pt x="4364739" y="4011646"/>
                </a:cubicBezTo>
                <a:lnTo>
                  <a:pt x="4364856" y="4012794"/>
                </a:lnTo>
                <a:cubicBezTo>
                  <a:pt x="4676936" y="4064450"/>
                  <a:pt x="4930165" y="4283539"/>
                  <a:pt x="5023528" y="4572001"/>
                </a:cubicBezTo>
                <a:lnTo>
                  <a:pt x="4885980" y="4572001"/>
                </a:lnTo>
                <a:cubicBezTo>
                  <a:pt x="4802597" y="4357380"/>
                  <a:pt x="4612229" y="4194541"/>
                  <a:pt x="4378227" y="4144250"/>
                </a:cubicBezTo>
                <a:cubicBezTo>
                  <a:pt x="4412722" y="4319651"/>
                  <a:pt x="4514944" y="4471530"/>
                  <a:pt x="4658041" y="4572001"/>
                </a:cubicBezTo>
                <a:lnTo>
                  <a:pt x="4463800" y="4572001"/>
                </a:lnTo>
                <a:cubicBezTo>
                  <a:pt x="4347669" y="4452596"/>
                  <a:pt x="4269106" y="4298519"/>
                  <a:pt x="4244741" y="4127511"/>
                </a:cubicBezTo>
                <a:cubicBezTo>
                  <a:pt x="4244574" y="4127458"/>
                  <a:pt x="4244405" y="4127453"/>
                  <a:pt x="4244236" y="4127448"/>
                </a:cubicBezTo>
                <a:lnTo>
                  <a:pt x="4243697" y="4120772"/>
                </a:lnTo>
                <a:cubicBezTo>
                  <a:pt x="4238639" y="4090522"/>
                  <a:pt x="4236188" y="4059631"/>
                  <a:pt x="4236230" y="4028296"/>
                </a:cubicBezTo>
                <a:cubicBezTo>
                  <a:pt x="4234918" y="4022668"/>
                  <a:pt x="4234860" y="4017001"/>
                  <a:pt x="4234860" y="4011320"/>
                </a:cubicBezTo>
                <a:lnTo>
                  <a:pt x="4235454" y="3999880"/>
                </a:lnTo>
                <a:lnTo>
                  <a:pt x="4235952" y="3999913"/>
                </a:lnTo>
                <a:close/>
                <a:moveTo>
                  <a:pt x="4213227" y="3999419"/>
                </a:moveTo>
                <a:lnTo>
                  <a:pt x="4213253" y="3999913"/>
                </a:lnTo>
                <a:lnTo>
                  <a:pt x="4213751" y="3999880"/>
                </a:lnTo>
                <a:lnTo>
                  <a:pt x="4214345" y="4011320"/>
                </a:lnTo>
                <a:cubicBezTo>
                  <a:pt x="4214345" y="4017001"/>
                  <a:pt x="4214286" y="4022668"/>
                  <a:pt x="4212974" y="4028296"/>
                </a:cubicBezTo>
                <a:cubicBezTo>
                  <a:pt x="4213016" y="4059631"/>
                  <a:pt x="4210566" y="4090522"/>
                  <a:pt x="4205507" y="4120772"/>
                </a:cubicBezTo>
                <a:lnTo>
                  <a:pt x="4204969" y="4127448"/>
                </a:lnTo>
                <a:cubicBezTo>
                  <a:pt x="4204799" y="4127453"/>
                  <a:pt x="4204631" y="4127458"/>
                  <a:pt x="4204463" y="4127511"/>
                </a:cubicBezTo>
                <a:cubicBezTo>
                  <a:pt x="4180098" y="4298519"/>
                  <a:pt x="4101535" y="4452596"/>
                  <a:pt x="3985404" y="4572001"/>
                </a:cubicBezTo>
                <a:lnTo>
                  <a:pt x="3791163" y="4572001"/>
                </a:lnTo>
                <a:cubicBezTo>
                  <a:pt x="3934261" y="4471530"/>
                  <a:pt x="4036484" y="4319651"/>
                  <a:pt x="4070978" y="4144250"/>
                </a:cubicBezTo>
                <a:cubicBezTo>
                  <a:pt x="3836975" y="4194541"/>
                  <a:pt x="3646607" y="4357380"/>
                  <a:pt x="3563224" y="4572001"/>
                </a:cubicBezTo>
                <a:lnTo>
                  <a:pt x="3425676" y="4572001"/>
                </a:lnTo>
                <a:cubicBezTo>
                  <a:pt x="3519039" y="4283539"/>
                  <a:pt x="3772269" y="4064450"/>
                  <a:pt x="4084348" y="4012794"/>
                </a:cubicBezTo>
                <a:lnTo>
                  <a:pt x="4084465" y="4011646"/>
                </a:lnTo>
                <a:cubicBezTo>
                  <a:pt x="4089774" y="4010636"/>
                  <a:pt x="4095102" y="4009688"/>
                  <a:pt x="4100678" y="4010107"/>
                </a:cubicBezTo>
                <a:cubicBezTo>
                  <a:pt x="4131861" y="4004550"/>
                  <a:pt x="4163754" y="4001569"/>
                  <a:pt x="4196139" y="4001042"/>
                </a:cubicBezTo>
                <a:close/>
                <a:moveTo>
                  <a:pt x="2543827" y="3999419"/>
                </a:moveTo>
                <a:lnTo>
                  <a:pt x="2560914" y="4001042"/>
                </a:lnTo>
                <a:cubicBezTo>
                  <a:pt x="2593300" y="4001569"/>
                  <a:pt x="2625192" y="4004550"/>
                  <a:pt x="2656376" y="4010107"/>
                </a:cubicBezTo>
                <a:cubicBezTo>
                  <a:pt x="2661952" y="4009688"/>
                  <a:pt x="2667280" y="4010636"/>
                  <a:pt x="2672588" y="4011646"/>
                </a:cubicBezTo>
                <a:lnTo>
                  <a:pt x="2672706" y="4012794"/>
                </a:lnTo>
                <a:cubicBezTo>
                  <a:pt x="2984785" y="4064450"/>
                  <a:pt x="3238014" y="4283539"/>
                  <a:pt x="3331377" y="4572001"/>
                </a:cubicBezTo>
                <a:lnTo>
                  <a:pt x="3193830" y="4572001"/>
                </a:lnTo>
                <a:cubicBezTo>
                  <a:pt x="3110446" y="4357380"/>
                  <a:pt x="2920078" y="4194541"/>
                  <a:pt x="2686076" y="4144250"/>
                </a:cubicBezTo>
                <a:cubicBezTo>
                  <a:pt x="2720570" y="4319650"/>
                  <a:pt x="2822793" y="4471530"/>
                  <a:pt x="2965890" y="4572001"/>
                </a:cubicBezTo>
                <a:lnTo>
                  <a:pt x="2771649" y="4572001"/>
                </a:lnTo>
                <a:cubicBezTo>
                  <a:pt x="2655518" y="4452596"/>
                  <a:pt x="2576955" y="4298519"/>
                  <a:pt x="2552590" y="4127511"/>
                </a:cubicBezTo>
                <a:cubicBezTo>
                  <a:pt x="2552423" y="4127458"/>
                  <a:pt x="2552254" y="4127453"/>
                  <a:pt x="2552085" y="4127448"/>
                </a:cubicBezTo>
                <a:lnTo>
                  <a:pt x="2551547" y="4120772"/>
                </a:lnTo>
                <a:cubicBezTo>
                  <a:pt x="2546488" y="4090522"/>
                  <a:pt x="2544037" y="4059631"/>
                  <a:pt x="2544079" y="4028296"/>
                </a:cubicBezTo>
                <a:cubicBezTo>
                  <a:pt x="2542767" y="4022668"/>
                  <a:pt x="2542709" y="4017001"/>
                  <a:pt x="2542709" y="4011320"/>
                </a:cubicBezTo>
                <a:lnTo>
                  <a:pt x="2543303" y="3999880"/>
                </a:lnTo>
                <a:lnTo>
                  <a:pt x="2543801" y="3999913"/>
                </a:lnTo>
                <a:close/>
                <a:moveTo>
                  <a:pt x="2521076" y="3999419"/>
                </a:moveTo>
                <a:lnTo>
                  <a:pt x="2521102" y="3999913"/>
                </a:lnTo>
                <a:lnTo>
                  <a:pt x="2521600" y="3999880"/>
                </a:lnTo>
                <a:lnTo>
                  <a:pt x="2522194" y="4011320"/>
                </a:lnTo>
                <a:cubicBezTo>
                  <a:pt x="2522194" y="4017001"/>
                  <a:pt x="2522135" y="4022668"/>
                  <a:pt x="2520823" y="4028296"/>
                </a:cubicBezTo>
                <a:cubicBezTo>
                  <a:pt x="2520865" y="4059631"/>
                  <a:pt x="2518415" y="4090522"/>
                  <a:pt x="2513356" y="4120772"/>
                </a:cubicBezTo>
                <a:lnTo>
                  <a:pt x="2512818" y="4127448"/>
                </a:lnTo>
                <a:cubicBezTo>
                  <a:pt x="2512648" y="4127453"/>
                  <a:pt x="2512480" y="4127458"/>
                  <a:pt x="2512312" y="4127511"/>
                </a:cubicBezTo>
                <a:cubicBezTo>
                  <a:pt x="2487947" y="4298519"/>
                  <a:pt x="2409385" y="4452596"/>
                  <a:pt x="2293253" y="4572001"/>
                </a:cubicBezTo>
                <a:lnTo>
                  <a:pt x="2099012" y="4572001"/>
                </a:lnTo>
                <a:cubicBezTo>
                  <a:pt x="2242110" y="4471530"/>
                  <a:pt x="2344333" y="4319651"/>
                  <a:pt x="2378827" y="4144250"/>
                </a:cubicBezTo>
                <a:cubicBezTo>
                  <a:pt x="2144825" y="4194541"/>
                  <a:pt x="1954456" y="4357380"/>
                  <a:pt x="1871073" y="4572001"/>
                </a:cubicBezTo>
                <a:lnTo>
                  <a:pt x="1733525" y="4572001"/>
                </a:lnTo>
                <a:cubicBezTo>
                  <a:pt x="1826888" y="4283539"/>
                  <a:pt x="2080118" y="4064450"/>
                  <a:pt x="2392197" y="4012794"/>
                </a:cubicBezTo>
                <a:lnTo>
                  <a:pt x="2392314" y="4011646"/>
                </a:lnTo>
                <a:cubicBezTo>
                  <a:pt x="2397623" y="4010636"/>
                  <a:pt x="2402951" y="4009688"/>
                  <a:pt x="2408527" y="4010107"/>
                </a:cubicBezTo>
                <a:cubicBezTo>
                  <a:pt x="2439710" y="4004550"/>
                  <a:pt x="2471603" y="4001569"/>
                  <a:pt x="2503988" y="4001042"/>
                </a:cubicBezTo>
                <a:close/>
                <a:moveTo>
                  <a:pt x="851676" y="3999419"/>
                </a:moveTo>
                <a:lnTo>
                  <a:pt x="868763" y="4001042"/>
                </a:lnTo>
                <a:cubicBezTo>
                  <a:pt x="901149" y="4001569"/>
                  <a:pt x="933041" y="4004550"/>
                  <a:pt x="964225" y="4010107"/>
                </a:cubicBezTo>
                <a:cubicBezTo>
                  <a:pt x="969801" y="4009688"/>
                  <a:pt x="975129" y="4010636"/>
                  <a:pt x="980437" y="4011646"/>
                </a:cubicBezTo>
                <a:lnTo>
                  <a:pt x="980555" y="4012794"/>
                </a:lnTo>
                <a:cubicBezTo>
                  <a:pt x="1292634" y="4064450"/>
                  <a:pt x="1545864" y="4283539"/>
                  <a:pt x="1639226" y="4572001"/>
                </a:cubicBezTo>
                <a:lnTo>
                  <a:pt x="1501679" y="4572001"/>
                </a:lnTo>
                <a:cubicBezTo>
                  <a:pt x="1418296" y="4357380"/>
                  <a:pt x="1227927" y="4194541"/>
                  <a:pt x="993925" y="4144250"/>
                </a:cubicBezTo>
                <a:cubicBezTo>
                  <a:pt x="1028419" y="4319651"/>
                  <a:pt x="1130642" y="4471530"/>
                  <a:pt x="1273740" y="4572001"/>
                </a:cubicBezTo>
                <a:lnTo>
                  <a:pt x="1079499" y="4572001"/>
                </a:lnTo>
                <a:cubicBezTo>
                  <a:pt x="963367" y="4452596"/>
                  <a:pt x="884804" y="4298519"/>
                  <a:pt x="860439" y="4127511"/>
                </a:cubicBezTo>
                <a:cubicBezTo>
                  <a:pt x="860272" y="4127458"/>
                  <a:pt x="860103" y="4127453"/>
                  <a:pt x="859934" y="4127448"/>
                </a:cubicBezTo>
                <a:lnTo>
                  <a:pt x="859396" y="4120772"/>
                </a:lnTo>
                <a:cubicBezTo>
                  <a:pt x="854337" y="4090522"/>
                  <a:pt x="851886" y="4059631"/>
                  <a:pt x="851928" y="4028296"/>
                </a:cubicBezTo>
                <a:cubicBezTo>
                  <a:pt x="850616" y="4022668"/>
                  <a:pt x="850558" y="4017001"/>
                  <a:pt x="850558" y="4011320"/>
                </a:cubicBezTo>
                <a:lnTo>
                  <a:pt x="851152" y="3999880"/>
                </a:lnTo>
                <a:lnTo>
                  <a:pt x="851650" y="3999913"/>
                </a:lnTo>
                <a:close/>
                <a:moveTo>
                  <a:pt x="828925" y="3999419"/>
                </a:moveTo>
                <a:lnTo>
                  <a:pt x="828951" y="3999913"/>
                </a:lnTo>
                <a:lnTo>
                  <a:pt x="829449" y="3999880"/>
                </a:lnTo>
                <a:lnTo>
                  <a:pt x="830043" y="4011320"/>
                </a:lnTo>
                <a:cubicBezTo>
                  <a:pt x="830043" y="4017001"/>
                  <a:pt x="829984" y="4022668"/>
                  <a:pt x="828672" y="4028296"/>
                </a:cubicBezTo>
                <a:cubicBezTo>
                  <a:pt x="828714" y="4059631"/>
                  <a:pt x="826264" y="4090522"/>
                  <a:pt x="821205" y="4120772"/>
                </a:cubicBezTo>
                <a:lnTo>
                  <a:pt x="820667" y="4127448"/>
                </a:lnTo>
                <a:cubicBezTo>
                  <a:pt x="820497" y="4127453"/>
                  <a:pt x="820329" y="4127458"/>
                  <a:pt x="820161" y="4127511"/>
                </a:cubicBezTo>
                <a:cubicBezTo>
                  <a:pt x="795796" y="4298519"/>
                  <a:pt x="717234" y="4452596"/>
                  <a:pt x="601102" y="4572001"/>
                </a:cubicBezTo>
                <a:lnTo>
                  <a:pt x="406861" y="4572001"/>
                </a:lnTo>
                <a:cubicBezTo>
                  <a:pt x="549959" y="4471530"/>
                  <a:pt x="652182" y="4319650"/>
                  <a:pt x="686676" y="4144250"/>
                </a:cubicBezTo>
                <a:cubicBezTo>
                  <a:pt x="452674" y="4194541"/>
                  <a:pt x="262305" y="4357380"/>
                  <a:pt x="178922" y="4572001"/>
                </a:cubicBezTo>
                <a:lnTo>
                  <a:pt x="41374" y="4572001"/>
                </a:lnTo>
                <a:cubicBezTo>
                  <a:pt x="134738" y="4283539"/>
                  <a:pt x="387967" y="4064450"/>
                  <a:pt x="700046" y="4012794"/>
                </a:cubicBezTo>
                <a:lnTo>
                  <a:pt x="700163" y="4011646"/>
                </a:lnTo>
                <a:cubicBezTo>
                  <a:pt x="705472" y="4010636"/>
                  <a:pt x="710800" y="4009688"/>
                  <a:pt x="716376" y="4010107"/>
                </a:cubicBezTo>
                <a:cubicBezTo>
                  <a:pt x="747559" y="4004550"/>
                  <a:pt x="779452" y="4001569"/>
                  <a:pt x="811837" y="4001042"/>
                </a:cubicBezTo>
                <a:close/>
                <a:moveTo>
                  <a:pt x="8305836" y="3304913"/>
                </a:moveTo>
                <a:cubicBezTo>
                  <a:pt x="8030646" y="3363591"/>
                  <a:pt x="7815802" y="3576701"/>
                  <a:pt x="7762527" y="3845480"/>
                </a:cubicBezTo>
                <a:cubicBezTo>
                  <a:pt x="8037717" y="3786801"/>
                  <a:pt x="8252560" y="3573691"/>
                  <a:pt x="8305836" y="3304913"/>
                </a:cubicBezTo>
                <a:close/>
                <a:moveTo>
                  <a:pt x="6911971" y="3304913"/>
                </a:moveTo>
                <a:cubicBezTo>
                  <a:pt x="6965247" y="3573691"/>
                  <a:pt x="7180090" y="3786801"/>
                  <a:pt x="7455280" y="3845480"/>
                </a:cubicBezTo>
                <a:cubicBezTo>
                  <a:pt x="7402005" y="3576701"/>
                  <a:pt x="7187161" y="3363591"/>
                  <a:pt x="6911971" y="3304913"/>
                </a:cubicBezTo>
                <a:close/>
                <a:moveTo>
                  <a:pt x="6613685" y="3304913"/>
                </a:moveTo>
                <a:cubicBezTo>
                  <a:pt x="6338495" y="3363591"/>
                  <a:pt x="6123651" y="3576701"/>
                  <a:pt x="6070376" y="3845480"/>
                </a:cubicBezTo>
                <a:cubicBezTo>
                  <a:pt x="6345566" y="3786801"/>
                  <a:pt x="6560409" y="3573691"/>
                  <a:pt x="6613685" y="3304913"/>
                </a:cubicBezTo>
                <a:close/>
                <a:moveTo>
                  <a:pt x="5219820" y="3304913"/>
                </a:moveTo>
                <a:cubicBezTo>
                  <a:pt x="5273096" y="3573691"/>
                  <a:pt x="5487939" y="3786801"/>
                  <a:pt x="5763129" y="3845480"/>
                </a:cubicBezTo>
                <a:cubicBezTo>
                  <a:pt x="5709854" y="3576701"/>
                  <a:pt x="5495010" y="3363591"/>
                  <a:pt x="5219820" y="3304913"/>
                </a:cubicBezTo>
                <a:close/>
                <a:moveTo>
                  <a:pt x="4921534" y="3304913"/>
                </a:moveTo>
                <a:cubicBezTo>
                  <a:pt x="4646344" y="3363591"/>
                  <a:pt x="4431500" y="3576701"/>
                  <a:pt x="4378225" y="3845480"/>
                </a:cubicBezTo>
                <a:cubicBezTo>
                  <a:pt x="4653415" y="3786801"/>
                  <a:pt x="4868259" y="3573691"/>
                  <a:pt x="4921534" y="3304913"/>
                </a:cubicBezTo>
                <a:close/>
                <a:moveTo>
                  <a:pt x="3527669" y="3304913"/>
                </a:moveTo>
                <a:cubicBezTo>
                  <a:pt x="3580945" y="3573691"/>
                  <a:pt x="3795788" y="3786801"/>
                  <a:pt x="4070978" y="3845480"/>
                </a:cubicBezTo>
                <a:cubicBezTo>
                  <a:pt x="4017703" y="3576701"/>
                  <a:pt x="3802859" y="3363591"/>
                  <a:pt x="3527669" y="3304913"/>
                </a:cubicBezTo>
                <a:close/>
                <a:moveTo>
                  <a:pt x="3229383" y="3304913"/>
                </a:moveTo>
                <a:cubicBezTo>
                  <a:pt x="2954193" y="3363591"/>
                  <a:pt x="2739349" y="3576701"/>
                  <a:pt x="2686074" y="3845480"/>
                </a:cubicBezTo>
                <a:cubicBezTo>
                  <a:pt x="2961264" y="3786801"/>
                  <a:pt x="3176107" y="3573691"/>
                  <a:pt x="3229383" y="3304913"/>
                </a:cubicBezTo>
                <a:close/>
                <a:moveTo>
                  <a:pt x="1835518" y="3304913"/>
                </a:moveTo>
                <a:cubicBezTo>
                  <a:pt x="1888794" y="3573691"/>
                  <a:pt x="2103637" y="3786801"/>
                  <a:pt x="2378827" y="3845480"/>
                </a:cubicBezTo>
                <a:cubicBezTo>
                  <a:pt x="2325552" y="3576701"/>
                  <a:pt x="2110708" y="3363591"/>
                  <a:pt x="1835518" y="3304913"/>
                </a:cubicBezTo>
                <a:close/>
                <a:moveTo>
                  <a:pt x="1537232" y="3304913"/>
                </a:moveTo>
                <a:cubicBezTo>
                  <a:pt x="1262042" y="3363591"/>
                  <a:pt x="1047198" y="3576701"/>
                  <a:pt x="993923" y="3845480"/>
                </a:cubicBezTo>
                <a:cubicBezTo>
                  <a:pt x="1269113" y="3786801"/>
                  <a:pt x="1483956" y="3573691"/>
                  <a:pt x="1537232" y="3304913"/>
                </a:cubicBezTo>
                <a:close/>
                <a:moveTo>
                  <a:pt x="143367" y="3304913"/>
                </a:moveTo>
                <a:cubicBezTo>
                  <a:pt x="196643" y="3573691"/>
                  <a:pt x="411486" y="3786801"/>
                  <a:pt x="686676" y="3845480"/>
                </a:cubicBezTo>
                <a:cubicBezTo>
                  <a:pt x="633401" y="3576701"/>
                  <a:pt x="418557" y="3363591"/>
                  <a:pt x="143367" y="3304913"/>
                </a:cubicBezTo>
                <a:close/>
                <a:moveTo>
                  <a:pt x="8461873" y="3161219"/>
                </a:moveTo>
                <a:lnTo>
                  <a:pt x="8478960" y="3162829"/>
                </a:lnTo>
                <a:cubicBezTo>
                  <a:pt x="8511346" y="3163352"/>
                  <a:pt x="8543239" y="3166310"/>
                  <a:pt x="8574422" y="3171823"/>
                </a:cubicBezTo>
                <a:cubicBezTo>
                  <a:pt x="8579998" y="3171407"/>
                  <a:pt x="8585326" y="3172348"/>
                  <a:pt x="8590635" y="3173350"/>
                </a:cubicBezTo>
                <a:lnTo>
                  <a:pt x="8590752" y="3174489"/>
                </a:lnTo>
                <a:cubicBezTo>
                  <a:pt x="8815033" y="3211322"/>
                  <a:pt x="9008920" y="3333951"/>
                  <a:pt x="9135069" y="3506215"/>
                </a:cubicBezTo>
                <a:lnTo>
                  <a:pt x="9139239" y="3512974"/>
                </a:lnTo>
                <a:lnTo>
                  <a:pt x="9139239" y="3816134"/>
                </a:lnTo>
                <a:lnTo>
                  <a:pt x="9120077" y="3747490"/>
                </a:lnTo>
                <a:cubicBezTo>
                  <a:pt x="9039502" y="3525837"/>
                  <a:pt x="8844913" y="3356256"/>
                  <a:pt x="8604122" y="3304913"/>
                </a:cubicBezTo>
                <a:cubicBezTo>
                  <a:pt x="8650738" y="3540094"/>
                  <a:pt x="8821055" y="3732654"/>
                  <a:pt x="9047261" y="3816429"/>
                </a:cubicBezTo>
                <a:lnTo>
                  <a:pt x="9139239" y="3843104"/>
                </a:lnTo>
                <a:lnTo>
                  <a:pt x="9139239" y="3970603"/>
                </a:lnTo>
                <a:lnTo>
                  <a:pt x="9030179" y="3943797"/>
                </a:lnTo>
                <a:cubicBezTo>
                  <a:pt x="8735297" y="3846211"/>
                  <a:pt x="8514628" y="3594637"/>
                  <a:pt x="8470637" y="3288305"/>
                </a:cubicBezTo>
                <a:cubicBezTo>
                  <a:pt x="8470469" y="3288253"/>
                  <a:pt x="8470301" y="3288248"/>
                  <a:pt x="8470131" y="3288243"/>
                </a:cubicBezTo>
                <a:lnTo>
                  <a:pt x="8469593" y="3281619"/>
                </a:lnTo>
                <a:cubicBezTo>
                  <a:pt x="8464534" y="3251607"/>
                  <a:pt x="8462083" y="3220958"/>
                  <a:pt x="8462126" y="3189869"/>
                </a:cubicBezTo>
                <a:cubicBezTo>
                  <a:pt x="8460814" y="3184286"/>
                  <a:pt x="8460755" y="3178663"/>
                  <a:pt x="8460755" y="3173027"/>
                </a:cubicBezTo>
                <a:lnTo>
                  <a:pt x="8461349" y="3161677"/>
                </a:lnTo>
                <a:lnTo>
                  <a:pt x="8461847" y="3161709"/>
                </a:lnTo>
                <a:close/>
                <a:moveTo>
                  <a:pt x="8448085" y="3161219"/>
                </a:moveTo>
                <a:lnTo>
                  <a:pt x="8448111" y="3161709"/>
                </a:lnTo>
                <a:lnTo>
                  <a:pt x="8448609" y="3161677"/>
                </a:lnTo>
                <a:lnTo>
                  <a:pt x="8449203" y="3173027"/>
                </a:lnTo>
                <a:cubicBezTo>
                  <a:pt x="8449203" y="3178663"/>
                  <a:pt x="8449144" y="3184286"/>
                  <a:pt x="8447832" y="3189869"/>
                </a:cubicBezTo>
                <a:cubicBezTo>
                  <a:pt x="8447875" y="3220958"/>
                  <a:pt x="8445424" y="3251607"/>
                  <a:pt x="8440365" y="3281619"/>
                </a:cubicBezTo>
                <a:lnTo>
                  <a:pt x="8439827" y="3288243"/>
                </a:lnTo>
                <a:cubicBezTo>
                  <a:pt x="8439657" y="3288248"/>
                  <a:pt x="8439489" y="3288253"/>
                  <a:pt x="8439321" y="3288305"/>
                </a:cubicBezTo>
                <a:cubicBezTo>
                  <a:pt x="8389046" y="3638399"/>
                  <a:pt x="8108007" y="3916971"/>
                  <a:pt x="7749156" y="3975903"/>
                </a:cubicBezTo>
                <a:lnTo>
                  <a:pt x="7749040" y="3977042"/>
                </a:lnTo>
                <a:cubicBezTo>
                  <a:pt x="7743729" y="3978045"/>
                  <a:pt x="7738400" y="3978986"/>
                  <a:pt x="7732823" y="3978570"/>
                </a:cubicBezTo>
                <a:cubicBezTo>
                  <a:pt x="7701651" y="3984080"/>
                  <a:pt x="7669771" y="3987038"/>
                  <a:pt x="7637396" y="3987561"/>
                </a:cubicBezTo>
                <a:lnTo>
                  <a:pt x="7620278" y="3989174"/>
                </a:lnTo>
                <a:lnTo>
                  <a:pt x="7620252" y="3988683"/>
                </a:lnTo>
                <a:lnTo>
                  <a:pt x="7619753" y="3988716"/>
                </a:lnTo>
                <a:cubicBezTo>
                  <a:pt x="7619187" y="3984944"/>
                  <a:pt x="7619160" y="3981158"/>
                  <a:pt x="7619160" y="3977366"/>
                </a:cubicBezTo>
                <a:cubicBezTo>
                  <a:pt x="7619160" y="3971728"/>
                  <a:pt x="7619219" y="3966104"/>
                  <a:pt x="7620531" y="3960518"/>
                </a:cubicBezTo>
                <a:cubicBezTo>
                  <a:pt x="7620488" y="3929436"/>
                  <a:pt x="7622938" y="3898794"/>
                  <a:pt x="7627995" y="3868787"/>
                </a:cubicBezTo>
                <a:lnTo>
                  <a:pt x="7628535" y="3862150"/>
                </a:lnTo>
                <a:cubicBezTo>
                  <a:pt x="7628704" y="3862145"/>
                  <a:pt x="7628873" y="3862140"/>
                  <a:pt x="7629040" y="3862087"/>
                </a:cubicBezTo>
                <a:cubicBezTo>
                  <a:pt x="7679317" y="3511992"/>
                  <a:pt x="7960356" y="3233421"/>
                  <a:pt x="8319206" y="3174489"/>
                </a:cubicBezTo>
                <a:lnTo>
                  <a:pt x="8319323" y="3173350"/>
                </a:lnTo>
                <a:cubicBezTo>
                  <a:pt x="8324632" y="3172348"/>
                  <a:pt x="8329960" y="3171407"/>
                  <a:pt x="8335536" y="3171823"/>
                </a:cubicBezTo>
                <a:cubicBezTo>
                  <a:pt x="8366719" y="3166310"/>
                  <a:pt x="8398612" y="3163352"/>
                  <a:pt x="8430998" y="3162829"/>
                </a:cubicBezTo>
                <a:close/>
                <a:moveTo>
                  <a:pt x="6769722" y="3161219"/>
                </a:moveTo>
                <a:lnTo>
                  <a:pt x="6786810" y="3162829"/>
                </a:lnTo>
                <a:cubicBezTo>
                  <a:pt x="6819195" y="3163352"/>
                  <a:pt x="6851088" y="3166310"/>
                  <a:pt x="6882271" y="3171823"/>
                </a:cubicBezTo>
                <a:cubicBezTo>
                  <a:pt x="6887847" y="3171407"/>
                  <a:pt x="6893175" y="3172348"/>
                  <a:pt x="6898484" y="3173350"/>
                </a:cubicBezTo>
                <a:lnTo>
                  <a:pt x="6898601" y="3174489"/>
                </a:lnTo>
                <a:cubicBezTo>
                  <a:pt x="7257451" y="3233421"/>
                  <a:pt x="7538490" y="3511992"/>
                  <a:pt x="7588766" y="3862087"/>
                </a:cubicBezTo>
                <a:cubicBezTo>
                  <a:pt x="7588934" y="3862140"/>
                  <a:pt x="7589103" y="3862145"/>
                  <a:pt x="7589272" y="3862150"/>
                </a:cubicBezTo>
                <a:lnTo>
                  <a:pt x="7589812" y="3868787"/>
                </a:lnTo>
                <a:cubicBezTo>
                  <a:pt x="7594869" y="3898794"/>
                  <a:pt x="7597319" y="3929436"/>
                  <a:pt x="7597276" y="3960518"/>
                </a:cubicBezTo>
                <a:cubicBezTo>
                  <a:pt x="7598588" y="3966104"/>
                  <a:pt x="7598647" y="3971728"/>
                  <a:pt x="7598647" y="3977366"/>
                </a:cubicBezTo>
                <a:cubicBezTo>
                  <a:pt x="7598647" y="3981158"/>
                  <a:pt x="7598620" y="3984944"/>
                  <a:pt x="7598054" y="3988716"/>
                </a:cubicBezTo>
                <a:lnTo>
                  <a:pt x="7597555" y="3988683"/>
                </a:lnTo>
                <a:lnTo>
                  <a:pt x="7597529" y="3989174"/>
                </a:lnTo>
                <a:lnTo>
                  <a:pt x="7580411" y="3987561"/>
                </a:lnTo>
                <a:cubicBezTo>
                  <a:pt x="7548036" y="3987038"/>
                  <a:pt x="7516156" y="3984080"/>
                  <a:pt x="7484984" y="3978570"/>
                </a:cubicBezTo>
                <a:cubicBezTo>
                  <a:pt x="7479407" y="3978986"/>
                  <a:pt x="7474078" y="3978045"/>
                  <a:pt x="7468767" y="3977042"/>
                </a:cubicBezTo>
                <a:lnTo>
                  <a:pt x="7468651" y="3975903"/>
                </a:lnTo>
                <a:cubicBezTo>
                  <a:pt x="7109800" y="3916971"/>
                  <a:pt x="6828761" y="3638399"/>
                  <a:pt x="6778486" y="3288305"/>
                </a:cubicBezTo>
                <a:cubicBezTo>
                  <a:pt x="6778318" y="3288253"/>
                  <a:pt x="6778150" y="3288248"/>
                  <a:pt x="6777980" y="3288243"/>
                </a:cubicBezTo>
                <a:lnTo>
                  <a:pt x="6777442" y="3281619"/>
                </a:lnTo>
                <a:cubicBezTo>
                  <a:pt x="6772383" y="3251607"/>
                  <a:pt x="6769933" y="3220958"/>
                  <a:pt x="6769975" y="3189869"/>
                </a:cubicBezTo>
                <a:cubicBezTo>
                  <a:pt x="6768663" y="3184286"/>
                  <a:pt x="6768604" y="3178663"/>
                  <a:pt x="6768604" y="3173027"/>
                </a:cubicBezTo>
                <a:lnTo>
                  <a:pt x="6769198" y="3161677"/>
                </a:lnTo>
                <a:lnTo>
                  <a:pt x="6769696" y="3161709"/>
                </a:lnTo>
                <a:close/>
                <a:moveTo>
                  <a:pt x="6755934" y="3161219"/>
                </a:moveTo>
                <a:lnTo>
                  <a:pt x="6755960" y="3161709"/>
                </a:lnTo>
                <a:lnTo>
                  <a:pt x="6756458" y="3161677"/>
                </a:lnTo>
                <a:lnTo>
                  <a:pt x="6757052" y="3173027"/>
                </a:lnTo>
                <a:cubicBezTo>
                  <a:pt x="6757052" y="3178663"/>
                  <a:pt x="6756994" y="3184286"/>
                  <a:pt x="6755682" y="3189869"/>
                </a:cubicBezTo>
                <a:cubicBezTo>
                  <a:pt x="6755724" y="3220958"/>
                  <a:pt x="6753273" y="3251607"/>
                  <a:pt x="6748215" y="3281619"/>
                </a:cubicBezTo>
                <a:lnTo>
                  <a:pt x="6747676" y="3288243"/>
                </a:lnTo>
                <a:cubicBezTo>
                  <a:pt x="6747507" y="3288248"/>
                  <a:pt x="6747338" y="3288253"/>
                  <a:pt x="6747171" y="3288305"/>
                </a:cubicBezTo>
                <a:cubicBezTo>
                  <a:pt x="6696895" y="3638399"/>
                  <a:pt x="6415856" y="3916971"/>
                  <a:pt x="6057005" y="3975903"/>
                </a:cubicBezTo>
                <a:lnTo>
                  <a:pt x="6056889" y="3977042"/>
                </a:lnTo>
                <a:cubicBezTo>
                  <a:pt x="6051578" y="3978045"/>
                  <a:pt x="6046249" y="3978986"/>
                  <a:pt x="6040672" y="3978570"/>
                </a:cubicBezTo>
                <a:cubicBezTo>
                  <a:pt x="6009500" y="3984080"/>
                  <a:pt x="5977620" y="3987038"/>
                  <a:pt x="5945246" y="3987561"/>
                </a:cubicBezTo>
                <a:lnTo>
                  <a:pt x="5928127" y="3989174"/>
                </a:lnTo>
                <a:lnTo>
                  <a:pt x="5928101" y="3988683"/>
                </a:lnTo>
                <a:lnTo>
                  <a:pt x="5927602" y="3988716"/>
                </a:lnTo>
                <a:cubicBezTo>
                  <a:pt x="5927036" y="3984944"/>
                  <a:pt x="5927009" y="3981158"/>
                  <a:pt x="5927009" y="3977366"/>
                </a:cubicBezTo>
                <a:cubicBezTo>
                  <a:pt x="5927009" y="3971728"/>
                  <a:pt x="5927068" y="3966104"/>
                  <a:pt x="5928380" y="3960518"/>
                </a:cubicBezTo>
                <a:cubicBezTo>
                  <a:pt x="5928338" y="3929436"/>
                  <a:pt x="5930787" y="3898794"/>
                  <a:pt x="5935844" y="3868787"/>
                </a:cubicBezTo>
                <a:lnTo>
                  <a:pt x="5936384" y="3862150"/>
                </a:lnTo>
                <a:cubicBezTo>
                  <a:pt x="5936553" y="3862145"/>
                  <a:pt x="5936722" y="3862140"/>
                  <a:pt x="5936890" y="3862087"/>
                </a:cubicBezTo>
                <a:cubicBezTo>
                  <a:pt x="5987166" y="3511992"/>
                  <a:pt x="6268205" y="3233421"/>
                  <a:pt x="6627056" y="3174489"/>
                </a:cubicBezTo>
                <a:lnTo>
                  <a:pt x="6627173" y="3173350"/>
                </a:lnTo>
                <a:cubicBezTo>
                  <a:pt x="6632481" y="3172348"/>
                  <a:pt x="6637809" y="3171407"/>
                  <a:pt x="6643385" y="3171823"/>
                </a:cubicBezTo>
                <a:cubicBezTo>
                  <a:pt x="6674569" y="3166310"/>
                  <a:pt x="6706461" y="3163352"/>
                  <a:pt x="6738847" y="3162829"/>
                </a:cubicBezTo>
                <a:close/>
                <a:moveTo>
                  <a:pt x="5077571" y="3161219"/>
                </a:moveTo>
                <a:lnTo>
                  <a:pt x="5094659" y="3162829"/>
                </a:lnTo>
                <a:cubicBezTo>
                  <a:pt x="5127044" y="3163352"/>
                  <a:pt x="5158937" y="3166310"/>
                  <a:pt x="5190120" y="3171823"/>
                </a:cubicBezTo>
                <a:cubicBezTo>
                  <a:pt x="5195696" y="3171407"/>
                  <a:pt x="5201024" y="3172348"/>
                  <a:pt x="5206334" y="3173350"/>
                </a:cubicBezTo>
                <a:lnTo>
                  <a:pt x="5206450" y="3174489"/>
                </a:lnTo>
                <a:cubicBezTo>
                  <a:pt x="5565300" y="3233421"/>
                  <a:pt x="5846339" y="3511992"/>
                  <a:pt x="5896616" y="3862087"/>
                </a:cubicBezTo>
                <a:cubicBezTo>
                  <a:pt x="5896783" y="3862140"/>
                  <a:pt x="5896953" y="3862145"/>
                  <a:pt x="5897121" y="3862150"/>
                </a:cubicBezTo>
                <a:lnTo>
                  <a:pt x="5897662" y="3868787"/>
                </a:lnTo>
                <a:cubicBezTo>
                  <a:pt x="5902718" y="3898794"/>
                  <a:pt x="5905168" y="3929436"/>
                  <a:pt x="5905126" y="3960518"/>
                </a:cubicBezTo>
                <a:cubicBezTo>
                  <a:pt x="5906438" y="3966104"/>
                  <a:pt x="5906496" y="3971728"/>
                  <a:pt x="5906496" y="3977366"/>
                </a:cubicBezTo>
                <a:cubicBezTo>
                  <a:pt x="5906496" y="3981158"/>
                  <a:pt x="5906469" y="3984944"/>
                  <a:pt x="5905903" y="3988716"/>
                </a:cubicBezTo>
                <a:lnTo>
                  <a:pt x="5905404" y="3988683"/>
                </a:lnTo>
                <a:lnTo>
                  <a:pt x="5905378" y="3989174"/>
                </a:lnTo>
                <a:lnTo>
                  <a:pt x="5888260" y="3987561"/>
                </a:lnTo>
                <a:cubicBezTo>
                  <a:pt x="5855886" y="3987038"/>
                  <a:pt x="5824005" y="3984080"/>
                  <a:pt x="5792833" y="3978570"/>
                </a:cubicBezTo>
                <a:cubicBezTo>
                  <a:pt x="5787256" y="3978986"/>
                  <a:pt x="5781927" y="3978045"/>
                  <a:pt x="5776617" y="3977042"/>
                </a:cubicBezTo>
                <a:lnTo>
                  <a:pt x="5776501" y="3975903"/>
                </a:lnTo>
                <a:cubicBezTo>
                  <a:pt x="5417649" y="3916971"/>
                  <a:pt x="5136610" y="3638399"/>
                  <a:pt x="5086335" y="3288305"/>
                </a:cubicBezTo>
                <a:cubicBezTo>
                  <a:pt x="5086167" y="3288253"/>
                  <a:pt x="5085999" y="3288248"/>
                  <a:pt x="5085830" y="3288243"/>
                </a:cubicBezTo>
                <a:lnTo>
                  <a:pt x="5085291" y="3281619"/>
                </a:lnTo>
                <a:cubicBezTo>
                  <a:pt x="5080233" y="3251607"/>
                  <a:pt x="5077782" y="3220958"/>
                  <a:pt x="5077824" y="3189869"/>
                </a:cubicBezTo>
                <a:cubicBezTo>
                  <a:pt x="5076512" y="3184286"/>
                  <a:pt x="5076453" y="3178663"/>
                  <a:pt x="5076453" y="3173027"/>
                </a:cubicBezTo>
                <a:lnTo>
                  <a:pt x="5077047" y="3161677"/>
                </a:lnTo>
                <a:lnTo>
                  <a:pt x="5077545" y="3161709"/>
                </a:lnTo>
                <a:close/>
                <a:moveTo>
                  <a:pt x="5063783" y="3161219"/>
                </a:moveTo>
                <a:lnTo>
                  <a:pt x="5063809" y="3161709"/>
                </a:lnTo>
                <a:lnTo>
                  <a:pt x="5064307" y="3161677"/>
                </a:lnTo>
                <a:lnTo>
                  <a:pt x="5064902" y="3173027"/>
                </a:lnTo>
                <a:cubicBezTo>
                  <a:pt x="5064902" y="3178663"/>
                  <a:pt x="5064842" y="3184286"/>
                  <a:pt x="5063530" y="3189869"/>
                </a:cubicBezTo>
                <a:cubicBezTo>
                  <a:pt x="5063572" y="3220958"/>
                  <a:pt x="5061122" y="3251607"/>
                  <a:pt x="5056063" y="3281619"/>
                </a:cubicBezTo>
                <a:lnTo>
                  <a:pt x="5055525" y="3288243"/>
                </a:lnTo>
                <a:cubicBezTo>
                  <a:pt x="5055355" y="3288248"/>
                  <a:pt x="5055187" y="3288253"/>
                  <a:pt x="5055019" y="3288305"/>
                </a:cubicBezTo>
                <a:cubicBezTo>
                  <a:pt x="5004744" y="3638399"/>
                  <a:pt x="4723705" y="3916971"/>
                  <a:pt x="4364853" y="3975903"/>
                </a:cubicBezTo>
                <a:lnTo>
                  <a:pt x="4364737" y="3977042"/>
                </a:lnTo>
                <a:cubicBezTo>
                  <a:pt x="4359427" y="3978045"/>
                  <a:pt x="4354098" y="3978986"/>
                  <a:pt x="4348521" y="3978570"/>
                </a:cubicBezTo>
                <a:cubicBezTo>
                  <a:pt x="4317350" y="3984080"/>
                  <a:pt x="4285468" y="3987038"/>
                  <a:pt x="4253094" y="3987561"/>
                </a:cubicBezTo>
                <a:lnTo>
                  <a:pt x="4235976" y="3989174"/>
                </a:lnTo>
                <a:lnTo>
                  <a:pt x="4235950" y="3988683"/>
                </a:lnTo>
                <a:lnTo>
                  <a:pt x="4235451" y="3988716"/>
                </a:lnTo>
                <a:cubicBezTo>
                  <a:pt x="4234885" y="3984944"/>
                  <a:pt x="4234858" y="3981158"/>
                  <a:pt x="4234858" y="3977366"/>
                </a:cubicBezTo>
                <a:cubicBezTo>
                  <a:pt x="4234858" y="3971728"/>
                  <a:pt x="4234916" y="3966104"/>
                  <a:pt x="4236228" y="3960518"/>
                </a:cubicBezTo>
                <a:cubicBezTo>
                  <a:pt x="4236186" y="3929436"/>
                  <a:pt x="4238636" y="3898794"/>
                  <a:pt x="4243692" y="3868787"/>
                </a:cubicBezTo>
                <a:lnTo>
                  <a:pt x="4244233" y="3862150"/>
                </a:lnTo>
                <a:cubicBezTo>
                  <a:pt x="4244401" y="3862145"/>
                  <a:pt x="4244571" y="3862140"/>
                  <a:pt x="4244738" y="3862087"/>
                </a:cubicBezTo>
                <a:cubicBezTo>
                  <a:pt x="4295015" y="3511992"/>
                  <a:pt x="4576054" y="3233421"/>
                  <a:pt x="4934904" y="3174489"/>
                </a:cubicBezTo>
                <a:lnTo>
                  <a:pt x="4935021" y="3173350"/>
                </a:lnTo>
                <a:cubicBezTo>
                  <a:pt x="4940330" y="3172348"/>
                  <a:pt x="4945658" y="3171407"/>
                  <a:pt x="4951234" y="3171823"/>
                </a:cubicBezTo>
                <a:cubicBezTo>
                  <a:pt x="4982417" y="3166310"/>
                  <a:pt x="5014310" y="3163352"/>
                  <a:pt x="5046695" y="3162829"/>
                </a:cubicBezTo>
                <a:close/>
                <a:moveTo>
                  <a:pt x="3385420" y="3161219"/>
                </a:moveTo>
                <a:lnTo>
                  <a:pt x="3402507" y="3162829"/>
                </a:lnTo>
                <a:cubicBezTo>
                  <a:pt x="3434893" y="3163352"/>
                  <a:pt x="3466785" y="3166310"/>
                  <a:pt x="3497969" y="3171823"/>
                </a:cubicBezTo>
                <a:cubicBezTo>
                  <a:pt x="3503545" y="3171407"/>
                  <a:pt x="3508873" y="3172348"/>
                  <a:pt x="3514181" y="3173350"/>
                </a:cubicBezTo>
                <a:lnTo>
                  <a:pt x="3514298" y="3174489"/>
                </a:lnTo>
                <a:cubicBezTo>
                  <a:pt x="3873149" y="3233421"/>
                  <a:pt x="4154188" y="3511992"/>
                  <a:pt x="4204464" y="3862087"/>
                </a:cubicBezTo>
                <a:cubicBezTo>
                  <a:pt x="4204632" y="3862140"/>
                  <a:pt x="4204801" y="3862145"/>
                  <a:pt x="4204970" y="3862150"/>
                </a:cubicBezTo>
                <a:lnTo>
                  <a:pt x="4205510" y="3868787"/>
                </a:lnTo>
                <a:cubicBezTo>
                  <a:pt x="4210567" y="3898794"/>
                  <a:pt x="4213016" y="3929436"/>
                  <a:pt x="4212974" y="3960518"/>
                </a:cubicBezTo>
                <a:cubicBezTo>
                  <a:pt x="4214286" y="3966104"/>
                  <a:pt x="4214345" y="3971728"/>
                  <a:pt x="4214345" y="3977366"/>
                </a:cubicBezTo>
                <a:cubicBezTo>
                  <a:pt x="4214345" y="3981158"/>
                  <a:pt x="4214318" y="3984944"/>
                  <a:pt x="4213752" y="3988716"/>
                </a:cubicBezTo>
                <a:lnTo>
                  <a:pt x="4213253" y="3988683"/>
                </a:lnTo>
                <a:lnTo>
                  <a:pt x="4213227" y="3989174"/>
                </a:lnTo>
                <a:lnTo>
                  <a:pt x="4196108" y="3987561"/>
                </a:lnTo>
                <a:cubicBezTo>
                  <a:pt x="4163734" y="3987038"/>
                  <a:pt x="4131854" y="3984080"/>
                  <a:pt x="4100682" y="3978570"/>
                </a:cubicBezTo>
                <a:cubicBezTo>
                  <a:pt x="4095105" y="3978986"/>
                  <a:pt x="4089776" y="3978045"/>
                  <a:pt x="4084465" y="3977042"/>
                </a:cubicBezTo>
                <a:lnTo>
                  <a:pt x="4084349" y="3975903"/>
                </a:lnTo>
                <a:cubicBezTo>
                  <a:pt x="3725498" y="3916971"/>
                  <a:pt x="3444459" y="3638399"/>
                  <a:pt x="3394183" y="3288305"/>
                </a:cubicBezTo>
                <a:cubicBezTo>
                  <a:pt x="3394016" y="3288253"/>
                  <a:pt x="3393847" y="3288248"/>
                  <a:pt x="3393678" y="3288243"/>
                </a:cubicBezTo>
                <a:lnTo>
                  <a:pt x="3393139" y="3281619"/>
                </a:lnTo>
                <a:cubicBezTo>
                  <a:pt x="3388081" y="3251607"/>
                  <a:pt x="3385630" y="3220958"/>
                  <a:pt x="3385672" y="3189869"/>
                </a:cubicBezTo>
                <a:cubicBezTo>
                  <a:pt x="3384360" y="3184286"/>
                  <a:pt x="3384302" y="3178663"/>
                  <a:pt x="3384302" y="3173027"/>
                </a:cubicBezTo>
                <a:lnTo>
                  <a:pt x="3384896" y="3161677"/>
                </a:lnTo>
                <a:lnTo>
                  <a:pt x="3385394" y="3161709"/>
                </a:lnTo>
                <a:close/>
                <a:moveTo>
                  <a:pt x="3371632" y="3161219"/>
                </a:moveTo>
                <a:lnTo>
                  <a:pt x="3371658" y="3161709"/>
                </a:lnTo>
                <a:lnTo>
                  <a:pt x="3372156" y="3161677"/>
                </a:lnTo>
                <a:lnTo>
                  <a:pt x="3372750" y="3173027"/>
                </a:lnTo>
                <a:cubicBezTo>
                  <a:pt x="3372750" y="3178663"/>
                  <a:pt x="3372691" y="3184286"/>
                  <a:pt x="3371379" y="3189869"/>
                </a:cubicBezTo>
                <a:cubicBezTo>
                  <a:pt x="3371421" y="3220958"/>
                  <a:pt x="3368971" y="3251607"/>
                  <a:pt x="3363912" y="3281619"/>
                </a:cubicBezTo>
                <a:lnTo>
                  <a:pt x="3363374" y="3288243"/>
                </a:lnTo>
                <a:cubicBezTo>
                  <a:pt x="3363204" y="3288248"/>
                  <a:pt x="3363036" y="3288253"/>
                  <a:pt x="3362868" y="3288305"/>
                </a:cubicBezTo>
                <a:cubicBezTo>
                  <a:pt x="3312593" y="3638399"/>
                  <a:pt x="3031554" y="3916971"/>
                  <a:pt x="2672703" y="3975903"/>
                </a:cubicBezTo>
                <a:lnTo>
                  <a:pt x="2672586" y="3977042"/>
                </a:lnTo>
                <a:cubicBezTo>
                  <a:pt x="2667276" y="3978045"/>
                  <a:pt x="2661947" y="3978986"/>
                  <a:pt x="2656370" y="3978570"/>
                </a:cubicBezTo>
                <a:cubicBezTo>
                  <a:pt x="2625198" y="3984080"/>
                  <a:pt x="2593318" y="3987038"/>
                  <a:pt x="2560943" y="3987561"/>
                </a:cubicBezTo>
                <a:lnTo>
                  <a:pt x="2543825" y="3989174"/>
                </a:lnTo>
                <a:lnTo>
                  <a:pt x="2543799" y="3988683"/>
                </a:lnTo>
                <a:lnTo>
                  <a:pt x="2543300" y="3988716"/>
                </a:lnTo>
                <a:cubicBezTo>
                  <a:pt x="2542734" y="3984944"/>
                  <a:pt x="2542707" y="3981158"/>
                  <a:pt x="2542707" y="3977366"/>
                </a:cubicBezTo>
                <a:cubicBezTo>
                  <a:pt x="2542707" y="3971728"/>
                  <a:pt x="2542765" y="3966104"/>
                  <a:pt x="2544077" y="3960518"/>
                </a:cubicBezTo>
                <a:cubicBezTo>
                  <a:pt x="2544035" y="3929436"/>
                  <a:pt x="2546485" y="3898794"/>
                  <a:pt x="2551541" y="3868787"/>
                </a:cubicBezTo>
                <a:lnTo>
                  <a:pt x="2552082" y="3862150"/>
                </a:lnTo>
                <a:cubicBezTo>
                  <a:pt x="2552250" y="3862145"/>
                  <a:pt x="2552420" y="3862140"/>
                  <a:pt x="2552587" y="3862087"/>
                </a:cubicBezTo>
                <a:cubicBezTo>
                  <a:pt x="2602864" y="3511992"/>
                  <a:pt x="2883903" y="3233421"/>
                  <a:pt x="3242753" y="3174489"/>
                </a:cubicBezTo>
                <a:lnTo>
                  <a:pt x="3242870" y="3173350"/>
                </a:lnTo>
                <a:cubicBezTo>
                  <a:pt x="3248179" y="3172348"/>
                  <a:pt x="3253507" y="3171407"/>
                  <a:pt x="3259083" y="3171823"/>
                </a:cubicBezTo>
                <a:cubicBezTo>
                  <a:pt x="3290266" y="3166310"/>
                  <a:pt x="3322159" y="3163352"/>
                  <a:pt x="3354544" y="3162829"/>
                </a:cubicBezTo>
                <a:close/>
                <a:moveTo>
                  <a:pt x="1693269" y="3161219"/>
                </a:moveTo>
                <a:lnTo>
                  <a:pt x="1710356" y="3162829"/>
                </a:lnTo>
                <a:cubicBezTo>
                  <a:pt x="1742742" y="3163352"/>
                  <a:pt x="1774634" y="3166310"/>
                  <a:pt x="1805818" y="3171823"/>
                </a:cubicBezTo>
                <a:cubicBezTo>
                  <a:pt x="1811394" y="3171407"/>
                  <a:pt x="1816722" y="3172348"/>
                  <a:pt x="1822030" y="3173350"/>
                </a:cubicBezTo>
                <a:lnTo>
                  <a:pt x="1822148" y="3174489"/>
                </a:lnTo>
                <a:cubicBezTo>
                  <a:pt x="2180998" y="3233421"/>
                  <a:pt x="2462037" y="3511992"/>
                  <a:pt x="2512313" y="3862087"/>
                </a:cubicBezTo>
                <a:cubicBezTo>
                  <a:pt x="2512481" y="3862140"/>
                  <a:pt x="2512650" y="3862145"/>
                  <a:pt x="2512819" y="3862150"/>
                </a:cubicBezTo>
                <a:lnTo>
                  <a:pt x="2513359" y="3868787"/>
                </a:lnTo>
                <a:cubicBezTo>
                  <a:pt x="2518416" y="3898794"/>
                  <a:pt x="2520865" y="3929436"/>
                  <a:pt x="2520823" y="3960518"/>
                </a:cubicBezTo>
                <a:cubicBezTo>
                  <a:pt x="2522135" y="3966104"/>
                  <a:pt x="2522194" y="3971728"/>
                  <a:pt x="2522194" y="3977366"/>
                </a:cubicBezTo>
                <a:cubicBezTo>
                  <a:pt x="2522194" y="3981158"/>
                  <a:pt x="2522167" y="3984944"/>
                  <a:pt x="2521601" y="3988716"/>
                </a:cubicBezTo>
                <a:lnTo>
                  <a:pt x="2521102" y="3988683"/>
                </a:lnTo>
                <a:lnTo>
                  <a:pt x="2521076" y="3989174"/>
                </a:lnTo>
                <a:lnTo>
                  <a:pt x="2503957" y="3987561"/>
                </a:lnTo>
                <a:cubicBezTo>
                  <a:pt x="2471583" y="3987038"/>
                  <a:pt x="2439703" y="3984080"/>
                  <a:pt x="2408531" y="3978570"/>
                </a:cubicBezTo>
                <a:cubicBezTo>
                  <a:pt x="2402954" y="3978986"/>
                  <a:pt x="2397625" y="3978045"/>
                  <a:pt x="2392314" y="3977042"/>
                </a:cubicBezTo>
                <a:lnTo>
                  <a:pt x="2392198" y="3975903"/>
                </a:lnTo>
                <a:cubicBezTo>
                  <a:pt x="2033347" y="3916971"/>
                  <a:pt x="1752308" y="3638399"/>
                  <a:pt x="1702032" y="3288305"/>
                </a:cubicBezTo>
                <a:cubicBezTo>
                  <a:pt x="1701865" y="3288253"/>
                  <a:pt x="1701696" y="3288248"/>
                  <a:pt x="1701527" y="3288243"/>
                </a:cubicBezTo>
                <a:lnTo>
                  <a:pt x="1700989" y="3281619"/>
                </a:lnTo>
                <a:cubicBezTo>
                  <a:pt x="1695930" y="3251607"/>
                  <a:pt x="1693479" y="3220958"/>
                  <a:pt x="1693521" y="3189869"/>
                </a:cubicBezTo>
                <a:cubicBezTo>
                  <a:pt x="1692209" y="3184286"/>
                  <a:pt x="1692151" y="3178663"/>
                  <a:pt x="1692151" y="3173027"/>
                </a:cubicBezTo>
                <a:lnTo>
                  <a:pt x="1692745" y="3161677"/>
                </a:lnTo>
                <a:lnTo>
                  <a:pt x="1693243" y="3161709"/>
                </a:lnTo>
                <a:close/>
                <a:moveTo>
                  <a:pt x="1679481" y="3161219"/>
                </a:moveTo>
                <a:lnTo>
                  <a:pt x="1679507" y="3161709"/>
                </a:lnTo>
                <a:lnTo>
                  <a:pt x="1680005" y="3161677"/>
                </a:lnTo>
                <a:lnTo>
                  <a:pt x="1680599" y="3173027"/>
                </a:lnTo>
                <a:cubicBezTo>
                  <a:pt x="1680599" y="3178663"/>
                  <a:pt x="1680540" y="3184286"/>
                  <a:pt x="1679228" y="3189869"/>
                </a:cubicBezTo>
                <a:cubicBezTo>
                  <a:pt x="1679270" y="3220958"/>
                  <a:pt x="1676820" y="3251607"/>
                  <a:pt x="1671761" y="3281619"/>
                </a:cubicBezTo>
                <a:lnTo>
                  <a:pt x="1671223" y="3288243"/>
                </a:lnTo>
                <a:cubicBezTo>
                  <a:pt x="1671053" y="3288248"/>
                  <a:pt x="1670885" y="3288253"/>
                  <a:pt x="1670717" y="3288305"/>
                </a:cubicBezTo>
                <a:cubicBezTo>
                  <a:pt x="1620442" y="3638399"/>
                  <a:pt x="1339403" y="3916971"/>
                  <a:pt x="980552" y="3975903"/>
                </a:cubicBezTo>
                <a:lnTo>
                  <a:pt x="980435" y="3977042"/>
                </a:lnTo>
                <a:cubicBezTo>
                  <a:pt x="975125" y="3978045"/>
                  <a:pt x="969796" y="3978986"/>
                  <a:pt x="964219" y="3978570"/>
                </a:cubicBezTo>
                <a:cubicBezTo>
                  <a:pt x="933047" y="3984080"/>
                  <a:pt x="901167" y="3987038"/>
                  <a:pt x="868792" y="3987561"/>
                </a:cubicBezTo>
                <a:lnTo>
                  <a:pt x="851674" y="3989174"/>
                </a:lnTo>
                <a:lnTo>
                  <a:pt x="851648" y="3988683"/>
                </a:lnTo>
                <a:lnTo>
                  <a:pt x="851149" y="3988716"/>
                </a:lnTo>
                <a:cubicBezTo>
                  <a:pt x="850583" y="3984944"/>
                  <a:pt x="850556" y="3981158"/>
                  <a:pt x="850556" y="3977366"/>
                </a:cubicBezTo>
                <a:cubicBezTo>
                  <a:pt x="850556" y="3971728"/>
                  <a:pt x="850614" y="3966104"/>
                  <a:pt x="851926" y="3960518"/>
                </a:cubicBezTo>
                <a:cubicBezTo>
                  <a:pt x="851884" y="3929436"/>
                  <a:pt x="854334" y="3898794"/>
                  <a:pt x="859390" y="3868787"/>
                </a:cubicBezTo>
                <a:lnTo>
                  <a:pt x="859931" y="3862150"/>
                </a:lnTo>
                <a:cubicBezTo>
                  <a:pt x="860099" y="3862145"/>
                  <a:pt x="860269" y="3862140"/>
                  <a:pt x="860436" y="3862087"/>
                </a:cubicBezTo>
                <a:cubicBezTo>
                  <a:pt x="910713" y="3511992"/>
                  <a:pt x="1191752" y="3233421"/>
                  <a:pt x="1550602" y="3174489"/>
                </a:cubicBezTo>
                <a:lnTo>
                  <a:pt x="1550719" y="3173350"/>
                </a:lnTo>
                <a:cubicBezTo>
                  <a:pt x="1556028" y="3172348"/>
                  <a:pt x="1561356" y="3171407"/>
                  <a:pt x="1566932" y="3171823"/>
                </a:cubicBezTo>
                <a:cubicBezTo>
                  <a:pt x="1598115" y="3166310"/>
                  <a:pt x="1630008" y="3163352"/>
                  <a:pt x="1662393" y="3162829"/>
                </a:cubicBezTo>
                <a:close/>
                <a:moveTo>
                  <a:pt x="1118" y="3161219"/>
                </a:moveTo>
                <a:lnTo>
                  <a:pt x="18205" y="3162829"/>
                </a:lnTo>
                <a:cubicBezTo>
                  <a:pt x="50591" y="3163352"/>
                  <a:pt x="82483" y="3166310"/>
                  <a:pt x="113667" y="3171823"/>
                </a:cubicBezTo>
                <a:cubicBezTo>
                  <a:pt x="119243" y="3171407"/>
                  <a:pt x="124571" y="3172348"/>
                  <a:pt x="129879" y="3173350"/>
                </a:cubicBezTo>
                <a:lnTo>
                  <a:pt x="129997" y="3174489"/>
                </a:lnTo>
                <a:cubicBezTo>
                  <a:pt x="488847" y="3233421"/>
                  <a:pt x="769886" y="3511992"/>
                  <a:pt x="820162" y="3862087"/>
                </a:cubicBezTo>
                <a:cubicBezTo>
                  <a:pt x="820330" y="3862140"/>
                  <a:pt x="820499" y="3862145"/>
                  <a:pt x="820668" y="3862150"/>
                </a:cubicBezTo>
                <a:lnTo>
                  <a:pt x="821208" y="3868787"/>
                </a:lnTo>
                <a:cubicBezTo>
                  <a:pt x="826265" y="3898794"/>
                  <a:pt x="828714" y="3929436"/>
                  <a:pt x="828672" y="3960518"/>
                </a:cubicBezTo>
                <a:cubicBezTo>
                  <a:pt x="829984" y="3966104"/>
                  <a:pt x="830043" y="3971728"/>
                  <a:pt x="830043" y="3977366"/>
                </a:cubicBezTo>
                <a:cubicBezTo>
                  <a:pt x="830043" y="3981158"/>
                  <a:pt x="830016" y="3984944"/>
                  <a:pt x="829450" y="3988716"/>
                </a:cubicBezTo>
                <a:lnTo>
                  <a:pt x="828951" y="3988683"/>
                </a:lnTo>
                <a:lnTo>
                  <a:pt x="828925" y="3989174"/>
                </a:lnTo>
                <a:lnTo>
                  <a:pt x="811806" y="3987561"/>
                </a:lnTo>
                <a:cubicBezTo>
                  <a:pt x="779432" y="3987038"/>
                  <a:pt x="747552" y="3984080"/>
                  <a:pt x="716380" y="3978570"/>
                </a:cubicBezTo>
                <a:cubicBezTo>
                  <a:pt x="710803" y="3978986"/>
                  <a:pt x="705474" y="3978045"/>
                  <a:pt x="700163" y="3977042"/>
                </a:cubicBezTo>
                <a:lnTo>
                  <a:pt x="700047" y="3975903"/>
                </a:lnTo>
                <a:cubicBezTo>
                  <a:pt x="341196" y="3916971"/>
                  <a:pt x="60157" y="3638399"/>
                  <a:pt x="9881" y="3288305"/>
                </a:cubicBezTo>
                <a:cubicBezTo>
                  <a:pt x="9714" y="3288253"/>
                  <a:pt x="9545" y="3288248"/>
                  <a:pt x="9376" y="3288243"/>
                </a:cubicBezTo>
                <a:lnTo>
                  <a:pt x="8837" y="3281619"/>
                </a:lnTo>
                <a:cubicBezTo>
                  <a:pt x="3779" y="3251607"/>
                  <a:pt x="1328" y="3220958"/>
                  <a:pt x="1370" y="3189869"/>
                </a:cubicBezTo>
                <a:cubicBezTo>
                  <a:pt x="58" y="3184286"/>
                  <a:pt x="0" y="3178663"/>
                  <a:pt x="0" y="3173027"/>
                </a:cubicBezTo>
                <a:lnTo>
                  <a:pt x="594" y="3161677"/>
                </a:lnTo>
                <a:lnTo>
                  <a:pt x="1092" y="3161709"/>
                </a:lnTo>
                <a:close/>
                <a:moveTo>
                  <a:pt x="7762529" y="2447425"/>
                </a:moveTo>
                <a:cubicBezTo>
                  <a:pt x="7815805" y="2718331"/>
                  <a:pt x="8030648" y="2933128"/>
                  <a:pt x="8305838" y="2992271"/>
                </a:cubicBezTo>
                <a:cubicBezTo>
                  <a:pt x="8252563" y="2721365"/>
                  <a:pt x="8037719" y="2506568"/>
                  <a:pt x="7762529" y="2447425"/>
                </a:cubicBezTo>
                <a:close/>
                <a:moveTo>
                  <a:pt x="7455280" y="2447425"/>
                </a:moveTo>
                <a:cubicBezTo>
                  <a:pt x="7180090" y="2506568"/>
                  <a:pt x="6965246" y="2721365"/>
                  <a:pt x="6911971" y="2992271"/>
                </a:cubicBezTo>
                <a:cubicBezTo>
                  <a:pt x="7187161" y="2933128"/>
                  <a:pt x="7402004" y="2718331"/>
                  <a:pt x="7455280" y="2447425"/>
                </a:cubicBezTo>
                <a:close/>
                <a:moveTo>
                  <a:pt x="6070378" y="2447425"/>
                </a:moveTo>
                <a:cubicBezTo>
                  <a:pt x="6123654" y="2718331"/>
                  <a:pt x="6338497" y="2933128"/>
                  <a:pt x="6613687" y="2992271"/>
                </a:cubicBezTo>
                <a:cubicBezTo>
                  <a:pt x="6560412" y="2721365"/>
                  <a:pt x="6345568" y="2506568"/>
                  <a:pt x="6070378" y="2447425"/>
                </a:cubicBezTo>
                <a:close/>
                <a:moveTo>
                  <a:pt x="5763129" y="2447425"/>
                </a:moveTo>
                <a:cubicBezTo>
                  <a:pt x="5487939" y="2506568"/>
                  <a:pt x="5273095" y="2721365"/>
                  <a:pt x="5219820" y="2992271"/>
                </a:cubicBezTo>
                <a:cubicBezTo>
                  <a:pt x="5495010" y="2933128"/>
                  <a:pt x="5709853" y="2718331"/>
                  <a:pt x="5763129" y="2447425"/>
                </a:cubicBezTo>
                <a:close/>
                <a:moveTo>
                  <a:pt x="4378227" y="2447425"/>
                </a:moveTo>
                <a:cubicBezTo>
                  <a:pt x="4431503" y="2718331"/>
                  <a:pt x="4646346" y="2933128"/>
                  <a:pt x="4921536" y="2992271"/>
                </a:cubicBezTo>
                <a:cubicBezTo>
                  <a:pt x="4868261" y="2721365"/>
                  <a:pt x="4653417" y="2506568"/>
                  <a:pt x="4378227" y="2447425"/>
                </a:cubicBezTo>
                <a:close/>
                <a:moveTo>
                  <a:pt x="4070978" y="2447425"/>
                </a:moveTo>
                <a:cubicBezTo>
                  <a:pt x="3795788" y="2506568"/>
                  <a:pt x="3580944" y="2721365"/>
                  <a:pt x="3527669" y="2992271"/>
                </a:cubicBezTo>
                <a:cubicBezTo>
                  <a:pt x="3802859" y="2933128"/>
                  <a:pt x="4017702" y="2718331"/>
                  <a:pt x="4070978" y="2447425"/>
                </a:cubicBezTo>
                <a:close/>
                <a:moveTo>
                  <a:pt x="2686076" y="2447425"/>
                </a:moveTo>
                <a:cubicBezTo>
                  <a:pt x="2739352" y="2718331"/>
                  <a:pt x="2954195" y="2933128"/>
                  <a:pt x="3229385" y="2992271"/>
                </a:cubicBezTo>
                <a:cubicBezTo>
                  <a:pt x="3176110" y="2721365"/>
                  <a:pt x="2961266" y="2506568"/>
                  <a:pt x="2686076" y="2447425"/>
                </a:cubicBezTo>
                <a:close/>
                <a:moveTo>
                  <a:pt x="2378827" y="2447425"/>
                </a:moveTo>
                <a:cubicBezTo>
                  <a:pt x="2103637" y="2506568"/>
                  <a:pt x="1888793" y="2721365"/>
                  <a:pt x="1835518" y="2992271"/>
                </a:cubicBezTo>
                <a:cubicBezTo>
                  <a:pt x="2110708" y="2933128"/>
                  <a:pt x="2325551" y="2718331"/>
                  <a:pt x="2378827" y="2447425"/>
                </a:cubicBezTo>
                <a:close/>
                <a:moveTo>
                  <a:pt x="993925" y="2447425"/>
                </a:moveTo>
                <a:cubicBezTo>
                  <a:pt x="1047201" y="2718331"/>
                  <a:pt x="1262044" y="2933128"/>
                  <a:pt x="1537234" y="2992271"/>
                </a:cubicBezTo>
                <a:cubicBezTo>
                  <a:pt x="1483959" y="2721365"/>
                  <a:pt x="1269115" y="2506568"/>
                  <a:pt x="993925" y="2447425"/>
                </a:cubicBezTo>
                <a:close/>
                <a:moveTo>
                  <a:pt x="686676" y="2447425"/>
                </a:moveTo>
                <a:cubicBezTo>
                  <a:pt x="411486" y="2506568"/>
                  <a:pt x="196642" y="2721365"/>
                  <a:pt x="143367" y="2992271"/>
                </a:cubicBezTo>
                <a:cubicBezTo>
                  <a:pt x="418557" y="2933128"/>
                  <a:pt x="633400" y="2718331"/>
                  <a:pt x="686676" y="2447425"/>
                </a:cubicBezTo>
                <a:close/>
                <a:moveTo>
                  <a:pt x="9139239" y="2321311"/>
                </a:moveTo>
                <a:lnTo>
                  <a:pt x="9139239" y="2449820"/>
                </a:lnTo>
                <a:lnTo>
                  <a:pt x="9047261" y="2476706"/>
                </a:lnTo>
                <a:cubicBezTo>
                  <a:pt x="8821055" y="2561144"/>
                  <a:pt x="8650738" y="2755228"/>
                  <a:pt x="8604122" y="2992271"/>
                </a:cubicBezTo>
                <a:cubicBezTo>
                  <a:pt x="8844913" y="2940521"/>
                  <a:pt x="9039501" y="2769598"/>
                  <a:pt x="9120077" y="2546190"/>
                </a:cubicBezTo>
                <a:lnTo>
                  <a:pt x="9139239" y="2477003"/>
                </a:lnTo>
                <a:lnTo>
                  <a:pt x="9139239" y="2782562"/>
                </a:lnTo>
                <a:lnTo>
                  <a:pt x="9135069" y="2789374"/>
                </a:lnTo>
                <a:cubicBezTo>
                  <a:pt x="9008919" y="2963003"/>
                  <a:pt x="8815033" y="3086603"/>
                  <a:pt x="8590751" y="3123727"/>
                </a:cubicBezTo>
                <a:lnTo>
                  <a:pt x="8590635" y="3124875"/>
                </a:lnTo>
                <a:cubicBezTo>
                  <a:pt x="8585324" y="3125886"/>
                  <a:pt x="8579995" y="3126834"/>
                  <a:pt x="8574418" y="3126415"/>
                </a:cubicBezTo>
                <a:cubicBezTo>
                  <a:pt x="8543246" y="3131969"/>
                  <a:pt x="8511366" y="3134950"/>
                  <a:pt x="8478991" y="3135477"/>
                </a:cubicBezTo>
                <a:lnTo>
                  <a:pt x="8461873" y="3137103"/>
                </a:lnTo>
                <a:lnTo>
                  <a:pt x="8461847" y="3136608"/>
                </a:lnTo>
                <a:lnTo>
                  <a:pt x="8461348" y="3136641"/>
                </a:lnTo>
                <a:cubicBezTo>
                  <a:pt x="8460782" y="3132839"/>
                  <a:pt x="8460755" y="3129023"/>
                  <a:pt x="8460755" y="3125201"/>
                </a:cubicBezTo>
                <a:cubicBezTo>
                  <a:pt x="8460755" y="3119519"/>
                  <a:pt x="8460814" y="3113850"/>
                  <a:pt x="8462126" y="3108220"/>
                </a:cubicBezTo>
                <a:cubicBezTo>
                  <a:pt x="8462083" y="3076892"/>
                  <a:pt x="8464533" y="3046007"/>
                  <a:pt x="8469590" y="3015763"/>
                </a:cubicBezTo>
                <a:lnTo>
                  <a:pt x="8470130" y="3009073"/>
                </a:lnTo>
                <a:cubicBezTo>
                  <a:pt x="8470299" y="3009068"/>
                  <a:pt x="8470468" y="3009063"/>
                  <a:pt x="8470636" y="3009010"/>
                </a:cubicBezTo>
                <a:cubicBezTo>
                  <a:pt x="8514628" y="2700252"/>
                  <a:pt x="8735297" y="2446688"/>
                  <a:pt x="9030178" y="2348329"/>
                </a:cubicBezTo>
                <a:close/>
                <a:moveTo>
                  <a:pt x="7620280" y="2302594"/>
                </a:moveTo>
                <a:lnTo>
                  <a:pt x="7637367" y="2304217"/>
                </a:lnTo>
                <a:cubicBezTo>
                  <a:pt x="7669753" y="2304744"/>
                  <a:pt x="7701646" y="2307725"/>
                  <a:pt x="7732829" y="2313282"/>
                </a:cubicBezTo>
                <a:cubicBezTo>
                  <a:pt x="7738405" y="2312863"/>
                  <a:pt x="7743733" y="2313811"/>
                  <a:pt x="7749042" y="2314821"/>
                </a:cubicBezTo>
                <a:lnTo>
                  <a:pt x="7749159" y="2315969"/>
                </a:lnTo>
                <a:cubicBezTo>
                  <a:pt x="8108009" y="2375367"/>
                  <a:pt x="8389048" y="2656144"/>
                  <a:pt x="8439324" y="3009010"/>
                </a:cubicBezTo>
                <a:cubicBezTo>
                  <a:pt x="8439492" y="3009063"/>
                  <a:pt x="8439661" y="3009068"/>
                  <a:pt x="8439830" y="3009073"/>
                </a:cubicBezTo>
                <a:lnTo>
                  <a:pt x="8440370" y="3015763"/>
                </a:lnTo>
                <a:cubicBezTo>
                  <a:pt x="8445427" y="3046007"/>
                  <a:pt x="8447877" y="3076892"/>
                  <a:pt x="8447834" y="3108220"/>
                </a:cubicBezTo>
                <a:cubicBezTo>
                  <a:pt x="8449146" y="3113850"/>
                  <a:pt x="8449205" y="3119519"/>
                  <a:pt x="8449205" y="3125201"/>
                </a:cubicBezTo>
                <a:cubicBezTo>
                  <a:pt x="8449205" y="3129023"/>
                  <a:pt x="8449178" y="3132839"/>
                  <a:pt x="8448612" y="3136641"/>
                </a:cubicBezTo>
                <a:lnTo>
                  <a:pt x="8448113" y="3136608"/>
                </a:lnTo>
                <a:lnTo>
                  <a:pt x="8448087" y="3137103"/>
                </a:lnTo>
                <a:lnTo>
                  <a:pt x="8430969" y="3135477"/>
                </a:lnTo>
                <a:cubicBezTo>
                  <a:pt x="8398594" y="3134950"/>
                  <a:pt x="8366714" y="3131969"/>
                  <a:pt x="8335542" y="3126415"/>
                </a:cubicBezTo>
                <a:cubicBezTo>
                  <a:pt x="8329965" y="3126834"/>
                  <a:pt x="8324636" y="3125886"/>
                  <a:pt x="8319325" y="3124875"/>
                </a:cubicBezTo>
                <a:lnTo>
                  <a:pt x="8319209" y="3123727"/>
                </a:lnTo>
                <a:cubicBezTo>
                  <a:pt x="7960358" y="3064328"/>
                  <a:pt x="7679319" y="2783551"/>
                  <a:pt x="7629044" y="2430686"/>
                </a:cubicBezTo>
                <a:cubicBezTo>
                  <a:pt x="7628876" y="2430633"/>
                  <a:pt x="7628708" y="2430628"/>
                  <a:pt x="7628538" y="2430623"/>
                </a:cubicBezTo>
                <a:lnTo>
                  <a:pt x="7628000" y="2423947"/>
                </a:lnTo>
                <a:cubicBezTo>
                  <a:pt x="7622941" y="2393697"/>
                  <a:pt x="7620490" y="2362806"/>
                  <a:pt x="7620533" y="2331471"/>
                </a:cubicBezTo>
                <a:cubicBezTo>
                  <a:pt x="7619221" y="2325843"/>
                  <a:pt x="7619162" y="2320176"/>
                  <a:pt x="7619162" y="2314495"/>
                </a:cubicBezTo>
                <a:lnTo>
                  <a:pt x="7619756" y="2303055"/>
                </a:lnTo>
                <a:lnTo>
                  <a:pt x="7620254" y="2303088"/>
                </a:lnTo>
                <a:close/>
                <a:moveTo>
                  <a:pt x="7597529" y="2302594"/>
                </a:moveTo>
                <a:lnTo>
                  <a:pt x="7597555" y="2303088"/>
                </a:lnTo>
                <a:lnTo>
                  <a:pt x="7598053" y="2303055"/>
                </a:lnTo>
                <a:lnTo>
                  <a:pt x="7598647" y="2314495"/>
                </a:lnTo>
                <a:cubicBezTo>
                  <a:pt x="7598647" y="2320176"/>
                  <a:pt x="7598588" y="2325843"/>
                  <a:pt x="7597276" y="2331471"/>
                </a:cubicBezTo>
                <a:cubicBezTo>
                  <a:pt x="7597319" y="2362806"/>
                  <a:pt x="7594868" y="2393697"/>
                  <a:pt x="7589809" y="2423947"/>
                </a:cubicBezTo>
                <a:lnTo>
                  <a:pt x="7589271" y="2430623"/>
                </a:lnTo>
                <a:cubicBezTo>
                  <a:pt x="7589101" y="2430628"/>
                  <a:pt x="7588933" y="2430633"/>
                  <a:pt x="7588765" y="2430686"/>
                </a:cubicBezTo>
                <a:cubicBezTo>
                  <a:pt x="7538490" y="2783551"/>
                  <a:pt x="7257451" y="3064328"/>
                  <a:pt x="6898600" y="3123727"/>
                </a:cubicBezTo>
                <a:lnTo>
                  <a:pt x="6898484" y="3124875"/>
                </a:lnTo>
                <a:cubicBezTo>
                  <a:pt x="6893173" y="3125886"/>
                  <a:pt x="6887844" y="3126834"/>
                  <a:pt x="6882267" y="3126415"/>
                </a:cubicBezTo>
                <a:cubicBezTo>
                  <a:pt x="6851095" y="3131969"/>
                  <a:pt x="6819215" y="3134950"/>
                  <a:pt x="6786841" y="3135477"/>
                </a:cubicBezTo>
                <a:lnTo>
                  <a:pt x="6769722" y="3137103"/>
                </a:lnTo>
                <a:lnTo>
                  <a:pt x="6769696" y="3136608"/>
                </a:lnTo>
                <a:lnTo>
                  <a:pt x="6769197" y="3136641"/>
                </a:lnTo>
                <a:cubicBezTo>
                  <a:pt x="6768631" y="3132839"/>
                  <a:pt x="6768604" y="3129023"/>
                  <a:pt x="6768604" y="3125201"/>
                </a:cubicBezTo>
                <a:cubicBezTo>
                  <a:pt x="6768604" y="3119519"/>
                  <a:pt x="6768663" y="3113850"/>
                  <a:pt x="6769975" y="3108220"/>
                </a:cubicBezTo>
                <a:cubicBezTo>
                  <a:pt x="6769933" y="3076892"/>
                  <a:pt x="6772382" y="3046007"/>
                  <a:pt x="6777439" y="3015763"/>
                </a:cubicBezTo>
                <a:lnTo>
                  <a:pt x="6777979" y="3009073"/>
                </a:lnTo>
                <a:cubicBezTo>
                  <a:pt x="6778148" y="3009068"/>
                  <a:pt x="6778317" y="3009063"/>
                  <a:pt x="6778485" y="3009010"/>
                </a:cubicBezTo>
                <a:cubicBezTo>
                  <a:pt x="6828761" y="2656144"/>
                  <a:pt x="7109800" y="2375367"/>
                  <a:pt x="7468650" y="2315969"/>
                </a:cubicBezTo>
                <a:lnTo>
                  <a:pt x="7468767" y="2314821"/>
                </a:lnTo>
                <a:cubicBezTo>
                  <a:pt x="7474076" y="2313811"/>
                  <a:pt x="7479404" y="2312863"/>
                  <a:pt x="7484980" y="2313282"/>
                </a:cubicBezTo>
                <a:cubicBezTo>
                  <a:pt x="7516163" y="2307725"/>
                  <a:pt x="7548056" y="2304744"/>
                  <a:pt x="7580442" y="2304217"/>
                </a:cubicBezTo>
                <a:close/>
                <a:moveTo>
                  <a:pt x="5928129" y="2302594"/>
                </a:moveTo>
                <a:lnTo>
                  <a:pt x="5945217" y="2304217"/>
                </a:lnTo>
                <a:cubicBezTo>
                  <a:pt x="5977602" y="2304744"/>
                  <a:pt x="6009495" y="2307725"/>
                  <a:pt x="6040678" y="2313282"/>
                </a:cubicBezTo>
                <a:cubicBezTo>
                  <a:pt x="6046254" y="2312863"/>
                  <a:pt x="6051582" y="2313811"/>
                  <a:pt x="6056891" y="2314821"/>
                </a:cubicBezTo>
                <a:lnTo>
                  <a:pt x="6057008" y="2315969"/>
                </a:lnTo>
                <a:cubicBezTo>
                  <a:pt x="6415858" y="2375367"/>
                  <a:pt x="6696897" y="2656144"/>
                  <a:pt x="6747174" y="3009010"/>
                </a:cubicBezTo>
                <a:cubicBezTo>
                  <a:pt x="6747341" y="3009063"/>
                  <a:pt x="6747511" y="3009068"/>
                  <a:pt x="6747679" y="3009073"/>
                </a:cubicBezTo>
                <a:lnTo>
                  <a:pt x="6748220" y="3015763"/>
                </a:lnTo>
                <a:cubicBezTo>
                  <a:pt x="6753276" y="3046007"/>
                  <a:pt x="6755726" y="3076892"/>
                  <a:pt x="6755684" y="3108220"/>
                </a:cubicBezTo>
                <a:cubicBezTo>
                  <a:pt x="6756996" y="3113850"/>
                  <a:pt x="6757054" y="3119519"/>
                  <a:pt x="6757054" y="3125201"/>
                </a:cubicBezTo>
                <a:cubicBezTo>
                  <a:pt x="6757054" y="3129023"/>
                  <a:pt x="6757027" y="3132839"/>
                  <a:pt x="6756461" y="3136641"/>
                </a:cubicBezTo>
                <a:lnTo>
                  <a:pt x="6755962" y="3136608"/>
                </a:lnTo>
                <a:lnTo>
                  <a:pt x="6755936" y="3137103"/>
                </a:lnTo>
                <a:lnTo>
                  <a:pt x="6738818" y="3135477"/>
                </a:lnTo>
                <a:cubicBezTo>
                  <a:pt x="6706444" y="3134950"/>
                  <a:pt x="6674563" y="3131969"/>
                  <a:pt x="6643391" y="3126415"/>
                </a:cubicBezTo>
                <a:cubicBezTo>
                  <a:pt x="6637814" y="3126834"/>
                  <a:pt x="6632485" y="3125886"/>
                  <a:pt x="6627175" y="3124875"/>
                </a:cubicBezTo>
                <a:lnTo>
                  <a:pt x="6627059" y="3123727"/>
                </a:lnTo>
                <a:cubicBezTo>
                  <a:pt x="6268207" y="3064328"/>
                  <a:pt x="5987168" y="2783551"/>
                  <a:pt x="5936893" y="2430686"/>
                </a:cubicBezTo>
                <a:cubicBezTo>
                  <a:pt x="5936725" y="2430633"/>
                  <a:pt x="5936557" y="2430628"/>
                  <a:pt x="5936387" y="2430623"/>
                </a:cubicBezTo>
                <a:lnTo>
                  <a:pt x="5935849" y="2423947"/>
                </a:lnTo>
                <a:cubicBezTo>
                  <a:pt x="5930790" y="2393697"/>
                  <a:pt x="5928340" y="2362806"/>
                  <a:pt x="5928382" y="2331471"/>
                </a:cubicBezTo>
                <a:cubicBezTo>
                  <a:pt x="5927070" y="2325843"/>
                  <a:pt x="5927011" y="2320176"/>
                  <a:pt x="5927011" y="2314495"/>
                </a:cubicBezTo>
                <a:lnTo>
                  <a:pt x="5927605" y="2303055"/>
                </a:lnTo>
                <a:lnTo>
                  <a:pt x="5928103" y="2303088"/>
                </a:lnTo>
                <a:close/>
                <a:moveTo>
                  <a:pt x="5905378" y="2302594"/>
                </a:moveTo>
                <a:lnTo>
                  <a:pt x="5905404" y="2303088"/>
                </a:lnTo>
                <a:lnTo>
                  <a:pt x="5905902" y="2303055"/>
                </a:lnTo>
                <a:lnTo>
                  <a:pt x="5906496" y="2314495"/>
                </a:lnTo>
                <a:cubicBezTo>
                  <a:pt x="5906496" y="2320176"/>
                  <a:pt x="5906438" y="2325843"/>
                  <a:pt x="5905126" y="2331471"/>
                </a:cubicBezTo>
                <a:cubicBezTo>
                  <a:pt x="5905168" y="2362806"/>
                  <a:pt x="5902717" y="2393697"/>
                  <a:pt x="5897659" y="2423947"/>
                </a:cubicBezTo>
                <a:lnTo>
                  <a:pt x="5897120" y="2430623"/>
                </a:lnTo>
                <a:cubicBezTo>
                  <a:pt x="5896951" y="2430628"/>
                  <a:pt x="5896782" y="2430633"/>
                  <a:pt x="5896615" y="2430686"/>
                </a:cubicBezTo>
                <a:cubicBezTo>
                  <a:pt x="5846339" y="2783551"/>
                  <a:pt x="5565300" y="3064328"/>
                  <a:pt x="5206449" y="3123727"/>
                </a:cubicBezTo>
                <a:lnTo>
                  <a:pt x="5206334" y="3124875"/>
                </a:lnTo>
                <a:cubicBezTo>
                  <a:pt x="5201022" y="3125886"/>
                  <a:pt x="5195693" y="3126834"/>
                  <a:pt x="5190116" y="3126415"/>
                </a:cubicBezTo>
                <a:cubicBezTo>
                  <a:pt x="5158944" y="3131969"/>
                  <a:pt x="5127065" y="3134950"/>
                  <a:pt x="5094690" y="3135477"/>
                </a:cubicBezTo>
                <a:lnTo>
                  <a:pt x="5077571" y="3137103"/>
                </a:lnTo>
                <a:lnTo>
                  <a:pt x="5077545" y="3136608"/>
                </a:lnTo>
                <a:lnTo>
                  <a:pt x="5077046" y="3136641"/>
                </a:lnTo>
                <a:cubicBezTo>
                  <a:pt x="5076480" y="3132839"/>
                  <a:pt x="5076453" y="3129023"/>
                  <a:pt x="5076453" y="3125201"/>
                </a:cubicBezTo>
                <a:cubicBezTo>
                  <a:pt x="5076453" y="3119519"/>
                  <a:pt x="5076512" y="3113850"/>
                  <a:pt x="5077824" y="3108220"/>
                </a:cubicBezTo>
                <a:cubicBezTo>
                  <a:pt x="5077782" y="3076892"/>
                  <a:pt x="5080231" y="3046007"/>
                  <a:pt x="5085288" y="3015763"/>
                </a:cubicBezTo>
                <a:lnTo>
                  <a:pt x="5085828" y="3009073"/>
                </a:lnTo>
                <a:cubicBezTo>
                  <a:pt x="5085997" y="3009068"/>
                  <a:pt x="5086166" y="3009063"/>
                  <a:pt x="5086334" y="3009010"/>
                </a:cubicBezTo>
                <a:cubicBezTo>
                  <a:pt x="5136610" y="2656144"/>
                  <a:pt x="5417649" y="2375367"/>
                  <a:pt x="5776501" y="2315969"/>
                </a:cubicBezTo>
                <a:lnTo>
                  <a:pt x="5776617" y="2314821"/>
                </a:lnTo>
                <a:cubicBezTo>
                  <a:pt x="5781926" y="2313811"/>
                  <a:pt x="5787253" y="2312863"/>
                  <a:pt x="5792829" y="2313282"/>
                </a:cubicBezTo>
                <a:cubicBezTo>
                  <a:pt x="5824013" y="2307725"/>
                  <a:pt x="5855905" y="2304744"/>
                  <a:pt x="5888291" y="2304217"/>
                </a:cubicBezTo>
                <a:close/>
                <a:moveTo>
                  <a:pt x="4235979" y="2302594"/>
                </a:moveTo>
                <a:lnTo>
                  <a:pt x="4253065" y="2304217"/>
                </a:lnTo>
                <a:cubicBezTo>
                  <a:pt x="4285451" y="2304744"/>
                  <a:pt x="4317343" y="2307725"/>
                  <a:pt x="4348528" y="2313282"/>
                </a:cubicBezTo>
                <a:cubicBezTo>
                  <a:pt x="4354104" y="2312863"/>
                  <a:pt x="4359431" y="2313811"/>
                  <a:pt x="4364739" y="2314821"/>
                </a:cubicBezTo>
                <a:lnTo>
                  <a:pt x="4364856" y="2315969"/>
                </a:lnTo>
                <a:cubicBezTo>
                  <a:pt x="4723707" y="2375367"/>
                  <a:pt x="5004746" y="2656144"/>
                  <a:pt x="5055022" y="3009010"/>
                </a:cubicBezTo>
                <a:cubicBezTo>
                  <a:pt x="5055190" y="3009063"/>
                  <a:pt x="5055359" y="3009068"/>
                  <a:pt x="5055528" y="3009073"/>
                </a:cubicBezTo>
                <a:lnTo>
                  <a:pt x="5056068" y="3015763"/>
                </a:lnTo>
                <a:cubicBezTo>
                  <a:pt x="5061125" y="3046007"/>
                  <a:pt x="5063574" y="3076892"/>
                  <a:pt x="5063532" y="3108220"/>
                </a:cubicBezTo>
                <a:cubicBezTo>
                  <a:pt x="5064844" y="3113850"/>
                  <a:pt x="5064903" y="3119519"/>
                  <a:pt x="5064903" y="3125201"/>
                </a:cubicBezTo>
                <a:cubicBezTo>
                  <a:pt x="5064903" y="3129023"/>
                  <a:pt x="5064876" y="3132839"/>
                  <a:pt x="5064310" y="3136641"/>
                </a:cubicBezTo>
                <a:lnTo>
                  <a:pt x="5063811" y="3136608"/>
                </a:lnTo>
                <a:lnTo>
                  <a:pt x="5063785" y="3137103"/>
                </a:lnTo>
                <a:lnTo>
                  <a:pt x="5046666" y="3135477"/>
                </a:lnTo>
                <a:cubicBezTo>
                  <a:pt x="5014292" y="3134950"/>
                  <a:pt x="4982412" y="3131969"/>
                  <a:pt x="4951241" y="3126415"/>
                </a:cubicBezTo>
                <a:cubicBezTo>
                  <a:pt x="4945663" y="3126834"/>
                  <a:pt x="4940334" y="3125886"/>
                  <a:pt x="4935023" y="3124875"/>
                </a:cubicBezTo>
                <a:lnTo>
                  <a:pt x="4934907" y="3123727"/>
                </a:lnTo>
                <a:cubicBezTo>
                  <a:pt x="4576056" y="3064328"/>
                  <a:pt x="4295017" y="2783551"/>
                  <a:pt x="4244741" y="2430686"/>
                </a:cubicBezTo>
                <a:cubicBezTo>
                  <a:pt x="4244574" y="2430633"/>
                  <a:pt x="4244405" y="2430628"/>
                  <a:pt x="4244236" y="2430623"/>
                </a:cubicBezTo>
                <a:lnTo>
                  <a:pt x="4243697" y="2423947"/>
                </a:lnTo>
                <a:cubicBezTo>
                  <a:pt x="4238639" y="2393697"/>
                  <a:pt x="4236188" y="2362806"/>
                  <a:pt x="4236230" y="2331471"/>
                </a:cubicBezTo>
                <a:cubicBezTo>
                  <a:pt x="4234918" y="2325843"/>
                  <a:pt x="4234860" y="2320176"/>
                  <a:pt x="4234860" y="2314495"/>
                </a:cubicBezTo>
                <a:lnTo>
                  <a:pt x="4235454" y="2303055"/>
                </a:lnTo>
                <a:lnTo>
                  <a:pt x="4235952" y="2303088"/>
                </a:lnTo>
                <a:close/>
                <a:moveTo>
                  <a:pt x="4213227" y="2302594"/>
                </a:moveTo>
                <a:lnTo>
                  <a:pt x="4213253" y="2303088"/>
                </a:lnTo>
                <a:lnTo>
                  <a:pt x="4213751" y="2303055"/>
                </a:lnTo>
                <a:lnTo>
                  <a:pt x="4214345" y="2314495"/>
                </a:lnTo>
                <a:cubicBezTo>
                  <a:pt x="4214345" y="2320176"/>
                  <a:pt x="4214286" y="2325843"/>
                  <a:pt x="4212974" y="2331471"/>
                </a:cubicBezTo>
                <a:cubicBezTo>
                  <a:pt x="4213016" y="2362806"/>
                  <a:pt x="4210566" y="2393697"/>
                  <a:pt x="4205507" y="2423947"/>
                </a:cubicBezTo>
                <a:lnTo>
                  <a:pt x="4204969" y="2430623"/>
                </a:lnTo>
                <a:cubicBezTo>
                  <a:pt x="4204799" y="2430628"/>
                  <a:pt x="4204631" y="2430633"/>
                  <a:pt x="4204463" y="2430686"/>
                </a:cubicBezTo>
                <a:cubicBezTo>
                  <a:pt x="4154188" y="2783551"/>
                  <a:pt x="3873149" y="3064328"/>
                  <a:pt x="3514297" y="3123727"/>
                </a:cubicBezTo>
                <a:lnTo>
                  <a:pt x="3514181" y="3124875"/>
                </a:lnTo>
                <a:cubicBezTo>
                  <a:pt x="3508871" y="3125886"/>
                  <a:pt x="3503542" y="3126834"/>
                  <a:pt x="3497965" y="3126415"/>
                </a:cubicBezTo>
                <a:cubicBezTo>
                  <a:pt x="3466793" y="3131969"/>
                  <a:pt x="3434912" y="3134950"/>
                  <a:pt x="3402538" y="3135477"/>
                </a:cubicBezTo>
                <a:lnTo>
                  <a:pt x="3385420" y="3137103"/>
                </a:lnTo>
                <a:lnTo>
                  <a:pt x="3385394" y="3136608"/>
                </a:lnTo>
                <a:lnTo>
                  <a:pt x="3384895" y="3136641"/>
                </a:lnTo>
                <a:cubicBezTo>
                  <a:pt x="3384329" y="3132839"/>
                  <a:pt x="3384302" y="3129023"/>
                  <a:pt x="3384302" y="3125201"/>
                </a:cubicBezTo>
                <a:cubicBezTo>
                  <a:pt x="3384302" y="3119519"/>
                  <a:pt x="3384360" y="3113850"/>
                  <a:pt x="3385672" y="3108220"/>
                </a:cubicBezTo>
                <a:cubicBezTo>
                  <a:pt x="3385630" y="3076892"/>
                  <a:pt x="3388080" y="3046007"/>
                  <a:pt x="3393136" y="3015763"/>
                </a:cubicBezTo>
                <a:lnTo>
                  <a:pt x="3393677" y="3009073"/>
                </a:lnTo>
                <a:cubicBezTo>
                  <a:pt x="3393845" y="3009068"/>
                  <a:pt x="3394015" y="3009063"/>
                  <a:pt x="3394182" y="3009010"/>
                </a:cubicBezTo>
                <a:cubicBezTo>
                  <a:pt x="3444459" y="2656144"/>
                  <a:pt x="3725498" y="2375367"/>
                  <a:pt x="4084348" y="2315969"/>
                </a:cubicBezTo>
                <a:lnTo>
                  <a:pt x="4084465" y="2314821"/>
                </a:lnTo>
                <a:cubicBezTo>
                  <a:pt x="4089774" y="2313811"/>
                  <a:pt x="4095102" y="2312863"/>
                  <a:pt x="4100678" y="2313282"/>
                </a:cubicBezTo>
                <a:cubicBezTo>
                  <a:pt x="4131861" y="2307725"/>
                  <a:pt x="4163754" y="2304744"/>
                  <a:pt x="4196139" y="2304217"/>
                </a:cubicBezTo>
                <a:close/>
                <a:moveTo>
                  <a:pt x="2543827" y="2302594"/>
                </a:moveTo>
                <a:lnTo>
                  <a:pt x="2560914" y="2304217"/>
                </a:lnTo>
                <a:cubicBezTo>
                  <a:pt x="2593300" y="2304744"/>
                  <a:pt x="2625192" y="2307725"/>
                  <a:pt x="2656376" y="2313282"/>
                </a:cubicBezTo>
                <a:cubicBezTo>
                  <a:pt x="2661952" y="2312863"/>
                  <a:pt x="2667280" y="2313811"/>
                  <a:pt x="2672588" y="2314821"/>
                </a:cubicBezTo>
                <a:lnTo>
                  <a:pt x="2672706" y="2315969"/>
                </a:lnTo>
                <a:cubicBezTo>
                  <a:pt x="3031556" y="2375367"/>
                  <a:pt x="3312595" y="2656144"/>
                  <a:pt x="3362871" y="3009010"/>
                </a:cubicBezTo>
                <a:cubicBezTo>
                  <a:pt x="3363039" y="3009063"/>
                  <a:pt x="3363208" y="3009068"/>
                  <a:pt x="3363377" y="3009073"/>
                </a:cubicBezTo>
                <a:lnTo>
                  <a:pt x="3363917" y="3015763"/>
                </a:lnTo>
                <a:cubicBezTo>
                  <a:pt x="3368974" y="3046007"/>
                  <a:pt x="3371423" y="3076892"/>
                  <a:pt x="3371381" y="3108220"/>
                </a:cubicBezTo>
                <a:cubicBezTo>
                  <a:pt x="3372693" y="3113850"/>
                  <a:pt x="3372752" y="3119519"/>
                  <a:pt x="3372752" y="3125201"/>
                </a:cubicBezTo>
                <a:cubicBezTo>
                  <a:pt x="3372752" y="3129023"/>
                  <a:pt x="3372725" y="3132839"/>
                  <a:pt x="3372159" y="3136641"/>
                </a:cubicBezTo>
                <a:lnTo>
                  <a:pt x="3371660" y="3136608"/>
                </a:lnTo>
                <a:lnTo>
                  <a:pt x="3371634" y="3137103"/>
                </a:lnTo>
                <a:lnTo>
                  <a:pt x="3354515" y="3135477"/>
                </a:lnTo>
                <a:cubicBezTo>
                  <a:pt x="3322141" y="3134950"/>
                  <a:pt x="3290261" y="3131969"/>
                  <a:pt x="3259089" y="3126415"/>
                </a:cubicBezTo>
                <a:cubicBezTo>
                  <a:pt x="3253512" y="3126834"/>
                  <a:pt x="3248183" y="3125886"/>
                  <a:pt x="3242872" y="3124875"/>
                </a:cubicBezTo>
                <a:lnTo>
                  <a:pt x="3242756" y="3123727"/>
                </a:lnTo>
                <a:cubicBezTo>
                  <a:pt x="2883905" y="3064328"/>
                  <a:pt x="2602866" y="2783551"/>
                  <a:pt x="2552590" y="2430686"/>
                </a:cubicBezTo>
                <a:cubicBezTo>
                  <a:pt x="2552423" y="2430633"/>
                  <a:pt x="2552254" y="2430628"/>
                  <a:pt x="2552085" y="2430623"/>
                </a:cubicBezTo>
                <a:lnTo>
                  <a:pt x="2551547" y="2423947"/>
                </a:lnTo>
                <a:cubicBezTo>
                  <a:pt x="2546488" y="2393697"/>
                  <a:pt x="2544037" y="2362806"/>
                  <a:pt x="2544079" y="2331471"/>
                </a:cubicBezTo>
                <a:cubicBezTo>
                  <a:pt x="2542767" y="2325843"/>
                  <a:pt x="2542709" y="2320176"/>
                  <a:pt x="2542709" y="2314495"/>
                </a:cubicBezTo>
                <a:lnTo>
                  <a:pt x="2543303" y="2303055"/>
                </a:lnTo>
                <a:lnTo>
                  <a:pt x="2543801" y="2303088"/>
                </a:lnTo>
                <a:close/>
                <a:moveTo>
                  <a:pt x="2521076" y="2302594"/>
                </a:moveTo>
                <a:lnTo>
                  <a:pt x="2521102" y="2303088"/>
                </a:lnTo>
                <a:lnTo>
                  <a:pt x="2521600" y="2303055"/>
                </a:lnTo>
                <a:lnTo>
                  <a:pt x="2522194" y="2314495"/>
                </a:lnTo>
                <a:cubicBezTo>
                  <a:pt x="2522194" y="2320176"/>
                  <a:pt x="2522135" y="2325843"/>
                  <a:pt x="2520823" y="2331471"/>
                </a:cubicBezTo>
                <a:cubicBezTo>
                  <a:pt x="2520865" y="2362806"/>
                  <a:pt x="2518415" y="2393697"/>
                  <a:pt x="2513356" y="2423947"/>
                </a:cubicBezTo>
                <a:lnTo>
                  <a:pt x="2512818" y="2430623"/>
                </a:lnTo>
                <a:cubicBezTo>
                  <a:pt x="2512648" y="2430628"/>
                  <a:pt x="2512480" y="2430633"/>
                  <a:pt x="2512312" y="2430686"/>
                </a:cubicBezTo>
                <a:cubicBezTo>
                  <a:pt x="2462037" y="2783551"/>
                  <a:pt x="2180998" y="3064328"/>
                  <a:pt x="1822147" y="3123727"/>
                </a:cubicBezTo>
                <a:lnTo>
                  <a:pt x="1822030" y="3124875"/>
                </a:lnTo>
                <a:cubicBezTo>
                  <a:pt x="1816720" y="3125886"/>
                  <a:pt x="1811391" y="3126834"/>
                  <a:pt x="1805814" y="3126415"/>
                </a:cubicBezTo>
                <a:cubicBezTo>
                  <a:pt x="1774642" y="3131969"/>
                  <a:pt x="1742762" y="3134950"/>
                  <a:pt x="1710387" y="3135477"/>
                </a:cubicBezTo>
                <a:lnTo>
                  <a:pt x="1693269" y="3137103"/>
                </a:lnTo>
                <a:lnTo>
                  <a:pt x="1693243" y="3136608"/>
                </a:lnTo>
                <a:lnTo>
                  <a:pt x="1692744" y="3136641"/>
                </a:lnTo>
                <a:cubicBezTo>
                  <a:pt x="1692178" y="3132839"/>
                  <a:pt x="1692151" y="3129023"/>
                  <a:pt x="1692151" y="3125201"/>
                </a:cubicBezTo>
                <a:cubicBezTo>
                  <a:pt x="1692151" y="3119519"/>
                  <a:pt x="1692209" y="3113850"/>
                  <a:pt x="1693521" y="3108220"/>
                </a:cubicBezTo>
                <a:cubicBezTo>
                  <a:pt x="1693479" y="3076892"/>
                  <a:pt x="1695929" y="3046007"/>
                  <a:pt x="1700985" y="3015763"/>
                </a:cubicBezTo>
                <a:lnTo>
                  <a:pt x="1701526" y="3009073"/>
                </a:lnTo>
                <a:cubicBezTo>
                  <a:pt x="1701694" y="3009068"/>
                  <a:pt x="1701864" y="3009063"/>
                  <a:pt x="1702031" y="3009010"/>
                </a:cubicBezTo>
                <a:cubicBezTo>
                  <a:pt x="1752308" y="2656144"/>
                  <a:pt x="2033347" y="2375367"/>
                  <a:pt x="2392197" y="2315969"/>
                </a:cubicBezTo>
                <a:lnTo>
                  <a:pt x="2392314" y="2314821"/>
                </a:lnTo>
                <a:cubicBezTo>
                  <a:pt x="2397623" y="2313811"/>
                  <a:pt x="2402951" y="2312863"/>
                  <a:pt x="2408527" y="2313282"/>
                </a:cubicBezTo>
                <a:cubicBezTo>
                  <a:pt x="2439710" y="2307725"/>
                  <a:pt x="2471603" y="2304744"/>
                  <a:pt x="2503988" y="2304217"/>
                </a:cubicBezTo>
                <a:close/>
                <a:moveTo>
                  <a:pt x="851676" y="2302594"/>
                </a:moveTo>
                <a:lnTo>
                  <a:pt x="868763" y="2304217"/>
                </a:lnTo>
                <a:cubicBezTo>
                  <a:pt x="901149" y="2304744"/>
                  <a:pt x="933041" y="2307725"/>
                  <a:pt x="964225" y="2313282"/>
                </a:cubicBezTo>
                <a:cubicBezTo>
                  <a:pt x="969801" y="2312863"/>
                  <a:pt x="975129" y="2313811"/>
                  <a:pt x="980437" y="2314821"/>
                </a:cubicBezTo>
                <a:lnTo>
                  <a:pt x="980555" y="2315969"/>
                </a:lnTo>
                <a:cubicBezTo>
                  <a:pt x="1339405" y="2375367"/>
                  <a:pt x="1620444" y="2656144"/>
                  <a:pt x="1670720" y="3009010"/>
                </a:cubicBezTo>
                <a:cubicBezTo>
                  <a:pt x="1670888" y="3009063"/>
                  <a:pt x="1671057" y="3009068"/>
                  <a:pt x="1671226" y="3009073"/>
                </a:cubicBezTo>
                <a:lnTo>
                  <a:pt x="1671766" y="3015763"/>
                </a:lnTo>
                <a:cubicBezTo>
                  <a:pt x="1676823" y="3046007"/>
                  <a:pt x="1679272" y="3076892"/>
                  <a:pt x="1679230" y="3108220"/>
                </a:cubicBezTo>
                <a:cubicBezTo>
                  <a:pt x="1680542" y="3113850"/>
                  <a:pt x="1680601" y="3119519"/>
                  <a:pt x="1680601" y="3125201"/>
                </a:cubicBezTo>
                <a:cubicBezTo>
                  <a:pt x="1680601" y="3129023"/>
                  <a:pt x="1680574" y="3132839"/>
                  <a:pt x="1680008" y="3136641"/>
                </a:cubicBezTo>
                <a:lnTo>
                  <a:pt x="1679509" y="3136608"/>
                </a:lnTo>
                <a:lnTo>
                  <a:pt x="1679483" y="3137103"/>
                </a:lnTo>
                <a:lnTo>
                  <a:pt x="1662364" y="3135477"/>
                </a:lnTo>
                <a:cubicBezTo>
                  <a:pt x="1629990" y="3134950"/>
                  <a:pt x="1598110" y="3131969"/>
                  <a:pt x="1566938" y="3126415"/>
                </a:cubicBezTo>
                <a:cubicBezTo>
                  <a:pt x="1561361" y="3126834"/>
                  <a:pt x="1556032" y="3125886"/>
                  <a:pt x="1550721" y="3124875"/>
                </a:cubicBezTo>
                <a:lnTo>
                  <a:pt x="1550605" y="3123727"/>
                </a:lnTo>
                <a:cubicBezTo>
                  <a:pt x="1191754" y="3064328"/>
                  <a:pt x="910715" y="2783551"/>
                  <a:pt x="860439" y="2430686"/>
                </a:cubicBezTo>
                <a:cubicBezTo>
                  <a:pt x="860272" y="2430633"/>
                  <a:pt x="860103" y="2430628"/>
                  <a:pt x="859934" y="2430623"/>
                </a:cubicBezTo>
                <a:lnTo>
                  <a:pt x="859396" y="2423947"/>
                </a:lnTo>
                <a:cubicBezTo>
                  <a:pt x="854337" y="2393697"/>
                  <a:pt x="851886" y="2362806"/>
                  <a:pt x="851928" y="2331471"/>
                </a:cubicBezTo>
                <a:cubicBezTo>
                  <a:pt x="850616" y="2325843"/>
                  <a:pt x="850558" y="2320176"/>
                  <a:pt x="850558" y="2314495"/>
                </a:cubicBezTo>
                <a:lnTo>
                  <a:pt x="851152" y="2303055"/>
                </a:lnTo>
                <a:lnTo>
                  <a:pt x="851650" y="2303088"/>
                </a:lnTo>
                <a:close/>
                <a:moveTo>
                  <a:pt x="828925" y="2302594"/>
                </a:moveTo>
                <a:lnTo>
                  <a:pt x="828951" y="2303088"/>
                </a:lnTo>
                <a:lnTo>
                  <a:pt x="829449" y="2303055"/>
                </a:lnTo>
                <a:lnTo>
                  <a:pt x="830043" y="2314495"/>
                </a:lnTo>
                <a:cubicBezTo>
                  <a:pt x="830043" y="2320176"/>
                  <a:pt x="829984" y="2325843"/>
                  <a:pt x="828672" y="2331471"/>
                </a:cubicBezTo>
                <a:cubicBezTo>
                  <a:pt x="828714" y="2362806"/>
                  <a:pt x="826264" y="2393697"/>
                  <a:pt x="821205" y="2423947"/>
                </a:cubicBezTo>
                <a:lnTo>
                  <a:pt x="820667" y="2430623"/>
                </a:lnTo>
                <a:cubicBezTo>
                  <a:pt x="820497" y="2430628"/>
                  <a:pt x="820329" y="2430633"/>
                  <a:pt x="820161" y="2430686"/>
                </a:cubicBezTo>
                <a:cubicBezTo>
                  <a:pt x="769886" y="2783551"/>
                  <a:pt x="488847" y="3064328"/>
                  <a:pt x="129995" y="3123727"/>
                </a:cubicBezTo>
                <a:lnTo>
                  <a:pt x="129879" y="3124875"/>
                </a:lnTo>
                <a:cubicBezTo>
                  <a:pt x="124569" y="3125886"/>
                  <a:pt x="119240" y="3126834"/>
                  <a:pt x="113663" y="3126415"/>
                </a:cubicBezTo>
                <a:cubicBezTo>
                  <a:pt x="82491" y="3131969"/>
                  <a:pt x="50611" y="3134950"/>
                  <a:pt x="18236" y="3135477"/>
                </a:cubicBezTo>
                <a:lnTo>
                  <a:pt x="1118" y="3137103"/>
                </a:lnTo>
                <a:lnTo>
                  <a:pt x="1092" y="3136608"/>
                </a:lnTo>
                <a:lnTo>
                  <a:pt x="593" y="3136641"/>
                </a:lnTo>
                <a:cubicBezTo>
                  <a:pt x="27" y="3132839"/>
                  <a:pt x="0" y="3129023"/>
                  <a:pt x="0" y="3125201"/>
                </a:cubicBezTo>
                <a:cubicBezTo>
                  <a:pt x="0" y="3119519"/>
                  <a:pt x="58" y="3113850"/>
                  <a:pt x="1370" y="3108220"/>
                </a:cubicBezTo>
                <a:cubicBezTo>
                  <a:pt x="1328" y="3076892"/>
                  <a:pt x="3778" y="3046007"/>
                  <a:pt x="8835" y="3015763"/>
                </a:cubicBezTo>
                <a:lnTo>
                  <a:pt x="9375" y="3009073"/>
                </a:lnTo>
                <a:cubicBezTo>
                  <a:pt x="9543" y="3009068"/>
                  <a:pt x="9713" y="3009063"/>
                  <a:pt x="9880" y="3009010"/>
                </a:cubicBezTo>
                <a:cubicBezTo>
                  <a:pt x="60157" y="2656144"/>
                  <a:pt x="341196" y="2375367"/>
                  <a:pt x="700046" y="2315969"/>
                </a:cubicBezTo>
                <a:lnTo>
                  <a:pt x="700163" y="2314821"/>
                </a:lnTo>
                <a:cubicBezTo>
                  <a:pt x="705472" y="2313811"/>
                  <a:pt x="710800" y="2312863"/>
                  <a:pt x="716376" y="2313282"/>
                </a:cubicBezTo>
                <a:cubicBezTo>
                  <a:pt x="747559" y="2307725"/>
                  <a:pt x="779452" y="2304744"/>
                  <a:pt x="811837" y="2304217"/>
                </a:cubicBezTo>
                <a:close/>
                <a:moveTo>
                  <a:pt x="8305836" y="1608087"/>
                </a:moveTo>
                <a:cubicBezTo>
                  <a:pt x="8030646" y="1666766"/>
                  <a:pt x="7815802" y="1879876"/>
                  <a:pt x="7762527" y="2148655"/>
                </a:cubicBezTo>
                <a:cubicBezTo>
                  <a:pt x="8037717" y="2089976"/>
                  <a:pt x="8252560" y="1876866"/>
                  <a:pt x="8305836" y="1608087"/>
                </a:cubicBezTo>
                <a:close/>
                <a:moveTo>
                  <a:pt x="6911971" y="1608087"/>
                </a:moveTo>
                <a:cubicBezTo>
                  <a:pt x="6965247" y="1876866"/>
                  <a:pt x="7180090" y="2089976"/>
                  <a:pt x="7455280" y="2148655"/>
                </a:cubicBezTo>
                <a:cubicBezTo>
                  <a:pt x="7402005" y="1879876"/>
                  <a:pt x="7187161" y="1666766"/>
                  <a:pt x="6911971" y="1608087"/>
                </a:cubicBezTo>
                <a:close/>
                <a:moveTo>
                  <a:pt x="6613685" y="1608087"/>
                </a:moveTo>
                <a:cubicBezTo>
                  <a:pt x="6338495" y="1666766"/>
                  <a:pt x="6123651" y="1879876"/>
                  <a:pt x="6070376" y="2148655"/>
                </a:cubicBezTo>
                <a:cubicBezTo>
                  <a:pt x="6345566" y="2089976"/>
                  <a:pt x="6560409" y="1876866"/>
                  <a:pt x="6613685" y="1608087"/>
                </a:cubicBezTo>
                <a:close/>
                <a:moveTo>
                  <a:pt x="5219820" y="1608087"/>
                </a:moveTo>
                <a:cubicBezTo>
                  <a:pt x="5273096" y="1876866"/>
                  <a:pt x="5487939" y="2089976"/>
                  <a:pt x="5763129" y="2148655"/>
                </a:cubicBezTo>
                <a:cubicBezTo>
                  <a:pt x="5709854" y="1879876"/>
                  <a:pt x="5495010" y="1666766"/>
                  <a:pt x="5219820" y="1608087"/>
                </a:cubicBezTo>
                <a:close/>
                <a:moveTo>
                  <a:pt x="4921534" y="1608087"/>
                </a:moveTo>
                <a:cubicBezTo>
                  <a:pt x="4646344" y="1666766"/>
                  <a:pt x="4431500" y="1879876"/>
                  <a:pt x="4378225" y="2148655"/>
                </a:cubicBezTo>
                <a:cubicBezTo>
                  <a:pt x="4653415" y="2089976"/>
                  <a:pt x="4868259" y="1876866"/>
                  <a:pt x="4921534" y="1608087"/>
                </a:cubicBezTo>
                <a:close/>
                <a:moveTo>
                  <a:pt x="3527669" y="1608087"/>
                </a:moveTo>
                <a:cubicBezTo>
                  <a:pt x="3580945" y="1876866"/>
                  <a:pt x="3795788" y="2089976"/>
                  <a:pt x="4070978" y="2148655"/>
                </a:cubicBezTo>
                <a:cubicBezTo>
                  <a:pt x="4017703" y="1879876"/>
                  <a:pt x="3802859" y="1666766"/>
                  <a:pt x="3527669" y="1608087"/>
                </a:cubicBezTo>
                <a:close/>
                <a:moveTo>
                  <a:pt x="3229383" y="1608087"/>
                </a:moveTo>
                <a:cubicBezTo>
                  <a:pt x="2954193" y="1666766"/>
                  <a:pt x="2739349" y="1879876"/>
                  <a:pt x="2686074" y="2148655"/>
                </a:cubicBezTo>
                <a:cubicBezTo>
                  <a:pt x="2961264" y="2089976"/>
                  <a:pt x="3176107" y="1876866"/>
                  <a:pt x="3229383" y="1608087"/>
                </a:cubicBezTo>
                <a:close/>
                <a:moveTo>
                  <a:pt x="1835518" y="1608087"/>
                </a:moveTo>
                <a:cubicBezTo>
                  <a:pt x="1888794" y="1876866"/>
                  <a:pt x="2103637" y="2089976"/>
                  <a:pt x="2378827" y="2148655"/>
                </a:cubicBezTo>
                <a:cubicBezTo>
                  <a:pt x="2325552" y="1879876"/>
                  <a:pt x="2110708" y="1666766"/>
                  <a:pt x="1835518" y="1608087"/>
                </a:cubicBezTo>
                <a:close/>
                <a:moveTo>
                  <a:pt x="1537232" y="1608087"/>
                </a:moveTo>
                <a:cubicBezTo>
                  <a:pt x="1262042" y="1666766"/>
                  <a:pt x="1047198" y="1879876"/>
                  <a:pt x="993923" y="2148655"/>
                </a:cubicBezTo>
                <a:cubicBezTo>
                  <a:pt x="1269113" y="2089976"/>
                  <a:pt x="1483956" y="1876866"/>
                  <a:pt x="1537232" y="1608087"/>
                </a:cubicBezTo>
                <a:close/>
                <a:moveTo>
                  <a:pt x="143367" y="1608087"/>
                </a:moveTo>
                <a:cubicBezTo>
                  <a:pt x="196643" y="1876866"/>
                  <a:pt x="411486" y="2089976"/>
                  <a:pt x="686676" y="2148655"/>
                </a:cubicBezTo>
                <a:cubicBezTo>
                  <a:pt x="633401" y="1879876"/>
                  <a:pt x="418557" y="1666766"/>
                  <a:pt x="143367" y="1608087"/>
                </a:cubicBezTo>
                <a:close/>
                <a:moveTo>
                  <a:pt x="8461873" y="1464394"/>
                </a:moveTo>
                <a:lnTo>
                  <a:pt x="8478960" y="1466004"/>
                </a:lnTo>
                <a:cubicBezTo>
                  <a:pt x="8511346" y="1466527"/>
                  <a:pt x="8543239" y="1469485"/>
                  <a:pt x="8574422" y="1474998"/>
                </a:cubicBezTo>
                <a:cubicBezTo>
                  <a:pt x="8579998" y="1474582"/>
                  <a:pt x="8585326" y="1475523"/>
                  <a:pt x="8590635" y="1476525"/>
                </a:cubicBezTo>
                <a:lnTo>
                  <a:pt x="8590752" y="1477664"/>
                </a:lnTo>
                <a:cubicBezTo>
                  <a:pt x="8815033" y="1514497"/>
                  <a:pt x="9008920" y="1637126"/>
                  <a:pt x="9135069" y="1809390"/>
                </a:cubicBezTo>
                <a:lnTo>
                  <a:pt x="9139239" y="1816149"/>
                </a:lnTo>
                <a:lnTo>
                  <a:pt x="9139239" y="2119309"/>
                </a:lnTo>
                <a:lnTo>
                  <a:pt x="9120077" y="2050665"/>
                </a:lnTo>
                <a:cubicBezTo>
                  <a:pt x="9039502" y="1829012"/>
                  <a:pt x="8844913" y="1659431"/>
                  <a:pt x="8604122" y="1608087"/>
                </a:cubicBezTo>
                <a:cubicBezTo>
                  <a:pt x="8650738" y="1843269"/>
                  <a:pt x="8821055" y="2035829"/>
                  <a:pt x="9047261" y="2119605"/>
                </a:cubicBezTo>
                <a:lnTo>
                  <a:pt x="9139239" y="2146279"/>
                </a:lnTo>
                <a:lnTo>
                  <a:pt x="9139239" y="2273778"/>
                </a:lnTo>
                <a:lnTo>
                  <a:pt x="9030179" y="2246972"/>
                </a:lnTo>
                <a:cubicBezTo>
                  <a:pt x="8735297" y="2149386"/>
                  <a:pt x="8514628" y="1897812"/>
                  <a:pt x="8470637" y="1591480"/>
                </a:cubicBezTo>
                <a:cubicBezTo>
                  <a:pt x="8470469" y="1591427"/>
                  <a:pt x="8470301" y="1591423"/>
                  <a:pt x="8470131" y="1591418"/>
                </a:cubicBezTo>
                <a:lnTo>
                  <a:pt x="8469593" y="1584794"/>
                </a:lnTo>
                <a:cubicBezTo>
                  <a:pt x="8464534" y="1554782"/>
                  <a:pt x="8462083" y="1524133"/>
                  <a:pt x="8462126" y="1493044"/>
                </a:cubicBezTo>
                <a:cubicBezTo>
                  <a:pt x="8460814" y="1487460"/>
                  <a:pt x="8460755" y="1481838"/>
                  <a:pt x="8460755" y="1476202"/>
                </a:cubicBezTo>
                <a:lnTo>
                  <a:pt x="8461349" y="1464852"/>
                </a:lnTo>
                <a:lnTo>
                  <a:pt x="8461847" y="1464884"/>
                </a:lnTo>
                <a:close/>
                <a:moveTo>
                  <a:pt x="8448085" y="1464394"/>
                </a:moveTo>
                <a:lnTo>
                  <a:pt x="8448111" y="1464884"/>
                </a:lnTo>
                <a:lnTo>
                  <a:pt x="8448609" y="1464852"/>
                </a:lnTo>
                <a:lnTo>
                  <a:pt x="8449203" y="1476202"/>
                </a:lnTo>
                <a:cubicBezTo>
                  <a:pt x="8449203" y="1481838"/>
                  <a:pt x="8449144" y="1487460"/>
                  <a:pt x="8447832" y="1493044"/>
                </a:cubicBezTo>
                <a:cubicBezTo>
                  <a:pt x="8447875" y="1524133"/>
                  <a:pt x="8445424" y="1554782"/>
                  <a:pt x="8440365" y="1584794"/>
                </a:cubicBezTo>
                <a:lnTo>
                  <a:pt x="8439827" y="1591418"/>
                </a:lnTo>
                <a:cubicBezTo>
                  <a:pt x="8439657" y="1591423"/>
                  <a:pt x="8439489" y="1591427"/>
                  <a:pt x="8439321" y="1591480"/>
                </a:cubicBezTo>
                <a:cubicBezTo>
                  <a:pt x="8389046" y="1941574"/>
                  <a:pt x="8108007" y="2220146"/>
                  <a:pt x="7749156" y="2279078"/>
                </a:cubicBezTo>
                <a:lnTo>
                  <a:pt x="7749040" y="2280217"/>
                </a:lnTo>
                <a:cubicBezTo>
                  <a:pt x="7743729" y="2281220"/>
                  <a:pt x="7738400" y="2282161"/>
                  <a:pt x="7732823" y="2281745"/>
                </a:cubicBezTo>
                <a:cubicBezTo>
                  <a:pt x="7701651" y="2287255"/>
                  <a:pt x="7669771" y="2290213"/>
                  <a:pt x="7637396" y="2290736"/>
                </a:cubicBezTo>
                <a:lnTo>
                  <a:pt x="7620278" y="2292349"/>
                </a:lnTo>
                <a:lnTo>
                  <a:pt x="7620252" y="2291858"/>
                </a:lnTo>
                <a:lnTo>
                  <a:pt x="7619753" y="2291891"/>
                </a:lnTo>
                <a:cubicBezTo>
                  <a:pt x="7619187" y="2288119"/>
                  <a:pt x="7619160" y="2284333"/>
                  <a:pt x="7619160" y="2280541"/>
                </a:cubicBezTo>
                <a:cubicBezTo>
                  <a:pt x="7619160" y="2274903"/>
                  <a:pt x="7619219" y="2269279"/>
                  <a:pt x="7620531" y="2263693"/>
                </a:cubicBezTo>
                <a:cubicBezTo>
                  <a:pt x="7620488" y="2232611"/>
                  <a:pt x="7622938" y="2201969"/>
                  <a:pt x="7627995" y="2171962"/>
                </a:cubicBezTo>
                <a:lnTo>
                  <a:pt x="7628535" y="2165325"/>
                </a:lnTo>
                <a:cubicBezTo>
                  <a:pt x="7628704" y="2165320"/>
                  <a:pt x="7628873" y="2165315"/>
                  <a:pt x="7629040" y="2165262"/>
                </a:cubicBezTo>
                <a:cubicBezTo>
                  <a:pt x="7679317" y="1815167"/>
                  <a:pt x="7960356" y="1536596"/>
                  <a:pt x="8319206" y="1477664"/>
                </a:cubicBezTo>
                <a:lnTo>
                  <a:pt x="8319323" y="1476525"/>
                </a:lnTo>
                <a:cubicBezTo>
                  <a:pt x="8324632" y="1475523"/>
                  <a:pt x="8329960" y="1474582"/>
                  <a:pt x="8335536" y="1474998"/>
                </a:cubicBezTo>
                <a:cubicBezTo>
                  <a:pt x="8366719" y="1469485"/>
                  <a:pt x="8398612" y="1466527"/>
                  <a:pt x="8430998" y="1466004"/>
                </a:cubicBezTo>
                <a:close/>
                <a:moveTo>
                  <a:pt x="6769722" y="1464394"/>
                </a:moveTo>
                <a:lnTo>
                  <a:pt x="6786810" y="1466004"/>
                </a:lnTo>
                <a:cubicBezTo>
                  <a:pt x="6819195" y="1466527"/>
                  <a:pt x="6851088" y="1469485"/>
                  <a:pt x="6882271" y="1474998"/>
                </a:cubicBezTo>
                <a:cubicBezTo>
                  <a:pt x="6887847" y="1474582"/>
                  <a:pt x="6893175" y="1475523"/>
                  <a:pt x="6898484" y="1476525"/>
                </a:cubicBezTo>
                <a:lnTo>
                  <a:pt x="6898601" y="1477664"/>
                </a:lnTo>
                <a:cubicBezTo>
                  <a:pt x="7257451" y="1536596"/>
                  <a:pt x="7538490" y="1815167"/>
                  <a:pt x="7588766" y="2165262"/>
                </a:cubicBezTo>
                <a:cubicBezTo>
                  <a:pt x="7588934" y="2165315"/>
                  <a:pt x="7589103" y="2165320"/>
                  <a:pt x="7589272" y="2165325"/>
                </a:cubicBezTo>
                <a:lnTo>
                  <a:pt x="7589812" y="2171962"/>
                </a:lnTo>
                <a:cubicBezTo>
                  <a:pt x="7594869" y="2201969"/>
                  <a:pt x="7597319" y="2232611"/>
                  <a:pt x="7597276" y="2263693"/>
                </a:cubicBezTo>
                <a:cubicBezTo>
                  <a:pt x="7598588" y="2269279"/>
                  <a:pt x="7598647" y="2274903"/>
                  <a:pt x="7598647" y="2280541"/>
                </a:cubicBezTo>
                <a:cubicBezTo>
                  <a:pt x="7598647" y="2284333"/>
                  <a:pt x="7598620" y="2288119"/>
                  <a:pt x="7598054" y="2291891"/>
                </a:cubicBezTo>
                <a:lnTo>
                  <a:pt x="7597555" y="2291858"/>
                </a:lnTo>
                <a:lnTo>
                  <a:pt x="7597529" y="2292349"/>
                </a:lnTo>
                <a:lnTo>
                  <a:pt x="7580411" y="2290736"/>
                </a:lnTo>
                <a:cubicBezTo>
                  <a:pt x="7548036" y="2290213"/>
                  <a:pt x="7516156" y="2287255"/>
                  <a:pt x="7484984" y="2281745"/>
                </a:cubicBezTo>
                <a:cubicBezTo>
                  <a:pt x="7479407" y="2282161"/>
                  <a:pt x="7474078" y="2281220"/>
                  <a:pt x="7468767" y="2280217"/>
                </a:cubicBezTo>
                <a:lnTo>
                  <a:pt x="7468651" y="2279078"/>
                </a:lnTo>
                <a:cubicBezTo>
                  <a:pt x="7109800" y="2220146"/>
                  <a:pt x="6828761" y="1941574"/>
                  <a:pt x="6778486" y="1591480"/>
                </a:cubicBezTo>
                <a:cubicBezTo>
                  <a:pt x="6778318" y="1591427"/>
                  <a:pt x="6778150" y="1591423"/>
                  <a:pt x="6777980" y="1591418"/>
                </a:cubicBezTo>
                <a:lnTo>
                  <a:pt x="6777442" y="1584794"/>
                </a:lnTo>
                <a:cubicBezTo>
                  <a:pt x="6772383" y="1554782"/>
                  <a:pt x="6769933" y="1524133"/>
                  <a:pt x="6769975" y="1493044"/>
                </a:cubicBezTo>
                <a:cubicBezTo>
                  <a:pt x="6768663" y="1487460"/>
                  <a:pt x="6768604" y="1481838"/>
                  <a:pt x="6768604" y="1476202"/>
                </a:cubicBezTo>
                <a:lnTo>
                  <a:pt x="6769198" y="1464852"/>
                </a:lnTo>
                <a:lnTo>
                  <a:pt x="6769696" y="1464884"/>
                </a:lnTo>
                <a:close/>
                <a:moveTo>
                  <a:pt x="6755934" y="1464394"/>
                </a:moveTo>
                <a:lnTo>
                  <a:pt x="6755960" y="1464884"/>
                </a:lnTo>
                <a:lnTo>
                  <a:pt x="6756458" y="1464852"/>
                </a:lnTo>
                <a:lnTo>
                  <a:pt x="6757052" y="1476202"/>
                </a:lnTo>
                <a:cubicBezTo>
                  <a:pt x="6757052" y="1481838"/>
                  <a:pt x="6756994" y="1487460"/>
                  <a:pt x="6755682" y="1493044"/>
                </a:cubicBezTo>
                <a:cubicBezTo>
                  <a:pt x="6755724" y="1524133"/>
                  <a:pt x="6753273" y="1554782"/>
                  <a:pt x="6748215" y="1584794"/>
                </a:cubicBezTo>
                <a:lnTo>
                  <a:pt x="6747676" y="1591418"/>
                </a:lnTo>
                <a:cubicBezTo>
                  <a:pt x="6747507" y="1591423"/>
                  <a:pt x="6747338" y="1591427"/>
                  <a:pt x="6747171" y="1591480"/>
                </a:cubicBezTo>
                <a:cubicBezTo>
                  <a:pt x="6696895" y="1941574"/>
                  <a:pt x="6415856" y="2220146"/>
                  <a:pt x="6057005" y="2279078"/>
                </a:cubicBezTo>
                <a:lnTo>
                  <a:pt x="6056889" y="2280217"/>
                </a:lnTo>
                <a:cubicBezTo>
                  <a:pt x="6051578" y="2281220"/>
                  <a:pt x="6046249" y="2282161"/>
                  <a:pt x="6040672" y="2281745"/>
                </a:cubicBezTo>
                <a:cubicBezTo>
                  <a:pt x="6009500" y="2287255"/>
                  <a:pt x="5977620" y="2290213"/>
                  <a:pt x="5945246" y="2290736"/>
                </a:cubicBezTo>
                <a:lnTo>
                  <a:pt x="5928127" y="2292349"/>
                </a:lnTo>
                <a:lnTo>
                  <a:pt x="5928101" y="2291858"/>
                </a:lnTo>
                <a:lnTo>
                  <a:pt x="5927602" y="2291891"/>
                </a:lnTo>
                <a:cubicBezTo>
                  <a:pt x="5927036" y="2288119"/>
                  <a:pt x="5927009" y="2284333"/>
                  <a:pt x="5927009" y="2280541"/>
                </a:cubicBezTo>
                <a:cubicBezTo>
                  <a:pt x="5927009" y="2274903"/>
                  <a:pt x="5927068" y="2269279"/>
                  <a:pt x="5928380" y="2263693"/>
                </a:cubicBezTo>
                <a:cubicBezTo>
                  <a:pt x="5928338" y="2232611"/>
                  <a:pt x="5930787" y="2201969"/>
                  <a:pt x="5935844" y="2171962"/>
                </a:cubicBezTo>
                <a:lnTo>
                  <a:pt x="5936384" y="2165325"/>
                </a:lnTo>
                <a:cubicBezTo>
                  <a:pt x="5936553" y="2165320"/>
                  <a:pt x="5936722" y="2165315"/>
                  <a:pt x="5936890" y="2165262"/>
                </a:cubicBezTo>
                <a:cubicBezTo>
                  <a:pt x="5987166" y="1815167"/>
                  <a:pt x="6268205" y="1536596"/>
                  <a:pt x="6627056" y="1477664"/>
                </a:cubicBezTo>
                <a:lnTo>
                  <a:pt x="6627173" y="1476525"/>
                </a:lnTo>
                <a:cubicBezTo>
                  <a:pt x="6632481" y="1475523"/>
                  <a:pt x="6637809" y="1474582"/>
                  <a:pt x="6643385" y="1474998"/>
                </a:cubicBezTo>
                <a:cubicBezTo>
                  <a:pt x="6674569" y="1469485"/>
                  <a:pt x="6706461" y="1466527"/>
                  <a:pt x="6738847" y="1466004"/>
                </a:cubicBezTo>
                <a:close/>
                <a:moveTo>
                  <a:pt x="5077571" y="1464394"/>
                </a:moveTo>
                <a:lnTo>
                  <a:pt x="5094659" y="1466004"/>
                </a:lnTo>
                <a:cubicBezTo>
                  <a:pt x="5127044" y="1466527"/>
                  <a:pt x="5158937" y="1469485"/>
                  <a:pt x="5190120" y="1474998"/>
                </a:cubicBezTo>
                <a:cubicBezTo>
                  <a:pt x="5195696" y="1474582"/>
                  <a:pt x="5201024" y="1475523"/>
                  <a:pt x="5206334" y="1476525"/>
                </a:cubicBezTo>
                <a:lnTo>
                  <a:pt x="5206450" y="1477664"/>
                </a:lnTo>
                <a:cubicBezTo>
                  <a:pt x="5565300" y="1536596"/>
                  <a:pt x="5846339" y="1815167"/>
                  <a:pt x="5896616" y="2165262"/>
                </a:cubicBezTo>
                <a:cubicBezTo>
                  <a:pt x="5896783" y="2165315"/>
                  <a:pt x="5896953" y="2165320"/>
                  <a:pt x="5897121" y="2165325"/>
                </a:cubicBezTo>
                <a:lnTo>
                  <a:pt x="5897662" y="2171962"/>
                </a:lnTo>
                <a:cubicBezTo>
                  <a:pt x="5902718" y="2201969"/>
                  <a:pt x="5905168" y="2232611"/>
                  <a:pt x="5905126" y="2263693"/>
                </a:cubicBezTo>
                <a:cubicBezTo>
                  <a:pt x="5906438" y="2269279"/>
                  <a:pt x="5906496" y="2274903"/>
                  <a:pt x="5906496" y="2280541"/>
                </a:cubicBezTo>
                <a:cubicBezTo>
                  <a:pt x="5906496" y="2284333"/>
                  <a:pt x="5906469" y="2288119"/>
                  <a:pt x="5905903" y="2291891"/>
                </a:cubicBezTo>
                <a:lnTo>
                  <a:pt x="5905404" y="2291858"/>
                </a:lnTo>
                <a:lnTo>
                  <a:pt x="5905378" y="2292349"/>
                </a:lnTo>
                <a:lnTo>
                  <a:pt x="5888260" y="2290736"/>
                </a:lnTo>
                <a:cubicBezTo>
                  <a:pt x="5855886" y="2290213"/>
                  <a:pt x="5824005" y="2287255"/>
                  <a:pt x="5792833" y="2281745"/>
                </a:cubicBezTo>
                <a:cubicBezTo>
                  <a:pt x="5787256" y="2282161"/>
                  <a:pt x="5781927" y="2281220"/>
                  <a:pt x="5776617" y="2280217"/>
                </a:cubicBezTo>
                <a:lnTo>
                  <a:pt x="5776501" y="2279078"/>
                </a:lnTo>
                <a:cubicBezTo>
                  <a:pt x="5417649" y="2220146"/>
                  <a:pt x="5136610" y="1941574"/>
                  <a:pt x="5086335" y="1591480"/>
                </a:cubicBezTo>
                <a:cubicBezTo>
                  <a:pt x="5086167" y="1591427"/>
                  <a:pt x="5085999" y="1591423"/>
                  <a:pt x="5085830" y="1591418"/>
                </a:cubicBezTo>
                <a:lnTo>
                  <a:pt x="5085291" y="1584794"/>
                </a:lnTo>
                <a:cubicBezTo>
                  <a:pt x="5080233" y="1554782"/>
                  <a:pt x="5077782" y="1524133"/>
                  <a:pt x="5077824" y="1493044"/>
                </a:cubicBezTo>
                <a:cubicBezTo>
                  <a:pt x="5076512" y="1487460"/>
                  <a:pt x="5076453" y="1481838"/>
                  <a:pt x="5076453" y="1476202"/>
                </a:cubicBezTo>
                <a:lnTo>
                  <a:pt x="5077047" y="1464852"/>
                </a:lnTo>
                <a:lnTo>
                  <a:pt x="5077545" y="1464884"/>
                </a:lnTo>
                <a:close/>
                <a:moveTo>
                  <a:pt x="5063783" y="1464394"/>
                </a:moveTo>
                <a:lnTo>
                  <a:pt x="5063809" y="1464884"/>
                </a:lnTo>
                <a:lnTo>
                  <a:pt x="5064307" y="1464852"/>
                </a:lnTo>
                <a:lnTo>
                  <a:pt x="5064902" y="1476202"/>
                </a:lnTo>
                <a:cubicBezTo>
                  <a:pt x="5064902" y="1481838"/>
                  <a:pt x="5064842" y="1487460"/>
                  <a:pt x="5063530" y="1493044"/>
                </a:cubicBezTo>
                <a:cubicBezTo>
                  <a:pt x="5063572" y="1524133"/>
                  <a:pt x="5061122" y="1554782"/>
                  <a:pt x="5056063" y="1584794"/>
                </a:cubicBezTo>
                <a:lnTo>
                  <a:pt x="5055525" y="1591418"/>
                </a:lnTo>
                <a:cubicBezTo>
                  <a:pt x="5055355" y="1591423"/>
                  <a:pt x="5055187" y="1591427"/>
                  <a:pt x="5055019" y="1591480"/>
                </a:cubicBezTo>
                <a:cubicBezTo>
                  <a:pt x="5004744" y="1941574"/>
                  <a:pt x="4723705" y="2220146"/>
                  <a:pt x="4364853" y="2279078"/>
                </a:cubicBezTo>
                <a:lnTo>
                  <a:pt x="4364737" y="2280217"/>
                </a:lnTo>
                <a:cubicBezTo>
                  <a:pt x="4359427" y="2281220"/>
                  <a:pt x="4354098" y="2282161"/>
                  <a:pt x="4348521" y="2281745"/>
                </a:cubicBezTo>
                <a:cubicBezTo>
                  <a:pt x="4317350" y="2287255"/>
                  <a:pt x="4285468" y="2290213"/>
                  <a:pt x="4253094" y="2290736"/>
                </a:cubicBezTo>
                <a:lnTo>
                  <a:pt x="4235976" y="2292349"/>
                </a:lnTo>
                <a:lnTo>
                  <a:pt x="4235950" y="2291858"/>
                </a:lnTo>
                <a:lnTo>
                  <a:pt x="4235451" y="2291891"/>
                </a:lnTo>
                <a:cubicBezTo>
                  <a:pt x="4234885" y="2288119"/>
                  <a:pt x="4234858" y="2284333"/>
                  <a:pt x="4234858" y="2280541"/>
                </a:cubicBezTo>
                <a:cubicBezTo>
                  <a:pt x="4234858" y="2274903"/>
                  <a:pt x="4234916" y="2269279"/>
                  <a:pt x="4236228" y="2263693"/>
                </a:cubicBezTo>
                <a:cubicBezTo>
                  <a:pt x="4236186" y="2232611"/>
                  <a:pt x="4238636" y="2201969"/>
                  <a:pt x="4243692" y="2171962"/>
                </a:cubicBezTo>
                <a:lnTo>
                  <a:pt x="4244233" y="2165325"/>
                </a:lnTo>
                <a:cubicBezTo>
                  <a:pt x="4244401" y="2165320"/>
                  <a:pt x="4244571" y="2165315"/>
                  <a:pt x="4244738" y="2165262"/>
                </a:cubicBezTo>
                <a:cubicBezTo>
                  <a:pt x="4295015" y="1815167"/>
                  <a:pt x="4576054" y="1536596"/>
                  <a:pt x="4934904" y="1477664"/>
                </a:cubicBezTo>
                <a:lnTo>
                  <a:pt x="4935021" y="1476525"/>
                </a:lnTo>
                <a:cubicBezTo>
                  <a:pt x="4940330" y="1475523"/>
                  <a:pt x="4945658" y="1474582"/>
                  <a:pt x="4951234" y="1474998"/>
                </a:cubicBezTo>
                <a:cubicBezTo>
                  <a:pt x="4982417" y="1469485"/>
                  <a:pt x="5014310" y="1466527"/>
                  <a:pt x="5046695" y="1466004"/>
                </a:cubicBezTo>
                <a:close/>
                <a:moveTo>
                  <a:pt x="3385420" y="1464394"/>
                </a:moveTo>
                <a:lnTo>
                  <a:pt x="3402507" y="1466004"/>
                </a:lnTo>
                <a:cubicBezTo>
                  <a:pt x="3434893" y="1466527"/>
                  <a:pt x="3466785" y="1469485"/>
                  <a:pt x="3497969" y="1474998"/>
                </a:cubicBezTo>
                <a:cubicBezTo>
                  <a:pt x="3503545" y="1474582"/>
                  <a:pt x="3508873" y="1475523"/>
                  <a:pt x="3514181" y="1476525"/>
                </a:cubicBezTo>
                <a:lnTo>
                  <a:pt x="3514298" y="1477664"/>
                </a:lnTo>
                <a:cubicBezTo>
                  <a:pt x="3873149" y="1536596"/>
                  <a:pt x="4154188" y="1815167"/>
                  <a:pt x="4204464" y="2165262"/>
                </a:cubicBezTo>
                <a:cubicBezTo>
                  <a:pt x="4204632" y="2165315"/>
                  <a:pt x="4204801" y="2165320"/>
                  <a:pt x="4204970" y="2165325"/>
                </a:cubicBezTo>
                <a:lnTo>
                  <a:pt x="4205510" y="2171962"/>
                </a:lnTo>
                <a:cubicBezTo>
                  <a:pt x="4210567" y="2201969"/>
                  <a:pt x="4213016" y="2232611"/>
                  <a:pt x="4212974" y="2263693"/>
                </a:cubicBezTo>
                <a:cubicBezTo>
                  <a:pt x="4214286" y="2269279"/>
                  <a:pt x="4214345" y="2274903"/>
                  <a:pt x="4214345" y="2280541"/>
                </a:cubicBezTo>
                <a:cubicBezTo>
                  <a:pt x="4214345" y="2284333"/>
                  <a:pt x="4214318" y="2288119"/>
                  <a:pt x="4213752" y="2291891"/>
                </a:cubicBezTo>
                <a:lnTo>
                  <a:pt x="4213253" y="2291858"/>
                </a:lnTo>
                <a:lnTo>
                  <a:pt x="4213227" y="2292349"/>
                </a:lnTo>
                <a:lnTo>
                  <a:pt x="4196108" y="2290736"/>
                </a:lnTo>
                <a:cubicBezTo>
                  <a:pt x="4163734" y="2290213"/>
                  <a:pt x="4131854" y="2287255"/>
                  <a:pt x="4100682" y="2281745"/>
                </a:cubicBezTo>
                <a:cubicBezTo>
                  <a:pt x="4095105" y="2282161"/>
                  <a:pt x="4089776" y="2281220"/>
                  <a:pt x="4084465" y="2280217"/>
                </a:cubicBezTo>
                <a:lnTo>
                  <a:pt x="4084349" y="2279078"/>
                </a:lnTo>
                <a:cubicBezTo>
                  <a:pt x="3725498" y="2220146"/>
                  <a:pt x="3444459" y="1941574"/>
                  <a:pt x="3394183" y="1591480"/>
                </a:cubicBezTo>
                <a:cubicBezTo>
                  <a:pt x="3394016" y="1591427"/>
                  <a:pt x="3393847" y="1591423"/>
                  <a:pt x="3393678" y="1591418"/>
                </a:cubicBezTo>
                <a:lnTo>
                  <a:pt x="3393139" y="1584794"/>
                </a:lnTo>
                <a:cubicBezTo>
                  <a:pt x="3388081" y="1554782"/>
                  <a:pt x="3385630" y="1524133"/>
                  <a:pt x="3385672" y="1493044"/>
                </a:cubicBezTo>
                <a:cubicBezTo>
                  <a:pt x="3384360" y="1487460"/>
                  <a:pt x="3384302" y="1481838"/>
                  <a:pt x="3384302" y="1476202"/>
                </a:cubicBezTo>
                <a:lnTo>
                  <a:pt x="3384896" y="1464852"/>
                </a:lnTo>
                <a:lnTo>
                  <a:pt x="3385394" y="1464884"/>
                </a:lnTo>
                <a:close/>
                <a:moveTo>
                  <a:pt x="3371632" y="1464394"/>
                </a:moveTo>
                <a:lnTo>
                  <a:pt x="3371658" y="1464884"/>
                </a:lnTo>
                <a:lnTo>
                  <a:pt x="3372156" y="1464852"/>
                </a:lnTo>
                <a:lnTo>
                  <a:pt x="3372750" y="1476202"/>
                </a:lnTo>
                <a:cubicBezTo>
                  <a:pt x="3372750" y="1481838"/>
                  <a:pt x="3372691" y="1487460"/>
                  <a:pt x="3371379" y="1493044"/>
                </a:cubicBezTo>
                <a:cubicBezTo>
                  <a:pt x="3371421" y="1524133"/>
                  <a:pt x="3368971" y="1554782"/>
                  <a:pt x="3363912" y="1584794"/>
                </a:cubicBezTo>
                <a:lnTo>
                  <a:pt x="3363374" y="1591418"/>
                </a:lnTo>
                <a:cubicBezTo>
                  <a:pt x="3363204" y="1591423"/>
                  <a:pt x="3363036" y="1591427"/>
                  <a:pt x="3362868" y="1591480"/>
                </a:cubicBezTo>
                <a:cubicBezTo>
                  <a:pt x="3312593" y="1941574"/>
                  <a:pt x="3031554" y="2220146"/>
                  <a:pt x="2672703" y="2279078"/>
                </a:cubicBezTo>
                <a:lnTo>
                  <a:pt x="2672586" y="2280217"/>
                </a:lnTo>
                <a:cubicBezTo>
                  <a:pt x="2667276" y="2281220"/>
                  <a:pt x="2661947" y="2282161"/>
                  <a:pt x="2656370" y="2281745"/>
                </a:cubicBezTo>
                <a:cubicBezTo>
                  <a:pt x="2625198" y="2287255"/>
                  <a:pt x="2593318" y="2290213"/>
                  <a:pt x="2560943" y="2290736"/>
                </a:cubicBezTo>
                <a:lnTo>
                  <a:pt x="2543825" y="2292349"/>
                </a:lnTo>
                <a:lnTo>
                  <a:pt x="2543799" y="2291858"/>
                </a:lnTo>
                <a:lnTo>
                  <a:pt x="2543300" y="2291891"/>
                </a:lnTo>
                <a:cubicBezTo>
                  <a:pt x="2542734" y="2288119"/>
                  <a:pt x="2542707" y="2284333"/>
                  <a:pt x="2542707" y="2280541"/>
                </a:cubicBezTo>
                <a:cubicBezTo>
                  <a:pt x="2542707" y="2274903"/>
                  <a:pt x="2542765" y="2269279"/>
                  <a:pt x="2544077" y="2263693"/>
                </a:cubicBezTo>
                <a:cubicBezTo>
                  <a:pt x="2544035" y="2232611"/>
                  <a:pt x="2546485" y="2201969"/>
                  <a:pt x="2551541" y="2171962"/>
                </a:cubicBezTo>
                <a:lnTo>
                  <a:pt x="2552082" y="2165325"/>
                </a:lnTo>
                <a:cubicBezTo>
                  <a:pt x="2552250" y="2165320"/>
                  <a:pt x="2552420" y="2165315"/>
                  <a:pt x="2552587" y="2165262"/>
                </a:cubicBezTo>
                <a:cubicBezTo>
                  <a:pt x="2602864" y="1815167"/>
                  <a:pt x="2883903" y="1536596"/>
                  <a:pt x="3242753" y="1477664"/>
                </a:cubicBezTo>
                <a:lnTo>
                  <a:pt x="3242870" y="1476525"/>
                </a:lnTo>
                <a:cubicBezTo>
                  <a:pt x="3248179" y="1475523"/>
                  <a:pt x="3253507" y="1474582"/>
                  <a:pt x="3259083" y="1474998"/>
                </a:cubicBezTo>
                <a:cubicBezTo>
                  <a:pt x="3290266" y="1469485"/>
                  <a:pt x="3322159" y="1466527"/>
                  <a:pt x="3354544" y="1466004"/>
                </a:cubicBezTo>
                <a:close/>
                <a:moveTo>
                  <a:pt x="1693269" y="1464394"/>
                </a:moveTo>
                <a:lnTo>
                  <a:pt x="1710356" y="1466004"/>
                </a:lnTo>
                <a:cubicBezTo>
                  <a:pt x="1742742" y="1466527"/>
                  <a:pt x="1774634" y="1469485"/>
                  <a:pt x="1805818" y="1474998"/>
                </a:cubicBezTo>
                <a:cubicBezTo>
                  <a:pt x="1811394" y="1474582"/>
                  <a:pt x="1816722" y="1475523"/>
                  <a:pt x="1822030" y="1476525"/>
                </a:cubicBezTo>
                <a:lnTo>
                  <a:pt x="1822148" y="1477664"/>
                </a:lnTo>
                <a:cubicBezTo>
                  <a:pt x="2180998" y="1536596"/>
                  <a:pt x="2462037" y="1815167"/>
                  <a:pt x="2512313" y="2165262"/>
                </a:cubicBezTo>
                <a:cubicBezTo>
                  <a:pt x="2512481" y="2165315"/>
                  <a:pt x="2512650" y="2165320"/>
                  <a:pt x="2512819" y="2165325"/>
                </a:cubicBezTo>
                <a:lnTo>
                  <a:pt x="2513359" y="2171962"/>
                </a:lnTo>
                <a:cubicBezTo>
                  <a:pt x="2518416" y="2201969"/>
                  <a:pt x="2520865" y="2232611"/>
                  <a:pt x="2520823" y="2263693"/>
                </a:cubicBezTo>
                <a:cubicBezTo>
                  <a:pt x="2522135" y="2269279"/>
                  <a:pt x="2522194" y="2274903"/>
                  <a:pt x="2522194" y="2280541"/>
                </a:cubicBezTo>
                <a:cubicBezTo>
                  <a:pt x="2522194" y="2284333"/>
                  <a:pt x="2522167" y="2288119"/>
                  <a:pt x="2521601" y="2291891"/>
                </a:cubicBezTo>
                <a:lnTo>
                  <a:pt x="2521102" y="2291858"/>
                </a:lnTo>
                <a:lnTo>
                  <a:pt x="2521076" y="2292349"/>
                </a:lnTo>
                <a:lnTo>
                  <a:pt x="2503957" y="2290736"/>
                </a:lnTo>
                <a:cubicBezTo>
                  <a:pt x="2471583" y="2290213"/>
                  <a:pt x="2439703" y="2287255"/>
                  <a:pt x="2408531" y="2281745"/>
                </a:cubicBezTo>
                <a:cubicBezTo>
                  <a:pt x="2402954" y="2282161"/>
                  <a:pt x="2397625" y="2281220"/>
                  <a:pt x="2392314" y="2280217"/>
                </a:cubicBezTo>
                <a:lnTo>
                  <a:pt x="2392198" y="2279078"/>
                </a:lnTo>
                <a:cubicBezTo>
                  <a:pt x="2033347" y="2220146"/>
                  <a:pt x="1752308" y="1941574"/>
                  <a:pt x="1702032" y="1591480"/>
                </a:cubicBezTo>
                <a:cubicBezTo>
                  <a:pt x="1701865" y="1591427"/>
                  <a:pt x="1701696" y="1591423"/>
                  <a:pt x="1701527" y="1591418"/>
                </a:cubicBezTo>
                <a:lnTo>
                  <a:pt x="1700989" y="1584794"/>
                </a:lnTo>
                <a:cubicBezTo>
                  <a:pt x="1695930" y="1554782"/>
                  <a:pt x="1693479" y="1524133"/>
                  <a:pt x="1693521" y="1493044"/>
                </a:cubicBezTo>
                <a:cubicBezTo>
                  <a:pt x="1692209" y="1487460"/>
                  <a:pt x="1692151" y="1481838"/>
                  <a:pt x="1692151" y="1476202"/>
                </a:cubicBezTo>
                <a:lnTo>
                  <a:pt x="1692745" y="1464852"/>
                </a:lnTo>
                <a:lnTo>
                  <a:pt x="1693243" y="1464884"/>
                </a:lnTo>
                <a:close/>
                <a:moveTo>
                  <a:pt x="1679481" y="1464394"/>
                </a:moveTo>
                <a:lnTo>
                  <a:pt x="1679507" y="1464884"/>
                </a:lnTo>
                <a:lnTo>
                  <a:pt x="1680005" y="1464852"/>
                </a:lnTo>
                <a:lnTo>
                  <a:pt x="1680599" y="1476202"/>
                </a:lnTo>
                <a:cubicBezTo>
                  <a:pt x="1680599" y="1481838"/>
                  <a:pt x="1680540" y="1487460"/>
                  <a:pt x="1679228" y="1493044"/>
                </a:cubicBezTo>
                <a:cubicBezTo>
                  <a:pt x="1679270" y="1524133"/>
                  <a:pt x="1676820" y="1554782"/>
                  <a:pt x="1671761" y="1584794"/>
                </a:cubicBezTo>
                <a:lnTo>
                  <a:pt x="1671223" y="1591418"/>
                </a:lnTo>
                <a:cubicBezTo>
                  <a:pt x="1671053" y="1591423"/>
                  <a:pt x="1670885" y="1591427"/>
                  <a:pt x="1670717" y="1591480"/>
                </a:cubicBezTo>
                <a:cubicBezTo>
                  <a:pt x="1620442" y="1941574"/>
                  <a:pt x="1339403" y="2220146"/>
                  <a:pt x="980552" y="2279078"/>
                </a:cubicBezTo>
                <a:lnTo>
                  <a:pt x="980435" y="2280217"/>
                </a:lnTo>
                <a:cubicBezTo>
                  <a:pt x="975125" y="2281220"/>
                  <a:pt x="969796" y="2282161"/>
                  <a:pt x="964219" y="2281745"/>
                </a:cubicBezTo>
                <a:cubicBezTo>
                  <a:pt x="933047" y="2287255"/>
                  <a:pt x="901167" y="2290213"/>
                  <a:pt x="868792" y="2290736"/>
                </a:cubicBezTo>
                <a:lnTo>
                  <a:pt x="851674" y="2292349"/>
                </a:lnTo>
                <a:lnTo>
                  <a:pt x="851648" y="2291858"/>
                </a:lnTo>
                <a:lnTo>
                  <a:pt x="851149" y="2291891"/>
                </a:lnTo>
                <a:cubicBezTo>
                  <a:pt x="850583" y="2288119"/>
                  <a:pt x="850556" y="2284333"/>
                  <a:pt x="850556" y="2280541"/>
                </a:cubicBezTo>
                <a:cubicBezTo>
                  <a:pt x="850556" y="2274903"/>
                  <a:pt x="850614" y="2269279"/>
                  <a:pt x="851926" y="2263693"/>
                </a:cubicBezTo>
                <a:cubicBezTo>
                  <a:pt x="851884" y="2232611"/>
                  <a:pt x="854334" y="2201969"/>
                  <a:pt x="859390" y="2171962"/>
                </a:cubicBezTo>
                <a:lnTo>
                  <a:pt x="859931" y="2165325"/>
                </a:lnTo>
                <a:cubicBezTo>
                  <a:pt x="860099" y="2165320"/>
                  <a:pt x="860269" y="2165315"/>
                  <a:pt x="860436" y="2165262"/>
                </a:cubicBezTo>
                <a:cubicBezTo>
                  <a:pt x="910713" y="1815167"/>
                  <a:pt x="1191752" y="1536596"/>
                  <a:pt x="1550602" y="1477664"/>
                </a:cubicBezTo>
                <a:lnTo>
                  <a:pt x="1550719" y="1476525"/>
                </a:lnTo>
                <a:cubicBezTo>
                  <a:pt x="1556028" y="1475523"/>
                  <a:pt x="1561356" y="1474582"/>
                  <a:pt x="1566932" y="1474998"/>
                </a:cubicBezTo>
                <a:cubicBezTo>
                  <a:pt x="1598115" y="1469485"/>
                  <a:pt x="1630008" y="1466527"/>
                  <a:pt x="1662393" y="1466004"/>
                </a:cubicBezTo>
                <a:close/>
                <a:moveTo>
                  <a:pt x="1118" y="1464394"/>
                </a:moveTo>
                <a:lnTo>
                  <a:pt x="18205" y="1466004"/>
                </a:lnTo>
                <a:cubicBezTo>
                  <a:pt x="50591" y="1466527"/>
                  <a:pt x="82483" y="1469485"/>
                  <a:pt x="113667" y="1474998"/>
                </a:cubicBezTo>
                <a:cubicBezTo>
                  <a:pt x="119243" y="1474582"/>
                  <a:pt x="124571" y="1475523"/>
                  <a:pt x="129879" y="1476525"/>
                </a:cubicBezTo>
                <a:lnTo>
                  <a:pt x="129997" y="1477664"/>
                </a:lnTo>
                <a:cubicBezTo>
                  <a:pt x="488847" y="1536596"/>
                  <a:pt x="769886" y="1815167"/>
                  <a:pt x="820162" y="2165262"/>
                </a:cubicBezTo>
                <a:cubicBezTo>
                  <a:pt x="820330" y="2165315"/>
                  <a:pt x="820499" y="2165320"/>
                  <a:pt x="820668" y="2165325"/>
                </a:cubicBezTo>
                <a:lnTo>
                  <a:pt x="821208" y="2171962"/>
                </a:lnTo>
                <a:cubicBezTo>
                  <a:pt x="826265" y="2201969"/>
                  <a:pt x="828714" y="2232611"/>
                  <a:pt x="828672" y="2263693"/>
                </a:cubicBezTo>
                <a:cubicBezTo>
                  <a:pt x="829984" y="2269279"/>
                  <a:pt x="830043" y="2274903"/>
                  <a:pt x="830043" y="2280541"/>
                </a:cubicBezTo>
                <a:cubicBezTo>
                  <a:pt x="830043" y="2284333"/>
                  <a:pt x="830016" y="2288119"/>
                  <a:pt x="829450" y="2291891"/>
                </a:cubicBezTo>
                <a:lnTo>
                  <a:pt x="828951" y="2291858"/>
                </a:lnTo>
                <a:lnTo>
                  <a:pt x="828925" y="2292349"/>
                </a:lnTo>
                <a:lnTo>
                  <a:pt x="811806" y="2290736"/>
                </a:lnTo>
                <a:cubicBezTo>
                  <a:pt x="779432" y="2290213"/>
                  <a:pt x="747552" y="2287255"/>
                  <a:pt x="716380" y="2281745"/>
                </a:cubicBezTo>
                <a:cubicBezTo>
                  <a:pt x="710803" y="2282161"/>
                  <a:pt x="705474" y="2281220"/>
                  <a:pt x="700163" y="2280217"/>
                </a:cubicBezTo>
                <a:lnTo>
                  <a:pt x="700047" y="2279078"/>
                </a:lnTo>
                <a:cubicBezTo>
                  <a:pt x="341196" y="2220146"/>
                  <a:pt x="60157" y="1941574"/>
                  <a:pt x="9881" y="1591480"/>
                </a:cubicBezTo>
                <a:cubicBezTo>
                  <a:pt x="9714" y="1591427"/>
                  <a:pt x="9545" y="1591423"/>
                  <a:pt x="9376" y="1591418"/>
                </a:cubicBezTo>
                <a:lnTo>
                  <a:pt x="8837" y="1584794"/>
                </a:lnTo>
                <a:cubicBezTo>
                  <a:pt x="3779" y="1554782"/>
                  <a:pt x="1328" y="1524133"/>
                  <a:pt x="1370" y="1493044"/>
                </a:cubicBezTo>
                <a:cubicBezTo>
                  <a:pt x="58" y="1487460"/>
                  <a:pt x="0" y="1481838"/>
                  <a:pt x="0" y="1476202"/>
                </a:cubicBezTo>
                <a:lnTo>
                  <a:pt x="594" y="1464852"/>
                </a:lnTo>
                <a:lnTo>
                  <a:pt x="1092" y="1464884"/>
                </a:lnTo>
                <a:close/>
                <a:moveTo>
                  <a:pt x="7762529" y="750600"/>
                </a:moveTo>
                <a:cubicBezTo>
                  <a:pt x="7815805" y="1021506"/>
                  <a:pt x="8030648" y="1236303"/>
                  <a:pt x="8305838" y="1295446"/>
                </a:cubicBezTo>
                <a:cubicBezTo>
                  <a:pt x="8252563" y="1024540"/>
                  <a:pt x="8037719" y="809743"/>
                  <a:pt x="7762529" y="750600"/>
                </a:cubicBezTo>
                <a:close/>
                <a:moveTo>
                  <a:pt x="7455280" y="750600"/>
                </a:moveTo>
                <a:cubicBezTo>
                  <a:pt x="7180090" y="809743"/>
                  <a:pt x="6965246" y="1024540"/>
                  <a:pt x="6911971" y="1295446"/>
                </a:cubicBezTo>
                <a:cubicBezTo>
                  <a:pt x="7187161" y="1236303"/>
                  <a:pt x="7402004" y="1021506"/>
                  <a:pt x="7455280" y="750600"/>
                </a:cubicBezTo>
                <a:close/>
                <a:moveTo>
                  <a:pt x="6070378" y="750600"/>
                </a:moveTo>
                <a:cubicBezTo>
                  <a:pt x="6123654" y="1021506"/>
                  <a:pt x="6338497" y="1236303"/>
                  <a:pt x="6613687" y="1295446"/>
                </a:cubicBezTo>
                <a:cubicBezTo>
                  <a:pt x="6560412" y="1024540"/>
                  <a:pt x="6345568" y="809743"/>
                  <a:pt x="6070378" y="750600"/>
                </a:cubicBezTo>
                <a:close/>
                <a:moveTo>
                  <a:pt x="5763129" y="750600"/>
                </a:moveTo>
                <a:cubicBezTo>
                  <a:pt x="5487939" y="809743"/>
                  <a:pt x="5273095" y="1024540"/>
                  <a:pt x="5219820" y="1295446"/>
                </a:cubicBezTo>
                <a:cubicBezTo>
                  <a:pt x="5495010" y="1236303"/>
                  <a:pt x="5709853" y="1021506"/>
                  <a:pt x="5763129" y="750600"/>
                </a:cubicBezTo>
                <a:close/>
                <a:moveTo>
                  <a:pt x="4378227" y="750600"/>
                </a:moveTo>
                <a:cubicBezTo>
                  <a:pt x="4431503" y="1021506"/>
                  <a:pt x="4646346" y="1236303"/>
                  <a:pt x="4921536" y="1295446"/>
                </a:cubicBezTo>
                <a:cubicBezTo>
                  <a:pt x="4868261" y="1024540"/>
                  <a:pt x="4653417" y="809743"/>
                  <a:pt x="4378227" y="750600"/>
                </a:cubicBezTo>
                <a:close/>
                <a:moveTo>
                  <a:pt x="4070978" y="750600"/>
                </a:moveTo>
                <a:cubicBezTo>
                  <a:pt x="3795788" y="809743"/>
                  <a:pt x="3580944" y="1024540"/>
                  <a:pt x="3527669" y="1295446"/>
                </a:cubicBezTo>
                <a:cubicBezTo>
                  <a:pt x="3802859" y="1236303"/>
                  <a:pt x="4017702" y="1021506"/>
                  <a:pt x="4070978" y="750600"/>
                </a:cubicBezTo>
                <a:close/>
                <a:moveTo>
                  <a:pt x="2686076" y="750600"/>
                </a:moveTo>
                <a:cubicBezTo>
                  <a:pt x="2739352" y="1021506"/>
                  <a:pt x="2954195" y="1236303"/>
                  <a:pt x="3229385" y="1295446"/>
                </a:cubicBezTo>
                <a:cubicBezTo>
                  <a:pt x="3176110" y="1024540"/>
                  <a:pt x="2961266" y="809743"/>
                  <a:pt x="2686076" y="750600"/>
                </a:cubicBezTo>
                <a:close/>
                <a:moveTo>
                  <a:pt x="2378827" y="750600"/>
                </a:moveTo>
                <a:cubicBezTo>
                  <a:pt x="2103637" y="809743"/>
                  <a:pt x="1888793" y="1024540"/>
                  <a:pt x="1835518" y="1295446"/>
                </a:cubicBezTo>
                <a:cubicBezTo>
                  <a:pt x="2110708" y="1236303"/>
                  <a:pt x="2325551" y="1021506"/>
                  <a:pt x="2378827" y="750600"/>
                </a:cubicBezTo>
                <a:close/>
                <a:moveTo>
                  <a:pt x="993925" y="750600"/>
                </a:moveTo>
                <a:cubicBezTo>
                  <a:pt x="1047201" y="1021506"/>
                  <a:pt x="1262044" y="1236303"/>
                  <a:pt x="1537234" y="1295446"/>
                </a:cubicBezTo>
                <a:cubicBezTo>
                  <a:pt x="1483959" y="1024540"/>
                  <a:pt x="1269115" y="809743"/>
                  <a:pt x="993925" y="750600"/>
                </a:cubicBezTo>
                <a:close/>
                <a:moveTo>
                  <a:pt x="686676" y="750600"/>
                </a:moveTo>
                <a:cubicBezTo>
                  <a:pt x="411486" y="809743"/>
                  <a:pt x="196642" y="1024540"/>
                  <a:pt x="143367" y="1295446"/>
                </a:cubicBezTo>
                <a:cubicBezTo>
                  <a:pt x="418557" y="1236303"/>
                  <a:pt x="633400" y="1021506"/>
                  <a:pt x="686676" y="750600"/>
                </a:cubicBezTo>
                <a:close/>
                <a:moveTo>
                  <a:pt x="9139239" y="624486"/>
                </a:moveTo>
                <a:lnTo>
                  <a:pt x="9139239" y="752995"/>
                </a:lnTo>
                <a:lnTo>
                  <a:pt x="9047261" y="779881"/>
                </a:lnTo>
                <a:cubicBezTo>
                  <a:pt x="8821055" y="864319"/>
                  <a:pt x="8650738" y="1058403"/>
                  <a:pt x="8604122" y="1295446"/>
                </a:cubicBezTo>
                <a:cubicBezTo>
                  <a:pt x="8844913" y="1243696"/>
                  <a:pt x="9039501" y="1072773"/>
                  <a:pt x="9120077" y="849365"/>
                </a:cubicBezTo>
                <a:lnTo>
                  <a:pt x="9139239" y="780178"/>
                </a:lnTo>
                <a:lnTo>
                  <a:pt x="9139239" y="1085737"/>
                </a:lnTo>
                <a:lnTo>
                  <a:pt x="9135069" y="1092549"/>
                </a:lnTo>
                <a:cubicBezTo>
                  <a:pt x="9008919" y="1266178"/>
                  <a:pt x="8815033" y="1389778"/>
                  <a:pt x="8590751" y="1426902"/>
                </a:cubicBezTo>
                <a:lnTo>
                  <a:pt x="8590635" y="1428050"/>
                </a:lnTo>
                <a:cubicBezTo>
                  <a:pt x="8585324" y="1429061"/>
                  <a:pt x="8579995" y="1430009"/>
                  <a:pt x="8574418" y="1429590"/>
                </a:cubicBezTo>
                <a:cubicBezTo>
                  <a:pt x="8543246" y="1435144"/>
                  <a:pt x="8511366" y="1438125"/>
                  <a:pt x="8478991" y="1438652"/>
                </a:cubicBezTo>
                <a:lnTo>
                  <a:pt x="8461873" y="1440278"/>
                </a:lnTo>
                <a:lnTo>
                  <a:pt x="8461847" y="1439783"/>
                </a:lnTo>
                <a:lnTo>
                  <a:pt x="8461348" y="1439816"/>
                </a:lnTo>
                <a:cubicBezTo>
                  <a:pt x="8460782" y="1436014"/>
                  <a:pt x="8460755" y="1432198"/>
                  <a:pt x="8460755" y="1428376"/>
                </a:cubicBezTo>
                <a:cubicBezTo>
                  <a:pt x="8460755" y="1422694"/>
                  <a:pt x="8460814" y="1417025"/>
                  <a:pt x="8462126" y="1411395"/>
                </a:cubicBezTo>
                <a:cubicBezTo>
                  <a:pt x="8462083" y="1380067"/>
                  <a:pt x="8464533" y="1349182"/>
                  <a:pt x="8469590" y="1318938"/>
                </a:cubicBezTo>
                <a:lnTo>
                  <a:pt x="8470130" y="1312248"/>
                </a:lnTo>
                <a:cubicBezTo>
                  <a:pt x="8470299" y="1312243"/>
                  <a:pt x="8470468" y="1312238"/>
                  <a:pt x="8470636" y="1312185"/>
                </a:cubicBezTo>
                <a:cubicBezTo>
                  <a:pt x="8514628" y="1003427"/>
                  <a:pt x="8735297" y="749863"/>
                  <a:pt x="9030178" y="651504"/>
                </a:cubicBezTo>
                <a:close/>
                <a:moveTo>
                  <a:pt x="7620280" y="605769"/>
                </a:moveTo>
                <a:lnTo>
                  <a:pt x="7637367" y="607392"/>
                </a:lnTo>
                <a:cubicBezTo>
                  <a:pt x="7669753" y="607919"/>
                  <a:pt x="7701646" y="610900"/>
                  <a:pt x="7732829" y="616457"/>
                </a:cubicBezTo>
                <a:cubicBezTo>
                  <a:pt x="7738405" y="616038"/>
                  <a:pt x="7743733" y="616986"/>
                  <a:pt x="7749042" y="617996"/>
                </a:cubicBezTo>
                <a:lnTo>
                  <a:pt x="7749159" y="619144"/>
                </a:lnTo>
                <a:cubicBezTo>
                  <a:pt x="8108009" y="678542"/>
                  <a:pt x="8389048" y="959319"/>
                  <a:pt x="8439324" y="1312185"/>
                </a:cubicBezTo>
                <a:cubicBezTo>
                  <a:pt x="8439492" y="1312238"/>
                  <a:pt x="8439661" y="1312243"/>
                  <a:pt x="8439830" y="1312248"/>
                </a:cubicBezTo>
                <a:lnTo>
                  <a:pt x="8440370" y="1318938"/>
                </a:lnTo>
                <a:cubicBezTo>
                  <a:pt x="8445427" y="1349182"/>
                  <a:pt x="8447877" y="1380067"/>
                  <a:pt x="8447834" y="1411395"/>
                </a:cubicBezTo>
                <a:cubicBezTo>
                  <a:pt x="8449146" y="1417025"/>
                  <a:pt x="8449205" y="1422694"/>
                  <a:pt x="8449205" y="1428376"/>
                </a:cubicBezTo>
                <a:cubicBezTo>
                  <a:pt x="8449205" y="1432198"/>
                  <a:pt x="8449178" y="1436014"/>
                  <a:pt x="8448612" y="1439816"/>
                </a:cubicBezTo>
                <a:lnTo>
                  <a:pt x="8448113" y="1439783"/>
                </a:lnTo>
                <a:lnTo>
                  <a:pt x="8448087" y="1440278"/>
                </a:lnTo>
                <a:lnTo>
                  <a:pt x="8430969" y="1438652"/>
                </a:lnTo>
                <a:cubicBezTo>
                  <a:pt x="8398594" y="1438125"/>
                  <a:pt x="8366714" y="1435144"/>
                  <a:pt x="8335542" y="1429590"/>
                </a:cubicBezTo>
                <a:cubicBezTo>
                  <a:pt x="8329965" y="1430009"/>
                  <a:pt x="8324636" y="1429061"/>
                  <a:pt x="8319325" y="1428050"/>
                </a:cubicBezTo>
                <a:lnTo>
                  <a:pt x="8319209" y="1426902"/>
                </a:lnTo>
                <a:cubicBezTo>
                  <a:pt x="7960358" y="1367503"/>
                  <a:pt x="7679319" y="1086726"/>
                  <a:pt x="7629044" y="733861"/>
                </a:cubicBezTo>
                <a:cubicBezTo>
                  <a:pt x="7628876" y="733808"/>
                  <a:pt x="7628708" y="733803"/>
                  <a:pt x="7628538" y="733798"/>
                </a:cubicBezTo>
                <a:lnTo>
                  <a:pt x="7628000" y="727122"/>
                </a:lnTo>
                <a:cubicBezTo>
                  <a:pt x="7622941" y="696872"/>
                  <a:pt x="7620490" y="665981"/>
                  <a:pt x="7620533" y="634646"/>
                </a:cubicBezTo>
                <a:cubicBezTo>
                  <a:pt x="7619221" y="629018"/>
                  <a:pt x="7619162" y="623351"/>
                  <a:pt x="7619162" y="617670"/>
                </a:cubicBezTo>
                <a:lnTo>
                  <a:pt x="7619756" y="606230"/>
                </a:lnTo>
                <a:lnTo>
                  <a:pt x="7620254" y="606263"/>
                </a:lnTo>
                <a:close/>
                <a:moveTo>
                  <a:pt x="7597529" y="605769"/>
                </a:moveTo>
                <a:lnTo>
                  <a:pt x="7597555" y="606263"/>
                </a:lnTo>
                <a:lnTo>
                  <a:pt x="7598053" y="606230"/>
                </a:lnTo>
                <a:lnTo>
                  <a:pt x="7598647" y="617670"/>
                </a:lnTo>
                <a:cubicBezTo>
                  <a:pt x="7598647" y="623351"/>
                  <a:pt x="7598588" y="629018"/>
                  <a:pt x="7597276" y="634646"/>
                </a:cubicBezTo>
                <a:cubicBezTo>
                  <a:pt x="7597319" y="665981"/>
                  <a:pt x="7594868" y="696872"/>
                  <a:pt x="7589809" y="727122"/>
                </a:cubicBezTo>
                <a:lnTo>
                  <a:pt x="7589271" y="733798"/>
                </a:lnTo>
                <a:cubicBezTo>
                  <a:pt x="7589101" y="733803"/>
                  <a:pt x="7588933" y="733808"/>
                  <a:pt x="7588765" y="733861"/>
                </a:cubicBezTo>
                <a:cubicBezTo>
                  <a:pt x="7538490" y="1086726"/>
                  <a:pt x="7257451" y="1367503"/>
                  <a:pt x="6898600" y="1426902"/>
                </a:cubicBezTo>
                <a:lnTo>
                  <a:pt x="6898484" y="1428050"/>
                </a:lnTo>
                <a:cubicBezTo>
                  <a:pt x="6893173" y="1429061"/>
                  <a:pt x="6887844" y="1430009"/>
                  <a:pt x="6882267" y="1429590"/>
                </a:cubicBezTo>
                <a:cubicBezTo>
                  <a:pt x="6851095" y="1435144"/>
                  <a:pt x="6819215" y="1438125"/>
                  <a:pt x="6786841" y="1438652"/>
                </a:cubicBezTo>
                <a:lnTo>
                  <a:pt x="6769722" y="1440278"/>
                </a:lnTo>
                <a:lnTo>
                  <a:pt x="6769696" y="1439783"/>
                </a:lnTo>
                <a:lnTo>
                  <a:pt x="6769197" y="1439816"/>
                </a:lnTo>
                <a:cubicBezTo>
                  <a:pt x="6768631" y="1436014"/>
                  <a:pt x="6768604" y="1432198"/>
                  <a:pt x="6768604" y="1428376"/>
                </a:cubicBezTo>
                <a:cubicBezTo>
                  <a:pt x="6768604" y="1422694"/>
                  <a:pt x="6768663" y="1417025"/>
                  <a:pt x="6769975" y="1411395"/>
                </a:cubicBezTo>
                <a:cubicBezTo>
                  <a:pt x="6769933" y="1380067"/>
                  <a:pt x="6772382" y="1349182"/>
                  <a:pt x="6777439" y="1318938"/>
                </a:cubicBezTo>
                <a:lnTo>
                  <a:pt x="6777979" y="1312248"/>
                </a:lnTo>
                <a:cubicBezTo>
                  <a:pt x="6778148" y="1312243"/>
                  <a:pt x="6778317" y="1312238"/>
                  <a:pt x="6778485" y="1312185"/>
                </a:cubicBezTo>
                <a:cubicBezTo>
                  <a:pt x="6828761" y="959319"/>
                  <a:pt x="7109800" y="678542"/>
                  <a:pt x="7468650" y="619144"/>
                </a:cubicBezTo>
                <a:lnTo>
                  <a:pt x="7468767" y="617996"/>
                </a:lnTo>
                <a:cubicBezTo>
                  <a:pt x="7474076" y="616986"/>
                  <a:pt x="7479404" y="616038"/>
                  <a:pt x="7484980" y="616457"/>
                </a:cubicBezTo>
                <a:cubicBezTo>
                  <a:pt x="7516163" y="610900"/>
                  <a:pt x="7548056" y="607919"/>
                  <a:pt x="7580442" y="607392"/>
                </a:cubicBezTo>
                <a:close/>
                <a:moveTo>
                  <a:pt x="5928129" y="605769"/>
                </a:moveTo>
                <a:lnTo>
                  <a:pt x="5945217" y="607392"/>
                </a:lnTo>
                <a:cubicBezTo>
                  <a:pt x="5977602" y="607919"/>
                  <a:pt x="6009495" y="610900"/>
                  <a:pt x="6040678" y="616457"/>
                </a:cubicBezTo>
                <a:cubicBezTo>
                  <a:pt x="6046254" y="616038"/>
                  <a:pt x="6051582" y="616986"/>
                  <a:pt x="6056891" y="617996"/>
                </a:cubicBezTo>
                <a:lnTo>
                  <a:pt x="6057008" y="619144"/>
                </a:lnTo>
                <a:cubicBezTo>
                  <a:pt x="6415858" y="678542"/>
                  <a:pt x="6696897" y="959319"/>
                  <a:pt x="6747174" y="1312185"/>
                </a:cubicBezTo>
                <a:cubicBezTo>
                  <a:pt x="6747341" y="1312238"/>
                  <a:pt x="6747511" y="1312243"/>
                  <a:pt x="6747679" y="1312248"/>
                </a:cubicBezTo>
                <a:lnTo>
                  <a:pt x="6748220" y="1318938"/>
                </a:lnTo>
                <a:cubicBezTo>
                  <a:pt x="6753276" y="1349182"/>
                  <a:pt x="6755726" y="1380067"/>
                  <a:pt x="6755684" y="1411395"/>
                </a:cubicBezTo>
                <a:cubicBezTo>
                  <a:pt x="6756996" y="1417025"/>
                  <a:pt x="6757054" y="1422694"/>
                  <a:pt x="6757054" y="1428376"/>
                </a:cubicBezTo>
                <a:cubicBezTo>
                  <a:pt x="6757054" y="1432198"/>
                  <a:pt x="6757027" y="1436014"/>
                  <a:pt x="6756461" y="1439816"/>
                </a:cubicBezTo>
                <a:lnTo>
                  <a:pt x="6755962" y="1439783"/>
                </a:lnTo>
                <a:lnTo>
                  <a:pt x="6755936" y="1440278"/>
                </a:lnTo>
                <a:lnTo>
                  <a:pt x="6738818" y="1438652"/>
                </a:lnTo>
                <a:cubicBezTo>
                  <a:pt x="6706444" y="1438125"/>
                  <a:pt x="6674563" y="1435144"/>
                  <a:pt x="6643391" y="1429590"/>
                </a:cubicBezTo>
                <a:cubicBezTo>
                  <a:pt x="6637814" y="1430009"/>
                  <a:pt x="6632485" y="1429061"/>
                  <a:pt x="6627175" y="1428050"/>
                </a:cubicBezTo>
                <a:lnTo>
                  <a:pt x="6627059" y="1426902"/>
                </a:lnTo>
                <a:cubicBezTo>
                  <a:pt x="6268207" y="1367503"/>
                  <a:pt x="5987168" y="1086726"/>
                  <a:pt x="5936893" y="733861"/>
                </a:cubicBezTo>
                <a:cubicBezTo>
                  <a:pt x="5936725" y="733808"/>
                  <a:pt x="5936557" y="733803"/>
                  <a:pt x="5936387" y="733798"/>
                </a:cubicBezTo>
                <a:lnTo>
                  <a:pt x="5935849" y="727122"/>
                </a:lnTo>
                <a:cubicBezTo>
                  <a:pt x="5930790" y="696872"/>
                  <a:pt x="5928340" y="665981"/>
                  <a:pt x="5928382" y="634646"/>
                </a:cubicBezTo>
                <a:cubicBezTo>
                  <a:pt x="5927070" y="629018"/>
                  <a:pt x="5927011" y="623351"/>
                  <a:pt x="5927011" y="617670"/>
                </a:cubicBezTo>
                <a:lnTo>
                  <a:pt x="5927605" y="606230"/>
                </a:lnTo>
                <a:lnTo>
                  <a:pt x="5928103" y="606263"/>
                </a:lnTo>
                <a:close/>
                <a:moveTo>
                  <a:pt x="5905378" y="605769"/>
                </a:moveTo>
                <a:lnTo>
                  <a:pt x="5905404" y="606263"/>
                </a:lnTo>
                <a:lnTo>
                  <a:pt x="5905902" y="606230"/>
                </a:lnTo>
                <a:lnTo>
                  <a:pt x="5906496" y="617670"/>
                </a:lnTo>
                <a:cubicBezTo>
                  <a:pt x="5906496" y="623351"/>
                  <a:pt x="5906438" y="629018"/>
                  <a:pt x="5905126" y="634646"/>
                </a:cubicBezTo>
                <a:cubicBezTo>
                  <a:pt x="5905168" y="665981"/>
                  <a:pt x="5902717" y="696872"/>
                  <a:pt x="5897659" y="727122"/>
                </a:cubicBezTo>
                <a:lnTo>
                  <a:pt x="5897120" y="733798"/>
                </a:lnTo>
                <a:cubicBezTo>
                  <a:pt x="5896951" y="733803"/>
                  <a:pt x="5896782" y="733808"/>
                  <a:pt x="5896615" y="733861"/>
                </a:cubicBezTo>
                <a:cubicBezTo>
                  <a:pt x="5846339" y="1086726"/>
                  <a:pt x="5565300" y="1367503"/>
                  <a:pt x="5206449" y="1426902"/>
                </a:cubicBezTo>
                <a:lnTo>
                  <a:pt x="5206334" y="1428050"/>
                </a:lnTo>
                <a:cubicBezTo>
                  <a:pt x="5201022" y="1429061"/>
                  <a:pt x="5195693" y="1430009"/>
                  <a:pt x="5190116" y="1429590"/>
                </a:cubicBezTo>
                <a:cubicBezTo>
                  <a:pt x="5158944" y="1435144"/>
                  <a:pt x="5127065" y="1438125"/>
                  <a:pt x="5094690" y="1438652"/>
                </a:cubicBezTo>
                <a:lnTo>
                  <a:pt x="5077571" y="1440278"/>
                </a:lnTo>
                <a:lnTo>
                  <a:pt x="5077545" y="1439783"/>
                </a:lnTo>
                <a:lnTo>
                  <a:pt x="5077046" y="1439816"/>
                </a:lnTo>
                <a:cubicBezTo>
                  <a:pt x="5076480" y="1436014"/>
                  <a:pt x="5076453" y="1432198"/>
                  <a:pt x="5076453" y="1428376"/>
                </a:cubicBezTo>
                <a:cubicBezTo>
                  <a:pt x="5076453" y="1422694"/>
                  <a:pt x="5076512" y="1417025"/>
                  <a:pt x="5077824" y="1411395"/>
                </a:cubicBezTo>
                <a:cubicBezTo>
                  <a:pt x="5077782" y="1380067"/>
                  <a:pt x="5080231" y="1349182"/>
                  <a:pt x="5085288" y="1318938"/>
                </a:cubicBezTo>
                <a:lnTo>
                  <a:pt x="5085828" y="1312248"/>
                </a:lnTo>
                <a:cubicBezTo>
                  <a:pt x="5085997" y="1312243"/>
                  <a:pt x="5086166" y="1312238"/>
                  <a:pt x="5086334" y="1312185"/>
                </a:cubicBezTo>
                <a:cubicBezTo>
                  <a:pt x="5136610" y="959319"/>
                  <a:pt x="5417649" y="678542"/>
                  <a:pt x="5776501" y="619144"/>
                </a:cubicBezTo>
                <a:lnTo>
                  <a:pt x="5776617" y="617996"/>
                </a:lnTo>
                <a:cubicBezTo>
                  <a:pt x="5781926" y="616986"/>
                  <a:pt x="5787253" y="616038"/>
                  <a:pt x="5792829" y="616457"/>
                </a:cubicBezTo>
                <a:cubicBezTo>
                  <a:pt x="5824013" y="610900"/>
                  <a:pt x="5855905" y="607919"/>
                  <a:pt x="5888291" y="607392"/>
                </a:cubicBezTo>
                <a:close/>
                <a:moveTo>
                  <a:pt x="4235979" y="605769"/>
                </a:moveTo>
                <a:lnTo>
                  <a:pt x="4253065" y="607392"/>
                </a:lnTo>
                <a:cubicBezTo>
                  <a:pt x="4285451" y="607919"/>
                  <a:pt x="4317343" y="610900"/>
                  <a:pt x="4348528" y="616457"/>
                </a:cubicBezTo>
                <a:cubicBezTo>
                  <a:pt x="4354104" y="616038"/>
                  <a:pt x="4359431" y="616986"/>
                  <a:pt x="4364739" y="617996"/>
                </a:cubicBezTo>
                <a:lnTo>
                  <a:pt x="4364856" y="619144"/>
                </a:lnTo>
                <a:cubicBezTo>
                  <a:pt x="4723707" y="678542"/>
                  <a:pt x="5004746" y="959319"/>
                  <a:pt x="5055022" y="1312185"/>
                </a:cubicBezTo>
                <a:cubicBezTo>
                  <a:pt x="5055190" y="1312238"/>
                  <a:pt x="5055359" y="1312243"/>
                  <a:pt x="5055528" y="1312248"/>
                </a:cubicBezTo>
                <a:lnTo>
                  <a:pt x="5056068" y="1318938"/>
                </a:lnTo>
                <a:cubicBezTo>
                  <a:pt x="5061125" y="1349182"/>
                  <a:pt x="5063574" y="1380067"/>
                  <a:pt x="5063532" y="1411395"/>
                </a:cubicBezTo>
                <a:cubicBezTo>
                  <a:pt x="5064844" y="1417025"/>
                  <a:pt x="5064903" y="1422694"/>
                  <a:pt x="5064903" y="1428376"/>
                </a:cubicBezTo>
                <a:cubicBezTo>
                  <a:pt x="5064903" y="1432198"/>
                  <a:pt x="5064876" y="1436014"/>
                  <a:pt x="5064310" y="1439816"/>
                </a:cubicBezTo>
                <a:lnTo>
                  <a:pt x="5063811" y="1439783"/>
                </a:lnTo>
                <a:lnTo>
                  <a:pt x="5063785" y="1440278"/>
                </a:lnTo>
                <a:lnTo>
                  <a:pt x="5046666" y="1438652"/>
                </a:lnTo>
                <a:cubicBezTo>
                  <a:pt x="5014292" y="1438125"/>
                  <a:pt x="4982412" y="1435144"/>
                  <a:pt x="4951241" y="1429590"/>
                </a:cubicBezTo>
                <a:cubicBezTo>
                  <a:pt x="4945663" y="1430009"/>
                  <a:pt x="4940334" y="1429061"/>
                  <a:pt x="4935023" y="1428050"/>
                </a:cubicBezTo>
                <a:lnTo>
                  <a:pt x="4934907" y="1426902"/>
                </a:lnTo>
                <a:cubicBezTo>
                  <a:pt x="4576056" y="1367503"/>
                  <a:pt x="4295017" y="1086726"/>
                  <a:pt x="4244741" y="733861"/>
                </a:cubicBezTo>
                <a:cubicBezTo>
                  <a:pt x="4244574" y="733808"/>
                  <a:pt x="4244405" y="733803"/>
                  <a:pt x="4244236" y="733798"/>
                </a:cubicBezTo>
                <a:lnTo>
                  <a:pt x="4243697" y="727122"/>
                </a:lnTo>
                <a:cubicBezTo>
                  <a:pt x="4238639" y="696872"/>
                  <a:pt x="4236188" y="665981"/>
                  <a:pt x="4236230" y="634646"/>
                </a:cubicBezTo>
                <a:cubicBezTo>
                  <a:pt x="4234918" y="629018"/>
                  <a:pt x="4234860" y="623351"/>
                  <a:pt x="4234860" y="617670"/>
                </a:cubicBezTo>
                <a:lnTo>
                  <a:pt x="4235454" y="606230"/>
                </a:lnTo>
                <a:lnTo>
                  <a:pt x="4235952" y="606263"/>
                </a:lnTo>
                <a:close/>
                <a:moveTo>
                  <a:pt x="4213227" y="605769"/>
                </a:moveTo>
                <a:lnTo>
                  <a:pt x="4213253" y="606263"/>
                </a:lnTo>
                <a:lnTo>
                  <a:pt x="4213751" y="606230"/>
                </a:lnTo>
                <a:lnTo>
                  <a:pt x="4214345" y="617670"/>
                </a:lnTo>
                <a:cubicBezTo>
                  <a:pt x="4214345" y="623351"/>
                  <a:pt x="4214286" y="629018"/>
                  <a:pt x="4212974" y="634646"/>
                </a:cubicBezTo>
                <a:cubicBezTo>
                  <a:pt x="4213016" y="665981"/>
                  <a:pt x="4210566" y="696872"/>
                  <a:pt x="4205507" y="727122"/>
                </a:cubicBezTo>
                <a:lnTo>
                  <a:pt x="4204969" y="733798"/>
                </a:lnTo>
                <a:cubicBezTo>
                  <a:pt x="4204799" y="733803"/>
                  <a:pt x="4204631" y="733808"/>
                  <a:pt x="4204463" y="733861"/>
                </a:cubicBezTo>
                <a:cubicBezTo>
                  <a:pt x="4154188" y="1086726"/>
                  <a:pt x="3873149" y="1367503"/>
                  <a:pt x="3514297" y="1426902"/>
                </a:cubicBezTo>
                <a:lnTo>
                  <a:pt x="3514181" y="1428050"/>
                </a:lnTo>
                <a:cubicBezTo>
                  <a:pt x="3508871" y="1429061"/>
                  <a:pt x="3503542" y="1430009"/>
                  <a:pt x="3497965" y="1429590"/>
                </a:cubicBezTo>
                <a:cubicBezTo>
                  <a:pt x="3466793" y="1435144"/>
                  <a:pt x="3434912" y="1438125"/>
                  <a:pt x="3402538" y="1438652"/>
                </a:cubicBezTo>
                <a:lnTo>
                  <a:pt x="3385420" y="1440278"/>
                </a:lnTo>
                <a:lnTo>
                  <a:pt x="3385394" y="1439783"/>
                </a:lnTo>
                <a:lnTo>
                  <a:pt x="3384895" y="1439816"/>
                </a:lnTo>
                <a:cubicBezTo>
                  <a:pt x="3384329" y="1436014"/>
                  <a:pt x="3384302" y="1432198"/>
                  <a:pt x="3384302" y="1428376"/>
                </a:cubicBezTo>
                <a:cubicBezTo>
                  <a:pt x="3384302" y="1422694"/>
                  <a:pt x="3384360" y="1417025"/>
                  <a:pt x="3385672" y="1411395"/>
                </a:cubicBezTo>
                <a:cubicBezTo>
                  <a:pt x="3385630" y="1380067"/>
                  <a:pt x="3388080" y="1349182"/>
                  <a:pt x="3393136" y="1318938"/>
                </a:cubicBezTo>
                <a:lnTo>
                  <a:pt x="3393677" y="1312248"/>
                </a:lnTo>
                <a:cubicBezTo>
                  <a:pt x="3393845" y="1312243"/>
                  <a:pt x="3394015" y="1312238"/>
                  <a:pt x="3394182" y="1312185"/>
                </a:cubicBezTo>
                <a:cubicBezTo>
                  <a:pt x="3444459" y="959319"/>
                  <a:pt x="3725498" y="678542"/>
                  <a:pt x="4084348" y="619144"/>
                </a:cubicBezTo>
                <a:lnTo>
                  <a:pt x="4084465" y="617996"/>
                </a:lnTo>
                <a:cubicBezTo>
                  <a:pt x="4089774" y="616986"/>
                  <a:pt x="4095102" y="616038"/>
                  <a:pt x="4100678" y="616457"/>
                </a:cubicBezTo>
                <a:cubicBezTo>
                  <a:pt x="4131861" y="610900"/>
                  <a:pt x="4163754" y="607919"/>
                  <a:pt x="4196139" y="607392"/>
                </a:cubicBezTo>
                <a:close/>
                <a:moveTo>
                  <a:pt x="2543827" y="605769"/>
                </a:moveTo>
                <a:lnTo>
                  <a:pt x="2560914" y="607392"/>
                </a:lnTo>
                <a:cubicBezTo>
                  <a:pt x="2593300" y="607919"/>
                  <a:pt x="2625192" y="610900"/>
                  <a:pt x="2656376" y="616457"/>
                </a:cubicBezTo>
                <a:cubicBezTo>
                  <a:pt x="2661952" y="616038"/>
                  <a:pt x="2667280" y="616986"/>
                  <a:pt x="2672588" y="617996"/>
                </a:cubicBezTo>
                <a:lnTo>
                  <a:pt x="2672706" y="619144"/>
                </a:lnTo>
                <a:cubicBezTo>
                  <a:pt x="3031556" y="678542"/>
                  <a:pt x="3312595" y="959319"/>
                  <a:pt x="3362871" y="1312185"/>
                </a:cubicBezTo>
                <a:cubicBezTo>
                  <a:pt x="3363039" y="1312238"/>
                  <a:pt x="3363208" y="1312243"/>
                  <a:pt x="3363377" y="1312248"/>
                </a:cubicBezTo>
                <a:lnTo>
                  <a:pt x="3363917" y="1318938"/>
                </a:lnTo>
                <a:cubicBezTo>
                  <a:pt x="3368974" y="1349182"/>
                  <a:pt x="3371423" y="1380067"/>
                  <a:pt x="3371381" y="1411395"/>
                </a:cubicBezTo>
                <a:cubicBezTo>
                  <a:pt x="3372693" y="1417025"/>
                  <a:pt x="3372752" y="1422694"/>
                  <a:pt x="3372752" y="1428376"/>
                </a:cubicBezTo>
                <a:cubicBezTo>
                  <a:pt x="3372752" y="1432198"/>
                  <a:pt x="3372725" y="1436014"/>
                  <a:pt x="3372159" y="1439816"/>
                </a:cubicBezTo>
                <a:lnTo>
                  <a:pt x="3371660" y="1439783"/>
                </a:lnTo>
                <a:lnTo>
                  <a:pt x="3371634" y="1440278"/>
                </a:lnTo>
                <a:lnTo>
                  <a:pt x="3354515" y="1438652"/>
                </a:lnTo>
                <a:cubicBezTo>
                  <a:pt x="3322141" y="1438125"/>
                  <a:pt x="3290261" y="1435144"/>
                  <a:pt x="3259089" y="1429590"/>
                </a:cubicBezTo>
                <a:cubicBezTo>
                  <a:pt x="3253512" y="1430009"/>
                  <a:pt x="3248183" y="1429061"/>
                  <a:pt x="3242872" y="1428050"/>
                </a:cubicBezTo>
                <a:lnTo>
                  <a:pt x="3242756" y="1426902"/>
                </a:lnTo>
                <a:cubicBezTo>
                  <a:pt x="2883905" y="1367503"/>
                  <a:pt x="2602866" y="1086726"/>
                  <a:pt x="2552590" y="733861"/>
                </a:cubicBezTo>
                <a:cubicBezTo>
                  <a:pt x="2552423" y="733808"/>
                  <a:pt x="2552254" y="733803"/>
                  <a:pt x="2552085" y="733798"/>
                </a:cubicBezTo>
                <a:lnTo>
                  <a:pt x="2551547" y="727122"/>
                </a:lnTo>
                <a:cubicBezTo>
                  <a:pt x="2546488" y="696872"/>
                  <a:pt x="2544037" y="665981"/>
                  <a:pt x="2544079" y="634646"/>
                </a:cubicBezTo>
                <a:cubicBezTo>
                  <a:pt x="2542767" y="629018"/>
                  <a:pt x="2542709" y="623351"/>
                  <a:pt x="2542709" y="617670"/>
                </a:cubicBezTo>
                <a:lnTo>
                  <a:pt x="2543303" y="606230"/>
                </a:lnTo>
                <a:lnTo>
                  <a:pt x="2543801" y="606263"/>
                </a:lnTo>
                <a:close/>
                <a:moveTo>
                  <a:pt x="2521076" y="605769"/>
                </a:moveTo>
                <a:lnTo>
                  <a:pt x="2521102" y="606263"/>
                </a:lnTo>
                <a:lnTo>
                  <a:pt x="2521600" y="606230"/>
                </a:lnTo>
                <a:lnTo>
                  <a:pt x="2522194" y="617670"/>
                </a:lnTo>
                <a:cubicBezTo>
                  <a:pt x="2522194" y="623351"/>
                  <a:pt x="2522135" y="629018"/>
                  <a:pt x="2520823" y="634646"/>
                </a:cubicBezTo>
                <a:cubicBezTo>
                  <a:pt x="2520865" y="665981"/>
                  <a:pt x="2518415" y="696872"/>
                  <a:pt x="2513356" y="727122"/>
                </a:cubicBezTo>
                <a:lnTo>
                  <a:pt x="2512818" y="733798"/>
                </a:lnTo>
                <a:cubicBezTo>
                  <a:pt x="2512648" y="733803"/>
                  <a:pt x="2512480" y="733808"/>
                  <a:pt x="2512312" y="733861"/>
                </a:cubicBezTo>
                <a:cubicBezTo>
                  <a:pt x="2462037" y="1086726"/>
                  <a:pt x="2180998" y="1367503"/>
                  <a:pt x="1822147" y="1426902"/>
                </a:cubicBezTo>
                <a:lnTo>
                  <a:pt x="1822030" y="1428050"/>
                </a:lnTo>
                <a:cubicBezTo>
                  <a:pt x="1816720" y="1429061"/>
                  <a:pt x="1811391" y="1430009"/>
                  <a:pt x="1805814" y="1429590"/>
                </a:cubicBezTo>
                <a:cubicBezTo>
                  <a:pt x="1774642" y="1435144"/>
                  <a:pt x="1742762" y="1438125"/>
                  <a:pt x="1710387" y="1438652"/>
                </a:cubicBezTo>
                <a:lnTo>
                  <a:pt x="1693269" y="1440278"/>
                </a:lnTo>
                <a:lnTo>
                  <a:pt x="1693243" y="1439783"/>
                </a:lnTo>
                <a:lnTo>
                  <a:pt x="1692744" y="1439816"/>
                </a:lnTo>
                <a:cubicBezTo>
                  <a:pt x="1692178" y="1436014"/>
                  <a:pt x="1692151" y="1432198"/>
                  <a:pt x="1692151" y="1428376"/>
                </a:cubicBezTo>
                <a:cubicBezTo>
                  <a:pt x="1692151" y="1422694"/>
                  <a:pt x="1692209" y="1417025"/>
                  <a:pt x="1693521" y="1411395"/>
                </a:cubicBezTo>
                <a:cubicBezTo>
                  <a:pt x="1693479" y="1380067"/>
                  <a:pt x="1695929" y="1349182"/>
                  <a:pt x="1700985" y="1318938"/>
                </a:cubicBezTo>
                <a:lnTo>
                  <a:pt x="1701526" y="1312248"/>
                </a:lnTo>
                <a:cubicBezTo>
                  <a:pt x="1701694" y="1312243"/>
                  <a:pt x="1701864" y="1312238"/>
                  <a:pt x="1702031" y="1312185"/>
                </a:cubicBezTo>
                <a:cubicBezTo>
                  <a:pt x="1752308" y="959319"/>
                  <a:pt x="2033347" y="678542"/>
                  <a:pt x="2392197" y="619144"/>
                </a:cubicBezTo>
                <a:lnTo>
                  <a:pt x="2392314" y="617996"/>
                </a:lnTo>
                <a:cubicBezTo>
                  <a:pt x="2397623" y="616986"/>
                  <a:pt x="2402951" y="616038"/>
                  <a:pt x="2408527" y="616457"/>
                </a:cubicBezTo>
                <a:cubicBezTo>
                  <a:pt x="2439710" y="610900"/>
                  <a:pt x="2471603" y="607919"/>
                  <a:pt x="2503988" y="607392"/>
                </a:cubicBezTo>
                <a:close/>
                <a:moveTo>
                  <a:pt x="851676" y="605769"/>
                </a:moveTo>
                <a:lnTo>
                  <a:pt x="868763" y="607392"/>
                </a:lnTo>
                <a:cubicBezTo>
                  <a:pt x="901149" y="607919"/>
                  <a:pt x="933041" y="610900"/>
                  <a:pt x="964225" y="616457"/>
                </a:cubicBezTo>
                <a:cubicBezTo>
                  <a:pt x="969801" y="616038"/>
                  <a:pt x="975129" y="616986"/>
                  <a:pt x="980437" y="617996"/>
                </a:cubicBezTo>
                <a:lnTo>
                  <a:pt x="980555" y="619144"/>
                </a:lnTo>
                <a:cubicBezTo>
                  <a:pt x="1339405" y="678542"/>
                  <a:pt x="1620444" y="959319"/>
                  <a:pt x="1670720" y="1312185"/>
                </a:cubicBezTo>
                <a:cubicBezTo>
                  <a:pt x="1670888" y="1312238"/>
                  <a:pt x="1671057" y="1312243"/>
                  <a:pt x="1671226" y="1312248"/>
                </a:cubicBezTo>
                <a:lnTo>
                  <a:pt x="1671766" y="1318938"/>
                </a:lnTo>
                <a:cubicBezTo>
                  <a:pt x="1676823" y="1349182"/>
                  <a:pt x="1679272" y="1380067"/>
                  <a:pt x="1679230" y="1411395"/>
                </a:cubicBezTo>
                <a:cubicBezTo>
                  <a:pt x="1680542" y="1417025"/>
                  <a:pt x="1680601" y="1422694"/>
                  <a:pt x="1680601" y="1428376"/>
                </a:cubicBezTo>
                <a:cubicBezTo>
                  <a:pt x="1680601" y="1432198"/>
                  <a:pt x="1680574" y="1436014"/>
                  <a:pt x="1680008" y="1439816"/>
                </a:cubicBezTo>
                <a:lnTo>
                  <a:pt x="1679509" y="1439783"/>
                </a:lnTo>
                <a:lnTo>
                  <a:pt x="1679483" y="1440278"/>
                </a:lnTo>
                <a:lnTo>
                  <a:pt x="1662364" y="1438652"/>
                </a:lnTo>
                <a:cubicBezTo>
                  <a:pt x="1629990" y="1438125"/>
                  <a:pt x="1598110" y="1435144"/>
                  <a:pt x="1566938" y="1429590"/>
                </a:cubicBezTo>
                <a:cubicBezTo>
                  <a:pt x="1561361" y="1430009"/>
                  <a:pt x="1556032" y="1429061"/>
                  <a:pt x="1550721" y="1428050"/>
                </a:cubicBezTo>
                <a:lnTo>
                  <a:pt x="1550605" y="1426902"/>
                </a:lnTo>
                <a:cubicBezTo>
                  <a:pt x="1191754" y="1367503"/>
                  <a:pt x="910715" y="1086726"/>
                  <a:pt x="860439" y="733861"/>
                </a:cubicBezTo>
                <a:cubicBezTo>
                  <a:pt x="860272" y="733808"/>
                  <a:pt x="860103" y="733803"/>
                  <a:pt x="859934" y="733798"/>
                </a:cubicBezTo>
                <a:lnTo>
                  <a:pt x="859396" y="727122"/>
                </a:lnTo>
                <a:cubicBezTo>
                  <a:pt x="854337" y="696872"/>
                  <a:pt x="851886" y="665981"/>
                  <a:pt x="851928" y="634646"/>
                </a:cubicBezTo>
                <a:cubicBezTo>
                  <a:pt x="850616" y="629018"/>
                  <a:pt x="850558" y="623351"/>
                  <a:pt x="850558" y="617670"/>
                </a:cubicBezTo>
                <a:lnTo>
                  <a:pt x="851152" y="606230"/>
                </a:lnTo>
                <a:lnTo>
                  <a:pt x="851650" y="606263"/>
                </a:lnTo>
                <a:close/>
                <a:moveTo>
                  <a:pt x="828925" y="605769"/>
                </a:moveTo>
                <a:lnTo>
                  <a:pt x="828951" y="606263"/>
                </a:lnTo>
                <a:lnTo>
                  <a:pt x="829449" y="606230"/>
                </a:lnTo>
                <a:lnTo>
                  <a:pt x="830043" y="617670"/>
                </a:lnTo>
                <a:cubicBezTo>
                  <a:pt x="830043" y="623351"/>
                  <a:pt x="829984" y="629018"/>
                  <a:pt x="828672" y="634646"/>
                </a:cubicBezTo>
                <a:cubicBezTo>
                  <a:pt x="828714" y="665981"/>
                  <a:pt x="826264" y="696872"/>
                  <a:pt x="821205" y="727122"/>
                </a:cubicBezTo>
                <a:lnTo>
                  <a:pt x="820667" y="733798"/>
                </a:lnTo>
                <a:cubicBezTo>
                  <a:pt x="820497" y="733803"/>
                  <a:pt x="820329" y="733808"/>
                  <a:pt x="820161" y="733861"/>
                </a:cubicBezTo>
                <a:cubicBezTo>
                  <a:pt x="769886" y="1086726"/>
                  <a:pt x="488847" y="1367503"/>
                  <a:pt x="129995" y="1426902"/>
                </a:cubicBezTo>
                <a:lnTo>
                  <a:pt x="129879" y="1428050"/>
                </a:lnTo>
                <a:cubicBezTo>
                  <a:pt x="124569" y="1429061"/>
                  <a:pt x="119240" y="1430009"/>
                  <a:pt x="113663" y="1429590"/>
                </a:cubicBezTo>
                <a:cubicBezTo>
                  <a:pt x="82491" y="1435144"/>
                  <a:pt x="50611" y="1438125"/>
                  <a:pt x="18236" y="1438652"/>
                </a:cubicBezTo>
                <a:lnTo>
                  <a:pt x="1118" y="1440278"/>
                </a:lnTo>
                <a:lnTo>
                  <a:pt x="1092" y="1439783"/>
                </a:lnTo>
                <a:lnTo>
                  <a:pt x="593" y="1439816"/>
                </a:lnTo>
                <a:cubicBezTo>
                  <a:pt x="27" y="1436014"/>
                  <a:pt x="0" y="1432198"/>
                  <a:pt x="0" y="1428376"/>
                </a:cubicBezTo>
                <a:cubicBezTo>
                  <a:pt x="0" y="1422694"/>
                  <a:pt x="58" y="1417025"/>
                  <a:pt x="1370" y="1411395"/>
                </a:cubicBezTo>
                <a:cubicBezTo>
                  <a:pt x="1328" y="1380067"/>
                  <a:pt x="3778" y="1349182"/>
                  <a:pt x="8835" y="1318938"/>
                </a:cubicBezTo>
                <a:lnTo>
                  <a:pt x="9375" y="1312248"/>
                </a:lnTo>
                <a:cubicBezTo>
                  <a:pt x="9543" y="1312243"/>
                  <a:pt x="9713" y="1312238"/>
                  <a:pt x="9880" y="1312185"/>
                </a:cubicBezTo>
                <a:cubicBezTo>
                  <a:pt x="60157" y="959319"/>
                  <a:pt x="341196" y="678542"/>
                  <a:pt x="700046" y="619144"/>
                </a:cubicBezTo>
                <a:lnTo>
                  <a:pt x="700163" y="617996"/>
                </a:lnTo>
                <a:cubicBezTo>
                  <a:pt x="705472" y="616986"/>
                  <a:pt x="710800" y="616038"/>
                  <a:pt x="716376" y="616457"/>
                </a:cubicBezTo>
                <a:cubicBezTo>
                  <a:pt x="747559" y="610900"/>
                  <a:pt x="779452" y="607919"/>
                  <a:pt x="811837" y="607392"/>
                </a:cubicBezTo>
                <a:close/>
                <a:moveTo>
                  <a:pt x="8824701" y="0"/>
                </a:moveTo>
                <a:lnTo>
                  <a:pt x="9033411" y="0"/>
                </a:lnTo>
                <a:cubicBezTo>
                  <a:pt x="9066347" y="30426"/>
                  <a:pt x="9096640" y="63469"/>
                  <a:pt x="9123965" y="98781"/>
                </a:cubicBezTo>
                <a:lnTo>
                  <a:pt x="9139239" y="122382"/>
                </a:lnTo>
                <a:lnTo>
                  <a:pt x="9139239" y="425734"/>
                </a:lnTo>
                <a:lnTo>
                  <a:pt x="9104305" y="314451"/>
                </a:lnTo>
                <a:cubicBezTo>
                  <a:pt x="9046997" y="183490"/>
                  <a:pt x="8948803" y="73504"/>
                  <a:pt x="8824701" y="0"/>
                </a:cubicBezTo>
                <a:close/>
                <a:moveTo>
                  <a:pt x="8494877" y="0"/>
                </a:moveTo>
                <a:lnTo>
                  <a:pt x="8628893" y="0"/>
                </a:lnTo>
                <a:cubicBezTo>
                  <a:pt x="8697052" y="198004"/>
                  <a:pt x="8856086" y="355591"/>
                  <a:pt x="9058275" y="426756"/>
                </a:cubicBezTo>
                <a:lnTo>
                  <a:pt x="9139239" y="449526"/>
                </a:lnTo>
                <a:lnTo>
                  <a:pt x="9139239" y="577136"/>
                </a:lnTo>
                <a:lnTo>
                  <a:pt x="9043252" y="554355"/>
                </a:lnTo>
                <a:cubicBezTo>
                  <a:pt x="8776836" y="470904"/>
                  <a:pt x="8569058" y="262348"/>
                  <a:pt x="8494877" y="0"/>
                </a:cubicBezTo>
                <a:close/>
                <a:moveTo>
                  <a:pt x="7876547" y="0"/>
                </a:moveTo>
                <a:lnTo>
                  <a:pt x="8085257" y="0"/>
                </a:lnTo>
                <a:cubicBezTo>
                  <a:pt x="7919787" y="98005"/>
                  <a:pt x="7800378" y="260867"/>
                  <a:pt x="7762527" y="451830"/>
                </a:cubicBezTo>
                <a:cubicBezTo>
                  <a:pt x="8006579" y="399791"/>
                  <a:pt x="8203169" y="226290"/>
                  <a:pt x="8281065" y="0"/>
                </a:cubicBezTo>
                <a:lnTo>
                  <a:pt x="8415081" y="0"/>
                </a:lnTo>
                <a:cubicBezTo>
                  <a:pt x="8330303" y="299826"/>
                  <a:pt x="8071031" y="529393"/>
                  <a:pt x="7749156" y="582253"/>
                </a:cubicBezTo>
                <a:lnTo>
                  <a:pt x="7749040" y="583392"/>
                </a:lnTo>
                <a:cubicBezTo>
                  <a:pt x="7743729" y="584395"/>
                  <a:pt x="7738400" y="585336"/>
                  <a:pt x="7732823" y="584920"/>
                </a:cubicBezTo>
                <a:cubicBezTo>
                  <a:pt x="7701651" y="590430"/>
                  <a:pt x="7669771" y="593388"/>
                  <a:pt x="7637396" y="593911"/>
                </a:cubicBezTo>
                <a:lnTo>
                  <a:pt x="7620278" y="595524"/>
                </a:lnTo>
                <a:lnTo>
                  <a:pt x="7620252" y="595033"/>
                </a:lnTo>
                <a:lnTo>
                  <a:pt x="7619753" y="595066"/>
                </a:lnTo>
                <a:cubicBezTo>
                  <a:pt x="7619187" y="591293"/>
                  <a:pt x="7619160" y="587507"/>
                  <a:pt x="7619160" y="583715"/>
                </a:cubicBezTo>
                <a:cubicBezTo>
                  <a:pt x="7619160" y="578078"/>
                  <a:pt x="7619219" y="572454"/>
                  <a:pt x="7620531" y="566868"/>
                </a:cubicBezTo>
                <a:cubicBezTo>
                  <a:pt x="7620488" y="535786"/>
                  <a:pt x="7622938" y="505143"/>
                  <a:pt x="7627995" y="475137"/>
                </a:cubicBezTo>
                <a:lnTo>
                  <a:pt x="7628535" y="468500"/>
                </a:lnTo>
                <a:cubicBezTo>
                  <a:pt x="7628704" y="468495"/>
                  <a:pt x="7628873" y="468490"/>
                  <a:pt x="7629040" y="468437"/>
                </a:cubicBezTo>
                <a:cubicBezTo>
                  <a:pt x="7655343" y="285283"/>
                  <a:pt x="7744803" y="121704"/>
                  <a:pt x="7876547" y="0"/>
                </a:cubicBezTo>
                <a:close/>
                <a:moveTo>
                  <a:pt x="6802727" y="0"/>
                </a:moveTo>
                <a:lnTo>
                  <a:pt x="6936742" y="0"/>
                </a:lnTo>
                <a:cubicBezTo>
                  <a:pt x="7014638" y="226290"/>
                  <a:pt x="7211228" y="399791"/>
                  <a:pt x="7455280" y="451830"/>
                </a:cubicBezTo>
                <a:cubicBezTo>
                  <a:pt x="7417429" y="260867"/>
                  <a:pt x="7298020" y="98005"/>
                  <a:pt x="7132550" y="0"/>
                </a:cubicBezTo>
                <a:lnTo>
                  <a:pt x="7341259" y="0"/>
                </a:lnTo>
                <a:cubicBezTo>
                  <a:pt x="7473003" y="121704"/>
                  <a:pt x="7562464" y="285283"/>
                  <a:pt x="7588766" y="468437"/>
                </a:cubicBezTo>
                <a:cubicBezTo>
                  <a:pt x="7588934" y="468490"/>
                  <a:pt x="7589103" y="468495"/>
                  <a:pt x="7589272" y="468500"/>
                </a:cubicBezTo>
                <a:lnTo>
                  <a:pt x="7589812" y="475137"/>
                </a:lnTo>
                <a:cubicBezTo>
                  <a:pt x="7594869" y="505143"/>
                  <a:pt x="7597319" y="535786"/>
                  <a:pt x="7597276" y="566868"/>
                </a:cubicBezTo>
                <a:cubicBezTo>
                  <a:pt x="7598588" y="572454"/>
                  <a:pt x="7598647" y="578078"/>
                  <a:pt x="7598647" y="583715"/>
                </a:cubicBezTo>
                <a:cubicBezTo>
                  <a:pt x="7598647" y="587507"/>
                  <a:pt x="7598620" y="591293"/>
                  <a:pt x="7598054" y="595066"/>
                </a:cubicBezTo>
                <a:lnTo>
                  <a:pt x="7597555" y="595033"/>
                </a:lnTo>
                <a:lnTo>
                  <a:pt x="7597529" y="595524"/>
                </a:lnTo>
                <a:lnTo>
                  <a:pt x="7580411" y="593911"/>
                </a:lnTo>
                <a:cubicBezTo>
                  <a:pt x="7548036" y="593388"/>
                  <a:pt x="7516156" y="590430"/>
                  <a:pt x="7484984" y="584920"/>
                </a:cubicBezTo>
                <a:cubicBezTo>
                  <a:pt x="7479407" y="585336"/>
                  <a:pt x="7474078" y="584395"/>
                  <a:pt x="7468767" y="583392"/>
                </a:cubicBezTo>
                <a:lnTo>
                  <a:pt x="7468651" y="582253"/>
                </a:lnTo>
                <a:cubicBezTo>
                  <a:pt x="7146776" y="529393"/>
                  <a:pt x="6887504" y="299826"/>
                  <a:pt x="6802727" y="0"/>
                </a:cubicBezTo>
                <a:close/>
                <a:moveTo>
                  <a:pt x="6184397" y="0"/>
                </a:moveTo>
                <a:lnTo>
                  <a:pt x="6393106" y="0"/>
                </a:lnTo>
                <a:cubicBezTo>
                  <a:pt x="6227636" y="98005"/>
                  <a:pt x="6108227" y="260867"/>
                  <a:pt x="6070376" y="451830"/>
                </a:cubicBezTo>
                <a:cubicBezTo>
                  <a:pt x="6314429" y="399791"/>
                  <a:pt x="6511018" y="226290"/>
                  <a:pt x="6588914" y="0"/>
                </a:cubicBezTo>
                <a:lnTo>
                  <a:pt x="6722931" y="0"/>
                </a:lnTo>
                <a:cubicBezTo>
                  <a:pt x="6638152" y="299826"/>
                  <a:pt x="6378880" y="529393"/>
                  <a:pt x="6057005" y="582253"/>
                </a:cubicBezTo>
                <a:lnTo>
                  <a:pt x="6056889" y="583392"/>
                </a:lnTo>
                <a:cubicBezTo>
                  <a:pt x="6051578" y="584395"/>
                  <a:pt x="6046249" y="585336"/>
                  <a:pt x="6040672" y="584920"/>
                </a:cubicBezTo>
                <a:cubicBezTo>
                  <a:pt x="6009500" y="590430"/>
                  <a:pt x="5977620" y="593388"/>
                  <a:pt x="5945246" y="593911"/>
                </a:cubicBezTo>
                <a:lnTo>
                  <a:pt x="5928127" y="595524"/>
                </a:lnTo>
                <a:lnTo>
                  <a:pt x="5928101" y="595033"/>
                </a:lnTo>
                <a:lnTo>
                  <a:pt x="5927602" y="595066"/>
                </a:lnTo>
                <a:cubicBezTo>
                  <a:pt x="5927036" y="591293"/>
                  <a:pt x="5927009" y="587507"/>
                  <a:pt x="5927009" y="583715"/>
                </a:cubicBezTo>
                <a:cubicBezTo>
                  <a:pt x="5927009" y="578078"/>
                  <a:pt x="5927068" y="572454"/>
                  <a:pt x="5928380" y="566868"/>
                </a:cubicBezTo>
                <a:cubicBezTo>
                  <a:pt x="5928338" y="535786"/>
                  <a:pt x="5930787" y="505143"/>
                  <a:pt x="5935844" y="475137"/>
                </a:cubicBezTo>
                <a:lnTo>
                  <a:pt x="5936384" y="468500"/>
                </a:lnTo>
                <a:cubicBezTo>
                  <a:pt x="5936553" y="468495"/>
                  <a:pt x="5936722" y="468490"/>
                  <a:pt x="5936890" y="468437"/>
                </a:cubicBezTo>
                <a:cubicBezTo>
                  <a:pt x="5963192" y="285283"/>
                  <a:pt x="6052653" y="121703"/>
                  <a:pt x="6184397" y="0"/>
                </a:cubicBezTo>
                <a:close/>
                <a:moveTo>
                  <a:pt x="5110576" y="0"/>
                </a:moveTo>
                <a:lnTo>
                  <a:pt x="5244592" y="0"/>
                </a:lnTo>
                <a:cubicBezTo>
                  <a:pt x="5322488" y="226290"/>
                  <a:pt x="5519077" y="399791"/>
                  <a:pt x="5763129" y="451830"/>
                </a:cubicBezTo>
                <a:cubicBezTo>
                  <a:pt x="5725278" y="260867"/>
                  <a:pt x="5605869" y="98005"/>
                  <a:pt x="5440399" y="0"/>
                </a:cubicBezTo>
                <a:lnTo>
                  <a:pt x="5649109" y="0"/>
                </a:lnTo>
                <a:cubicBezTo>
                  <a:pt x="5780853" y="121704"/>
                  <a:pt x="5870314" y="285283"/>
                  <a:pt x="5896616" y="468437"/>
                </a:cubicBezTo>
                <a:cubicBezTo>
                  <a:pt x="5896783" y="468490"/>
                  <a:pt x="5896953" y="468495"/>
                  <a:pt x="5897121" y="468500"/>
                </a:cubicBezTo>
                <a:lnTo>
                  <a:pt x="5897662" y="475137"/>
                </a:lnTo>
                <a:cubicBezTo>
                  <a:pt x="5902718" y="505143"/>
                  <a:pt x="5905168" y="535786"/>
                  <a:pt x="5905126" y="566868"/>
                </a:cubicBezTo>
                <a:cubicBezTo>
                  <a:pt x="5906438" y="572454"/>
                  <a:pt x="5906496" y="578078"/>
                  <a:pt x="5906496" y="583715"/>
                </a:cubicBezTo>
                <a:cubicBezTo>
                  <a:pt x="5906496" y="587507"/>
                  <a:pt x="5906469" y="591293"/>
                  <a:pt x="5905903" y="595066"/>
                </a:cubicBezTo>
                <a:lnTo>
                  <a:pt x="5905404" y="595033"/>
                </a:lnTo>
                <a:lnTo>
                  <a:pt x="5905378" y="595524"/>
                </a:lnTo>
                <a:lnTo>
                  <a:pt x="5888260" y="593911"/>
                </a:lnTo>
                <a:cubicBezTo>
                  <a:pt x="5855886" y="593388"/>
                  <a:pt x="5824005" y="590430"/>
                  <a:pt x="5792833" y="584920"/>
                </a:cubicBezTo>
                <a:cubicBezTo>
                  <a:pt x="5787256" y="585336"/>
                  <a:pt x="5781927" y="584395"/>
                  <a:pt x="5776617" y="583392"/>
                </a:cubicBezTo>
                <a:lnTo>
                  <a:pt x="5776501" y="582253"/>
                </a:lnTo>
                <a:cubicBezTo>
                  <a:pt x="5454626" y="529393"/>
                  <a:pt x="5195354" y="299826"/>
                  <a:pt x="5110576" y="0"/>
                </a:cubicBezTo>
                <a:close/>
                <a:moveTo>
                  <a:pt x="4492246" y="0"/>
                </a:moveTo>
                <a:lnTo>
                  <a:pt x="4700955" y="0"/>
                </a:lnTo>
                <a:cubicBezTo>
                  <a:pt x="4535485" y="98005"/>
                  <a:pt x="4416076" y="260867"/>
                  <a:pt x="4378225" y="451830"/>
                </a:cubicBezTo>
                <a:cubicBezTo>
                  <a:pt x="4622279" y="399791"/>
                  <a:pt x="4818867" y="226290"/>
                  <a:pt x="4896763" y="0"/>
                </a:cubicBezTo>
                <a:lnTo>
                  <a:pt x="5030779" y="0"/>
                </a:lnTo>
                <a:cubicBezTo>
                  <a:pt x="4946001" y="299826"/>
                  <a:pt x="4686729" y="529393"/>
                  <a:pt x="4364853" y="582253"/>
                </a:cubicBezTo>
                <a:lnTo>
                  <a:pt x="4364737" y="583392"/>
                </a:lnTo>
                <a:cubicBezTo>
                  <a:pt x="4359427" y="584395"/>
                  <a:pt x="4354098" y="585336"/>
                  <a:pt x="4348521" y="584920"/>
                </a:cubicBezTo>
                <a:cubicBezTo>
                  <a:pt x="4317350" y="590430"/>
                  <a:pt x="4285468" y="593388"/>
                  <a:pt x="4253094" y="593911"/>
                </a:cubicBezTo>
                <a:lnTo>
                  <a:pt x="4235976" y="595524"/>
                </a:lnTo>
                <a:lnTo>
                  <a:pt x="4235950" y="595033"/>
                </a:lnTo>
                <a:lnTo>
                  <a:pt x="4235451" y="595066"/>
                </a:lnTo>
                <a:cubicBezTo>
                  <a:pt x="4234885" y="591293"/>
                  <a:pt x="4234858" y="587507"/>
                  <a:pt x="4234858" y="583715"/>
                </a:cubicBezTo>
                <a:cubicBezTo>
                  <a:pt x="4234858" y="578078"/>
                  <a:pt x="4234916" y="572454"/>
                  <a:pt x="4236228" y="566868"/>
                </a:cubicBezTo>
                <a:cubicBezTo>
                  <a:pt x="4236186" y="535786"/>
                  <a:pt x="4238636" y="505143"/>
                  <a:pt x="4243692" y="475137"/>
                </a:cubicBezTo>
                <a:lnTo>
                  <a:pt x="4244233" y="468500"/>
                </a:lnTo>
                <a:cubicBezTo>
                  <a:pt x="4244401" y="468495"/>
                  <a:pt x="4244571" y="468490"/>
                  <a:pt x="4244738" y="468437"/>
                </a:cubicBezTo>
                <a:cubicBezTo>
                  <a:pt x="4271041" y="285283"/>
                  <a:pt x="4360502" y="121704"/>
                  <a:pt x="4492246" y="0"/>
                </a:cubicBezTo>
                <a:close/>
                <a:moveTo>
                  <a:pt x="3418424" y="0"/>
                </a:moveTo>
                <a:lnTo>
                  <a:pt x="3552441" y="0"/>
                </a:lnTo>
                <a:cubicBezTo>
                  <a:pt x="3630337" y="226291"/>
                  <a:pt x="3826926" y="399791"/>
                  <a:pt x="4070978" y="451830"/>
                </a:cubicBezTo>
                <a:cubicBezTo>
                  <a:pt x="4033127" y="260867"/>
                  <a:pt x="3913719" y="98005"/>
                  <a:pt x="3748249" y="0"/>
                </a:cubicBezTo>
                <a:lnTo>
                  <a:pt x="3956957" y="0"/>
                </a:lnTo>
                <a:cubicBezTo>
                  <a:pt x="4088702" y="121703"/>
                  <a:pt x="4178162" y="285283"/>
                  <a:pt x="4204464" y="468437"/>
                </a:cubicBezTo>
                <a:cubicBezTo>
                  <a:pt x="4204632" y="468490"/>
                  <a:pt x="4204801" y="468495"/>
                  <a:pt x="4204970" y="468499"/>
                </a:cubicBezTo>
                <a:lnTo>
                  <a:pt x="4205510" y="475137"/>
                </a:lnTo>
                <a:cubicBezTo>
                  <a:pt x="4210567" y="505143"/>
                  <a:pt x="4213016" y="535786"/>
                  <a:pt x="4212974" y="566868"/>
                </a:cubicBezTo>
                <a:cubicBezTo>
                  <a:pt x="4214286" y="572454"/>
                  <a:pt x="4214345" y="578078"/>
                  <a:pt x="4214345" y="583715"/>
                </a:cubicBezTo>
                <a:cubicBezTo>
                  <a:pt x="4214345" y="587508"/>
                  <a:pt x="4214318" y="591293"/>
                  <a:pt x="4213752" y="595066"/>
                </a:cubicBezTo>
                <a:lnTo>
                  <a:pt x="4213253" y="595033"/>
                </a:lnTo>
                <a:lnTo>
                  <a:pt x="4213227" y="595524"/>
                </a:lnTo>
                <a:lnTo>
                  <a:pt x="4196108" y="593911"/>
                </a:lnTo>
                <a:cubicBezTo>
                  <a:pt x="4163734" y="593388"/>
                  <a:pt x="4131854" y="590430"/>
                  <a:pt x="4100682" y="584920"/>
                </a:cubicBezTo>
                <a:cubicBezTo>
                  <a:pt x="4095105" y="585336"/>
                  <a:pt x="4089776" y="584395"/>
                  <a:pt x="4084465" y="583392"/>
                </a:cubicBezTo>
                <a:lnTo>
                  <a:pt x="4084349" y="582253"/>
                </a:lnTo>
                <a:cubicBezTo>
                  <a:pt x="3762475" y="529393"/>
                  <a:pt x="3503203" y="299826"/>
                  <a:pt x="3418424" y="0"/>
                </a:cubicBezTo>
                <a:close/>
                <a:moveTo>
                  <a:pt x="2800095" y="0"/>
                </a:moveTo>
                <a:lnTo>
                  <a:pt x="3008804" y="0"/>
                </a:lnTo>
                <a:cubicBezTo>
                  <a:pt x="2843334" y="98005"/>
                  <a:pt x="2723925" y="260867"/>
                  <a:pt x="2686074" y="451830"/>
                </a:cubicBezTo>
                <a:cubicBezTo>
                  <a:pt x="2930126" y="399791"/>
                  <a:pt x="3126716" y="226291"/>
                  <a:pt x="3204612" y="0"/>
                </a:cubicBezTo>
                <a:lnTo>
                  <a:pt x="3338628" y="0"/>
                </a:lnTo>
                <a:cubicBezTo>
                  <a:pt x="3253850" y="299826"/>
                  <a:pt x="2994578" y="529393"/>
                  <a:pt x="2672703" y="582253"/>
                </a:cubicBezTo>
                <a:lnTo>
                  <a:pt x="2672586" y="583392"/>
                </a:lnTo>
                <a:cubicBezTo>
                  <a:pt x="2667276" y="584395"/>
                  <a:pt x="2661947" y="585336"/>
                  <a:pt x="2656370" y="584920"/>
                </a:cubicBezTo>
                <a:cubicBezTo>
                  <a:pt x="2625198" y="590430"/>
                  <a:pt x="2593318" y="593388"/>
                  <a:pt x="2560943" y="593911"/>
                </a:cubicBezTo>
                <a:lnTo>
                  <a:pt x="2543825" y="595524"/>
                </a:lnTo>
                <a:lnTo>
                  <a:pt x="2543799" y="595033"/>
                </a:lnTo>
                <a:lnTo>
                  <a:pt x="2543300" y="595066"/>
                </a:lnTo>
                <a:cubicBezTo>
                  <a:pt x="2542734" y="591293"/>
                  <a:pt x="2542707" y="587507"/>
                  <a:pt x="2542707" y="583715"/>
                </a:cubicBezTo>
                <a:cubicBezTo>
                  <a:pt x="2542707" y="578078"/>
                  <a:pt x="2542765" y="572454"/>
                  <a:pt x="2544077" y="566868"/>
                </a:cubicBezTo>
                <a:cubicBezTo>
                  <a:pt x="2544035" y="535786"/>
                  <a:pt x="2546485" y="505143"/>
                  <a:pt x="2551541" y="475137"/>
                </a:cubicBezTo>
                <a:lnTo>
                  <a:pt x="2552082" y="468499"/>
                </a:lnTo>
                <a:cubicBezTo>
                  <a:pt x="2552250" y="468495"/>
                  <a:pt x="2552420" y="468490"/>
                  <a:pt x="2552587" y="468437"/>
                </a:cubicBezTo>
                <a:cubicBezTo>
                  <a:pt x="2578890" y="285283"/>
                  <a:pt x="2668350" y="121703"/>
                  <a:pt x="2800095" y="0"/>
                </a:cubicBezTo>
                <a:close/>
                <a:moveTo>
                  <a:pt x="1726273" y="0"/>
                </a:moveTo>
                <a:lnTo>
                  <a:pt x="1860290" y="0"/>
                </a:lnTo>
                <a:cubicBezTo>
                  <a:pt x="1938186" y="226291"/>
                  <a:pt x="2134775" y="399791"/>
                  <a:pt x="2378827" y="451830"/>
                </a:cubicBezTo>
                <a:cubicBezTo>
                  <a:pt x="2340976" y="260867"/>
                  <a:pt x="2221567" y="98005"/>
                  <a:pt x="2056098" y="0"/>
                </a:cubicBezTo>
                <a:lnTo>
                  <a:pt x="2264806" y="0"/>
                </a:lnTo>
                <a:cubicBezTo>
                  <a:pt x="2396551" y="121703"/>
                  <a:pt x="2486011" y="285283"/>
                  <a:pt x="2512313" y="468437"/>
                </a:cubicBezTo>
                <a:cubicBezTo>
                  <a:pt x="2512481" y="468490"/>
                  <a:pt x="2512650" y="468495"/>
                  <a:pt x="2512819" y="468499"/>
                </a:cubicBezTo>
                <a:lnTo>
                  <a:pt x="2513359" y="475137"/>
                </a:lnTo>
                <a:cubicBezTo>
                  <a:pt x="2518416" y="505143"/>
                  <a:pt x="2520865" y="535786"/>
                  <a:pt x="2520823" y="566868"/>
                </a:cubicBezTo>
                <a:cubicBezTo>
                  <a:pt x="2522135" y="572454"/>
                  <a:pt x="2522194" y="578078"/>
                  <a:pt x="2522194" y="583715"/>
                </a:cubicBezTo>
                <a:cubicBezTo>
                  <a:pt x="2522194" y="587508"/>
                  <a:pt x="2522167" y="591293"/>
                  <a:pt x="2521601" y="595066"/>
                </a:cubicBezTo>
                <a:lnTo>
                  <a:pt x="2521102" y="595033"/>
                </a:lnTo>
                <a:lnTo>
                  <a:pt x="2521076" y="595524"/>
                </a:lnTo>
                <a:lnTo>
                  <a:pt x="2503957" y="593911"/>
                </a:lnTo>
                <a:cubicBezTo>
                  <a:pt x="2471583" y="593388"/>
                  <a:pt x="2439703" y="590430"/>
                  <a:pt x="2408531" y="584920"/>
                </a:cubicBezTo>
                <a:cubicBezTo>
                  <a:pt x="2402954" y="585336"/>
                  <a:pt x="2397625" y="584395"/>
                  <a:pt x="2392314" y="583392"/>
                </a:cubicBezTo>
                <a:lnTo>
                  <a:pt x="2392198" y="582253"/>
                </a:lnTo>
                <a:cubicBezTo>
                  <a:pt x="2070324" y="529393"/>
                  <a:pt x="1811051" y="299826"/>
                  <a:pt x="1726273" y="0"/>
                </a:cubicBezTo>
                <a:close/>
                <a:moveTo>
                  <a:pt x="1107944" y="0"/>
                </a:moveTo>
                <a:lnTo>
                  <a:pt x="1316652" y="0"/>
                </a:lnTo>
                <a:cubicBezTo>
                  <a:pt x="1151183" y="98005"/>
                  <a:pt x="1031774" y="260867"/>
                  <a:pt x="993923" y="451830"/>
                </a:cubicBezTo>
                <a:cubicBezTo>
                  <a:pt x="1237975" y="399791"/>
                  <a:pt x="1434564" y="226291"/>
                  <a:pt x="1512461" y="0"/>
                </a:cubicBezTo>
                <a:lnTo>
                  <a:pt x="1646477" y="0"/>
                </a:lnTo>
                <a:cubicBezTo>
                  <a:pt x="1561699" y="299826"/>
                  <a:pt x="1302427" y="529393"/>
                  <a:pt x="980552" y="582253"/>
                </a:cubicBezTo>
                <a:lnTo>
                  <a:pt x="980435" y="583392"/>
                </a:lnTo>
                <a:cubicBezTo>
                  <a:pt x="975125" y="584395"/>
                  <a:pt x="969796" y="585336"/>
                  <a:pt x="964219" y="584920"/>
                </a:cubicBezTo>
                <a:cubicBezTo>
                  <a:pt x="933047" y="590430"/>
                  <a:pt x="901167" y="593388"/>
                  <a:pt x="868792" y="593911"/>
                </a:cubicBezTo>
                <a:lnTo>
                  <a:pt x="851674" y="595524"/>
                </a:lnTo>
                <a:lnTo>
                  <a:pt x="851648" y="595033"/>
                </a:lnTo>
                <a:lnTo>
                  <a:pt x="851149" y="595066"/>
                </a:lnTo>
                <a:cubicBezTo>
                  <a:pt x="850583" y="591293"/>
                  <a:pt x="850556" y="587507"/>
                  <a:pt x="850556" y="583715"/>
                </a:cubicBezTo>
                <a:cubicBezTo>
                  <a:pt x="850556" y="578078"/>
                  <a:pt x="850614" y="572454"/>
                  <a:pt x="851926" y="566868"/>
                </a:cubicBezTo>
                <a:cubicBezTo>
                  <a:pt x="851884" y="535786"/>
                  <a:pt x="854334" y="505143"/>
                  <a:pt x="859390" y="475137"/>
                </a:cubicBezTo>
                <a:lnTo>
                  <a:pt x="859931" y="468499"/>
                </a:lnTo>
                <a:cubicBezTo>
                  <a:pt x="860099" y="468495"/>
                  <a:pt x="860269" y="468490"/>
                  <a:pt x="860436" y="468437"/>
                </a:cubicBezTo>
                <a:cubicBezTo>
                  <a:pt x="886739" y="285283"/>
                  <a:pt x="976199" y="121704"/>
                  <a:pt x="1107944" y="0"/>
                </a:cubicBezTo>
                <a:close/>
                <a:moveTo>
                  <a:pt x="34122" y="0"/>
                </a:moveTo>
                <a:lnTo>
                  <a:pt x="168138" y="0"/>
                </a:lnTo>
                <a:cubicBezTo>
                  <a:pt x="246034" y="226290"/>
                  <a:pt x="442624" y="399791"/>
                  <a:pt x="686676" y="451830"/>
                </a:cubicBezTo>
                <a:cubicBezTo>
                  <a:pt x="648825" y="260867"/>
                  <a:pt x="529416" y="98005"/>
                  <a:pt x="363946" y="0"/>
                </a:cubicBezTo>
                <a:lnTo>
                  <a:pt x="572655" y="0"/>
                </a:lnTo>
                <a:cubicBezTo>
                  <a:pt x="704400" y="121703"/>
                  <a:pt x="793860" y="285283"/>
                  <a:pt x="820162" y="468437"/>
                </a:cubicBezTo>
                <a:cubicBezTo>
                  <a:pt x="820330" y="468490"/>
                  <a:pt x="820499" y="468495"/>
                  <a:pt x="820668" y="468500"/>
                </a:cubicBezTo>
                <a:lnTo>
                  <a:pt x="821208" y="475137"/>
                </a:lnTo>
                <a:cubicBezTo>
                  <a:pt x="826265" y="505143"/>
                  <a:pt x="828714" y="535786"/>
                  <a:pt x="828672" y="566868"/>
                </a:cubicBezTo>
                <a:cubicBezTo>
                  <a:pt x="829984" y="572454"/>
                  <a:pt x="830043" y="578078"/>
                  <a:pt x="830043" y="583715"/>
                </a:cubicBezTo>
                <a:cubicBezTo>
                  <a:pt x="830043" y="587508"/>
                  <a:pt x="830016" y="591293"/>
                  <a:pt x="829450" y="595066"/>
                </a:cubicBezTo>
                <a:lnTo>
                  <a:pt x="828951" y="595033"/>
                </a:lnTo>
                <a:lnTo>
                  <a:pt x="828925" y="595524"/>
                </a:lnTo>
                <a:lnTo>
                  <a:pt x="811806" y="593911"/>
                </a:lnTo>
                <a:cubicBezTo>
                  <a:pt x="779432" y="593388"/>
                  <a:pt x="747552" y="590430"/>
                  <a:pt x="716380" y="584920"/>
                </a:cubicBezTo>
                <a:cubicBezTo>
                  <a:pt x="710803" y="585336"/>
                  <a:pt x="705474" y="584395"/>
                  <a:pt x="700163" y="583392"/>
                </a:cubicBezTo>
                <a:lnTo>
                  <a:pt x="700047" y="582253"/>
                </a:lnTo>
                <a:cubicBezTo>
                  <a:pt x="378172" y="529393"/>
                  <a:pt x="118900" y="299826"/>
                  <a:pt x="34122"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342900" y="4960137"/>
            <a:ext cx="5829300" cy="1463040"/>
          </a:xfrm>
        </p:spPr>
        <p:txBody>
          <a:bodyPr anchor="ctr">
            <a:normAutofit/>
          </a:bodyPr>
          <a:lstStyle>
            <a:lvl1pPr algn="r">
              <a:defRPr sz="4400" spc="200" baseline="0"/>
            </a:lvl1pPr>
          </a:lstStyle>
          <a:p>
            <a:r>
              <a:rPr lang="en-US" smtClean="0"/>
              <a:t>Click to edit Master title style</a:t>
            </a:r>
            <a:endParaRPr lang="en-US" dirty="0"/>
          </a:p>
        </p:txBody>
      </p:sp>
      <p:sp>
        <p:nvSpPr>
          <p:cNvPr id="3" name="Subtitle 2"/>
          <p:cNvSpPr>
            <a:spLocks noGrp="1"/>
          </p:cNvSpPr>
          <p:nvPr>
            <p:ph type="subTitle" idx="1"/>
          </p:nvPr>
        </p:nvSpPr>
        <p:spPr>
          <a:xfrm>
            <a:off x="6457950" y="4960137"/>
            <a:ext cx="2400300" cy="1463040"/>
          </a:xfrm>
        </p:spPr>
        <p:txBody>
          <a:bodyPr lIns="91440" rIns="91440" anchor="ctr">
            <a:normAutofit/>
          </a:bodyPr>
          <a:lstStyle>
            <a:lvl1pPr marL="0" indent="0" algn="l">
              <a:lnSpc>
                <a:spcPct val="100000"/>
              </a:lnSpc>
              <a:spcBef>
                <a:spcPts val="0"/>
              </a:spcBef>
              <a:buNone/>
              <a:defRPr sz="1600">
                <a:solidFill>
                  <a:schemeClr val="tx1">
                    <a:lumMod val="95000"/>
                    <a:lumOff val="5000"/>
                  </a:schemeClr>
                </a:solidFill>
              </a:defRPr>
            </a:lvl1pPr>
            <a:lvl2pPr marL="457200" indent="0" algn="ctr">
              <a:buNone/>
              <a:defRPr sz="1600"/>
            </a:lvl2pPr>
            <a:lvl3pPr marL="914400" indent="0" algn="ctr">
              <a:buNone/>
              <a:defRPr sz="16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lvl1pPr algn="l">
              <a:defRPr/>
            </a:lvl1pPr>
          </a:lstStyle>
          <a:p>
            <a:fld id="{2CDA81C8-6046-4439-9AB3-34B67696E101}" type="datetimeFigureOut">
              <a:rPr lang="en-US" smtClean="0"/>
              <a:t>10/16/2022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679FB8A-4DAF-488E-81C4-CA2F987BB64C}" type="slidenum">
              <a:rPr lang="en-US" smtClean="0"/>
              <a:t>‹#›</a:t>
            </a:fld>
            <a:endParaRPr lang="en-US"/>
          </a:p>
        </p:txBody>
      </p:sp>
      <p:cxnSp>
        <p:nvCxnSpPr>
          <p:cNvPr id="8" name="Straight Connector 7"/>
          <p:cNvCxnSpPr/>
          <p:nvPr/>
        </p:nvCxnSpPr>
        <p:spPr>
          <a:xfrm flipV="1">
            <a:off x="6290132" y="5264106"/>
            <a:ext cx="0" cy="914400"/>
          </a:xfrm>
          <a:prstGeom prst="line">
            <a:avLst/>
          </a:prstGeom>
          <a:ln w="190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27385899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2CDA81C8-6046-4439-9AB3-34B67696E101}" type="datetimeFigureOut">
              <a:rPr lang="en-US" smtClean="0"/>
              <a:t>10/16/2022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679FB8A-4DAF-488E-81C4-CA2F987BB64C}" type="slidenum">
              <a:rPr lang="en-US" smtClean="0"/>
              <a:t>‹#›</a:t>
            </a:fld>
            <a:endParaRPr lang="en-US"/>
          </a:p>
        </p:txBody>
      </p:sp>
    </p:spTree>
    <p:extLst>
      <p:ext uri="{BB962C8B-B14F-4D97-AF65-F5344CB8AC3E}">
        <p14:creationId xmlns:p14="http://schemas.microsoft.com/office/powerpoint/2010/main" val="79027209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9" name="Rectangle 8"/>
          <p:cNvSpPr/>
          <p:nvPr/>
        </p:nvSpPr>
        <p:spPr>
          <a:xfrm>
            <a:off x="0" y="0"/>
            <a:ext cx="9144000" cy="4572001"/>
          </a:xfrm>
          <a:prstGeom prst="rect">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Freeform 10"/>
          <p:cNvSpPr/>
          <p:nvPr/>
        </p:nvSpPr>
        <p:spPr>
          <a:xfrm>
            <a:off x="4762" y="0"/>
            <a:ext cx="9139239" cy="4572001"/>
          </a:xfrm>
          <a:custGeom>
            <a:avLst/>
            <a:gdLst/>
            <a:ahLst/>
            <a:cxnLst/>
            <a:rect l="l" t="t" r="r" b="b"/>
            <a:pathLst>
              <a:path w="9139239" h="4572001">
                <a:moveTo>
                  <a:pt x="9139239" y="4171458"/>
                </a:moveTo>
                <a:lnTo>
                  <a:pt x="9139239" y="4479120"/>
                </a:lnTo>
                <a:lnTo>
                  <a:pt x="9061857" y="4572001"/>
                </a:lnTo>
                <a:lnTo>
                  <a:pt x="8867616" y="4572001"/>
                </a:lnTo>
                <a:cubicBezTo>
                  <a:pt x="8974940" y="4496648"/>
                  <a:pt x="9059271" y="4392377"/>
                  <a:pt x="9109281" y="4270954"/>
                </a:cubicBezTo>
                <a:close/>
                <a:moveTo>
                  <a:pt x="9139239" y="4017903"/>
                </a:moveTo>
                <a:lnTo>
                  <a:pt x="9139239" y="4146549"/>
                </a:lnTo>
                <a:lnTo>
                  <a:pt x="9061849" y="4168266"/>
                </a:lnTo>
                <a:cubicBezTo>
                  <a:pt x="8867508" y="4236060"/>
                  <a:pt x="8712637" y="4384208"/>
                  <a:pt x="8639677" y="4572001"/>
                </a:cubicBezTo>
                <a:lnTo>
                  <a:pt x="8502130" y="4572001"/>
                </a:lnTo>
                <a:cubicBezTo>
                  <a:pt x="8583823" y="4319597"/>
                  <a:pt x="8787913" y="4120306"/>
                  <a:pt x="9046727" y="4039822"/>
                </a:cubicBezTo>
                <a:close/>
                <a:moveTo>
                  <a:pt x="7620280" y="3999419"/>
                </a:moveTo>
                <a:lnTo>
                  <a:pt x="7637367" y="4001042"/>
                </a:lnTo>
                <a:cubicBezTo>
                  <a:pt x="7669753" y="4001569"/>
                  <a:pt x="7701646" y="4004550"/>
                  <a:pt x="7732829" y="4010107"/>
                </a:cubicBezTo>
                <a:cubicBezTo>
                  <a:pt x="7738405" y="4009688"/>
                  <a:pt x="7743733" y="4010636"/>
                  <a:pt x="7749042" y="4011646"/>
                </a:cubicBezTo>
                <a:lnTo>
                  <a:pt x="7749159" y="4012794"/>
                </a:lnTo>
                <a:cubicBezTo>
                  <a:pt x="8061238" y="4064450"/>
                  <a:pt x="8314467" y="4283539"/>
                  <a:pt x="8407830" y="4572001"/>
                </a:cubicBezTo>
                <a:lnTo>
                  <a:pt x="8270283" y="4572001"/>
                </a:lnTo>
                <a:cubicBezTo>
                  <a:pt x="8186900" y="4357380"/>
                  <a:pt x="7996531" y="4194541"/>
                  <a:pt x="7762529" y="4144250"/>
                </a:cubicBezTo>
                <a:cubicBezTo>
                  <a:pt x="7797023" y="4319651"/>
                  <a:pt x="7899246" y="4471530"/>
                  <a:pt x="8042344" y="4572001"/>
                </a:cubicBezTo>
                <a:lnTo>
                  <a:pt x="7848103" y="4572001"/>
                </a:lnTo>
                <a:cubicBezTo>
                  <a:pt x="7731971" y="4452596"/>
                  <a:pt x="7653409" y="4298519"/>
                  <a:pt x="7629044" y="4127511"/>
                </a:cubicBezTo>
                <a:cubicBezTo>
                  <a:pt x="7628876" y="4127458"/>
                  <a:pt x="7628708" y="4127453"/>
                  <a:pt x="7628538" y="4127448"/>
                </a:cubicBezTo>
                <a:lnTo>
                  <a:pt x="7628000" y="4120772"/>
                </a:lnTo>
                <a:cubicBezTo>
                  <a:pt x="7622941" y="4090522"/>
                  <a:pt x="7620490" y="4059631"/>
                  <a:pt x="7620533" y="4028296"/>
                </a:cubicBezTo>
                <a:cubicBezTo>
                  <a:pt x="7619221" y="4022668"/>
                  <a:pt x="7619162" y="4017001"/>
                  <a:pt x="7619162" y="4011320"/>
                </a:cubicBezTo>
                <a:lnTo>
                  <a:pt x="7619756" y="3999880"/>
                </a:lnTo>
                <a:lnTo>
                  <a:pt x="7620254" y="3999913"/>
                </a:lnTo>
                <a:close/>
                <a:moveTo>
                  <a:pt x="7597529" y="3999419"/>
                </a:moveTo>
                <a:lnTo>
                  <a:pt x="7597555" y="3999913"/>
                </a:lnTo>
                <a:lnTo>
                  <a:pt x="7598053" y="3999880"/>
                </a:lnTo>
                <a:lnTo>
                  <a:pt x="7598647" y="4011320"/>
                </a:lnTo>
                <a:cubicBezTo>
                  <a:pt x="7598647" y="4017001"/>
                  <a:pt x="7598588" y="4022668"/>
                  <a:pt x="7597276" y="4028296"/>
                </a:cubicBezTo>
                <a:cubicBezTo>
                  <a:pt x="7597319" y="4059631"/>
                  <a:pt x="7594868" y="4090522"/>
                  <a:pt x="7589809" y="4120772"/>
                </a:cubicBezTo>
                <a:lnTo>
                  <a:pt x="7589271" y="4127448"/>
                </a:lnTo>
                <a:cubicBezTo>
                  <a:pt x="7589101" y="4127453"/>
                  <a:pt x="7588933" y="4127458"/>
                  <a:pt x="7588765" y="4127511"/>
                </a:cubicBezTo>
                <a:cubicBezTo>
                  <a:pt x="7564400" y="4298519"/>
                  <a:pt x="7485838" y="4452596"/>
                  <a:pt x="7369706" y="4572001"/>
                </a:cubicBezTo>
                <a:lnTo>
                  <a:pt x="7175465" y="4572001"/>
                </a:lnTo>
                <a:cubicBezTo>
                  <a:pt x="7318563" y="4471530"/>
                  <a:pt x="7420786" y="4319651"/>
                  <a:pt x="7455280" y="4144250"/>
                </a:cubicBezTo>
                <a:cubicBezTo>
                  <a:pt x="7221278" y="4194541"/>
                  <a:pt x="7030909" y="4357380"/>
                  <a:pt x="6947526" y="4572001"/>
                </a:cubicBezTo>
                <a:lnTo>
                  <a:pt x="6809978" y="4572001"/>
                </a:lnTo>
                <a:cubicBezTo>
                  <a:pt x="6903341" y="4283539"/>
                  <a:pt x="7156571" y="4064450"/>
                  <a:pt x="7468650" y="4012794"/>
                </a:cubicBezTo>
                <a:lnTo>
                  <a:pt x="7468767" y="4011646"/>
                </a:lnTo>
                <a:cubicBezTo>
                  <a:pt x="7474076" y="4010636"/>
                  <a:pt x="7479404" y="4009688"/>
                  <a:pt x="7484980" y="4010107"/>
                </a:cubicBezTo>
                <a:cubicBezTo>
                  <a:pt x="7516163" y="4004550"/>
                  <a:pt x="7548056" y="4001569"/>
                  <a:pt x="7580442" y="4001042"/>
                </a:cubicBezTo>
                <a:close/>
                <a:moveTo>
                  <a:pt x="5928129" y="3999419"/>
                </a:moveTo>
                <a:lnTo>
                  <a:pt x="5945217" y="4001042"/>
                </a:lnTo>
                <a:cubicBezTo>
                  <a:pt x="5977602" y="4001569"/>
                  <a:pt x="6009495" y="4004550"/>
                  <a:pt x="6040678" y="4010107"/>
                </a:cubicBezTo>
                <a:cubicBezTo>
                  <a:pt x="6046254" y="4009688"/>
                  <a:pt x="6051582" y="4010636"/>
                  <a:pt x="6056891" y="4011646"/>
                </a:cubicBezTo>
                <a:lnTo>
                  <a:pt x="6057008" y="4012794"/>
                </a:lnTo>
                <a:cubicBezTo>
                  <a:pt x="6369087" y="4064450"/>
                  <a:pt x="6622316" y="4283539"/>
                  <a:pt x="6715680" y="4572001"/>
                </a:cubicBezTo>
                <a:lnTo>
                  <a:pt x="6578131" y="4572001"/>
                </a:lnTo>
                <a:cubicBezTo>
                  <a:pt x="6494748" y="4357380"/>
                  <a:pt x="6304380" y="4194541"/>
                  <a:pt x="6070378" y="4144250"/>
                </a:cubicBezTo>
                <a:cubicBezTo>
                  <a:pt x="6104872" y="4319650"/>
                  <a:pt x="6207095" y="4471530"/>
                  <a:pt x="6350192" y="4572001"/>
                </a:cubicBezTo>
                <a:lnTo>
                  <a:pt x="6155952" y="4572001"/>
                </a:lnTo>
                <a:cubicBezTo>
                  <a:pt x="6039820" y="4452596"/>
                  <a:pt x="5961257" y="4298519"/>
                  <a:pt x="5936893" y="4127511"/>
                </a:cubicBezTo>
                <a:cubicBezTo>
                  <a:pt x="5936725" y="4127458"/>
                  <a:pt x="5936557" y="4127453"/>
                  <a:pt x="5936387" y="4127448"/>
                </a:cubicBezTo>
                <a:lnTo>
                  <a:pt x="5935849" y="4120772"/>
                </a:lnTo>
                <a:cubicBezTo>
                  <a:pt x="5930790" y="4090522"/>
                  <a:pt x="5928340" y="4059631"/>
                  <a:pt x="5928382" y="4028296"/>
                </a:cubicBezTo>
                <a:cubicBezTo>
                  <a:pt x="5927070" y="4022668"/>
                  <a:pt x="5927011" y="4017001"/>
                  <a:pt x="5927011" y="4011320"/>
                </a:cubicBezTo>
                <a:lnTo>
                  <a:pt x="5927605" y="3999880"/>
                </a:lnTo>
                <a:lnTo>
                  <a:pt x="5928103" y="3999913"/>
                </a:lnTo>
                <a:close/>
                <a:moveTo>
                  <a:pt x="5905378" y="3999419"/>
                </a:moveTo>
                <a:lnTo>
                  <a:pt x="5905404" y="3999913"/>
                </a:lnTo>
                <a:lnTo>
                  <a:pt x="5905902" y="3999880"/>
                </a:lnTo>
                <a:lnTo>
                  <a:pt x="5906496" y="4011320"/>
                </a:lnTo>
                <a:cubicBezTo>
                  <a:pt x="5906496" y="4017001"/>
                  <a:pt x="5906437" y="4022668"/>
                  <a:pt x="5905125" y="4028296"/>
                </a:cubicBezTo>
                <a:cubicBezTo>
                  <a:pt x="5905167" y="4059631"/>
                  <a:pt x="5902717" y="4090522"/>
                  <a:pt x="5897658" y="4120772"/>
                </a:cubicBezTo>
                <a:lnTo>
                  <a:pt x="5897120" y="4127448"/>
                </a:lnTo>
                <a:cubicBezTo>
                  <a:pt x="5896950" y="4127453"/>
                  <a:pt x="5896782" y="4127458"/>
                  <a:pt x="5896614" y="4127511"/>
                </a:cubicBezTo>
                <a:cubicBezTo>
                  <a:pt x="5872249" y="4298519"/>
                  <a:pt x="5793686" y="4452596"/>
                  <a:pt x="5677555" y="4572001"/>
                </a:cubicBezTo>
                <a:lnTo>
                  <a:pt x="5483314" y="4572001"/>
                </a:lnTo>
                <a:cubicBezTo>
                  <a:pt x="5626412" y="4471530"/>
                  <a:pt x="5728635" y="4319650"/>
                  <a:pt x="5763129" y="4144250"/>
                </a:cubicBezTo>
                <a:cubicBezTo>
                  <a:pt x="5529126" y="4194541"/>
                  <a:pt x="5338758" y="4357380"/>
                  <a:pt x="5255375" y="4572001"/>
                </a:cubicBezTo>
                <a:lnTo>
                  <a:pt x="5117827" y="4572001"/>
                </a:lnTo>
                <a:cubicBezTo>
                  <a:pt x="5211190" y="4283539"/>
                  <a:pt x="5464420" y="4064450"/>
                  <a:pt x="5776499" y="4012794"/>
                </a:cubicBezTo>
                <a:lnTo>
                  <a:pt x="5776616" y="4011646"/>
                </a:lnTo>
                <a:cubicBezTo>
                  <a:pt x="5781926" y="4010636"/>
                  <a:pt x="5787253" y="4009688"/>
                  <a:pt x="5792829" y="4010107"/>
                </a:cubicBezTo>
                <a:cubicBezTo>
                  <a:pt x="5824012" y="4004550"/>
                  <a:pt x="5855905" y="4001569"/>
                  <a:pt x="5888290" y="4001042"/>
                </a:cubicBezTo>
                <a:close/>
                <a:moveTo>
                  <a:pt x="4235979" y="3999419"/>
                </a:moveTo>
                <a:lnTo>
                  <a:pt x="4253065" y="4001042"/>
                </a:lnTo>
                <a:cubicBezTo>
                  <a:pt x="4285451" y="4001569"/>
                  <a:pt x="4317343" y="4004550"/>
                  <a:pt x="4348528" y="4010107"/>
                </a:cubicBezTo>
                <a:cubicBezTo>
                  <a:pt x="4354104" y="4009688"/>
                  <a:pt x="4359431" y="4010636"/>
                  <a:pt x="4364739" y="4011646"/>
                </a:cubicBezTo>
                <a:lnTo>
                  <a:pt x="4364856" y="4012794"/>
                </a:lnTo>
                <a:cubicBezTo>
                  <a:pt x="4676936" y="4064450"/>
                  <a:pt x="4930165" y="4283539"/>
                  <a:pt x="5023528" y="4572001"/>
                </a:cubicBezTo>
                <a:lnTo>
                  <a:pt x="4885980" y="4572001"/>
                </a:lnTo>
                <a:cubicBezTo>
                  <a:pt x="4802597" y="4357380"/>
                  <a:pt x="4612229" y="4194541"/>
                  <a:pt x="4378227" y="4144250"/>
                </a:cubicBezTo>
                <a:cubicBezTo>
                  <a:pt x="4412722" y="4319651"/>
                  <a:pt x="4514944" y="4471530"/>
                  <a:pt x="4658041" y="4572001"/>
                </a:cubicBezTo>
                <a:lnTo>
                  <a:pt x="4463800" y="4572001"/>
                </a:lnTo>
                <a:cubicBezTo>
                  <a:pt x="4347669" y="4452596"/>
                  <a:pt x="4269106" y="4298519"/>
                  <a:pt x="4244741" y="4127511"/>
                </a:cubicBezTo>
                <a:cubicBezTo>
                  <a:pt x="4244574" y="4127458"/>
                  <a:pt x="4244405" y="4127453"/>
                  <a:pt x="4244236" y="4127448"/>
                </a:cubicBezTo>
                <a:lnTo>
                  <a:pt x="4243697" y="4120772"/>
                </a:lnTo>
                <a:cubicBezTo>
                  <a:pt x="4238639" y="4090522"/>
                  <a:pt x="4236188" y="4059631"/>
                  <a:pt x="4236230" y="4028296"/>
                </a:cubicBezTo>
                <a:cubicBezTo>
                  <a:pt x="4234918" y="4022668"/>
                  <a:pt x="4234860" y="4017001"/>
                  <a:pt x="4234860" y="4011320"/>
                </a:cubicBezTo>
                <a:lnTo>
                  <a:pt x="4235454" y="3999880"/>
                </a:lnTo>
                <a:lnTo>
                  <a:pt x="4235952" y="3999913"/>
                </a:lnTo>
                <a:close/>
                <a:moveTo>
                  <a:pt x="4213227" y="3999419"/>
                </a:moveTo>
                <a:lnTo>
                  <a:pt x="4213253" y="3999913"/>
                </a:lnTo>
                <a:lnTo>
                  <a:pt x="4213751" y="3999880"/>
                </a:lnTo>
                <a:lnTo>
                  <a:pt x="4214345" y="4011320"/>
                </a:lnTo>
                <a:cubicBezTo>
                  <a:pt x="4214345" y="4017001"/>
                  <a:pt x="4214286" y="4022668"/>
                  <a:pt x="4212974" y="4028296"/>
                </a:cubicBezTo>
                <a:cubicBezTo>
                  <a:pt x="4213016" y="4059631"/>
                  <a:pt x="4210566" y="4090522"/>
                  <a:pt x="4205507" y="4120772"/>
                </a:cubicBezTo>
                <a:lnTo>
                  <a:pt x="4204969" y="4127448"/>
                </a:lnTo>
                <a:cubicBezTo>
                  <a:pt x="4204799" y="4127453"/>
                  <a:pt x="4204631" y="4127458"/>
                  <a:pt x="4204463" y="4127511"/>
                </a:cubicBezTo>
                <a:cubicBezTo>
                  <a:pt x="4180098" y="4298519"/>
                  <a:pt x="4101535" y="4452596"/>
                  <a:pt x="3985404" y="4572001"/>
                </a:cubicBezTo>
                <a:lnTo>
                  <a:pt x="3791163" y="4572001"/>
                </a:lnTo>
                <a:cubicBezTo>
                  <a:pt x="3934261" y="4471530"/>
                  <a:pt x="4036484" y="4319651"/>
                  <a:pt x="4070978" y="4144250"/>
                </a:cubicBezTo>
                <a:cubicBezTo>
                  <a:pt x="3836975" y="4194541"/>
                  <a:pt x="3646607" y="4357380"/>
                  <a:pt x="3563224" y="4572001"/>
                </a:cubicBezTo>
                <a:lnTo>
                  <a:pt x="3425676" y="4572001"/>
                </a:lnTo>
                <a:cubicBezTo>
                  <a:pt x="3519039" y="4283539"/>
                  <a:pt x="3772269" y="4064450"/>
                  <a:pt x="4084348" y="4012794"/>
                </a:cubicBezTo>
                <a:lnTo>
                  <a:pt x="4084465" y="4011646"/>
                </a:lnTo>
                <a:cubicBezTo>
                  <a:pt x="4089774" y="4010636"/>
                  <a:pt x="4095102" y="4009688"/>
                  <a:pt x="4100678" y="4010107"/>
                </a:cubicBezTo>
                <a:cubicBezTo>
                  <a:pt x="4131861" y="4004550"/>
                  <a:pt x="4163754" y="4001569"/>
                  <a:pt x="4196139" y="4001042"/>
                </a:cubicBezTo>
                <a:close/>
                <a:moveTo>
                  <a:pt x="2543827" y="3999419"/>
                </a:moveTo>
                <a:lnTo>
                  <a:pt x="2560914" y="4001042"/>
                </a:lnTo>
                <a:cubicBezTo>
                  <a:pt x="2593300" y="4001569"/>
                  <a:pt x="2625192" y="4004550"/>
                  <a:pt x="2656376" y="4010107"/>
                </a:cubicBezTo>
                <a:cubicBezTo>
                  <a:pt x="2661952" y="4009688"/>
                  <a:pt x="2667280" y="4010636"/>
                  <a:pt x="2672588" y="4011646"/>
                </a:cubicBezTo>
                <a:lnTo>
                  <a:pt x="2672706" y="4012794"/>
                </a:lnTo>
                <a:cubicBezTo>
                  <a:pt x="2984785" y="4064450"/>
                  <a:pt x="3238014" y="4283539"/>
                  <a:pt x="3331377" y="4572001"/>
                </a:cubicBezTo>
                <a:lnTo>
                  <a:pt x="3193830" y="4572001"/>
                </a:lnTo>
                <a:cubicBezTo>
                  <a:pt x="3110446" y="4357380"/>
                  <a:pt x="2920078" y="4194541"/>
                  <a:pt x="2686076" y="4144250"/>
                </a:cubicBezTo>
                <a:cubicBezTo>
                  <a:pt x="2720570" y="4319650"/>
                  <a:pt x="2822793" y="4471530"/>
                  <a:pt x="2965890" y="4572001"/>
                </a:cubicBezTo>
                <a:lnTo>
                  <a:pt x="2771649" y="4572001"/>
                </a:lnTo>
                <a:cubicBezTo>
                  <a:pt x="2655518" y="4452596"/>
                  <a:pt x="2576955" y="4298519"/>
                  <a:pt x="2552590" y="4127511"/>
                </a:cubicBezTo>
                <a:cubicBezTo>
                  <a:pt x="2552423" y="4127458"/>
                  <a:pt x="2552254" y="4127453"/>
                  <a:pt x="2552085" y="4127448"/>
                </a:cubicBezTo>
                <a:lnTo>
                  <a:pt x="2551547" y="4120772"/>
                </a:lnTo>
                <a:cubicBezTo>
                  <a:pt x="2546488" y="4090522"/>
                  <a:pt x="2544037" y="4059631"/>
                  <a:pt x="2544079" y="4028296"/>
                </a:cubicBezTo>
                <a:cubicBezTo>
                  <a:pt x="2542767" y="4022668"/>
                  <a:pt x="2542709" y="4017001"/>
                  <a:pt x="2542709" y="4011320"/>
                </a:cubicBezTo>
                <a:lnTo>
                  <a:pt x="2543303" y="3999880"/>
                </a:lnTo>
                <a:lnTo>
                  <a:pt x="2543801" y="3999913"/>
                </a:lnTo>
                <a:close/>
                <a:moveTo>
                  <a:pt x="2521076" y="3999419"/>
                </a:moveTo>
                <a:lnTo>
                  <a:pt x="2521102" y="3999913"/>
                </a:lnTo>
                <a:lnTo>
                  <a:pt x="2521600" y="3999880"/>
                </a:lnTo>
                <a:lnTo>
                  <a:pt x="2522194" y="4011320"/>
                </a:lnTo>
                <a:cubicBezTo>
                  <a:pt x="2522194" y="4017001"/>
                  <a:pt x="2522135" y="4022668"/>
                  <a:pt x="2520823" y="4028296"/>
                </a:cubicBezTo>
                <a:cubicBezTo>
                  <a:pt x="2520865" y="4059631"/>
                  <a:pt x="2518415" y="4090522"/>
                  <a:pt x="2513356" y="4120772"/>
                </a:cubicBezTo>
                <a:lnTo>
                  <a:pt x="2512818" y="4127448"/>
                </a:lnTo>
                <a:cubicBezTo>
                  <a:pt x="2512648" y="4127453"/>
                  <a:pt x="2512480" y="4127458"/>
                  <a:pt x="2512312" y="4127511"/>
                </a:cubicBezTo>
                <a:cubicBezTo>
                  <a:pt x="2487947" y="4298519"/>
                  <a:pt x="2409385" y="4452596"/>
                  <a:pt x="2293253" y="4572001"/>
                </a:cubicBezTo>
                <a:lnTo>
                  <a:pt x="2099012" y="4572001"/>
                </a:lnTo>
                <a:cubicBezTo>
                  <a:pt x="2242110" y="4471530"/>
                  <a:pt x="2344333" y="4319651"/>
                  <a:pt x="2378827" y="4144250"/>
                </a:cubicBezTo>
                <a:cubicBezTo>
                  <a:pt x="2144825" y="4194541"/>
                  <a:pt x="1954456" y="4357380"/>
                  <a:pt x="1871073" y="4572001"/>
                </a:cubicBezTo>
                <a:lnTo>
                  <a:pt x="1733525" y="4572001"/>
                </a:lnTo>
                <a:cubicBezTo>
                  <a:pt x="1826888" y="4283539"/>
                  <a:pt x="2080118" y="4064450"/>
                  <a:pt x="2392197" y="4012794"/>
                </a:cubicBezTo>
                <a:lnTo>
                  <a:pt x="2392314" y="4011646"/>
                </a:lnTo>
                <a:cubicBezTo>
                  <a:pt x="2397623" y="4010636"/>
                  <a:pt x="2402951" y="4009688"/>
                  <a:pt x="2408527" y="4010107"/>
                </a:cubicBezTo>
                <a:cubicBezTo>
                  <a:pt x="2439710" y="4004550"/>
                  <a:pt x="2471603" y="4001569"/>
                  <a:pt x="2503988" y="4001042"/>
                </a:cubicBezTo>
                <a:close/>
                <a:moveTo>
                  <a:pt x="851676" y="3999419"/>
                </a:moveTo>
                <a:lnTo>
                  <a:pt x="868763" y="4001042"/>
                </a:lnTo>
                <a:cubicBezTo>
                  <a:pt x="901149" y="4001569"/>
                  <a:pt x="933041" y="4004550"/>
                  <a:pt x="964225" y="4010107"/>
                </a:cubicBezTo>
                <a:cubicBezTo>
                  <a:pt x="969801" y="4009688"/>
                  <a:pt x="975129" y="4010636"/>
                  <a:pt x="980437" y="4011646"/>
                </a:cubicBezTo>
                <a:lnTo>
                  <a:pt x="980555" y="4012794"/>
                </a:lnTo>
                <a:cubicBezTo>
                  <a:pt x="1292634" y="4064450"/>
                  <a:pt x="1545864" y="4283539"/>
                  <a:pt x="1639226" y="4572001"/>
                </a:cubicBezTo>
                <a:lnTo>
                  <a:pt x="1501679" y="4572001"/>
                </a:lnTo>
                <a:cubicBezTo>
                  <a:pt x="1418296" y="4357380"/>
                  <a:pt x="1227927" y="4194541"/>
                  <a:pt x="993925" y="4144250"/>
                </a:cubicBezTo>
                <a:cubicBezTo>
                  <a:pt x="1028419" y="4319651"/>
                  <a:pt x="1130642" y="4471530"/>
                  <a:pt x="1273740" y="4572001"/>
                </a:cubicBezTo>
                <a:lnTo>
                  <a:pt x="1079499" y="4572001"/>
                </a:lnTo>
                <a:cubicBezTo>
                  <a:pt x="963367" y="4452596"/>
                  <a:pt x="884804" y="4298519"/>
                  <a:pt x="860439" y="4127511"/>
                </a:cubicBezTo>
                <a:cubicBezTo>
                  <a:pt x="860272" y="4127458"/>
                  <a:pt x="860103" y="4127453"/>
                  <a:pt x="859934" y="4127448"/>
                </a:cubicBezTo>
                <a:lnTo>
                  <a:pt x="859396" y="4120772"/>
                </a:lnTo>
                <a:cubicBezTo>
                  <a:pt x="854337" y="4090522"/>
                  <a:pt x="851886" y="4059631"/>
                  <a:pt x="851928" y="4028296"/>
                </a:cubicBezTo>
                <a:cubicBezTo>
                  <a:pt x="850616" y="4022668"/>
                  <a:pt x="850558" y="4017001"/>
                  <a:pt x="850558" y="4011320"/>
                </a:cubicBezTo>
                <a:lnTo>
                  <a:pt x="851152" y="3999880"/>
                </a:lnTo>
                <a:lnTo>
                  <a:pt x="851650" y="3999913"/>
                </a:lnTo>
                <a:close/>
                <a:moveTo>
                  <a:pt x="828925" y="3999419"/>
                </a:moveTo>
                <a:lnTo>
                  <a:pt x="828951" y="3999913"/>
                </a:lnTo>
                <a:lnTo>
                  <a:pt x="829449" y="3999880"/>
                </a:lnTo>
                <a:lnTo>
                  <a:pt x="830043" y="4011320"/>
                </a:lnTo>
                <a:cubicBezTo>
                  <a:pt x="830043" y="4017001"/>
                  <a:pt x="829984" y="4022668"/>
                  <a:pt x="828672" y="4028296"/>
                </a:cubicBezTo>
                <a:cubicBezTo>
                  <a:pt x="828714" y="4059631"/>
                  <a:pt x="826264" y="4090522"/>
                  <a:pt x="821205" y="4120772"/>
                </a:cubicBezTo>
                <a:lnTo>
                  <a:pt x="820667" y="4127448"/>
                </a:lnTo>
                <a:cubicBezTo>
                  <a:pt x="820497" y="4127453"/>
                  <a:pt x="820329" y="4127458"/>
                  <a:pt x="820161" y="4127511"/>
                </a:cubicBezTo>
                <a:cubicBezTo>
                  <a:pt x="795796" y="4298519"/>
                  <a:pt x="717234" y="4452596"/>
                  <a:pt x="601102" y="4572001"/>
                </a:cubicBezTo>
                <a:lnTo>
                  <a:pt x="406861" y="4572001"/>
                </a:lnTo>
                <a:cubicBezTo>
                  <a:pt x="549959" y="4471530"/>
                  <a:pt x="652182" y="4319650"/>
                  <a:pt x="686676" y="4144250"/>
                </a:cubicBezTo>
                <a:cubicBezTo>
                  <a:pt x="452674" y="4194541"/>
                  <a:pt x="262305" y="4357380"/>
                  <a:pt x="178922" y="4572001"/>
                </a:cubicBezTo>
                <a:lnTo>
                  <a:pt x="41374" y="4572001"/>
                </a:lnTo>
                <a:cubicBezTo>
                  <a:pt x="134738" y="4283539"/>
                  <a:pt x="387967" y="4064450"/>
                  <a:pt x="700046" y="4012794"/>
                </a:cubicBezTo>
                <a:lnTo>
                  <a:pt x="700163" y="4011646"/>
                </a:lnTo>
                <a:cubicBezTo>
                  <a:pt x="705472" y="4010636"/>
                  <a:pt x="710800" y="4009688"/>
                  <a:pt x="716376" y="4010107"/>
                </a:cubicBezTo>
                <a:cubicBezTo>
                  <a:pt x="747559" y="4004550"/>
                  <a:pt x="779452" y="4001569"/>
                  <a:pt x="811837" y="4001042"/>
                </a:cubicBezTo>
                <a:close/>
                <a:moveTo>
                  <a:pt x="8305836" y="3304913"/>
                </a:moveTo>
                <a:cubicBezTo>
                  <a:pt x="8030646" y="3363591"/>
                  <a:pt x="7815802" y="3576701"/>
                  <a:pt x="7762527" y="3845480"/>
                </a:cubicBezTo>
                <a:cubicBezTo>
                  <a:pt x="8037717" y="3786801"/>
                  <a:pt x="8252560" y="3573691"/>
                  <a:pt x="8305836" y="3304913"/>
                </a:cubicBezTo>
                <a:close/>
                <a:moveTo>
                  <a:pt x="6911971" y="3304913"/>
                </a:moveTo>
                <a:cubicBezTo>
                  <a:pt x="6965247" y="3573691"/>
                  <a:pt x="7180090" y="3786801"/>
                  <a:pt x="7455280" y="3845480"/>
                </a:cubicBezTo>
                <a:cubicBezTo>
                  <a:pt x="7402005" y="3576701"/>
                  <a:pt x="7187161" y="3363591"/>
                  <a:pt x="6911971" y="3304913"/>
                </a:cubicBezTo>
                <a:close/>
                <a:moveTo>
                  <a:pt x="6613685" y="3304913"/>
                </a:moveTo>
                <a:cubicBezTo>
                  <a:pt x="6338495" y="3363591"/>
                  <a:pt x="6123651" y="3576701"/>
                  <a:pt x="6070376" y="3845480"/>
                </a:cubicBezTo>
                <a:cubicBezTo>
                  <a:pt x="6345566" y="3786801"/>
                  <a:pt x="6560409" y="3573691"/>
                  <a:pt x="6613685" y="3304913"/>
                </a:cubicBezTo>
                <a:close/>
                <a:moveTo>
                  <a:pt x="5219820" y="3304913"/>
                </a:moveTo>
                <a:cubicBezTo>
                  <a:pt x="5273096" y="3573691"/>
                  <a:pt x="5487939" y="3786801"/>
                  <a:pt x="5763129" y="3845480"/>
                </a:cubicBezTo>
                <a:cubicBezTo>
                  <a:pt x="5709854" y="3576701"/>
                  <a:pt x="5495010" y="3363591"/>
                  <a:pt x="5219820" y="3304913"/>
                </a:cubicBezTo>
                <a:close/>
                <a:moveTo>
                  <a:pt x="4921534" y="3304913"/>
                </a:moveTo>
                <a:cubicBezTo>
                  <a:pt x="4646344" y="3363591"/>
                  <a:pt x="4431500" y="3576701"/>
                  <a:pt x="4378225" y="3845480"/>
                </a:cubicBezTo>
                <a:cubicBezTo>
                  <a:pt x="4653415" y="3786801"/>
                  <a:pt x="4868259" y="3573691"/>
                  <a:pt x="4921534" y="3304913"/>
                </a:cubicBezTo>
                <a:close/>
                <a:moveTo>
                  <a:pt x="3527669" y="3304913"/>
                </a:moveTo>
                <a:cubicBezTo>
                  <a:pt x="3580945" y="3573691"/>
                  <a:pt x="3795788" y="3786801"/>
                  <a:pt x="4070978" y="3845480"/>
                </a:cubicBezTo>
                <a:cubicBezTo>
                  <a:pt x="4017703" y="3576701"/>
                  <a:pt x="3802859" y="3363591"/>
                  <a:pt x="3527669" y="3304913"/>
                </a:cubicBezTo>
                <a:close/>
                <a:moveTo>
                  <a:pt x="3229383" y="3304913"/>
                </a:moveTo>
                <a:cubicBezTo>
                  <a:pt x="2954193" y="3363591"/>
                  <a:pt x="2739349" y="3576701"/>
                  <a:pt x="2686074" y="3845480"/>
                </a:cubicBezTo>
                <a:cubicBezTo>
                  <a:pt x="2961264" y="3786801"/>
                  <a:pt x="3176107" y="3573691"/>
                  <a:pt x="3229383" y="3304913"/>
                </a:cubicBezTo>
                <a:close/>
                <a:moveTo>
                  <a:pt x="1835518" y="3304913"/>
                </a:moveTo>
                <a:cubicBezTo>
                  <a:pt x="1888794" y="3573691"/>
                  <a:pt x="2103637" y="3786801"/>
                  <a:pt x="2378827" y="3845480"/>
                </a:cubicBezTo>
                <a:cubicBezTo>
                  <a:pt x="2325552" y="3576701"/>
                  <a:pt x="2110708" y="3363591"/>
                  <a:pt x="1835518" y="3304913"/>
                </a:cubicBezTo>
                <a:close/>
                <a:moveTo>
                  <a:pt x="1537232" y="3304913"/>
                </a:moveTo>
                <a:cubicBezTo>
                  <a:pt x="1262042" y="3363591"/>
                  <a:pt x="1047198" y="3576701"/>
                  <a:pt x="993923" y="3845480"/>
                </a:cubicBezTo>
                <a:cubicBezTo>
                  <a:pt x="1269113" y="3786801"/>
                  <a:pt x="1483956" y="3573691"/>
                  <a:pt x="1537232" y="3304913"/>
                </a:cubicBezTo>
                <a:close/>
                <a:moveTo>
                  <a:pt x="143367" y="3304913"/>
                </a:moveTo>
                <a:cubicBezTo>
                  <a:pt x="196643" y="3573691"/>
                  <a:pt x="411486" y="3786801"/>
                  <a:pt x="686676" y="3845480"/>
                </a:cubicBezTo>
                <a:cubicBezTo>
                  <a:pt x="633401" y="3576701"/>
                  <a:pt x="418557" y="3363591"/>
                  <a:pt x="143367" y="3304913"/>
                </a:cubicBezTo>
                <a:close/>
                <a:moveTo>
                  <a:pt x="8461873" y="3161219"/>
                </a:moveTo>
                <a:lnTo>
                  <a:pt x="8478960" y="3162829"/>
                </a:lnTo>
                <a:cubicBezTo>
                  <a:pt x="8511346" y="3163352"/>
                  <a:pt x="8543239" y="3166310"/>
                  <a:pt x="8574422" y="3171823"/>
                </a:cubicBezTo>
                <a:cubicBezTo>
                  <a:pt x="8579998" y="3171407"/>
                  <a:pt x="8585326" y="3172348"/>
                  <a:pt x="8590635" y="3173350"/>
                </a:cubicBezTo>
                <a:lnTo>
                  <a:pt x="8590752" y="3174489"/>
                </a:lnTo>
                <a:cubicBezTo>
                  <a:pt x="8815033" y="3211322"/>
                  <a:pt x="9008920" y="3333951"/>
                  <a:pt x="9135069" y="3506215"/>
                </a:cubicBezTo>
                <a:lnTo>
                  <a:pt x="9139239" y="3512974"/>
                </a:lnTo>
                <a:lnTo>
                  <a:pt x="9139239" y="3816134"/>
                </a:lnTo>
                <a:lnTo>
                  <a:pt x="9120077" y="3747490"/>
                </a:lnTo>
                <a:cubicBezTo>
                  <a:pt x="9039502" y="3525837"/>
                  <a:pt x="8844913" y="3356256"/>
                  <a:pt x="8604122" y="3304913"/>
                </a:cubicBezTo>
                <a:cubicBezTo>
                  <a:pt x="8650738" y="3540094"/>
                  <a:pt x="8821055" y="3732654"/>
                  <a:pt x="9047261" y="3816429"/>
                </a:cubicBezTo>
                <a:lnTo>
                  <a:pt x="9139239" y="3843104"/>
                </a:lnTo>
                <a:lnTo>
                  <a:pt x="9139239" y="3970603"/>
                </a:lnTo>
                <a:lnTo>
                  <a:pt x="9030179" y="3943797"/>
                </a:lnTo>
                <a:cubicBezTo>
                  <a:pt x="8735297" y="3846211"/>
                  <a:pt x="8514628" y="3594637"/>
                  <a:pt x="8470637" y="3288305"/>
                </a:cubicBezTo>
                <a:cubicBezTo>
                  <a:pt x="8470469" y="3288253"/>
                  <a:pt x="8470301" y="3288248"/>
                  <a:pt x="8470131" y="3288243"/>
                </a:cubicBezTo>
                <a:lnTo>
                  <a:pt x="8469593" y="3281619"/>
                </a:lnTo>
                <a:cubicBezTo>
                  <a:pt x="8464534" y="3251607"/>
                  <a:pt x="8462083" y="3220958"/>
                  <a:pt x="8462126" y="3189869"/>
                </a:cubicBezTo>
                <a:cubicBezTo>
                  <a:pt x="8460814" y="3184286"/>
                  <a:pt x="8460755" y="3178663"/>
                  <a:pt x="8460755" y="3173027"/>
                </a:cubicBezTo>
                <a:lnTo>
                  <a:pt x="8461349" y="3161677"/>
                </a:lnTo>
                <a:lnTo>
                  <a:pt x="8461847" y="3161709"/>
                </a:lnTo>
                <a:close/>
                <a:moveTo>
                  <a:pt x="8448085" y="3161219"/>
                </a:moveTo>
                <a:lnTo>
                  <a:pt x="8448111" y="3161709"/>
                </a:lnTo>
                <a:lnTo>
                  <a:pt x="8448609" y="3161677"/>
                </a:lnTo>
                <a:lnTo>
                  <a:pt x="8449203" y="3173027"/>
                </a:lnTo>
                <a:cubicBezTo>
                  <a:pt x="8449203" y="3178663"/>
                  <a:pt x="8449144" y="3184286"/>
                  <a:pt x="8447832" y="3189869"/>
                </a:cubicBezTo>
                <a:cubicBezTo>
                  <a:pt x="8447875" y="3220958"/>
                  <a:pt x="8445424" y="3251607"/>
                  <a:pt x="8440365" y="3281619"/>
                </a:cubicBezTo>
                <a:lnTo>
                  <a:pt x="8439827" y="3288243"/>
                </a:lnTo>
                <a:cubicBezTo>
                  <a:pt x="8439657" y="3288248"/>
                  <a:pt x="8439489" y="3288253"/>
                  <a:pt x="8439321" y="3288305"/>
                </a:cubicBezTo>
                <a:cubicBezTo>
                  <a:pt x="8389046" y="3638399"/>
                  <a:pt x="8108007" y="3916971"/>
                  <a:pt x="7749156" y="3975903"/>
                </a:cubicBezTo>
                <a:lnTo>
                  <a:pt x="7749040" y="3977042"/>
                </a:lnTo>
                <a:cubicBezTo>
                  <a:pt x="7743729" y="3978045"/>
                  <a:pt x="7738400" y="3978986"/>
                  <a:pt x="7732823" y="3978570"/>
                </a:cubicBezTo>
                <a:cubicBezTo>
                  <a:pt x="7701651" y="3984080"/>
                  <a:pt x="7669771" y="3987038"/>
                  <a:pt x="7637396" y="3987561"/>
                </a:cubicBezTo>
                <a:lnTo>
                  <a:pt x="7620278" y="3989174"/>
                </a:lnTo>
                <a:lnTo>
                  <a:pt x="7620252" y="3988683"/>
                </a:lnTo>
                <a:lnTo>
                  <a:pt x="7619753" y="3988716"/>
                </a:lnTo>
                <a:cubicBezTo>
                  <a:pt x="7619187" y="3984944"/>
                  <a:pt x="7619160" y="3981158"/>
                  <a:pt x="7619160" y="3977366"/>
                </a:cubicBezTo>
                <a:cubicBezTo>
                  <a:pt x="7619160" y="3971728"/>
                  <a:pt x="7619219" y="3966104"/>
                  <a:pt x="7620531" y="3960518"/>
                </a:cubicBezTo>
                <a:cubicBezTo>
                  <a:pt x="7620488" y="3929436"/>
                  <a:pt x="7622938" y="3898794"/>
                  <a:pt x="7627995" y="3868787"/>
                </a:cubicBezTo>
                <a:lnTo>
                  <a:pt x="7628535" y="3862150"/>
                </a:lnTo>
                <a:cubicBezTo>
                  <a:pt x="7628704" y="3862145"/>
                  <a:pt x="7628873" y="3862140"/>
                  <a:pt x="7629040" y="3862087"/>
                </a:cubicBezTo>
                <a:cubicBezTo>
                  <a:pt x="7679317" y="3511992"/>
                  <a:pt x="7960356" y="3233421"/>
                  <a:pt x="8319206" y="3174489"/>
                </a:cubicBezTo>
                <a:lnTo>
                  <a:pt x="8319323" y="3173350"/>
                </a:lnTo>
                <a:cubicBezTo>
                  <a:pt x="8324632" y="3172348"/>
                  <a:pt x="8329960" y="3171407"/>
                  <a:pt x="8335536" y="3171823"/>
                </a:cubicBezTo>
                <a:cubicBezTo>
                  <a:pt x="8366719" y="3166310"/>
                  <a:pt x="8398612" y="3163352"/>
                  <a:pt x="8430998" y="3162829"/>
                </a:cubicBezTo>
                <a:close/>
                <a:moveTo>
                  <a:pt x="6769722" y="3161219"/>
                </a:moveTo>
                <a:lnTo>
                  <a:pt x="6786810" y="3162829"/>
                </a:lnTo>
                <a:cubicBezTo>
                  <a:pt x="6819195" y="3163352"/>
                  <a:pt x="6851088" y="3166310"/>
                  <a:pt x="6882271" y="3171823"/>
                </a:cubicBezTo>
                <a:cubicBezTo>
                  <a:pt x="6887847" y="3171407"/>
                  <a:pt x="6893175" y="3172348"/>
                  <a:pt x="6898484" y="3173350"/>
                </a:cubicBezTo>
                <a:lnTo>
                  <a:pt x="6898601" y="3174489"/>
                </a:lnTo>
                <a:cubicBezTo>
                  <a:pt x="7257451" y="3233421"/>
                  <a:pt x="7538490" y="3511992"/>
                  <a:pt x="7588766" y="3862087"/>
                </a:cubicBezTo>
                <a:cubicBezTo>
                  <a:pt x="7588934" y="3862140"/>
                  <a:pt x="7589103" y="3862145"/>
                  <a:pt x="7589272" y="3862150"/>
                </a:cubicBezTo>
                <a:lnTo>
                  <a:pt x="7589812" y="3868787"/>
                </a:lnTo>
                <a:cubicBezTo>
                  <a:pt x="7594869" y="3898794"/>
                  <a:pt x="7597319" y="3929436"/>
                  <a:pt x="7597276" y="3960518"/>
                </a:cubicBezTo>
                <a:cubicBezTo>
                  <a:pt x="7598588" y="3966104"/>
                  <a:pt x="7598647" y="3971728"/>
                  <a:pt x="7598647" y="3977366"/>
                </a:cubicBezTo>
                <a:cubicBezTo>
                  <a:pt x="7598647" y="3981158"/>
                  <a:pt x="7598620" y="3984944"/>
                  <a:pt x="7598054" y="3988716"/>
                </a:cubicBezTo>
                <a:lnTo>
                  <a:pt x="7597555" y="3988683"/>
                </a:lnTo>
                <a:lnTo>
                  <a:pt x="7597529" y="3989174"/>
                </a:lnTo>
                <a:lnTo>
                  <a:pt x="7580411" y="3987561"/>
                </a:lnTo>
                <a:cubicBezTo>
                  <a:pt x="7548036" y="3987038"/>
                  <a:pt x="7516156" y="3984080"/>
                  <a:pt x="7484984" y="3978570"/>
                </a:cubicBezTo>
                <a:cubicBezTo>
                  <a:pt x="7479407" y="3978986"/>
                  <a:pt x="7474078" y="3978045"/>
                  <a:pt x="7468767" y="3977042"/>
                </a:cubicBezTo>
                <a:lnTo>
                  <a:pt x="7468651" y="3975903"/>
                </a:lnTo>
                <a:cubicBezTo>
                  <a:pt x="7109800" y="3916971"/>
                  <a:pt x="6828761" y="3638399"/>
                  <a:pt x="6778486" y="3288305"/>
                </a:cubicBezTo>
                <a:cubicBezTo>
                  <a:pt x="6778318" y="3288253"/>
                  <a:pt x="6778150" y="3288248"/>
                  <a:pt x="6777980" y="3288243"/>
                </a:cubicBezTo>
                <a:lnTo>
                  <a:pt x="6777442" y="3281619"/>
                </a:lnTo>
                <a:cubicBezTo>
                  <a:pt x="6772383" y="3251607"/>
                  <a:pt x="6769933" y="3220958"/>
                  <a:pt x="6769975" y="3189869"/>
                </a:cubicBezTo>
                <a:cubicBezTo>
                  <a:pt x="6768663" y="3184286"/>
                  <a:pt x="6768604" y="3178663"/>
                  <a:pt x="6768604" y="3173027"/>
                </a:cubicBezTo>
                <a:lnTo>
                  <a:pt x="6769198" y="3161677"/>
                </a:lnTo>
                <a:lnTo>
                  <a:pt x="6769696" y="3161709"/>
                </a:lnTo>
                <a:close/>
                <a:moveTo>
                  <a:pt x="6755934" y="3161219"/>
                </a:moveTo>
                <a:lnTo>
                  <a:pt x="6755960" y="3161709"/>
                </a:lnTo>
                <a:lnTo>
                  <a:pt x="6756458" y="3161677"/>
                </a:lnTo>
                <a:lnTo>
                  <a:pt x="6757052" y="3173027"/>
                </a:lnTo>
                <a:cubicBezTo>
                  <a:pt x="6757052" y="3178663"/>
                  <a:pt x="6756994" y="3184286"/>
                  <a:pt x="6755682" y="3189869"/>
                </a:cubicBezTo>
                <a:cubicBezTo>
                  <a:pt x="6755724" y="3220958"/>
                  <a:pt x="6753273" y="3251607"/>
                  <a:pt x="6748215" y="3281619"/>
                </a:cubicBezTo>
                <a:lnTo>
                  <a:pt x="6747676" y="3288243"/>
                </a:lnTo>
                <a:cubicBezTo>
                  <a:pt x="6747507" y="3288248"/>
                  <a:pt x="6747338" y="3288253"/>
                  <a:pt x="6747171" y="3288305"/>
                </a:cubicBezTo>
                <a:cubicBezTo>
                  <a:pt x="6696895" y="3638399"/>
                  <a:pt x="6415856" y="3916971"/>
                  <a:pt x="6057005" y="3975903"/>
                </a:cubicBezTo>
                <a:lnTo>
                  <a:pt x="6056889" y="3977042"/>
                </a:lnTo>
                <a:cubicBezTo>
                  <a:pt x="6051578" y="3978045"/>
                  <a:pt x="6046249" y="3978986"/>
                  <a:pt x="6040672" y="3978570"/>
                </a:cubicBezTo>
                <a:cubicBezTo>
                  <a:pt x="6009500" y="3984080"/>
                  <a:pt x="5977620" y="3987038"/>
                  <a:pt x="5945246" y="3987561"/>
                </a:cubicBezTo>
                <a:lnTo>
                  <a:pt x="5928127" y="3989174"/>
                </a:lnTo>
                <a:lnTo>
                  <a:pt x="5928101" y="3988683"/>
                </a:lnTo>
                <a:lnTo>
                  <a:pt x="5927602" y="3988716"/>
                </a:lnTo>
                <a:cubicBezTo>
                  <a:pt x="5927036" y="3984944"/>
                  <a:pt x="5927009" y="3981158"/>
                  <a:pt x="5927009" y="3977366"/>
                </a:cubicBezTo>
                <a:cubicBezTo>
                  <a:pt x="5927009" y="3971728"/>
                  <a:pt x="5927068" y="3966104"/>
                  <a:pt x="5928380" y="3960518"/>
                </a:cubicBezTo>
                <a:cubicBezTo>
                  <a:pt x="5928338" y="3929436"/>
                  <a:pt x="5930787" y="3898794"/>
                  <a:pt x="5935844" y="3868787"/>
                </a:cubicBezTo>
                <a:lnTo>
                  <a:pt x="5936384" y="3862150"/>
                </a:lnTo>
                <a:cubicBezTo>
                  <a:pt x="5936553" y="3862145"/>
                  <a:pt x="5936722" y="3862140"/>
                  <a:pt x="5936890" y="3862087"/>
                </a:cubicBezTo>
                <a:cubicBezTo>
                  <a:pt x="5987166" y="3511992"/>
                  <a:pt x="6268205" y="3233421"/>
                  <a:pt x="6627056" y="3174489"/>
                </a:cubicBezTo>
                <a:lnTo>
                  <a:pt x="6627173" y="3173350"/>
                </a:lnTo>
                <a:cubicBezTo>
                  <a:pt x="6632481" y="3172348"/>
                  <a:pt x="6637809" y="3171407"/>
                  <a:pt x="6643385" y="3171823"/>
                </a:cubicBezTo>
                <a:cubicBezTo>
                  <a:pt x="6674569" y="3166310"/>
                  <a:pt x="6706461" y="3163352"/>
                  <a:pt x="6738847" y="3162829"/>
                </a:cubicBezTo>
                <a:close/>
                <a:moveTo>
                  <a:pt x="5077571" y="3161219"/>
                </a:moveTo>
                <a:lnTo>
                  <a:pt x="5094659" y="3162829"/>
                </a:lnTo>
                <a:cubicBezTo>
                  <a:pt x="5127044" y="3163352"/>
                  <a:pt x="5158937" y="3166310"/>
                  <a:pt x="5190120" y="3171823"/>
                </a:cubicBezTo>
                <a:cubicBezTo>
                  <a:pt x="5195696" y="3171407"/>
                  <a:pt x="5201024" y="3172348"/>
                  <a:pt x="5206334" y="3173350"/>
                </a:cubicBezTo>
                <a:lnTo>
                  <a:pt x="5206450" y="3174489"/>
                </a:lnTo>
                <a:cubicBezTo>
                  <a:pt x="5565300" y="3233421"/>
                  <a:pt x="5846339" y="3511992"/>
                  <a:pt x="5896616" y="3862087"/>
                </a:cubicBezTo>
                <a:cubicBezTo>
                  <a:pt x="5896783" y="3862140"/>
                  <a:pt x="5896953" y="3862145"/>
                  <a:pt x="5897121" y="3862150"/>
                </a:cubicBezTo>
                <a:lnTo>
                  <a:pt x="5897662" y="3868787"/>
                </a:lnTo>
                <a:cubicBezTo>
                  <a:pt x="5902718" y="3898794"/>
                  <a:pt x="5905168" y="3929436"/>
                  <a:pt x="5905126" y="3960518"/>
                </a:cubicBezTo>
                <a:cubicBezTo>
                  <a:pt x="5906438" y="3966104"/>
                  <a:pt x="5906496" y="3971728"/>
                  <a:pt x="5906496" y="3977366"/>
                </a:cubicBezTo>
                <a:cubicBezTo>
                  <a:pt x="5906496" y="3981158"/>
                  <a:pt x="5906469" y="3984944"/>
                  <a:pt x="5905903" y="3988716"/>
                </a:cubicBezTo>
                <a:lnTo>
                  <a:pt x="5905404" y="3988683"/>
                </a:lnTo>
                <a:lnTo>
                  <a:pt x="5905378" y="3989174"/>
                </a:lnTo>
                <a:lnTo>
                  <a:pt x="5888260" y="3987561"/>
                </a:lnTo>
                <a:cubicBezTo>
                  <a:pt x="5855886" y="3987038"/>
                  <a:pt x="5824005" y="3984080"/>
                  <a:pt x="5792833" y="3978570"/>
                </a:cubicBezTo>
                <a:cubicBezTo>
                  <a:pt x="5787256" y="3978986"/>
                  <a:pt x="5781927" y="3978045"/>
                  <a:pt x="5776617" y="3977042"/>
                </a:cubicBezTo>
                <a:lnTo>
                  <a:pt x="5776501" y="3975903"/>
                </a:lnTo>
                <a:cubicBezTo>
                  <a:pt x="5417649" y="3916971"/>
                  <a:pt x="5136610" y="3638399"/>
                  <a:pt x="5086335" y="3288305"/>
                </a:cubicBezTo>
                <a:cubicBezTo>
                  <a:pt x="5086167" y="3288253"/>
                  <a:pt x="5085999" y="3288248"/>
                  <a:pt x="5085830" y="3288243"/>
                </a:cubicBezTo>
                <a:lnTo>
                  <a:pt x="5085291" y="3281619"/>
                </a:lnTo>
                <a:cubicBezTo>
                  <a:pt x="5080233" y="3251607"/>
                  <a:pt x="5077782" y="3220958"/>
                  <a:pt x="5077824" y="3189869"/>
                </a:cubicBezTo>
                <a:cubicBezTo>
                  <a:pt x="5076512" y="3184286"/>
                  <a:pt x="5076453" y="3178663"/>
                  <a:pt x="5076453" y="3173027"/>
                </a:cubicBezTo>
                <a:lnTo>
                  <a:pt x="5077047" y="3161677"/>
                </a:lnTo>
                <a:lnTo>
                  <a:pt x="5077545" y="3161709"/>
                </a:lnTo>
                <a:close/>
                <a:moveTo>
                  <a:pt x="5063783" y="3161219"/>
                </a:moveTo>
                <a:lnTo>
                  <a:pt x="5063809" y="3161709"/>
                </a:lnTo>
                <a:lnTo>
                  <a:pt x="5064307" y="3161677"/>
                </a:lnTo>
                <a:lnTo>
                  <a:pt x="5064902" y="3173027"/>
                </a:lnTo>
                <a:cubicBezTo>
                  <a:pt x="5064902" y="3178663"/>
                  <a:pt x="5064842" y="3184286"/>
                  <a:pt x="5063530" y="3189869"/>
                </a:cubicBezTo>
                <a:cubicBezTo>
                  <a:pt x="5063572" y="3220958"/>
                  <a:pt x="5061122" y="3251607"/>
                  <a:pt x="5056063" y="3281619"/>
                </a:cubicBezTo>
                <a:lnTo>
                  <a:pt x="5055525" y="3288243"/>
                </a:lnTo>
                <a:cubicBezTo>
                  <a:pt x="5055355" y="3288248"/>
                  <a:pt x="5055187" y="3288253"/>
                  <a:pt x="5055019" y="3288305"/>
                </a:cubicBezTo>
                <a:cubicBezTo>
                  <a:pt x="5004744" y="3638399"/>
                  <a:pt x="4723705" y="3916971"/>
                  <a:pt x="4364853" y="3975903"/>
                </a:cubicBezTo>
                <a:lnTo>
                  <a:pt x="4364737" y="3977042"/>
                </a:lnTo>
                <a:cubicBezTo>
                  <a:pt x="4359427" y="3978045"/>
                  <a:pt x="4354098" y="3978986"/>
                  <a:pt x="4348521" y="3978570"/>
                </a:cubicBezTo>
                <a:cubicBezTo>
                  <a:pt x="4317350" y="3984080"/>
                  <a:pt x="4285468" y="3987038"/>
                  <a:pt x="4253094" y="3987561"/>
                </a:cubicBezTo>
                <a:lnTo>
                  <a:pt x="4235976" y="3989174"/>
                </a:lnTo>
                <a:lnTo>
                  <a:pt x="4235950" y="3988683"/>
                </a:lnTo>
                <a:lnTo>
                  <a:pt x="4235451" y="3988716"/>
                </a:lnTo>
                <a:cubicBezTo>
                  <a:pt x="4234885" y="3984944"/>
                  <a:pt x="4234858" y="3981158"/>
                  <a:pt x="4234858" y="3977366"/>
                </a:cubicBezTo>
                <a:cubicBezTo>
                  <a:pt x="4234858" y="3971728"/>
                  <a:pt x="4234916" y="3966104"/>
                  <a:pt x="4236228" y="3960518"/>
                </a:cubicBezTo>
                <a:cubicBezTo>
                  <a:pt x="4236186" y="3929436"/>
                  <a:pt x="4238636" y="3898794"/>
                  <a:pt x="4243692" y="3868787"/>
                </a:cubicBezTo>
                <a:lnTo>
                  <a:pt x="4244233" y="3862150"/>
                </a:lnTo>
                <a:cubicBezTo>
                  <a:pt x="4244401" y="3862145"/>
                  <a:pt x="4244571" y="3862140"/>
                  <a:pt x="4244738" y="3862087"/>
                </a:cubicBezTo>
                <a:cubicBezTo>
                  <a:pt x="4295015" y="3511992"/>
                  <a:pt x="4576054" y="3233421"/>
                  <a:pt x="4934904" y="3174489"/>
                </a:cubicBezTo>
                <a:lnTo>
                  <a:pt x="4935021" y="3173350"/>
                </a:lnTo>
                <a:cubicBezTo>
                  <a:pt x="4940330" y="3172348"/>
                  <a:pt x="4945658" y="3171407"/>
                  <a:pt x="4951234" y="3171823"/>
                </a:cubicBezTo>
                <a:cubicBezTo>
                  <a:pt x="4982417" y="3166310"/>
                  <a:pt x="5014310" y="3163352"/>
                  <a:pt x="5046695" y="3162829"/>
                </a:cubicBezTo>
                <a:close/>
                <a:moveTo>
                  <a:pt x="3385420" y="3161219"/>
                </a:moveTo>
                <a:lnTo>
                  <a:pt x="3402507" y="3162829"/>
                </a:lnTo>
                <a:cubicBezTo>
                  <a:pt x="3434893" y="3163352"/>
                  <a:pt x="3466785" y="3166310"/>
                  <a:pt x="3497969" y="3171823"/>
                </a:cubicBezTo>
                <a:cubicBezTo>
                  <a:pt x="3503545" y="3171407"/>
                  <a:pt x="3508873" y="3172348"/>
                  <a:pt x="3514181" y="3173350"/>
                </a:cubicBezTo>
                <a:lnTo>
                  <a:pt x="3514298" y="3174489"/>
                </a:lnTo>
                <a:cubicBezTo>
                  <a:pt x="3873149" y="3233421"/>
                  <a:pt x="4154188" y="3511992"/>
                  <a:pt x="4204464" y="3862087"/>
                </a:cubicBezTo>
                <a:cubicBezTo>
                  <a:pt x="4204632" y="3862140"/>
                  <a:pt x="4204801" y="3862145"/>
                  <a:pt x="4204970" y="3862150"/>
                </a:cubicBezTo>
                <a:lnTo>
                  <a:pt x="4205510" y="3868787"/>
                </a:lnTo>
                <a:cubicBezTo>
                  <a:pt x="4210567" y="3898794"/>
                  <a:pt x="4213016" y="3929436"/>
                  <a:pt x="4212974" y="3960518"/>
                </a:cubicBezTo>
                <a:cubicBezTo>
                  <a:pt x="4214286" y="3966104"/>
                  <a:pt x="4214345" y="3971728"/>
                  <a:pt x="4214345" y="3977366"/>
                </a:cubicBezTo>
                <a:cubicBezTo>
                  <a:pt x="4214345" y="3981158"/>
                  <a:pt x="4214318" y="3984944"/>
                  <a:pt x="4213752" y="3988716"/>
                </a:cubicBezTo>
                <a:lnTo>
                  <a:pt x="4213253" y="3988683"/>
                </a:lnTo>
                <a:lnTo>
                  <a:pt x="4213227" y="3989174"/>
                </a:lnTo>
                <a:lnTo>
                  <a:pt x="4196108" y="3987561"/>
                </a:lnTo>
                <a:cubicBezTo>
                  <a:pt x="4163734" y="3987038"/>
                  <a:pt x="4131854" y="3984080"/>
                  <a:pt x="4100682" y="3978570"/>
                </a:cubicBezTo>
                <a:cubicBezTo>
                  <a:pt x="4095105" y="3978986"/>
                  <a:pt x="4089776" y="3978045"/>
                  <a:pt x="4084465" y="3977042"/>
                </a:cubicBezTo>
                <a:lnTo>
                  <a:pt x="4084349" y="3975903"/>
                </a:lnTo>
                <a:cubicBezTo>
                  <a:pt x="3725498" y="3916971"/>
                  <a:pt x="3444459" y="3638399"/>
                  <a:pt x="3394183" y="3288305"/>
                </a:cubicBezTo>
                <a:cubicBezTo>
                  <a:pt x="3394016" y="3288253"/>
                  <a:pt x="3393847" y="3288248"/>
                  <a:pt x="3393678" y="3288243"/>
                </a:cubicBezTo>
                <a:lnTo>
                  <a:pt x="3393139" y="3281619"/>
                </a:lnTo>
                <a:cubicBezTo>
                  <a:pt x="3388081" y="3251607"/>
                  <a:pt x="3385630" y="3220958"/>
                  <a:pt x="3385672" y="3189869"/>
                </a:cubicBezTo>
                <a:cubicBezTo>
                  <a:pt x="3384360" y="3184286"/>
                  <a:pt x="3384302" y="3178663"/>
                  <a:pt x="3384302" y="3173027"/>
                </a:cubicBezTo>
                <a:lnTo>
                  <a:pt x="3384896" y="3161677"/>
                </a:lnTo>
                <a:lnTo>
                  <a:pt x="3385394" y="3161709"/>
                </a:lnTo>
                <a:close/>
                <a:moveTo>
                  <a:pt x="3371632" y="3161219"/>
                </a:moveTo>
                <a:lnTo>
                  <a:pt x="3371658" y="3161709"/>
                </a:lnTo>
                <a:lnTo>
                  <a:pt x="3372156" y="3161677"/>
                </a:lnTo>
                <a:lnTo>
                  <a:pt x="3372750" y="3173027"/>
                </a:lnTo>
                <a:cubicBezTo>
                  <a:pt x="3372750" y="3178663"/>
                  <a:pt x="3372691" y="3184286"/>
                  <a:pt x="3371379" y="3189869"/>
                </a:cubicBezTo>
                <a:cubicBezTo>
                  <a:pt x="3371421" y="3220958"/>
                  <a:pt x="3368971" y="3251607"/>
                  <a:pt x="3363912" y="3281619"/>
                </a:cubicBezTo>
                <a:lnTo>
                  <a:pt x="3363374" y="3288243"/>
                </a:lnTo>
                <a:cubicBezTo>
                  <a:pt x="3363204" y="3288248"/>
                  <a:pt x="3363036" y="3288253"/>
                  <a:pt x="3362868" y="3288305"/>
                </a:cubicBezTo>
                <a:cubicBezTo>
                  <a:pt x="3312593" y="3638399"/>
                  <a:pt x="3031554" y="3916971"/>
                  <a:pt x="2672703" y="3975903"/>
                </a:cubicBezTo>
                <a:lnTo>
                  <a:pt x="2672586" y="3977042"/>
                </a:lnTo>
                <a:cubicBezTo>
                  <a:pt x="2667276" y="3978045"/>
                  <a:pt x="2661947" y="3978986"/>
                  <a:pt x="2656370" y="3978570"/>
                </a:cubicBezTo>
                <a:cubicBezTo>
                  <a:pt x="2625198" y="3984080"/>
                  <a:pt x="2593318" y="3987038"/>
                  <a:pt x="2560943" y="3987561"/>
                </a:cubicBezTo>
                <a:lnTo>
                  <a:pt x="2543825" y="3989174"/>
                </a:lnTo>
                <a:lnTo>
                  <a:pt x="2543799" y="3988683"/>
                </a:lnTo>
                <a:lnTo>
                  <a:pt x="2543300" y="3988716"/>
                </a:lnTo>
                <a:cubicBezTo>
                  <a:pt x="2542734" y="3984944"/>
                  <a:pt x="2542707" y="3981158"/>
                  <a:pt x="2542707" y="3977366"/>
                </a:cubicBezTo>
                <a:cubicBezTo>
                  <a:pt x="2542707" y="3971728"/>
                  <a:pt x="2542765" y="3966104"/>
                  <a:pt x="2544077" y="3960518"/>
                </a:cubicBezTo>
                <a:cubicBezTo>
                  <a:pt x="2544035" y="3929436"/>
                  <a:pt x="2546485" y="3898794"/>
                  <a:pt x="2551541" y="3868787"/>
                </a:cubicBezTo>
                <a:lnTo>
                  <a:pt x="2552082" y="3862150"/>
                </a:lnTo>
                <a:cubicBezTo>
                  <a:pt x="2552250" y="3862145"/>
                  <a:pt x="2552420" y="3862140"/>
                  <a:pt x="2552587" y="3862087"/>
                </a:cubicBezTo>
                <a:cubicBezTo>
                  <a:pt x="2602864" y="3511992"/>
                  <a:pt x="2883903" y="3233421"/>
                  <a:pt x="3242753" y="3174489"/>
                </a:cubicBezTo>
                <a:lnTo>
                  <a:pt x="3242870" y="3173350"/>
                </a:lnTo>
                <a:cubicBezTo>
                  <a:pt x="3248179" y="3172348"/>
                  <a:pt x="3253507" y="3171407"/>
                  <a:pt x="3259083" y="3171823"/>
                </a:cubicBezTo>
                <a:cubicBezTo>
                  <a:pt x="3290266" y="3166310"/>
                  <a:pt x="3322159" y="3163352"/>
                  <a:pt x="3354544" y="3162829"/>
                </a:cubicBezTo>
                <a:close/>
                <a:moveTo>
                  <a:pt x="1693269" y="3161219"/>
                </a:moveTo>
                <a:lnTo>
                  <a:pt x="1710356" y="3162829"/>
                </a:lnTo>
                <a:cubicBezTo>
                  <a:pt x="1742742" y="3163352"/>
                  <a:pt x="1774634" y="3166310"/>
                  <a:pt x="1805818" y="3171823"/>
                </a:cubicBezTo>
                <a:cubicBezTo>
                  <a:pt x="1811394" y="3171407"/>
                  <a:pt x="1816722" y="3172348"/>
                  <a:pt x="1822030" y="3173350"/>
                </a:cubicBezTo>
                <a:lnTo>
                  <a:pt x="1822148" y="3174489"/>
                </a:lnTo>
                <a:cubicBezTo>
                  <a:pt x="2180998" y="3233421"/>
                  <a:pt x="2462037" y="3511992"/>
                  <a:pt x="2512313" y="3862087"/>
                </a:cubicBezTo>
                <a:cubicBezTo>
                  <a:pt x="2512481" y="3862140"/>
                  <a:pt x="2512650" y="3862145"/>
                  <a:pt x="2512819" y="3862150"/>
                </a:cubicBezTo>
                <a:lnTo>
                  <a:pt x="2513359" y="3868787"/>
                </a:lnTo>
                <a:cubicBezTo>
                  <a:pt x="2518416" y="3898794"/>
                  <a:pt x="2520865" y="3929436"/>
                  <a:pt x="2520823" y="3960518"/>
                </a:cubicBezTo>
                <a:cubicBezTo>
                  <a:pt x="2522135" y="3966104"/>
                  <a:pt x="2522194" y="3971728"/>
                  <a:pt x="2522194" y="3977366"/>
                </a:cubicBezTo>
                <a:cubicBezTo>
                  <a:pt x="2522194" y="3981158"/>
                  <a:pt x="2522167" y="3984944"/>
                  <a:pt x="2521601" y="3988716"/>
                </a:cubicBezTo>
                <a:lnTo>
                  <a:pt x="2521102" y="3988683"/>
                </a:lnTo>
                <a:lnTo>
                  <a:pt x="2521076" y="3989174"/>
                </a:lnTo>
                <a:lnTo>
                  <a:pt x="2503957" y="3987561"/>
                </a:lnTo>
                <a:cubicBezTo>
                  <a:pt x="2471583" y="3987038"/>
                  <a:pt x="2439703" y="3984080"/>
                  <a:pt x="2408531" y="3978570"/>
                </a:cubicBezTo>
                <a:cubicBezTo>
                  <a:pt x="2402954" y="3978986"/>
                  <a:pt x="2397625" y="3978045"/>
                  <a:pt x="2392314" y="3977042"/>
                </a:cubicBezTo>
                <a:lnTo>
                  <a:pt x="2392198" y="3975903"/>
                </a:lnTo>
                <a:cubicBezTo>
                  <a:pt x="2033347" y="3916971"/>
                  <a:pt x="1752308" y="3638399"/>
                  <a:pt x="1702032" y="3288305"/>
                </a:cubicBezTo>
                <a:cubicBezTo>
                  <a:pt x="1701865" y="3288253"/>
                  <a:pt x="1701696" y="3288248"/>
                  <a:pt x="1701527" y="3288243"/>
                </a:cubicBezTo>
                <a:lnTo>
                  <a:pt x="1700989" y="3281619"/>
                </a:lnTo>
                <a:cubicBezTo>
                  <a:pt x="1695930" y="3251607"/>
                  <a:pt x="1693479" y="3220958"/>
                  <a:pt x="1693521" y="3189869"/>
                </a:cubicBezTo>
                <a:cubicBezTo>
                  <a:pt x="1692209" y="3184286"/>
                  <a:pt x="1692151" y="3178663"/>
                  <a:pt x="1692151" y="3173027"/>
                </a:cubicBezTo>
                <a:lnTo>
                  <a:pt x="1692745" y="3161677"/>
                </a:lnTo>
                <a:lnTo>
                  <a:pt x="1693243" y="3161709"/>
                </a:lnTo>
                <a:close/>
                <a:moveTo>
                  <a:pt x="1679481" y="3161219"/>
                </a:moveTo>
                <a:lnTo>
                  <a:pt x="1679507" y="3161709"/>
                </a:lnTo>
                <a:lnTo>
                  <a:pt x="1680005" y="3161677"/>
                </a:lnTo>
                <a:lnTo>
                  <a:pt x="1680599" y="3173027"/>
                </a:lnTo>
                <a:cubicBezTo>
                  <a:pt x="1680599" y="3178663"/>
                  <a:pt x="1680540" y="3184286"/>
                  <a:pt x="1679228" y="3189869"/>
                </a:cubicBezTo>
                <a:cubicBezTo>
                  <a:pt x="1679270" y="3220958"/>
                  <a:pt x="1676820" y="3251607"/>
                  <a:pt x="1671761" y="3281619"/>
                </a:cubicBezTo>
                <a:lnTo>
                  <a:pt x="1671223" y="3288243"/>
                </a:lnTo>
                <a:cubicBezTo>
                  <a:pt x="1671053" y="3288248"/>
                  <a:pt x="1670885" y="3288253"/>
                  <a:pt x="1670717" y="3288305"/>
                </a:cubicBezTo>
                <a:cubicBezTo>
                  <a:pt x="1620442" y="3638399"/>
                  <a:pt x="1339403" y="3916971"/>
                  <a:pt x="980552" y="3975903"/>
                </a:cubicBezTo>
                <a:lnTo>
                  <a:pt x="980435" y="3977042"/>
                </a:lnTo>
                <a:cubicBezTo>
                  <a:pt x="975125" y="3978045"/>
                  <a:pt x="969796" y="3978986"/>
                  <a:pt x="964219" y="3978570"/>
                </a:cubicBezTo>
                <a:cubicBezTo>
                  <a:pt x="933047" y="3984080"/>
                  <a:pt x="901167" y="3987038"/>
                  <a:pt x="868792" y="3987561"/>
                </a:cubicBezTo>
                <a:lnTo>
                  <a:pt x="851674" y="3989174"/>
                </a:lnTo>
                <a:lnTo>
                  <a:pt x="851648" y="3988683"/>
                </a:lnTo>
                <a:lnTo>
                  <a:pt x="851149" y="3988716"/>
                </a:lnTo>
                <a:cubicBezTo>
                  <a:pt x="850583" y="3984944"/>
                  <a:pt x="850556" y="3981158"/>
                  <a:pt x="850556" y="3977366"/>
                </a:cubicBezTo>
                <a:cubicBezTo>
                  <a:pt x="850556" y="3971728"/>
                  <a:pt x="850614" y="3966104"/>
                  <a:pt x="851926" y="3960518"/>
                </a:cubicBezTo>
                <a:cubicBezTo>
                  <a:pt x="851884" y="3929436"/>
                  <a:pt x="854334" y="3898794"/>
                  <a:pt x="859390" y="3868787"/>
                </a:cubicBezTo>
                <a:lnTo>
                  <a:pt x="859931" y="3862150"/>
                </a:lnTo>
                <a:cubicBezTo>
                  <a:pt x="860099" y="3862145"/>
                  <a:pt x="860269" y="3862140"/>
                  <a:pt x="860436" y="3862087"/>
                </a:cubicBezTo>
                <a:cubicBezTo>
                  <a:pt x="910713" y="3511992"/>
                  <a:pt x="1191752" y="3233421"/>
                  <a:pt x="1550602" y="3174489"/>
                </a:cubicBezTo>
                <a:lnTo>
                  <a:pt x="1550719" y="3173350"/>
                </a:lnTo>
                <a:cubicBezTo>
                  <a:pt x="1556028" y="3172348"/>
                  <a:pt x="1561356" y="3171407"/>
                  <a:pt x="1566932" y="3171823"/>
                </a:cubicBezTo>
                <a:cubicBezTo>
                  <a:pt x="1598115" y="3166310"/>
                  <a:pt x="1630008" y="3163352"/>
                  <a:pt x="1662393" y="3162829"/>
                </a:cubicBezTo>
                <a:close/>
                <a:moveTo>
                  <a:pt x="1118" y="3161219"/>
                </a:moveTo>
                <a:lnTo>
                  <a:pt x="18205" y="3162829"/>
                </a:lnTo>
                <a:cubicBezTo>
                  <a:pt x="50591" y="3163352"/>
                  <a:pt x="82483" y="3166310"/>
                  <a:pt x="113667" y="3171823"/>
                </a:cubicBezTo>
                <a:cubicBezTo>
                  <a:pt x="119243" y="3171407"/>
                  <a:pt x="124571" y="3172348"/>
                  <a:pt x="129879" y="3173350"/>
                </a:cubicBezTo>
                <a:lnTo>
                  <a:pt x="129997" y="3174489"/>
                </a:lnTo>
                <a:cubicBezTo>
                  <a:pt x="488847" y="3233421"/>
                  <a:pt x="769886" y="3511992"/>
                  <a:pt x="820162" y="3862087"/>
                </a:cubicBezTo>
                <a:cubicBezTo>
                  <a:pt x="820330" y="3862140"/>
                  <a:pt x="820499" y="3862145"/>
                  <a:pt x="820668" y="3862150"/>
                </a:cubicBezTo>
                <a:lnTo>
                  <a:pt x="821208" y="3868787"/>
                </a:lnTo>
                <a:cubicBezTo>
                  <a:pt x="826265" y="3898794"/>
                  <a:pt x="828714" y="3929436"/>
                  <a:pt x="828672" y="3960518"/>
                </a:cubicBezTo>
                <a:cubicBezTo>
                  <a:pt x="829984" y="3966104"/>
                  <a:pt x="830043" y="3971728"/>
                  <a:pt x="830043" y="3977366"/>
                </a:cubicBezTo>
                <a:cubicBezTo>
                  <a:pt x="830043" y="3981158"/>
                  <a:pt x="830016" y="3984944"/>
                  <a:pt x="829450" y="3988716"/>
                </a:cubicBezTo>
                <a:lnTo>
                  <a:pt x="828951" y="3988683"/>
                </a:lnTo>
                <a:lnTo>
                  <a:pt x="828925" y="3989174"/>
                </a:lnTo>
                <a:lnTo>
                  <a:pt x="811806" y="3987561"/>
                </a:lnTo>
                <a:cubicBezTo>
                  <a:pt x="779432" y="3987038"/>
                  <a:pt x="747552" y="3984080"/>
                  <a:pt x="716380" y="3978570"/>
                </a:cubicBezTo>
                <a:cubicBezTo>
                  <a:pt x="710803" y="3978986"/>
                  <a:pt x="705474" y="3978045"/>
                  <a:pt x="700163" y="3977042"/>
                </a:cubicBezTo>
                <a:lnTo>
                  <a:pt x="700047" y="3975903"/>
                </a:lnTo>
                <a:cubicBezTo>
                  <a:pt x="341196" y="3916971"/>
                  <a:pt x="60157" y="3638399"/>
                  <a:pt x="9881" y="3288305"/>
                </a:cubicBezTo>
                <a:cubicBezTo>
                  <a:pt x="9714" y="3288253"/>
                  <a:pt x="9545" y="3288248"/>
                  <a:pt x="9376" y="3288243"/>
                </a:cubicBezTo>
                <a:lnTo>
                  <a:pt x="8837" y="3281619"/>
                </a:lnTo>
                <a:cubicBezTo>
                  <a:pt x="3779" y="3251607"/>
                  <a:pt x="1328" y="3220958"/>
                  <a:pt x="1370" y="3189869"/>
                </a:cubicBezTo>
                <a:cubicBezTo>
                  <a:pt x="58" y="3184286"/>
                  <a:pt x="0" y="3178663"/>
                  <a:pt x="0" y="3173027"/>
                </a:cubicBezTo>
                <a:lnTo>
                  <a:pt x="594" y="3161677"/>
                </a:lnTo>
                <a:lnTo>
                  <a:pt x="1092" y="3161709"/>
                </a:lnTo>
                <a:close/>
                <a:moveTo>
                  <a:pt x="7762529" y="2447425"/>
                </a:moveTo>
                <a:cubicBezTo>
                  <a:pt x="7815805" y="2718331"/>
                  <a:pt x="8030648" y="2933128"/>
                  <a:pt x="8305838" y="2992271"/>
                </a:cubicBezTo>
                <a:cubicBezTo>
                  <a:pt x="8252563" y="2721365"/>
                  <a:pt x="8037719" y="2506568"/>
                  <a:pt x="7762529" y="2447425"/>
                </a:cubicBezTo>
                <a:close/>
                <a:moveTo>
                  <a:pt x="7455280" y="2447425"/>
                </a:moveTo>
                <a:cubicBezTo>
                  <a:pt x="7180090" y="2506568"/>
                  <a:pt x="6965246" y="2721365"/>
                  <a:pt x="6911971" y="2992271"/>
                </a:cubicBezTo>
                <a:cubicBezTo>
                  <a:pt x="7187161" y="2933128"/>
                  <a:pt x="7402004" y="2718331"/>
                  <a:pt x="7455280" y="2447425"/>
                </a:cubicBezTo>
                <a:close/>
                <a:moveTo>
                  <a:pt x="6070378" y="2447425"/>
                </a:moveTo>
                <a:cubicBezTo>
                  <a:pt x="6123654" y="2718331"/>
                  <a:pt x="6338497" y="2933128"/>
                  <a:pt x="6613687" y="2992271"/>
                </a:cubicBezTo>
                <a:cubicBezTo>
                  <a:pt x="6560412" y="2721365"/>
                  <a:pt x="6345568" y="2506568"/>
                  <a:pt x="6070378" y="2447425"/>
                </a:cubicBezTo>
                <a:close/>
                <a:moveTo>
                  <a:pt x="5763129" y="2447425"/>
                </a:moveTo>
                <a:cubicBezTo>
                  <a:pt x="5487939" y="2506568"/>
                  <a:pt x="5273095" y="2721365"/>
                  <a:pt x="5219820" y="2992271"/>
                </a:cubicBezTo>
                <a:cubicBezTo>
                  <a:pt x="5495010" y="2933128"/>
                  <a:pt x="5709853" y="2718331"/>
                  <a:pt x="5763129" y="2447425"/>
                </a:cubicBezTo>
                <a:close/>
                <a:moveTo>
                  <a:pt x="4378227" y="2447425"/>
                </a:moveTo>
                <a:cubicBezTo>
                  <a:pt x="4431503" y="2718331"/>
                  <a:pt x="4646346" y="2933128"/>
                  <a:pt x="4921536" y="2992271"/>
                </a:cubicBezTo>
                <a:cubicBezTo>
                  <a:pt x="4868261" y="2721365"/>
                  <a:pt x="4653417" y="2506568"/>
                  <a:pt x="4378227" y="2447425"/>
                </a:cubicBezTo>
                <a:close/>
                <a:moveTo>
                  <a:pt x="4070978" y="2447425"/>
                </a:moveTo>
                <a:cubicBezTo>
                  <a:pt x="3795788" y="2506568"/>
                  <a:pt x="3580944" y="2721365"/>
                  <a:pt x="3527669" y="2992271"/>
                </a:cubicBezTo>
                <a:cubicBezTo>
                  <a:pt x="3802859" y="2933128"/>
                  <a:pt x="4017702" y="2718331"/>
                  <a:pt x="4070978" y="2447425"/>
                </a:cubicBezTo>
                <a:close/>
                <a:moveTo>
                  <a:pt x="2686076" y="2447425"/>
                </a:moveTo>
                <a:cubicBezTo>
                  <a:pt x="2739352" y="2718331"/>
                  <a:pt x="2954195" y="2933128"/>
                  <a:pt x="3229385" y="2992271"/>
                </a:cubicBezTo>
                <a:cubicBezTo>
                  <a:pt x="3176110" y="2721365"/>
                  <a:pt x="2961266" y="2506568"/>
                  <a:pt x="2686076" y="2447425"/>
                </a:cubicBezTo>
                <a:close/>
                <a:moveTo>
                  <a:pt x="2378827" y="2447425"/>
                </a:moveTo>
                <a:cubicBezTo>
                  <a:pt x="2103637" y="2506568"/>
                  <a:pt x="1888793" y="2721365"/>
                  <a:pt x="1835518" y="2992271"/>
                </a:cubicBezTo>
                <a:cubicBezTo>
                  <a:pt x="2110708" y="2933128"/>
                  <a:pt x="2325551" y="2718331"/>
                  <a:pt x="2378827" y="2447425"/>
                </a:cubicBezTo>
                <a:close/>
                <a:moveTo>
                  <a:pt x="993925" y="2447425"/>
                </a:moveTo>
                <a:cubicBezTo>
                  <a:pt x="1047201" y="2718331"/>
                  <a:pt x="1262044" y="2933128"/>
                  <a:pt x="1537234" y="2992271"/>
                </a:cubicBezTo>
                <a:cubicBezTo>
                  <a:pt x="1483959" y="2721365"/>
                  <a:pt x="1269115" y="2506568"/>
                  <a:pt x="993925" y="2447425"/>
                </a:cubicBezTo>
                <a:close/>
                <a:moveTo>
                  <a:pt x="686676" y="2447425"/>
                </a:moveTo>
                <a:cubicBezTo>
                  <a:pt x="411486" y="2506568"/>
                  <a:pt x="196642" y="2721365"/>
                  <a:pt x="143367" y="2992271"/>
                </a:cubicBezTo>
                <a:cubicBezTo>
                  <a:pt x="418557" y="2933128"/>
                  <a:pt x="633400" y="2718331"/>
                  <a:pt x="686676" y="2447425"/>
                </a:cubicBezTo>
                <a:close/>
                <a:moveTo>
                  <a:pt x="9139239" y="2321311"/>
                </a:moveTo>
                <a:lnTo>
                  <a:pt x="9139239" y="2449820"/>
                </a:lnTo>
                <a:lnTo>
                  <a:pt x="9047261" y="2476706"/>
                </a:lnTo>
                <a:cubicBezTo>
                  <a:pt x="8821055" y="2561144"/>
                  <a:pt x="8650738" y="2755228"/>
                  <a:pt x="8604122" y="2992271"/>
                </a:cubicBezTo>
                <a:cubicBezTo>
                  <a:pt x="8844913" y="2940521"/>
                  <a:pt x="9039501" y="2769598"/>
                  <a:pt x="9120077" y="2546190"/>
                </a:cubicBezTo>
                <a:lnTo>
                  <a:pt x="9139239" y="2477003"/>
                </a:lnTo>
                <a:lnTo>
                  <a:pt x="9139239" y="2782562"/>
                </a:lnTo>
                <a:lnTo>
                  <a:pt x="9135069" y="2789374"/>
                </a:lnTo>
                <a:cubicBezTo>
                  <a:pt x="9008919" y="2963003"/>
                  <a:pt x="8815033" y="3086603"/>
                  <a:pt x="8590751" y="3123727"/>
                </a:cubicBezTo>
                <a:lnTo>
                  <a:pt x="8590635" y="3124875"/>
                </a:lnTo>
                <a:cubicBezTo>
                  <a:pt x="8585324" y="3125886"/>
                  <a:pt x="8579995" y="3126834"/>
                  <a:pt x="8574418" y="3126415"/>
                </a:cubicBezTo>
                <a:cubicBezTo>
                  <a:pt x="8543246" y="3131969"/>
                  <a:pt x="8511366" y="3134950"/>
                  <a:pt x="8478991" y="3135477"/>
                </a:cubicBezTo>
                <a:lnTo>
                  <a:pt x="8461873" y="3137103"/>
                </a:lnTo>
                <a:lnTo>
                  <a:pt x="8461847" y="3136608"/>
                </a:lnTo>
                <a:lnTo>
                  <a:pt x="8461348" y="3136641"/>
                </a:lnTo>
                <a:cubicBezTo>
                  <a:pt x="8460782" y="3132839"/>
                  <a:pt x="8460755" y="3129023"/>
                  <a:pt x="8460755" y="3125201"/>
                </a:cubicBezTo>
                <a:cubicBezTo>
                  <a:pt x="8460755" y="3119519"/>
                  <a:pt x="8460814" y="3113850"/>
                  <a:pt x="8462126" y="3108220"/>
                </a:cubicBezTo>
                <a:cubicBezTo>
                  <a:pt x="8462083" y="3076892"/>
                  <a:pt x="8464533" y="3046007"/>
                  <a:pt x="8469590" y="3015763"/>
                </a:cubicBezTo>
                <a:lnTo>
                  <a:pt x="8470130" y="3009073"/>
                </a:lnTo>
                <a:cubicBezTo>
                  <a:pt x="8470299" y="3009068"/>
                  <a:pt x="8470468" y="3009063"/>
                  <a:pt x="8470636" y="3009010"/>
                </a:cubicBezTo>
                <a:cubicBezTo>
                  <a:pt x="8514628" y="2700252"/>
                  <a:pt x="8735297" y="2446688"/>
                  <a:pt x="9030178" y="2348329"/>
                </a:cubicBezTo>
                <a:close/>
                <a:moveTo>
                  <a:pt x="7620280" y="2302594"/>
                </a:moveTo>
                <a:lnTo>
                  <a:pt x="7637367" y="2304217"/>
                </a:lnTo>
                <a:cubicBezTo>
                  <a:pt x="7669753" y="2304744"/>
                  <a:pt x="7701646" y="2307725"/>
                  <a:pt x="7732829" y="2313282"/>
                </a:cubicBezTo>
                <a:cubicBezTo>
                  <a:pt x="7738405" y="2312863"/>
                  <a:pt x="7743733" y="2313811"/>
                  <a:pt x="7749042" y="2314821"/>
                </a:cubicBezTo>
                <a:lnTo>
                  <a:pt x="7749159" y="2315969"/>
                </a:lnTo>
                <a:cubicBezTo>
                  <a:pt x="8108009" y="2375367"/>
                  <a:pt x="8389048" y="2656144"/>
                  <a:pt x="8439324" y="3009010"/>
                </a:cubicBezTo>
                <a:cubicBezTo>
                  <a:pt x="8439492" y="3009063"/>
                  <a:pt x="8439661" y="3009068"/>
                  <a:pt x="8439830" y="3009073"/>
                </a:cubicBezTo>
                <a:lnTo>
                  <a:pt x="8440370" y="3015763"/>
                </a:lnTo>
                <a:cubicBezTo>
                  <a:pt x="8445427" y="3046007"/>
                  <a:pt x="8447877" y="3076892"/>
                  <a:pt x="8447834" y="3108220"/>
                </a:cubicBezTo>
                <a:cubicBezTo>
                  <a:pt x="8449146" y="3113850"/>
                  <a:pt x="8449205" y="3119519"/>
                  <a:pt x="8449205" y="3125201"/>
                </a:cubicBezTo>
                <a:cubicBezTo>
                  <a:pt x="8449205" y="3129023"/>
                  <a:pt x="8449178" y="3132839"/>
                  <a:pt x="8448612" y="3136641"/>
                </a:cubicBezTo>
                <a:lnTo>
                  <a:pt x="8448113" y="3136608"/>
                </a:lnTo>
                <a:lnTo>
                  <a:pt x="8448087" y="3137103"/>
                </a:lnTo>
                <a:lnTo>
                  <a:pt x="8430969" y="3135477"/>
                </a:lnTo>
                <a:cubicBezTo>
                  <a:pt x="8398594" y="3134950"/>
                  <a:pt x="8366714" y="3131969"/>
                  <a:pt x="8335542" y="3126415"/>
                </a:cubicBezTo>
                <a:cubicBezTo>
                  <a:pt x="8329965" y="3126834"/>
                  <a:pt x="8324636" y="3125886"/>
                  <a:pt x="8319325" y="3124875"/>
                </a:cubicBezTo>
                <a:lnTo>
                  <a:pt x="8319209" y="3123727"/>
                </a:lnTo>
                <a:cubicBezTo>
                  <a:pt x="7960358" y="3064328"/>
                  <a:pt x="7679319" y="2783551"/>
                  <a:pt x="7629044" y="2430686"/>
                </a:cubicBezTo>
                <a:cubicBezTo>
                  <a:pt x="7628876" y="2430633"/>
                  <a:pt x="7628708" y="2430628"/>
                  <a:pt x="7628538" y="2430623"/>
                </a:cubicBezTo>
                <a:lnTo>
                  <a:pt x="7628000" y="2423947"/>
                </a:lnTo>
                <a:cubicBezTo>
                  <a:pt x="7622941" y="2393697"/>
                  <a:pt x="7620490" y="2362806"/>
                  <a:pt x="7620533" y="2331471"/>
                </a:cubicBezTo>
                <a:cubicBezTo>
                  <a:pt x="7619221" y="2325843"/>
                  <a:pt x="7619162" y="2320176"/>
                  <a:pt x="7619162" y="2314495"/>
                </a:cubicBezTo>
                <a:lnTo>
                  <a:pt x="7619756" y="2303055"/>
                </a:lnTo>
                <a:lnTo>
                  <a:pt x="7620254" y="2303088"/>
                </a:lnTo>
                <a:close/>
                <a:moveTo>
                  <a:pt x="7597529" y="2302594"/>
                </a:moveTo>
                <a:lnTo>
                  <a:pt x="7597555" y="2303088"/>
                </a:lnTo>
                <a:lnTo>
                  <a:pt x="7598053" y="2303055"/>
                </a:lnTo>
                <a:lnTo>
                  <a:pt x="7598647" y="2314495"/>
                </a:lnTo>
                <a:cubicBezTo>
                  <a:pt x="7598647" y="2320176"/>
                  <a:pt x="7598588" y="2325843"/>
                  <a:pt x="7597276" y="2331471"/>
                </a:cubicBezTo>
                <a:cubicBezTo>
                  <a:pt x="7597319" y="2362806"/>
                  <a:pt x="7594868" y="2393697"/>
                  <a:pt x="7589809" y="2423947"/>
                </a:cubicBezTo>
                <a:lnTo>
                  <a:pt x="7589271" y="2430623"/>
                </a:lnTo>
                <a:cubicBezTo>
                  <a:pt x="7589101" y="2430628"/>
                  <a:pt x="7588933" y="2430633"/>
                  <a:pt x="7588765" y="2430686"/>
                </a:cubicBezTo>
                <a:cubicBezTo>
                  <a:pt x="7538490" y="2783551"/>
                  <a:pt x="7257451" y="3064328"/>
                  <a:pt x="6898600" y="3123727"/>
                </a:cubicBezTo>
                <a:lnTo>
                  <a:pt x="6898484" y="3124875"/>
                </a:lnTo>
                <a:cubicBezTo>
                  <a:pt x="6893173" y="3125886"/>
                  <a:pt x="6887844" y="3126834"/>
                  <a:pt x="6882267" y="3126415"/>
                </a:cubicBezTo>
                <a:cubicBezTo>
                  <a:pt x="6851095" y="3131969"/>
                  <a:pt x="6819215" y="3134950"/>
                  <a:pt x="6786841" y="3135477"/>
                </a:cubicBezTo>
                <a:lnTo>
                  <a:pt x="6769722" y="3137103"/>
                </a:lnTo>
                <a:lnTo>
                  <a:pt x="6769696" y="3136608"/>
                </a:lnTo>
                <a:lnTo>
                  <a:pt x="6769197" y="3136641"/>
                </a:lnTo>
                <a:cubicBezTo>
                  <a:pt x="6768631" y="3132839"/>
                  <a:pt x="6768604" y="3129023"/>
                  <a:pt x="6768604" y="3125201"/>
                </a:cubicBezTo>
                <a:cubicBezTo>
                  <a:pt x="6768604" y="3119519"/>
                  <a:pt x="6768663" y="3113850"/>
                  <a:pt x="6769975" y="3108220"/>
                </a:cubicBezTo>
                <a:cubicBezTo>
                  <a:pt x="6769933" y="3076892"/>
                  <a:pt x="6772382" y="3046007"/>
                  <a:pt x="6777439" y="3015763"/>
                </a:cubicBezTo>
                <a:lnTo>
                  <a:pt x="6777979" y="3009073"/>
                </a:lnTo>
                <a:cubicBezTo>
                  <a:pt x="6778148" y="3009068"/>
                  <a:pt x="6778317" y="3009063"/>
                  <a:pt x="6778485" y="3009010"/>
                </a:cubicBezTo>
                <a:cubicBezTo>
                  <a:pt x="6828761" y="2656144"/>
                  <a:pt x="7109800" y="2375367"/>
                  <a:pt x="7468650" y="2315969"/>
                </a:cubicBezTo>
                <a:lnTo>
                  <a:pt x="7468767" y="2314821"/>
                </a:lnTo>
                <a:cubicBezTo>
                  <a:pt x="7474076" y="2313811"/>
                  <a:pt x="7479404" y="2312863"/>
                  <a:pt x="7484980" y="2313282"/>
                </a:cubicBezTo>
                <a:cubicBezTo>
                  <a:pt x="7516163" y="2307725"/>
                  <a:pt x="7548056" y="2304744"/>
                  <a:pt x="7580442" y="2304217"/>
                </a:cubicBezTo>
                <a:close/>
                <a:moveTo>
                  <a:pt x="5928129" y="2302594"/>
                </a:moveTo>
                <a:lnTo>
                  <a:pt x="5945217" y="2304217"/>
                </a:lnTo>
                <a:cubicBezTo>
                  <a:pt x="5977602" y="2304744"/>
                  <a:pt x="6009495" y="2307725"/>
                  <a:pt x="6040678" y="2313282"/>
                </a:cubicBezTo>
                <a:cubicBezTo>
                  <a:pt x="6046254" y="2312863"/>
                  <a:pt x="6051582" y="2313811"/>
                  <a:pt x="6056891" y="2314821"/>
                </a:cubicBezTo>
                <a:lnTo>
                  <a:pt x="6057008" y="2315969"/>
                </a:lnTo>
                <a:cubicBezTo>
                  <a:pt x="6415858" y="2375367"/>
                  <a:pt x="6696897" y="2656144"/>
                  <a:pt x="6747174" y="3009010"/>
                </a:cubicBezTo>
                <a:cubicBezTo>
                  <a:pt x="6747341" y="3009063"/>
                  <a:pt x="6747511" y="3009068"/>
                  <a:pt x="6747679" y="3009073"/>
                </a:cubicBezTo>
                <a:lnTo>
                  <a:pt x="6748220" y="3015763"/>
                </a:lnTo>
                <a:cubicBezTo>
                  <a:pt x="6753276" y="3046007"/>
                  <a:pt x="6755726" y="3076892"/>
                  <a:pt x="6755684" y="3108220"/>
                </a:cubicBezTo>
                <a:cubicBezTo>
                  <a:pt x="6756996" y="3113850"/>
                  <a:pt x="6757054" y="3119519"/>
                  <a:pt x="6757054" y="3125201"/>
                </a:cubicBezTo>
                <a:cubicBezTo>
                  <a:pt x="6757054" y="3129023"/>
                  <a:pt x="6757027" y="3132839"/>
                  <a:pt x="6756461" y="3136641"/>
                </a:cubicBezTo>
                <a:lnTo>
                  <a:pt x="6755962" y="3136608"/>
                </a:lnTo>
                <a:lnTo>
                  <a:pt x="6755936" y="3137103"/>
                </a:lnTo>
                <a:lnTo>
                  <a:pt x="6738818" y="3135477"/>
                </a:lnTo>
                <a:cubicBezTo>
                  <a:pt x="6706444" y="3134950"/>
                  <a:pt x="6674563" y="3131969"/>
                  <a:pt x="6643391" y="3126415"/>
                </a:cubicBezTo>
                <a:cubicBezTo>
                  <a:pt x="6637814" y="3126834"/>
                  <a:pt x="6632485" y="3125886"/>
                  <a:pt x="6627175" y="3124875"/>
                </a:cubicBezTo>
                <a:lnTo>
                  <a:pt x="6627059" y="3123727"/>
                </a:lnTo>
                <a:cubicBezTo>
                  <a:pt x="6268207" y="3064328"/>
                  <a:pt x="5987168" y="2783551"/>
                  <a:pt x="5936893" y="2430686"/>
                </a:cubicBezTo>
                <a:cubicBezTo>
                  <a:pt x="5936725" y="2430633"/>
                  <a:pt x="5936557" y="2430628"/>
                  <a:pt x="5936387" y="2430623"/>
                </a:cubicBezTo>
                <a:lnTo>
                  <a:pt x="5935849" y="2423947"/>
                </a:lnTo>
                <a:cubicBezTo>
                  <a:pt x="5930790" y="2393697"/>
                  <a:pt x="5928340" y="2362806"/>
                  <a:pt x="5928382" y="2331471"/>
                </a:cubicBezTo>
                <a:cubicBezTo>
                  <a:pt x="5927070" y="2325843"/>
                  <a:pt x="5927011" y="2320176"/>
                  <a:pt x="5927011" y="2314495"/>
                </a:cubicBezTo>
                <a:lnTo>
                  <a:pt x="5927605" y="2303055"/>
                </a:lnTo>
                <a:lnTo>
                  <a:pt x="5928103" y="2303088"/>
                </a:lnTo>
                <a:close/>
                <a:moveTo>
                  <a:pt x="5905378" y="2302594"/>
                </a:moveTo>
                <a:lnTo>
                  <a:pt x="5905404" y="2303088"/>
                </a:lnTo>
                <a:lnTo>
                  <a:pt x="5905902" y="2303055"/>
                </a:lnTo>
                <a:lnTo>
                  <a:pt x="5906496" y="2314495"/>
                </a:lnTo>
                <a:cubicBezTo>
                  <a:pt x="5906496" y="2320176"/>
                  <a:pt x="5906438" y="2325843"/>
                  <a:pt x="5905126" y="2331471"/>
                </a:cubicBezTo>
                <a:cubicBezTo>
                  <a:pt x="5905168" y="2362806"/>
                  <a:pt x="5902717" y="2393697"/>
                  <a:pt x="5897659" y="2423947"/>
                </a:cubicBezTo>
                <a:lnTo>
                  <a:pt x="5897120" y="2430623"/>
                </a:lnTo>
                <a:cubicBezTo>
                  <a:pt x="5896951" y="2430628"/>
                  <a:pt x="5896782" y="2430633"/>
                  <a:pt x="5896615" y="2430686"/>
                </a:cubicBezTo>
                <a:cubicBezTo>
                  <a:pt x="5846339" y="2783551"/>
                  <a:pt x="5565300" y="3064328"/>
                  <a:pt x="5206449" y="3123727"/>
                </a:cubicBezTo>
                <a:lnTo>
                  <a:pt x="5206334" y="3124875"/>
                </a:lnTo>
                <a:cubicBezTo>
                  <a:pt x="5201022" y="3125886"/>
                  <a:pt x="5195693" y="3126834"/>
                  <a:pt x="5190116" y="3126415"/>
                </a:cubicBezTo>
                <a:cubicBezTo>
                  <a:pt x="5158944" y="3131969"/>
                  <a:pt x="5127065" y="3134950"/>
                  <a:pt x="5094690" y="3135477"/>
                </a:cubicBezTo>
                <a:lnTo>
                  <a:pt x="5077571" y="3137103"/>
                </a:lnTo>
                <a:lnTo>
                  <a:pt x="5077545" y="3136608"/>
                </a:lnTo>
                <a:lnTo>
                  <a:pt x="5077046" y="3136641"/>
                </a:lnTo>
                <a:cubicBezTo>
                  <a:pt x="5076480" y="3132839"/>
                  <a:pt x="5076453" y="3129023"/>
                  <a:pt x="5076453" y="3125201"/>
                </a:cubicBezTo>
                <a:cubicBezTo>
                  <a:pt x="5076453" y="3119519"/>
                  <a:pt x="5076512" y="3113850"/>
                  <a:pt x="5077824" y="3108220"/>
                </a:cubicBezTo>
                <a:cubicBezTo>
                  <a:pt x="5077782" y="3076892"/>
                  <a:pt x="5080231" y="3046007"/>
                  <a:pt x="5085288" y="3015763"/>
                </a:cubicBezTo>
                <a:lnTo>
                  <a:pt x="5085828" y="3009073"/>
                </a:lnTo>
                <a:cubicBezTo>
                  <a:pt x="5085997" y="3009068"/>
                  <a:pt x="5086166" y="3009063"/>
                  <a:pt x="5086334" y="3009010"/>
                </a:cubicBezTo>
                <a:cubicBezTo>
                  <a:pt x="5136610" y="2656144"/>
                  <a:pt x="5417649" y="2375367"/>
                  <a:pt x="5776501" y="2315969"/>
                </a:cubicBezTo>
                <a:lnTo>
                  <a:pt x="5776617" y="2314821"/>
                </a:lnTo>
                <a:cubicBezTo>
                  <a:pt x="5781926" y="2313811"/>
                  <a:pt x="5787253" y="2312863"/>
                  <a:pt x="5792829" y="2313282"/>
                </a:cubicBezTo>
                <a:cubicBezTo>
                  <a:pt x="5824013" y="2307725"/>
                  <a:pt x="5855905" y="2304744"/>
                  <a:pt x="5888291" y="2304217"/>
                </a:cubicBezTo>
                <a:close/>
                <a:moveTo>
                  <a:pt x="4235979" y="2302594"/>
                </a:moveTo>
                <a:lnTo>
                  <a:pt x="4253065" y="2304217"/>
                </a:lnTo>
                <a:cubicBezTo>
                  <a:pt x="4285451" y="2304744"/>
                  <a:pt x="4317343" y="2307725"/>
                  <a:pt x="4348528" y="2313282"/>
                </a:cubicBezTo>
                <a:cubicBezTo>
                  <a:pt x="4354104" y="2312863"/>
                  <a:pt x="4359431" y="2313811"/>
                  <a:pt x="4364739" y="2314821"/>
                </a:cubicBezTo>
                <a:lnTo>
                  <a:pt x="4364856" y="2315969"/>
                </a:lnTo>
                <a:cubicBezTo>
                  <a:pt x="4723707" y="2375367"/>
                  <a:pt x="5004746" y="2656144"/>
                  <a:pt x="5055022" y="3009010"/>
                </a:cubicBezTo>
                <a:cubicBezTo>
                  <a:pt x="5055190" y="3009063"/>
                  <a:pt x="5055359" y="3009068"/>
                  <a:pt x="5055528" y="3009073"/>
                </a:cubicBezTo>
                <a:lnTo>
                  <a:pt x="5056068" y="3015763"/>
                </a:lnTo>
                <a:cubicBezTo>
                  <a:pt x="5061125" y="3046007"/>
                  <a:pt x="5063574" y="3076892"/>
                  <a:pt x="5063532" y="3108220"/>
                </a:cubicBezTo>
                <a:cubicBezTo>
                  <a:pt x="5064844" y="3113850"/>
                  <a:pt x="5064903" y="3119519"/>
                  <a:pt x="5064903" y="3125201"/>
                </a:cubicBezTo>
                <a:cubicBezTo>
                  <a:pt x="5064903" y="3129023"/>
                  <a:pt x="5064876" y="3132839"/>
                  <a:pt x="5064310" y="3136641"/>
                </a:cubicBezTo>
                <a:lnTo>
                  <a:pt x="5063811" y="3136608"/>
                </a:lnTo>
                <a:lnTo>
                  <a:pt x="5063785" y="3137103"/>
                </a:lnTo>
                <a:lnTo>
                  <a:pt x="5046666" y="3135477"/>
                </a:lnTo>
                <a:cubicBezTo>
                  <a:pt x="5014292" y="3134950"/>
                  <a:pt x="4982412" y="3131969"/>
                  <a:pt x="4951241" y="3126415"/>
                </a:cubicBezTo>
                <a:cubicBezTo>
                  <a:pt x="4945663" y="3126834"/>
                  <a:pt x="4940334" y="3125886"/>
                  <a:pt x="4935023" y="3124875"/>
                </a:cubicBezTo>
                <a:lnTo>
                  <a:pt x="4934907" y="3123727"/>
                </a:lnTo>
                <a:cubicBezTo>
                  <a:pt x="4576056" y="3064328"/>
                  <a:pt x="4295017" y="2783551"/>
                  <a:pt x="4244741" y="2430686"/>
                </a:cubicBezTo>
                <a:cubicBezTo>
                  <a:pt x="4244574" y="2430633"/>
                  <a:pt x="4244405" y="2430628"/>
                  <a:pt x="4244236" y="2430623"/>
                </a:cubicBezTo>
                <a:lnTo>
                  <a:pt x="4243697" y="2423947"/>
                </a:lnTo>
                <a:cubicBezTo>
                  <a:pt x="4238639" y="2393697"/>
                  <a:pt x="4236188" y="2362806"/>
                  <a:pt x="4236230" y="2331471"/>
                </a:cubicBezTo>
                <a:cubicBezTo>
                  <a:pt x="4234918" y="2325843"/>
                  <a:pt x="4234860" y="2320176"/>
                  <a:pt x="4234860" y="2314495"/>
                </a:cubicBezTo>
                <a:lnTo>
                  <a:pt x="4235454" y="2303055"/>
                </a:lnTo>
                <a:lnTo>
                  <a:pt x="4235952" y="2303088"/>
                </a:lnTo>
                <a:close/>
                <a:moveTo>
                  <a:pt x="4213227" y="2302594"/>
                </a:moveTo>
                <a:lnTo>
                  <a:pt x="4213253" y="2303088"/>
                </a:lnTo>
                <a:lnTo>
                  <a:pt x="4213751" y="2303055"/>
                </a:lnTo>
                <a:lnTo>
                  <a:pt x="4214345" y="2314495"/>
                </a:lnTo>
                <a:cubicBezTo>
                  <a:pt x="4214345" y="2320176"/>
                  <a:pt x="4214286" y="2325843"/>
                  <a:pt x="4212974" y="2331471"/>
                </a:cubicBezTo>
                <a:cubicBezTo>
                  <a:pt x="4213016" y="2362806"/>
                  <a:pt x="4210566" y="2393697"/>
                  <a:pt x="4205507" y="2423947"/>
                </a:cubicBezTo>
                <a:lnTo>
                  <a:pt x="4204969" y="2430623"/>
                </a:lnTo>
                <a:cubicBezTo>
                  <a:pt x="4204799" y="2430628"/>
                  <a:pt x="4204631" y="2430633"/>
                  <a:pt x="4204463" y="2430686"/>
                </a:cubicBezTo>
                <a:cubicBezTo>
                  <a:pt x="4154188" y="2783551"/>
                  <a:pt x="3873149" y="3064328"/>
                  <a:pt x="3514297" y="3123727"/>
                </a:cubicBezTo>
                <a:lnTo>
                  <a:pt x="3514181" y="3124875"/>
                </a:lnTo>
                <a:cubicBezTo>
                  <a:pt x="3508871" y="3125886"/>
                  <a:pt x="3503542" y="3126834"/>
                  <a:pt x="3497965" y="3126415"/>
                </a:cubicBezTo>
                <a:cubicBezTo>
                  <a:pt x="3466793" y="3131969"/>
                  <a:pt x="3434912" y="3134950"/>
                  <a:pt x="3402538" y="3135477"/>
                </a:cubicBezTo>
                <a:lnTo>
                  <a:pt x="3385420" y="3137103"/>
                </a:lnTo>
                <a:lnTo>
                  <a:pt x="3385394" y="3136608"/>
                </a:lnTo>
                <a:lnTo>
                  <a:pt x="3384895" y="3136641"/>
                </a:lnTo>
                <a:cubicBezTo>
                  <a:pt x="3384329" y="3132839"/>
                  <a:pt x="3384302" y="3129023"/>
                  <a:pt x="3384302" y="3125201"/>
                </a:cubicBezTo>
                <a:cubicBezTo>
                  <a:pt x="3384302" y="3119519"/>
                  <a:pt x="3384360" y="3113850"/>
                  <a:pt x="3385672" y="3108220"/>
                </a:cubicBezTo>
                <a:cubicBezTo>
                  <a:pt x="3385630" y="3076892"/>
                  <a:pt x="3388080" y="3046007"/>
                  <a:pt x="3393136" y="3015763"/>
                </a:cubicBezTo>
                <a:lnTo>
                  <a:pt x="3393677" y="3009073"/>
                </a:lnTo>
                <a:cubicBezTo>
                  <a:pt x="3393845" y="3009068"/>
                  <a:pt x="3394015" y="3009063"/>
                  <a:pt x="3394182" y="3009010"/>
                </a:cubicBezTo>
                <a:cubicBezTo>
                  <a:pt x="3444459" y="2656144"/>
                  <a:pt x="3725498" y="2375367"/>
                  <a:pt x="4084348" y="2315969"/>
                </a:cubicBezTo>
                <a:lnTo>
                  <a:pt x="4084465" y="2314821"/>
                </a:lnTo>
                <a:cubicBezTo>
                  <a:pt x="4089774" y="2313811"/>
                  <a:pt x="4095102" y="2312863"/>
                  <a:pt x="4100678" y="2313282"/>
                </a:cubicBezTo>
                <a:cubicBezTo>
                  <a:pt x="4131861" y="2307725"/>
                  <a:pt x="4163754" y="2304744"/>
                  <a:pt x="4196139" y="2304217"/>
                </a:cubicBezTo>
                <a:close/>
                <a:moveTo>
                  <a:pt x="2543827" y="2302594"/>
                </a:moveTo>
                <a:lnTo>
                  <a:pt x="2560914" y="2304217"/>
                </a:lnTo>
                <a:cubicBezTo>
                  <a:pt x="2593300" y="2304744"/>
                  <a:pt x="2625192" y="2307725"/>
                  <a:pt x="2656376" y="2313282"/>
                </a:cubicBezTo>
                <a:cubicBezTo>
                  <a:pt x="2661952" y="2312863"/>
                  <a:pt x="2667280" y="2313811"/>
                  <a:pt x="2672588" y="2314821"/>
                </a:cubicBezTo>
                <a:lnTo>
                  <a:pt x="2672706" y="2315969"/>
                </a:lnTo>
                <a:cubicBezTo>
                  <a:pt x="3031556" y="2375367"/>
                  <a:pt x="3312595" y="2656144"/>
                  <a:pt x="3362871" y="3009010"/>
                </a:cubicBezTo>
                <a:cubicBezTo>
                  <a:pt x="3363039" y="3009063"/>
                  <a:pt x="3363208" y="3009068"/>
                  <a:pt x="3363377" y="3009073"/>
                </a:cubicBezTo>
                <a:lnTo>
                  <a:pt x="3363917" y="3015763"/>
                </a:lnTo>
                <a:cubicBezTo>
                  <a:pt x="3368974" y="3046007"/>
                  <a:pt x="3371423" y="3076892"/>
                  <a:pt x="3371381" y="3108220"/>
                </a:cubicBezTo>
                <a:cubicBezTo>
                  <a:pt x="3372693" y="3113850"/>
                  <a:pt x="3372752" y="3119519"/>
                  <a:pt x="3372752" y="3125201"/>
                </a:cubicBezTo>
                <a:cubicBezTo>
                  <a:pt x="3372752" y="3129023"/>
                  <a:pt x="3372725" y="3132839"/>
                  <a:pt x="3372159" y="3136641"/>
                </a:cubicBezTo>
                <a:lnTo>
                  <a:pt x="3371660" y="3136608"/>
                </a:lnTo>
                <a:lnTo>
                  <a:pt x="3371634" y="3137103"/>
                </a:lnTo>
                <a:lnTo>
                  <a:pt x="3354515" y="3135477"/>
                </a:lnTo>
                <a:cubicBezTo>
                  <a:pt x="3322141" y="3134950"/>
                  <a:pt x="3290261" y="3131969"/>
                  <a:pt x="3259089" y="3126415"/>
                </a:cubicBezTo>
                <a:cubicBezTo>
                  <a:pt x="3253512" y="3126834"/>
                  <a:pt x="3248183" y="3125886"/>
                  <a:pt x="3242872" y="3124875"/>
                </a:cubicBezTo>
                <a:lnTo>
                  <a:pt x="3242756" y="3123727"/>
                </a:lnTo>
                <a:cubicBezTo>
                  <a:pt x="2883905" y="3064328"/>
                  <a:pt x="2602866" y="2783551"/>
                  <a:pt x="2552590" y="2430686"/>
                </a:cubicBezTo>
                <a:cubicBezTo>
                  <a:pt x="2552423" y="2430633"/>
                  <a:pt x="2552254" y="2430628"/>
                  <a:pt x="2552085" y="2430623"/>
                </a:cubicBezTo>
                <a:lnTo>
                  <a:pt x="2551547" y="2423947"/>
                </a:lnTo>
                <a:cubicBezTo>
                  <a:pt x="2546488" y="2393697"/>
                  <a:pt x="2544037" y="2362806"/>
                  <a:pt x="2544079" y="2331471"/>
                </a:cubicBezTo>
                <a:cubicBezTo>
                  <a:pt x="2542767" y="2325843"/>
                  <a:pt x="2542709" y="2320176"/>
                  <a:pt x="2542709" y="2314495"/>
                </a:cubicBezTo>
                <a:lnTo>
                  <a:pt x="2543303" y="2303055"/>
                </a:lnTo>
                <a:lnTo>
                  <a:pt x="2543801" y="2303088"/>
                </a:lnTo>
                <a:close/>
                <a:moveTo>
                  <a:pt x="2521076" y="2302594"/>
                </a:moveTo>
                <a:lnTo>
                  <a:pt x="2521102" y="2303088"/>
                </a:lnTo>
                <a:lnTo>
                  <a:pt x="2521600" y="2303055"/>
                </a:lnTo>
                <a:lnTo>
                  <a:pt x="2522194" y="2314495"/>
                </a:lnTo>
                <a:cubicBezTo>
                  <a:pt x="2522194" y="2320176"/>
                  <a:pt x="2522135" y="2325843"/>
                  <a:pt x="2520823" y="2331471"/>
                </a:cubicBezTo>
                <a:cubicBezTo>
                  <a:pt x="2520865" y="2362806"/>
                  <a:pt x="2518415" y="2393697"/>
                  <a:pt x="2513356" y="2423947"/>
                </a:cubicBezTo>
                <a:lnTo>
                  <a:pt x="2512818" y="2430623"/>
                </a:lnTo>
                <a:cubicBezTo>
                  <a:pt x="2512648" y="2430628"/>
                  <a:pt x="2512480" y="2430633"/>
                  <a:pt x="2512312" y="2430686"/>
                </a:cubicBezTo>
                <a:cubicBezTo>
                  <a:pt x="2462037" y="2783551"/>
                  <a:pt x="2180998" y="3064328"/>
                  <a:pt x="1822147" y="3123727"/>
                </a:cubicBezTo>
                <a:lnTo>
                  <a:pt x="1822030" y="3124875"/>
                </a:lnTo>
                <a:cubicBezTo>
                  <a:pt x="1816720" y="3125886"/>
                  <a:pt x="1811391" y="3126834"/>
                  <a:pt x="1805814" y="3126415"/>
                </a:cubicBezTo>
                <a:cubicBezTo>
                  <a:pt x="1774642" y="3131969"/>
                  <a:pt x="1742762" y="3134950"/>
                  <a:pt x="1710387" y="3135477"/>
                </a:cubicBezTo>
                <a:lnTo>
                  <a:pt x="1693269" y="3137103"/>
                </a:lnTo>
                <a:lnTo>
                  <a:pt x="1693243" y="3136608"/>
                </a:lnTo>
                <a:lnTo>
                  <a:pt x="1692744" y="3136641"/>
                </a:lnTo>
                <a:cubicBezTo>
                  <a:pt x="1692178" y="3132839"/>
                  <a:pt x="1692151" y="3129023"/>
                  <a:pt x="1692151" y="3125201"/>
                </a:cubicBezTo>
                <a:cubicBezTo>
                  <a:pt x="1692151" y="3119519"/>
                  <a:pt x="1692209" y="3113850"/>
                  <a:pt x="1693521" y="3108220"/>
                </a:cubicBezTo>
                <a:cubicBezTo>
                  <a:pt x="1693479" y="3076892"/>
                  <a:pt x="1695929" y="3046007"/>
                  <a:pt x="1700985" y="3015763"/>
                </a:cubicBezTo>
                <a:lnTo>
                  <a:pt x="1701526" y="3009073"/>
                </a:lnTo>
                <a:cubicBezTo>
                  <a:pt x="1701694" y="3009068"/>
                  <a:pt x="1701864" y="3009063"/>
                  <a:pt x="1702031" y="3009010"/>
                </a:cubicBezTo>
                <a:cubicBezTo>
                  <a:pt x="1752308" y="2656144"/>
                  <a:pt x="2033347" y="2375367"/>
                  <a:pt x="2392197" y="2315969"/>
                </a:cubicBezTo>
                <a:lnTo>
                  <a:pt x="2392314" y="2314821"/>
                </a:lnTo>
                <a:cubicBezTo>
                  <a:pt x="2397623" y="2313811"/>
                  <a:pt x="2402951" y="2312863"/>
                  <a:pt x="2408527" y="2313282"/>
                </a:cubicBezTo>
                <a:cubicBezTo>
                  <a:pt x="2439710" y="2307725"/>
                  <a:pt x="2471603" y="2304744"/>
                  <a:pt x="2503988" y="2304217"/>
                </a:cubicBezTo>
                <a:close/>
                <a:moveTo>
                  <a:pt x="851676" y="2302594"/>
                </a:moveTo>
                <a:lnTo>
                  <a:pt x="868763" y="2304217"/>
                </a:lnTo>
                <a:cubicBezTo>
                  <a:pt x="901149" y="2304744"/>
                  <a:pt x="933041" y="2307725"/>
                  <a:pt x="964225" y="2313282"/>
                </a:cubicBezTo>
                <a:cubicBezTo>
                  <a:pt x="969801" y="2312863"/>
                  <a:pt x="975129" y="2313811"/>
                  <a:pt x="980437" y="2314821"/>
                </a:cubicBezTo>
                <a:lnTo>
                  <a:pt x="980555" y="2315969"/>
                </a:lnTo>
                <a:cubicBezTo>
                  <a:pt x="1339405" y="2375367"/>
                  <a:pt x="1620444" y="2656144"/>
                  <a:pt x="1670720" y="3009010"/>
                </a:cubicBezTo>
                <a:cubicBezTo>
                  <a:pt x="1670888" y="3009063"/>
                  <a:pt x="1671057" y="3009068"/>
                  <a:pt x="1671226" y="3009073"/>
                </a:cubicBezTo>
                <a:lnTo>
                  <a:pt x="1671766" y="3015763"/>
                </a:lnTo>
                <a:cubicBezTo>
                  <a:pt x="1676823" y="3046007"/>
                  <a:pt x="1679272" y="3076892"/>
                  <a:pt x="1679230" y="3108220"/>
                </a:cubicBezTo>
                <a:cubicBezTo>
                  <a:pt x="1680542" y="3113850"/>
                  <a:pt x="1680601" y="3119519"/>
                  <a:pt x="1680601" y="3125201"/>
                </a:cubicBezTo>
                <a:cubicBezTo>
                  <a:pt x="1680601" y="3129023"/>
                  <a:pt x="1680574" y="3132839"/>
                  <a:pt x="1680008" y="3136641"/>
                </a:cubicBezTo>
                <a:lnTo>
                  <a:pt x="1679509" y="3136608"/>
                </a:lnTo>
                <a:lnTo>
                  <a:pt x="1679483" y="3137103"/>
                </a:lnTo>
                <a:lnTo>
                  <a:pt x="1662364" y="3135477"/>
                </a:lnTo>
                <a:cubicBezTo>
                  <a:pt x="1629990" y="3134950"/>
                  <a:pt x="1598110" y="3131969"/>
                  <a:pt x="1566938" y="3126415"/>
                </a:cubicBezTo>
                <a:cubicBezTo>
                  <a:pt x="1561361" y="3126834"/>
                  <a:pt x="1556032" y="3125886"/>
                  <a:pt x="1550721" y="3124875"/>
                </a:cubicBezTo>
                <a:lnTo>
                  <a:pt x="1550605" y="3123727"/>
                </a:lnTo>
                <a:cubicBezTo>
                  <a:pt x="1191754" y="3064328"/>
                  <a:pt x="910715" y="2783551"/>
                  <a:pt x="860439" y="2430686"/>
                </a:cubicBezTo>
                <a:cubicBezTo>
                  <a:pt x="860272" y="2430633"/>
                  <a:pt x="860103" y="2430628"/>
                  <a:pt x="859934" y="2430623"/>
                </a:cubicBezTo>
                <a:lnTo>
                  <a:pt x="859396" y="2423947"/>
                </a:lnTo>
                <a:cubicBezTo>
                  <a:pt x="854337" y="2393697"/>
                  <a:pt x="851886" y="2362806"/>
                  <a:pt x="851928" y="2331471"/>
                </a:cubicBezTo>
                <a:cubicBezTo>
                  <a:pt x="850616" y="2325843"/>
                  <a:pt x="850558" y="2320176"/>
                  <a:pt x="850558" y="2314495"/>
                </a:cubicBezTo>
                <a:lnTo>
                  <a:pt x="851152" y="2303055"/>
                </a:lnTo>
                <a:lnTo>
                  <a:pt x="851650" y="2303088"/>
                </a:lnTo>
                <a:close/>
                <a:moveTo>
                  <a:pt x="828925" y="2302594"/>
                </a:moveTo>
                <a:lnTo>
                  <a:pt x="828951" y="2303088"/>
                </a:lnTo>
                <a:lnTo>
                  <a:pt x="829449" y="2303055"/>
                </a:lnTo>
                <a:lnTo>
                  <a:pt x="830043" y="2314495"/>
                </a:lnTo>
                <a:cubicBezTo>
                  <a:pt x="830043" y="2320176"/>
                  <a:pt x="829984" y="2325843"/>
                  <a:pt x="828672" y="2331471"/>
                </a:cubicBezTo>
                <a:cubicBezTo>
                  <a:pt x="828714" y="2362806"/>
                  <a:pt x="826264" y="2393697"/>
                  <a:pt x="821205" y="2423947"/>
                </a:cubicBezTo>
                <a:lnTo>
                  <a:pt x="820667" y="2430623"/>
                </a:lnTo>
                <a:cubicBezTo>
                  <a:pt x="820497" y="2430628"/>
                  <a:pt x="820329" y="2430633"/>
                  <a:pt x="820161" y="2430686"/>
                </a:cubicBezTo>
                <a:cubicBezTo>
                  <a:pt x="769886" y="2783551"/>
                  <a:pt x="488847" y="3064328"/>
                  <a:pt x="129995" y="3123727"/>
                </a:cubicBezTo>
                <a:lnTo>
                  <a:pt x="129879" y="3124875"/>
                </a:lnTo>
                <a:cubicBezTo>
                  <a:pt x="124569" y="3125886"/>
                  <a:pt x="119240" y="3126834"/>
                  <a:pt x="113663" y="3126415"/>
                </a:cubicBezTo>
                <a:cubicBezTo>
                  <a:pt x="82491" y="3131969"/>
                  <a:pt x="50611" y="3134950"/>
                  <a:pt x="18236" y="3135477"/>
                </a:cubicBezTo>
                <a:lnTo>
                  <a:pt x="1118" y="3137103"/>
                </a:lnTo>
                <a:lnTo>
                  <a:pt x="1092" y="3136608"/>
                </a:lnTo>
                <a:lnTo>
                  <a:pt x="593" y="3136641"/>
                </a:lnTo>
                <a:cubicBezTo>
                  <a:pt x="27" y="3132839"/>
                  <a:pt x="0" y="3129023"/>
                  <a:pt x="0" y="3125201"/>
                </a:cubicBezTo>
                <a:cubicBezTo>
                  <a:pt x="0" y="3119519"/>
                  <a:pt x="58" y="3113850"/>
                  <a:pt x="1370" y="3108220"/>
                </a:cubicBezTo>
                <a:cubicBezTo>
                  <a:pt x="1328" y="3076892"/>
                  <a:pt x="3778" y="3046007"/>
                  <a:pt x="8835" y="3015763"/>
                </a:cubicBezTo>
                <a:lnTo>
                  <a:pt x="9375" y="3009073"/>
                </a:lnTo>
                <a:cubicBezTo>
                  <a:pt x="9543" y="3009068"/>
                  <a:pt x="9713" y="3009063"/>
                  <a:pt x="9880" y="3009010"/>
                </a:cubicBezTo>
                <a:cubicBezTo>
                  <a:pt x="60157" y="2656144"/>
                  <a:pt x="341196" y="2375367"/>
                  <a:pt x="700046" y="2315969"/>
                </a:cubicBezTo>
                <a:lnTo>
                  <a:pt x="700163" y="2314821"/>
                </a:lnTo>
                <a:cubicBezTo>
                  <a:pt x="705472" y="2313811"/>
                  <a:pt x="710800" y="2312863"/>
                  <a:pt x="716376" y="2313282"/>
                </a:cubicBezTo>
                <a:cubicBezTo>
                  <a:pt x="747559" y="2307725"/>
                  <a:pt x="779452" y="2304744"/>
                  <a:pt x="811837" y="2304217"/>
                </a:cubicBezTo>
                <a:close/>
                <a:moveTo>
                  <a:pt x="8305836" y="1608087"/>
                </a:moveTo>
                <a:cubicBezTo>
                  <a:pt x="8030646" y="1666766"/>
                  <a:pt x="7815802" y="1879876"/>
                  <a:pt x="7762527" y="2148655"/>
                </a:cubicBezTo>
                <a:cubicBezTo>
                  <a:pt x="8037717" y="2089976"/>
                  <a:pt x="8252560" y="1876866"/>
                  <a:pt x="8305836" y="1608087"/>
                </a:cubicBezTo>
                <a:close/>
                <a:moveTo>
                  <a:pt x="6911971" y="1608087"/>
                </a:moveTo>
                <a:cubicBezTo>
                  <a:pt x="6965247" y="1876866"/>
                  <a:pt x="7180090" y="2089976"/>
                  <a:pt x="7455280" y="2148655"/>
                </a:cubicBezTo>
                <a:cubicBezTo>
                  <a:pt x="7402005" y="1879876"/>
                  <a:pt x="7187161" y="1666766"/>
                  <a:pt x="6911971" y="1608087"/>
                </a:cubicBezTo>
                <a:close/>
                <a:moveTo>
                  <a:pt x="6613685" y="1608087"/>
                </a:moveTo>
                <a:cubicBezTo>
                  <a:pt x="6338495" y="1666766"/>
                  <a:pt x="6123651" y="1879876"/>
                  <a:pt x="6070376" y="2148655"/>
                </a:cubicBezTo>
                <a:cubicBezTo>
                  <a:pt x="6345566" y="2089976"/>
                  <a:pt x="6560409" y="1876866"/>
                  <a:pt x="6613685" y="1608087"/>
                </a:cubicBezTo>
                <a:close/>
                <a:moveTo>
                  <a:pt x="5219820" y="1608087"/>
                </a:moveTo>
                <a:cubicBezTo>
                  <a:pt x="5273096" y="1876866"/>
                  <a:pt x="5487939" y="2089976"/>
                  <a:pt x="5763129" y="2148655"/>
                </a:cubicBezTo>
                <a:cubicBezTo>
                  <a:pt x="5709854" y="1879876"/>
                  <a:pt x="5495010" y="1666766"/>
                  <a:pt x="5219820" y="1608087"/>
                </a:cubicBezTo>
                <a:close/>
                <a:moveTo>
                  <a:pt x="4921534" y="1608087"/>
                </a:moveTo>
                <a:cubicBezTo>
                  <a:pt x="4646344" y="1666766"/>
                  <a:pt x="4431500" y="1879876"/>
                  <a:pt x="4378225" y="2148655"/>
                </a:cubicBezTo>
                <a:cubicBezTo>
                  <a:pt x="4653415" y="2089976"/>
                  <a:pt x="4868259" y="1876866"/>
                  <a:pt x="4921534" y="1608087"/>
                </a:cubicBezTo>
                <a:close/>
                <a:moveTo>
                  <a:pt x="3527669" y="1608087"/>
                </a:moveTo>
                <a:cubicBezTo>
                  <a:pt x="3580945" y="1876866"/>
                  <a:pt x="3795788" y="2089976"/>
                  <a:pt x="4070978" y="2148655"/>
                </a:cubicBezTo>
                <a:cubicBezTo>
                  <a:pt x="4017703" y="1879876"/>
                  <a:pt x="3802859" y="1666766"/>
                  <a:pt x="3527669" y="1608087"/>
                </a:cubicBezTo>
                <a:close/>
                <a:moveTo>
                  <a:pt x="3229383" y="1608087"/>
                </a:moveTo>
                <a:cubicBezTo>
                  <a:pt x="2954193" y="1666766"/>
                  <a:pt x="2739349" y="1879876"/>
                  <a:pt x="2686074" y="2148655"/>
                </a:cubicBezTo>
                <a:cubicBezTo>
                  <a:pt x="2961264" y="2089976"/>
                  <a:pt x="3176107" y="1876866"/>
                  <a:pt x="3229383" y="1608087"/>
                </a:cubicBezTo>
                <a:close/>
                <a:moveTo>
                  <a:pt x="1835518" y="1608087"/>
                </a:moveTo>
                <a:cubicBezTo>
                  <a:pt x="1888794" y="1876866"/>
                  <a:pt x="2103637" y="2089976"/>
                  <a:pt x="2378827" y="2148655"/>
                </a:cubicBezTo>
                <a:cubicBezTo>
                  <a:pt x="2325552" y="1879876"/>
                  <a:pt x="2110708" y="1666766"/>
                  <a:pt x="1835518" y="1608087"/>
                </a:cubicBezTo>
                <a:close/>
                <a:moveTo>
                  <a:pt x="1537232" y="1608087"/>
                </a:moveTo>
                <a:cubicBezTo>
                  <a:pt x="1262042" y="1666766"/>
                  <a:pt x="1047198" y="1879876"/>
                  <a:pt x="993923" y="2148655"/>
                </a:cubicBezTo>
                <a:cubicBezTo>
                  <a:pt x="1269113" y="2089976"/>
                  <a:pt x="1483956" y="1876866"/>
                  <a:pt x="1537232" y="1608087"/>
                </a:cubicBezTo>
                <a:close/>
                <a:moveTo>
                  <a:pt x="143367" y="1608087"/>
                </a:moveTo>
                <a:cubicBezTo>
                  <a:pt x="196643" y="1876866"/>
                  <a:pt x="411486" y="2089976"/>
                  <a:pt x="686676" y="2148655"/>
                </a:cubicBezTo>
                <a:cubicBezTo>
                  <a:pt x="633401" y="1879876"/>
                  <a:pt x="418557" y="1666766"/>
                  <a:pt x="143367" y="1608087"/>
                </a:cubicBezTo>
                <a:close/>
                <a:moveTo>
                  <a:pt x="8461873" y="1464394"/>
                </a:moveTo>
                <a:lnTo>
                  <a:pt x="8478960" y="1466004"/>
                </a:lnTo>
                <a:cubicBezTo>
                  <a:pt x="8511346" y="1466527"/>
                  <a:pt x="8543239" y="1469485"/>
                  <a:pt x="8574422" y="1474998"/>
                </a:cubicBezTo>
                <a:cubicBezTo>
                  <a:pt x="8579998" y="1474582"/>
                  <a:pt x="8585326" y="1475523"/>
                  <a:pt x="8590635" y="1476525"/>
                </a:cubicBezTo>
                <a:lnTo>
                  <a:pt x="8590752" y="1477664"/>
                </a:lnTo>
                <a:cubicBezTo>
                  <a:pt x="8815033" y="1514497"/>
                  <a:pt x="9008920" y="1637126"/>
                  <a:pt x="9135069" y="1809390"/>
                </a:cubicBezTo>
                <a:lnTo>
                  <a:pt x="9139239" y="1816149"/>
                </a:lnTo>
                <a:lnTo>
                  <a:pt x="9139239" y="2119309"/>
                </a:lnTo>
                <a:lnTo>
                  <a:pt x="9120077" y="2050665"/>
                </a:lnTo>
                <a:cubicBezTo>
                  <a:pt x="9039502" y="1829012"/>
                  <a:pt x="8844913" y="1659431"/>
                  <a:pt x="8604122" y="1608087"/>
                </a:cubicBezTo>
                <a:cubicBezTo>
                  <a:pt x="8650738" y="1843269"/>
                  <a:pt x="8821055" y="2035829"/>
                  <a:pt x="9047261" y="2119605"/>
                </a:cubicBezTo>
                <a:lnTo>
                  <a:pt x="9139239" y="2146279"/>
                </a:lnTo>
                <a:lnTo>
                  <a:pt x="9139239" y="2273778"/>
                </a:lnTo>
                <a:lnTo>
                  <a:pt x="9030179" y="2246972"/>
                </a:lnTo>
                <a:cubicBezTo>
                  <a:pt x="8735297" y="2149386"/>
                  <a:pt x="8514628" y="1897812"/>
                  <a:pt x="8470637" y="1591480"/>
                </a:cubicBezTo>
                <a:cubicBezTo>
                  <a:pt x="8470469" y="1591427"/>
                  <a:pt x="8470301" y="1591423"/>
                  <a:pt x="8470131" y="1591418"/>
                </a:cubicBezTo>
                <a:lnTo>
                  <a:pt x="8469593" y="1584794"/>
                </a:lnTo>
                <a:cubicBezTo>
                  <a:pt x="8464534" y="1554782"/>
                  <a:pt x="8462083" y="1524133"/>
                  <a:pt x="8462126" y="1493044"/>
                </a:cubicBezTo>
                <a:cubicBezTo>
                  <a:pt x="8460814" y="1487460"/>
                  <a:pt x="8460755" y="1481838"/>
                  <a:pt x="8460755" y="1476202"/>
                </a:cubicBezTo>
                <a:lnTo>
                  <a:pt x="8461349" y="1464852"/>
                </a:lnTo>
                <a:lnTo>
                  <a:pt x="8461847" y="1464884"/>
                </a:lnTo>
                <a:close/>
                <a:moveTo>
                  <a:pt x="8448085" y="1464394"/>
                </a:moveTo>
                <a:lnTo>
                  <a:pt x="8448111" y="1464884"/>
                </a:lnTo>
                <a:lnTo>
                  <a:pt x="8448609" y="1464852"/>
                </a:lnTo>
                <a:lnTo>
                  <a:pt x="8449203" y="1476202"/>
                </a:lnTo>
                <a:cubicBezTo>
                  <a:pt x="8449203" y="1481838"/>
                  <a:pt x="8449144" y="1487460"/>
                  <a:pt x="8447832" y="1493044"/>
                </a:cubicBezTo>
                <a:cubicBezTo>
                  <a:pt x="8447875" y="1524133"/>
                  <a:pt x="8445424" y="1554782"/>
                  <a:pt x="8440365" y="1584794"/>
                </a:cubicBezTo>
                <a:lnTo>
                  <a:pt x="8439827" y="1591418"/>
                </a:lnTo>
                <a:cubicBezTo>
                  <a:pt x="8439657" y="1591423"/>
                  <a:pt x="8439489" y="1591427"/>
                  <a:pt x="8439321" y="1591480"/>
                </a:cubicBezTo>
                <a:cubicBezTo>
                  <a:pt x="8389046" y="1941574"/>
                  <a:pt x="8108007" y="2220146"/>
                  <a:pt x="7749156" y="2279078"/>
                </a:cubicBezTo>
                <a:lnTo>
                  <a:pt x="7749040" y="2280217"/>
                </a:lnTo>
                <a:cubicBezTo>
                  <a:pt x="7743729" y="2281220"/>
                  <a:pt x="7738400" y="2282161"/>
                  <a:pt x="7732823" y="2281745"/>
                </a:cubicBezTo>
                <a:cubicBezTo>
                  <a:pt x="7701651" y="2287255"/>
                  <a:pt x="7669771" y="2290213"/>
                  <a:pt x="7637396" y="2290736"/>
                </a:cubicBezTo>
                <a:lnTo>
                  <a:pt x="7620278" y="2292349"/>
                </a:lnTo>
                <a:lnTo>
                  <a:pt x="7620252" y="2291858"/>
                </a:lnTo>
                <a:lnTo>
                  <a:pt x="7619753" y="2291891"/>
                </a:lnTo>
                <a:cubicBezTo>
                  <a:pt x="7619187" y="2288119"/>
                  <a:pt x="7619160" y="2284333"/>
                  <a:pt x="7619160" y="2280541"/>
                </a:cubicBezTo>
                <a:cubicBezTo>
                  <a:pt x="7619160" y="2274903"/>
                  <a:pt x="7619219" y="2269279"/>
                  <a:pt x="7620531" y="2263693"/>
                </a:cubicBezTo>
                <a:cubicBezTo>
                  <a:pt x="7620488" y="2232611"/>
                  <a:pt x="7622938" y="2201969"/>
                  <a:pt x="7627995" y="2171962"/>
                </a:cubicBezTo>
                <a:lnTo>
                  <a:pt x="7628535" y="2165325"/>
                </a:lnTo>
                <a:cubicBezTo>
                  <a:pt x="7628704" y="2165320"/>
                  <a:pt x="7628873" y="2165315"/>
                  <a:pt x="7629040" y="2165262"/>
                </a:cubicBezTo>
                <a:cubicBezTo>
                  <a:pt x="7679317" y="1815167"/>
                  <a:pt x="7960356" y="1536596"/>
                  <a:pt x="8319206" y="1477664"/>
                </a:cubicBezTo>
                <a:lnTo>
                  <a:pt x="8319323" y="1476525"/>
                </a:lnTo>
                <a:cubicBezTo>
                  <a:pt x="8324632" y="1475523"/>
                  <a:pt x="8329960" y="1474582"/>
                  <a:pt x="8335536" y="1474998"/>
                </a:cubicBezTo>
                <a:cubicBezTo>
                  <a:pt x="8366719" y="1469485"/>
                  <a:pt x="8398612" y="1466527"/>
                  <a:pt x="8430998" y="1466004"/>
                </a:cubicBezTo>
                <a:close/>
                <a:moveTo>
                  <a:pt x="6769722" y="1464394"/>
                </a:moveTo>
                <a:lnTo>
                  <a:pt x="6786810" y="1466004"/>
                </a:lnTo>
                <a:cubicBezTo>
                  <a:pt x="6819195" y="1466527"/>
                  <a:pt x="6851088" y="1469485"/>
                  <a:pt x="6882271" y="1474998"/>
                </a:cubicBezTo>
                <a:cubicBezTo>
                  <a:pt x="6887847" y="1474582"/>
                  <a:pt x="6893175" y="1475523"/>
                  <a:pt x="6898484" y="1476525"/>
                </a:cubicBezTo>
                <a:lnTo>
                  <a:pt x="6898601" y="1477664"/>
                </a:lnTo>
                <a:cubicBezTo>
                  <a:pt x="7257451" y="1536596"/>
                  <a:pt x="7538490" y="1815167"/>
                  <a:pt x="7588766" y="2165262"/>
                </a:cubicBezTo>
                <a:cubicBezTo>
                  <a:pt x="7588934" y="2165315"/>
                  <a:pt x="7589103" y="2165320"/>
                  <a:pt x="7589272" y="2165325"/>
                </a:cubicBezTo>
                <a:lnTo>
                  <a:pt x="7589812" y="2171962"/>
                </a:lnTo>
                <a:cubicBezTo>
                  <a:pt x="7594869" y="2201969"/>
                  <a:pt x="7597319" y="2232611"/>
                  <a:pt x="7597276" y="2263693"/>
                </a:cubicBezTo>
                <a:cubicBezTo>
                  <a:pt x="7598588" y="2269279"/>
                  <a:pt x="7598647" y="2274903"/>
                  <a:pt x="7598647" y="2280541"/>
                </a:cubicBezTo>
                <a:cubicBezTo>
                  <a:pt x="7598647" y="2284333"/>
                  <a:pt x="7598620" y="2288119"/>
                  <a:pt x="7598054" y="2291891"/>
                </a:cubicBezTo>
                <a:lnTo>
                  <a:pt x="7597555" y="2291858"/>
                </a:lnTo>
                <a:lnTo>
                  <a:pt x="7597529" y="2292349"/>
                </a:lnTo>
                <a:lnTo>
                  <a:pt x="7580411" y="2290736"/>
                </a:lnTo>
                <a:cubicBezTo>
                  <a:pt x="7548036" y="2290213"/>
                  <a:pt x="7516156" y="2287255"/>
                  <a:pt x="7484984" y="2281745"/>
                </a:cubicBezTo>
                <a:cubicBezTo>
                  <a:pt x="7479407" y="2282161"/>
                  <a:pt x="7474078" y="2281220"/>
                  <a:pt x="7468767" y="2280217"/>
                </a:cubicBezTo>
                <a:lnTo>
                  <a:pt x="7468651" y="2279078"/>
                </a:lnTo>
                <a:cubicBezTo>
                  <a:pt x="7109800" y="2220146"/>
                  <a:pt x="6828761" y="1941574"/>
                  <a:pt x="6778486" y="1591480"/>
                </a:cubicBezTo>
                <a:cubicBezTo>
                  <a:pt x="6778318" y="1591427"/>
                  <a:pt x="6778150" y="1591423"/>
                  <a:pt x="6777980" y="1591418"/>
                </a:cubicBezTo>
                <a:lnTo>
                  <a:pt x="6777442" y="1584794"/>
                </a:lnTo>
                <a:cubicBezTo>
                  <a:pt x="6772383" y="1554782"/>
                  <a:pt x="6769933" y="1524133"/>
                  <a:pt x="6769975" y="1493044"/>
                </a:cubicBezTo>
                <a:cubicBezTo>
                  <a:pt x="6768663" y="1487460"/>
                  <a:pt x="6768604" y="1481838"/>
                  <a:pt x="6768604" y="1476202"/>
                </a:cubicBezTo>
                <a:lnTo>
                  <a:pt x="6769198" y="1464852"/>
                </a:lnTo>
                <a:lnTo>
                  <a:pt x="6769696" y="1464884"/>
                </a:lnTo>
                <a:close/>
                <a:moveTo>
                  <a:pt x="6755934" y="1464394"/>
                </a:moveTo>
                <a:lnTo>
                  <a:pt x="6755960" y="1464884"/>
                </a:lnTo>
                <a:lnTo>
                  <a:pt x="6756458" y="1464852"/>
                </a:lnTo>
                <a:lnTo>
                  <a:pt x="6757052" y="1476202"/>
                </a:lnTo>
                <a:cubicBezTo>
                  <a:pt x="6757052" y="1481838"/>
                  <a:pt x="6756994" y="1487460"/>
                  <a:pt x="6755682" y="1493044"/>
                </a:cubicBezTo>
                <a:cubicBezTo>
                  <a:pt x="6755724" y="1524133"/>
                  <a:pt x="6753273" y="1554782"/>
                  <a:pt x="6748215" y="1584794"/>
                </a:cubicBezTo>
                <a:lnTo>
                  <a:pt x="6747676" y="1591418"/>
                </a:lnTo>
                <a:cubicBezTo>
                  <a:pt x="6747507" y="1591423"/>
                  <a:pt x="6747338" y="1591427"/>
                  <a:pt x="6747171" y="1591480"/>
                </a:cubicBezTo>
                <a:cubicBezTo>
                  <a:pt x="6696895" y="1941574"/>
                  <a:pt x="6415856" y="2220146"/>
                  <a:pt x="6057005" y="2279078"/>
                </a:cubicBezTo>
                <a:lnTo>
                  <a:pt x="6056889" y="2280217"/>
                </a:lnTo>
                <a:cubicBezTo>
                  <a:pt x="6051578" y="2281220"/>
                  <a:pt x="6046249" y="2282161"/>
                  <a:pt x="6040672" y="2281745"/>
                </a:cubicBezTo>
                <a:cubicBezTo>
                  <a:pt x="6009500" y="2287255"/>
                  <a:pt x="5977620" y="2290213"/>
                  <a:pt x="5945246" y="2290736"/>
                </a:cubicBezTo>
                <a:lnTo>
                  <a:pt x="5928127" y="2292349"/>
                </a:lnTo>
                <a:lnTo>
                  <a:pt x="5928101" y="2291858"/>
                </a:lnTo>
                <a:lnTo>
                  <a:pt x="5927602" y="2291891"/>
                </a:lnTo>
                <a:cubicBezTo>
                  <a:pt x="5927036" y="2288119"/>
                  <a:pt x="5927009" y="2284333"/>
                  <a:pt x="5927009" y="2280541"/>
                </a:cubicBezTo>
                <a:cubicBezTo>
                  <a:pt x="5927009" y="2274903"/>
                  <a:pt x="5927068" y="2269279"/>
                  <a:pt x="5928380" y="2263693"/>
                </a:cubicBezTo>
                <a:cubicBezTo>
                  <a:pt x="5928338" y="2232611"/>
                  <a:pt x="5930787" y="2201969"/>
                  <a:pt x="5935844" y="2171962"/>
                </a:cubicBezTo>
                <a:lnTo>
                  <a:pt x="5936384" y="2165325"/>
                </a:lnTo>
                <a:cubicBezTo>
                  <a:pt x="5936553" y="2165320"/>
                  <a:pt x="5936722" y="2165315"/>
                  <a:pt x="5936890" y="2165262"/>
                </a:cubicBezTo>
                <a:cubicBezTo>
                  <a:pt x="5987166" y="1815167"/>
                  <a:pt x="6268205" y="1536596"/>
                  <a:pt x="6627056" y="1477664"/>
                </a:cubicBezTo>
                <a:lnTo>
                  <a:pt x="6627173" y="1476525"/>
                </a:lnTo>
                <a:cubicBezTo>
                  <a:pt x="6632481" y="1475523"/>
                  <a:pt x="6637809" y="1474582"/>
                  <a:pt x="6643385" y="1474998"/>
                </a:cubicBezTo>
                <a:cubicBezTo>
                  <a:pt x="6674569" y="1469485"/>
                  <a:pt x="6706461" y="1466527"/>
                  <a:pt x="6738847" y="1466004"/>
                </a:cubicBezTo>
                <a:close/>
                <a:moveTo>
                  <a:pt x="5077571" y="1464394"/>
                </a:moveTo>
                <a:lnTo>
                  <a:pt x="5094659" y="1466004"/>
                </a:lnTo>
                <a:cubicBezTo>
                  <a:pt x="5127044" y="1466527"/>
                  <a:pt x="5158937" y="1469485"/>
                  <a:pt x="5190120" y="1474998"/>
                </a:cubicBezTo>
                <a:cubicBezTo>
                  <a:pt x="5195696" y="1474582"/>
                  <a:pt x="5201024" y="1475523"/>
                  <a:pt x="5206334" y="1476525"/>
                </a:cubicBezTo>
                <a:lnTo>
                  <a:pt x="5206450" y="1477664"/>
                </a:lnTo>
                <a:cubicBezTo>
                  <a:pt x="5565300" y="1536596"/>
                  <a:pt x="5846339" y="1815167"/>
                  <a:pt x="5896616" y="2165262"/>
                </a:cubicBezTo>
                <a:cubicBezTo>
                  <a:pt x="5896783" y="2165315"/>
                  <a:pt x="5896953" y="2165320"/>
                  <a:pt x="5897121" y="2165325"/>
                </a:cubicBezTo>
                <a:lnTo>
                  <a:pt x="5897662" y="2171962"/>
                </a:lnTo>
                <a:cubicBezTo>
                  <a:pt x="5902718" y="2201969"/>
                  <a:pt x="5905168" y="2232611"/>
                  <a:pt x="5905126" y="2263693"/>
                </a:cubicBezTo>
                <a:cubicBezTo>
                  <a:pt x="5906438" y="2269279"/>
                  <a:pt x="5906496" y="2274903"/>
                  <a:pt x="5906496" y="2280541"/>
                </a:cubicBezTo>
                <a:cubicBezTo>
                  <a:pt x="5906496" y="2284333"/>
                  <a:pt x="5906469" y="2288119"/>
                  <a:pt x="5905903" y="2291891"/>
                </a:cubicBezTo>
                <a:lnTo>
                  <a:pt x="5905404" y="2291858"/>
                </a:lnTo>
                <a:lnTo>
                  <a:pt x="5905378" y="2292349"/>
                </a:lnTo>
                <a:lnTo>
                  <a:pt x="5888260" y="2290736"/>
                </a:lnTo>
                <a:cubicBezTo>
                  <a:pt x="5855886" y="2290213"/>
                  <a:pt x="5824005" y="2287255"/>
                  <a:pt x="5792833" y="2281745"/>
                </a:cubicBezTo>
                <a:cubicBezTo>
                  <a:pt x="5787256" y="2282161"/>
                  <a:pt x="5781927" y="2281220"/>
                  <a:pt x="5776617" y="2280217"/>
                </a:cubicBezTo>
                <a:lnTo>
                  <a:pt x="5776501" y="2279078"/>
                </a:lnTo>
                <a:cubicBezTo>
                  <a:pt x="5417649" y="2220146"/>
                  <a:pt x="5136610" y="1941574"/>
                  <a:pt x="5086335" y="1591480"/>
                </a:cubicBezTo>
                <a:cubicBezTo>
                  <a:pt x="5086167" y="1591427"/>
                  <a:pt x="5085999" y="1591423"/>
                  <a:pt x="5085830" y="1591418"/>
                </a:cubicBezTo>
                <a:lnTo>
                  <a:pt x="5085291" y="1584794"/>
                </a:lnTo>
                <a:cubicBezTo>
                  <a:pt x="5080233" y="1554782"/>
                  <a:pt x="5077782" y="1524133"/>
                  <a:pt x="5077824" y="1493044"/>
                </a:cubicBezTo>
                <a:cubicBezTo>
                  <a:pt x="5076512" y="1487460"/>
                  <a:pt x="5076453" y="1481838"/>
                  <a:pt x="5076453" y="1476202"/>
                </a:cubicBezTo>
                <a:lnTo>
                  <a:pt x="5077047" y="1464852"/>
                </a:lnTo>
                <a:lnTo>
                  <a:pt x="5077545" y="1464884"/>
                </a:lnTo>
                <a:close/>
                <a:moveTo>
                  <a:pt x="5063783" y="1464394"/>
                </a:moveTo>
                <a:lnTo>
                  <a:pt x="5063809" y="1464884"/>
                </a:lnTo>
                <a:lnTo>
                  <a:pt x="5064307" y="1464852"/>
                </a:lnTo>
                <a:lnTo>
                  <a:pt x="5064902" y="1476202"/>
                </a:lnTo>
                <a:cubicBezTo>
                  <a:pt x="5064902" y="1481838"/>
                  <a:pt x="5064842" y="1487460"/>
                  <a:pt x="5063530" y="1493044"/>
                </a:cubicBezTo>
                <a:cubicBezTo>
                  <a:pt x="5063572" y="1524133"/>
                  <a:pt x="5061122" y="1554782"/>
                  <a:pt x="5056063" y="1584794"/>
                </a:cubicBezTo>
                <a:lnTo>
                  <a:pt x="5055525" y="1591418"/>
                </a:lnTo>
                <a:cubicBezTo>
                  <a:pt x="5055355" y="1591423"/>
                  <a:pt x="5055187" y="1591427"/>
                  <a:pt x="5055019" y="1591480"/>
                </a:cubicBezTo>
                <a:cubicBezTo>
                  <a:pt x="5004744" y="1941574"/>
                  <a:pt x="4723705" y="2220146"/>
                  <a:pt x="4364853" y="2279078"/>
                </a:cubicBezTo>
                <a:lnTo>
                  <a:pt x="4364737" y="2280217"/>
                </a:lnTo>
                <a:cubicBezTo>
                  <a:pt x="4359427" y="2281220"/>
                  <a:pt x="4354098" y="2282161"/>
                  <a:pt x="4348521" y="2281745"/>
                </a:cubicBezTo>
                <a:cubicBezTo>
                  <a:pt x="4317350" y="2287255"/>
                  <a:pt x="4285468" y="2290213"/>
                  <a:pt x="4253094" y="2290736"/>
                </a:cubicBezTo>
                <a:lnTo>
                  <a:pt x="4235976" y="2292349"/>
                </a:lnTo>
                <a:lnTo>
                  <a:pt x="4235950" y="2291858"/>
                </a:lnTo>
                <a:lnTo>
                  <a:pt x="4235451" y="2291891"/>
                </a:lnTo>
                <a:cubicBezTo>
                  <a:pt x="4234885" y="2288119"/>
                  <a:pt x="4234858" y="2284333"/>
                  <a:pt x="4234858" y="2280541"/>
                </a:cubicBezTo>
                <a:cubicBezTo>
                  <a:pt x="4234858" y="2274903"/>
                  <a:pt x="4234916" y="2269279"/>
                  <a:pt x="4236228" y="2263693"/>
                </a:cubicBezTo>
                <a:cubicBezTo>
                  <a:pt x="4236186" y="2232611"/>
                  <a:pt x="4238636" y="2201969"/>
                  <a:pt x="4243692" y="2171962"/>
                </a:cubicBezTo>
                <a:lnTo>
                  <a:pt x="4244233" y="2165325"/>
                </a:lnTo>
                <a:cubicBezTo>
                  <a:pt x="4244401" y="2165320"/>
                  <a:pt x="4244571" y="2165315"/>
                  <a:pt x="4244738" y="2165262"/>
                </a:cubicBezTo>
                <a:cubicBezTo>
                  <a:pt x="4295015" y="1815167"/>
                  <a:pt x="4576054" y="1536596"/>
                  <a:pt x="4934904" y="1477664"/>
                </a:cubicBezTo>
                <a:lnTo>
                  <a:pt x="4935021" y="1476525"/>
                </a:lnTo>
                <a:cubicBezTo>
                  <a:pt x="4940330" y="1475523"/>
                  <a:pt x="4945658" y="1474582"/>
                  <a:pt x="4951234" y="1474998"/>
                </a:cubicBezTo>
                <a:cubicBezTo>
                  <a:pt x="4982417" y="1469485"/>
                  <a:pt x="5014310" y="1466527"/>
                  <a:pt x="5046695" y="1466004"/>
                </a:cubicBezTo>
                <a:close/>
                <a:moveTo>
                  <a:pt x="3385420" y="1464394"/>
                </a:moveTo>
                <a:lnTo>
                  <a:pt x="3402507" y="1466004"/>
                </a:lnTo>
                <a:cubicBezTo>
                  <a:pt x="3434893" y="1466527"/>
                  <a:pt x="3466785" y="1469485"/>
                  <a:pt x="3497969" y="1474998"/>
                </a:cubicBezTo>
                <a:cubicBezTo>
                  <a:pt x="3503545" y="1474582"/>
                  <a:pt x="3508873" y="1475523"/>
                  <a:pt x="3514181" y="1476525"/>
                </a:cubicBezTo>
                <a:lnTo>
                  <a:pt x="3514298" y="1477664"/>
                </a:lnTo>
                <a:cubicBezTo>
                  <a:pt x="3873149" y="1536596"/>
                  <a:pt x="4154188" y="1815167"/>
                  <a:pt x="4204464" y="2165262"/>
                </a:cubicBezTo>
                <a:cubicBezTo>
                  <a:pt x="4204632" y="2165315"/>
                  <a:pt x="4204801" y="2165320"/>
                  <a:pt x="4204970" y="2165325"/>
                </a:cubicBezTo>
                <a:lnTo>
                  <a:pt x="4205510" y="2171962"/>
                </a:lnTo>
                <a:cubicBezTo>
                  <a:pt x="4210567" y="2201969"/>
                  <a:pt x="4213016" y="2232611"/>
                  <a:pt x="4212974" y="2263693"/>
                </a:cubicBezTo>
                <a:cubicBezTo>
                  <a:pt x="4214286" y="2269279"/>
                  <a:pt x="4214345" y="2274903"/>
                  <a:pt x="4214345" y="2280541"/>
                </a:cubicBezTo>
                <a:cubicBezTo>
                  <a:pt x="4214345" y="2284333"/>
                  <a:pt x="4214318" y="2288119"/>
                  <a:pt x="4213752" y="2291891"/>
                </a:cubicBezTo>
                <a:lnTo>
                  <a:pt x="4213253" y="2291858"/>
                </a:lnTo>
                <a:lnTo>
                  <a:pt x="4213227" y="2292349"/>
                </a:lnTo>
                <a:lnTo>
                  <a:pt x="4196108" y="2290736"/>
                </a:lnTo>
                <a:cubicBezTo>
                  <a:pt x="4163734" y="2290213"/>
                  <a:pt x="4131854" y="2287255"/>
                  <a:pt x="4100682" y="2281745"/>
                </a:cubicBezTo>
                <a:cubicBezTo>
                  <a:pt x="4095105" y="2282161"/>
                  <a:pt x="4089776" y="2281220"/>
                  <a:pt x="4084465" y="2280217"/>
                </a:cubicBezTo>
                <a:lnTo>
                  <a:pt x="4084349" y="2279078"/>
                </a:lnTo>
                <a:cubicBezTo>
                  <a:pt x="3725498" y="2220146"/>
                  <a:pt x="3444459" y="1941574"/>
                  <a:pt x="3394183" y="1591480"/>
                </a:cubicBezTo>
                <a:cubicBezTo>
                  <a:pt x="3394016" y="1591427"/>
                  <a:pt x="3393847" y="1591423"/>
                  <a:pt x="3393678" y="1591418"/>
                </a:cubicBezTo>
                <a:lnTo>
                  <a:pt x="3393139" y="1584794"/>
                </a:lnTo>
                <a:cubicBezTo>
                  <a:pt x="3388081" y="1554782"/>
                  <a:pt x="3385630" y="1524133"/>
                  <a:pt x="3385672" y="1493044"/>
                </a:cubicBezTo>
                <a:cubicBezTo>
                  <a:pt x="3384360" y="1487460"/>
                  <a:pt x="3384302" y="1481838"/>
                  <a:pt x="3384302" y="1476202"/>
                </a:cubicBezTo>
                <a:lnTo>
                  <a:pt x="3384896" y="1464852"/>
                </a:lnTo>
                <a:lnTo>
                  <a:pt x="3385394" y="1464884"/>
                </a:lnTo>
                <a:close/>
                <a:moveTo>
                  <a:pt x="3371632" y="1464394"/>
                </a:moveTo>
                <a:lnTo>
                  <a:pt x="3371658" y="1464884"/>
                </a:lnTo>
                <a:lnTo>
                  <a:pt x="3372156" y="1464852"/>
                </a:lnTo>
                <a:lnTo>
                  <a:pt x="3372750" y="1476202"/>
                </a:lnTo>
                <a:cubicBezTo>
                  <a:pt x="3372750" y="1481838"/>
                  <a:pt x="3372691" y="1487460"/>
                  <a:pt x="3371379" y="1493044"/>
                </a:cubicBezTo>
                <a:cubicBezTo>
                  <a:pt x="3371421" y="1524133"/>
                  <a:pt x="3368971" y="1554782"/>
                  <a:pt x="3363912" y="1584794"/>
                </a:cubicBezTo>
                <a:lnTo>
                  <a:pt x="3363374" y="1591418"/>
                </a:lnTo>
                <a:cubicBezTo>
                  <a:pt x="3363204" y="1591423"/>
                  <a:pt x="3363036" y="1591427"/>
                  <a:pt x="3362868" y="1591480"/>
                </a:cubicBezTo>
                <a:cubicBezTo>
                  <a:pt x="3312593" y="1941574"/>
                  <a:pt x="3031554" y="2220146"/>
                  <a:pt x="2672703" y="2279078"/>
                </a:cubicBezTo>
                <a:lnTo>
                  <a:pt x="2672586" y="2280217"/>
                </a:lnTo>
                <a:cubicBezTo>
                  <a:pt x="2667276" y="2281220"/>
                  <a:pt x="2661947" y="2282161"/>
                  <a:pt x="2656370" y="2281745"/>
                </a:cubicBezTo>
                <a:cubicBezTo>
                  <a:pt x="2625198" y="2287255"/>
                  <a:pt x="2593318" y="2290213"/>
                  <a:pt x="2560943" y="2290736"/>
                </a:cubicBezTo>
                <a:lnTo>
                  <a:pt x="2543825" y="2292349"/>
                </a:lnTo>
                <a:lnTo>
                  <a:pt x="2543799" y="2291858"/>
                </a:lnTo>
                <a:lnTo>
                  <a:pt x="2543300" y="2291891"/>
                </a:lnTo>
                <a:cubicBezTo>
                  <a:pt x="2542734" y="2288119"/>
                  <a:pt x="2542707" y="2284333"/>
                  <a:pt x="2542707" y="2280541"/>
                </a:cubicBezTo>
                <a:cubicBezTo>
                  <a:pt x="2542707" y="2274903"/>
                  <a:pt x="2542765" y="2269279"/>
                  <a:pt x="2544077" y="2263693"/>
                </a:cubicBezTo>
                <a:cubicBezTo>
                  <a:pt x="2544035" y="2232611"/>
                  <a:pt x="2546485" y="2201969"/>
                  <a:pt x="2551541" y="2171962"/>
                </a:cubicBezTo>
                <a:lnTo>
                  <a:pt x="2552082" y="2165325"/>
                </a:lnTo>
                <a:cubicBezTo>
                  <a:pt x="2552250" y="2165320"/>
                  <a:pt x="2552420" y="2165315"/>
                  <a:pt x="2552587" y="2165262"/>
                </a:cubicBezTo>
                <a:cubicBezTo>
                  <a:pt x="2602864" y="1815167"/>
                  <a:pt x="2883903" y="1536596"/>
                  <a:pt x="3242753" y="1477664"/>
                </a:cubicBezTo>
                <a:lnTo>
                  <a:pt x="3242870" y="1476525"/>
                </a:lnTo>
                <a:cubicBezTo>
                  <a:pt x="3248179" y="1475523"/>
                  <a:pt x="3253507" y="1474582"/>
                  <a:pt x="3259083" y="1474998"/>
                </a:cubicBezTo>
                <a:cubicBezTo>
                  <a:pt x="3290266" y="1469485"/>
                  <a:pt x="3322159" y="1466527"/>
                  <a:pt x="3354544" y="1466004"/>
                </a:cubicBezTo>
                <a:close/>
                <a:moveTo>
                  <a:pt x="1693269" y="1464394"/>
                </a:moveTo>
                <a:lnTo>
                  <a:pt x="1710356" y="1466004"/>
                </a:lnTo>
                <a:cubicBezTo>
                  <a:pt x="1742742" y="1466527"/>
                  <a:pt x="1774634" y="1469485"/>
                  <a:pt x="1805818" y="1474998"/>
                </a:cubicBezTo>
                <a:cubicBezTo>
                  <a:pt x="1811394" y="1474582"/>
                  <a:pt x="1816722" y="1475523"/>
                  <a:pt x="1822030" y="1476525"/>
                </a:cubicBezTo>
                <a:lnTo>
                  <a:pt x="1822148" y="1477664"/>
                </a:lnTo>
                <a:cubicBezTo>
                  <a:pt x="2180998" y="1536596"/>
                  <a:pt x="2462037" y="1815167"/>
                  <a:pt x="2512313" y="2165262"/>
                </a:cubicBezTo>
                <a:cubicBezTo>
                  <a:pt x="2512481" y="2165315"/>
                  <a:pt x="2512650" y="2165320"/>
                  <a:pt x="2512819" y="2165325"/>
                </a:cubicBezTo>
                <a:lnTo>
                  <a:pt x="2513359" y="2171962"/>
                </a:lnTo>
                <a:cubicBezTo>
                  <a:pt x="2518416" y="2201969"/>
                  <a:pt x="2520865" y="2232611"/>
                  <a:pt x="2520823" y="2263693"/>
                </a:cubicBezTo>
                <a:cubicBezTo>
                  <a:pt x="2522135" y="2269279"/>
                  <a:pt x="2522194" y="2274903"/>
                  <a:pt x="2522194" y="2280541"/>
                </a:cubicBezTo>
                <a:cubicBezTo>
                  <a:pt x="2522194" y="2284333"/>
                  <a:pt x="2522167" y="2288119"/>
                  <a:pt x="2521601" y="2291891"/>
                </a:cubicBezTo>
                <a:lnTo>
                  <a:pt x="2521102" y="2291858"/>
                </a:lnTo>
                <a:lnTo>
                  <a:pt x="2521076" y="2292349"/>
                </a:lnTo>
                <a:lnTo>
                  <a:pt x="2503957" y="2290736"/>
                </a:lnTo>
                <a:cubicBezTo>
                  <a:pt x="2471583" y="2290213"/>
                  <a:pt x="2439703" y="2287255"/>
                  <a:pt x="2408531" y="2281745"/>
                </a:cubicBezTo>
                <a:cubicBezTo>
                  <a:pt x="2402954" y="2282161"/>
                  <a:pt x="2397625" y="2281220"/>
                  <a:pt x="2392314" y="2280217"/>
                </a:cubicBezTo>
                <a:lnTo>
                  <a:pt x="2392198" y="2279078"/>
                </a:lnTo>
                <a:cubicBezTo>
                  <a:pt x="2033347" y="2220146"/>
                  <a:pt x="1752308" y="1941574"/>
                  <a:pt x="1702032" y="1591480"/>
                </a:cubicBezTo>
                <a:cubicBezTo>
                  <a:pt x="1701865" y="1591427"/>
                  <a:pt x="1701696" y="1591423"/>
                  <a:pt x="1701527" y="1591418"/>
                </a:cubicBezTo>
                <a:lnTo>
                  <a:pt x="1700989" y="1584794"/>
                </a:lnTo>
                <a:cubicBezTo>
                  <a:pt x="1695930" y="1554782"/>
                  <a:pt x="1693479" y="1524133"/>
                  <a:pt x="1693521" y="1493044"/>
                </a:cubicBezTo>
                <a:cubicBezTo>
                  <a:pt x="1692209" y="1487460"/>
                  <a:pt x="1692151" y="1481838"/>
                  <a:pt x="1692151" y="1476202"/>
                </a:cubicBezTo>
                <a:lnTo>
                  <a:pt x="1692745" y="1464852"/>
                </a:lnTo>
                <a:lnTo>
                  <a:pt x="1693243" y="1464884"/>
                </a:lnTo>
                <a:close/>
                <a:moveTo>
                  <a:pt x="1679481" y="1464394"/>
                </a:moveTo>
                <a:lnTo>
                  <a:pt x="1679507" y="1464884"/>
                </a:lnTo>
                <a:lnTo>
                  <a:pt x="1680005" y="1464852"/>
                </a:lnTo>
                <a:lnTo>
                  <a:pt x="1680599" y="1476202"/>
                </a:lnTo>
                <a:cubicBezTo>
                  <a:pt x="1680599" y="1481838"/>
                  <a:pt x="1680540" y="1487460"/>
                  <a:pt x="1679228" y="1493044"/>
                </a:cubicBezTo>
                <a:cubicBezTo>
                  <a:pt x="1679270" y="1524133"/>
                  <a:pt x="1676820" y="1554782"/>
                  <a:pt x="1671761" y="1584794"/>
                </a:cubicBezTo>
                <a:lnTo>
                  <a:pt x="1671223" y="1591418"/>
                </a:lnTo>
                <a:cubicBezTo>
                  <a:pt x="1671053" y="1591423"/>
                  <a:pt x="1670885" y="1591427"/>
                  <a:pt x="1670717" y="1591480"/>
                </a:cubicBezTo>
                <a:cubicBezTo>
                  <a:pt x="1620442" y="1941574"/>
                  <a:pt x="1339403" y="2220146"/>
                  <a:pt x="980552" y="2279078"/>
                </a:cubicBezTo>
                <a:lnTo>
                  <a:pt x="980435" y="2280217"/>
                </a:lnTo>
                <a:cubicBezTo>
                  <a:pt x="975125" y="2281220"/>
                  <a:pt x="969796" y="2282161"/>
                  <a:pt x="964219" y="2281745"/>
                </a:cubicBezTo>
                <a:cubicBezTo>
                  <a:pt x="933047" y="2287255"/>
                  <a:pt x="901167" y="2290213"/>
                  <a:pt x="868792" y="2290736"/>
                </a:cubicBezTo>
                <a:lnTo>
                  <a:pt x="851674" y="2292349"/>
                </a:lnTo>
                <a:lnTo>
                  <a:pt x="851648" y="2291858"/>
                </a:lnTo>
                <a:lnTo>
                  <a:pt x="851149" y="2291891"/>
                </a:lnTo>
                <a:cubicBezTo>
                  <a:pt x="850583" y="2288119"/>
                  <a:pt x="850556" y="2284333"/>
                  <a:pt x="850556" y="2280541"/>
                </a:cubicBezTo>
                <a:cubicBezTo>
                  <a:pt x="850556" y="2274903"/>
                  <a:pt x="850614" y="2269279"/>
                  <a:pt x="851926" y="2263693"/>
                </a:cubicBezTo>
                <a:cubicBezTo>
                  <a:pt x="851884" y="2232611"/>
                  <a:pt x="854334" y="2201969"/>
                  <a:pt x="859390" y="2171962"/>
                </a:cubicBezTo>
                <a:lnTo>
                  <a:pt x="859931" y="2165325"/>
                </a:lnTo>
                <a:cubicBezTo>
                  <a:pt x="860099" y="2165320"/>
                  <a:pt x="860269" y="2165315"/>
                  <a:pt x="860436" y="2165262"/>
                </a:cubicBezTo>
                <a:cubicBezTo>
                  <a:pt x="910713" y="1815167"/>
                  <a:pt x="1191752" y="1536596"/>
                  <a:pt x="1550602" y="1477664"/>
                </a:cubicBezTo>
                <a:lnTo>
                  <a:pt x="1550719" y="1476525"/>
                </a:lnTo>
                <a:cubicBezTo>
                  <a:pt x="1556028" y="1475523"/>
                  <a:pt x="1561356" y="1474582"/>
                  <a:pt x="1566932" y="1474998"/>
                </a:cubicBezTo>
                <a:cubicBezTo>
                  <a:pt x="1598115" y="1469485"/>
                  <a:pt x="1630008" y="1466527"/>
                  <a:pt x="1662393" y="1466004"/>
                </a:cubicBezTo>
                <a:close/>
                <a:moveTo>
                  <a:pt x="1118" y="1464394"/>
                </a:moveTo>
                <a:lnTo>
                  <a:pt x="18205" y="1466004"/>
                </a:lnTo>
                <a:cubicBezTo>
                  <a:pt x="50591" y="1466527"/>
                  <a:pt x="82483" y="1469485"/>
                  <a:pt x="113667" y="1474998"/>
                </a:cubicBezTo>
                <a:cubicBezTo>
                  <a:pt x="119243" y="1474582"/>
                  <a:pt x="124571" y="1475523"/>
                  <a:pt x="129879" y="1476525"/>
                </a:cubicBezTo>
                <a:lnTo>
                  <a:pt x="129997" y="1477664"/>
                </a:lnTo>
                <a:cubicBezTo>
                  <a:pt x="488847" y="1536596"/>
                  <a:pt x="769886" y="1815167"/>
                  <a:pt x="820162" y="2165262"/>
                </a:cubicBezTo>
                <a:cubicBezTo>
                  <a:pt x="820330" y="2165315"/>
                  <a:pt x="820499" y="2165320"/>
                  <a:pt x="820668" y="2165325"/>
                </a:cubicBezTo>
                <a:lnTo>
                  <a:pt x="821208" y="2171962"/>
                </a:lnTo>
                <a:cubicBezTo>
                  <a:pt x="826265" y="2201969"/>
                  <a:pt x="828714" y="2232611"/>
                  <a:pt x="828672" y="2263693"/>
                </a:cubicBezTo>
                <a:cubicBezTo>
                  <a:pt x="829984" y="2269279"/>
                  <a:pt x="830043" y="2274903"/>
                  <a:pt x="830043" y="2280541"/>
                </a:cubicBezTo>
                <a:cubicBezTo>
                  <a:pt x="830043" y="2284333"/>
                  <a:pt x="830016" y="2288119"/>
                  <a:pt x="829450" y="2291891"/>
                </a:cubicBezTo>
                <a:lnTo>
                  <a:pt x="828951" y="2291858"/>
                </a:lnTo>
                <a:lnTo>
                  <a:pt x="828925" y="2292349"/>
                </a:lnTo>
                <a:lnTo>
                  <a:pt x="811806" y="2290736"/>
                </a:lnTo>
                <a:cubicBezTo>
                  <a:pt x="779432" y="2290213"/>
                  <a:pt x="747552" y="2287255"/>
                  <a:pt x="716380" y="2281745"/>
                </a:cubicBezTo>
                <a:cubicBezTo>
                  <a:pt x="710803" y="2282161"/>
                  <a:pt x="705474" y="2281220"/>
                  <a:pt x="700163" y="2280217"/>
                </a:cubicBezTo>
                <a:lnTo>
                  <a:pt x="700047" y="2279078"/>
                </a:lnTo>
                <a:cubicBezTo>
                  <a:pt x="341196" y="2220146"/>
                  <a:pt x="60157" y="1941574"/>
                  <a:pt x="9881" y="1591480"/>
                </a:cubicBezTo>
                <a:cubicBezTo>
                  <a:pt x="9714" y="1591427"/>
                  <a:pt x="9545" y="1591423"/>
                  <a:pt x="9376" y="1591418"/>
                </a:cubicBezTo>
                <a:lnTo>
                  <a:pt x="8837" y="1584794"/>
                </a:lnTo>
                <a:cubicBezTo>
                  <a:pt x="3779" y="1554782"/>
                  <a:pt x="1328" y="1524133"/>
                  <a:pt x="1370" y="1493044"/>
                </a:cubicBezTo>
                <a:cubicBezTo>
                  <a:pt x="58" y="1487460"/>
                  <a:pt x="0" y="1481838"/>
                  <a:pt x="0" y="1476202"/>
                </a:cubicBezTo>
                <a:lnTo>
                  <a:pt x="594" y="1464852"/>
                </a:lnTo>
                <a:lnTo>
                  <a:pt x="1092" y="1464884"/>
                </a:lnTo>
                <a:close/>
                <a:moveTo>
                  <a:pt x="7762529" y="750600"/>
                </a:moveTo>
                <a:cubicBezTo>
                  <a:pt x="7815805" y="1021506"/>
                  <a:pt x="8030648" y="1236303"/>
                  <a:pt x="8305838" y="1295446"/>
                </a:cubicBezTo>
                <a:cubicBezTo>
                  <a:pt x="8252563" y="1024540"/>
                  <a:pt x="8037719" y="809743"/>
                  <a:pt x="7762529" y="750600"/>
                </a:cubicBezTo>
                <a:close/>
                <a:moveTo>
                  <a:pt x="7455280" y="750600"/>
                </a:moveTo>
                <a:cubicBezTo>
                  <a:pt x="7180090" y="809743"/>
                  <a:pt x="6965246" y="1024540"/>
                  <a:pt x="6911971" y="1295446"/>
                </a:cubicBezTo>
                <a:cubicBezTo>
                  <a:pt x="7187161" y="1236303"/>
                  <a:pt x="7402004" y="1021506"/>
                  <a:pt x="7455280" y="750600"/>
                </a:cubicBezTo>
                <a:close/>
                <a:moveTo>
                  <a:pt x="6070378" y="750600"/>
                </a:moveTo>
                <a:cubicBezTo>
                  <a:pt x="6123654" y="1021506"/>
                  <a:pt x="6338497" y="1236303"/>
                  <a:pt x="6613687" y="1295446"/>
                </a:cubicBezTo>
                <a:cubicBezTo>
                  <a:pt x="6560412" y="1024540"/>
                  <a:pt x="6345568" y="809743"/>
                  <a:pt x="6070378" y="750600"/>
                </a:cubicBezTo>
                <a:close/>
                <a:moveTo>
                  <a:pt x="5763129" y="750600"/>
                </a:moveTo>
                <a:cubicBezTo>
                  <a:pt x="5487939" y="809743"/>
                  <a:pt x="5273095" y="1024540"/>
                  <a:pt x="5219820" y="1295446"/>
                </a:cubicBezTo>
                <a:cubicBezTo>
                  <a:pt x="5495010" y="1236303"/>
                  <a:pt x="5709853" y="1021506"/>
                  <a:pt x="5763129" y="750600"/>
                </a:cubicBezTo>
                <a:close/>
                <a:moveTo>
                  <a:pt x="4378227" y="750600"/>
                </a:moveTo>
                <a:cubicBezTo>
                  <a:pt x="4431503" y="1021506"/>
                  <a:pt x="4646346" y="1236303"/>
                  <a:pt x="4921536" y="1295446"/>
                </a:cubicBezTo>
                <a:cubicBezTo>
                  <a:pt x="4868261" y="1024540"/>
                  <a:pt x="4653417" y="809743"/>
                  <a:pt x="4378227" y="750600"/>
                </a:cubicBezTo>
                <a:close/>
                <a:moveTo>
                  <a:pt x="4070978" y="750600"/>
                </a:moveTo>
                <a:cubicBezTo>
                  <a:pt x="3795788" y="809743"/>
                  <a:pt x="3580944" y="1024540"/>
                  <a:pt x="3527669" y="1295446"/>
                </a:cubicBezTo>
                <a:cubicBezTo>
                  <a:pt x="3802859" y="1236303"/>
                  <a:pt x="4017702" y="1021506"/>
                  <a:pt x="4070978" y="750600"/>
                </a:cubicBezTo>
                <a:close/>
                <a:moveTo>
                  <a:pt x="2686076" y="750600"/>
                </a:moveTo>
                <a:cubicBezTo>
                  <a:pt x="2739352" y="1021506"/>
                  <a:pt x="2954195" y="1236303"/>
                  <a:pt x="3229385" y="1295446"/>
                </a:cubicBezTo>
                <a:cubicBezTo>
                  <a:pt x="3176110" y="1024540"/>
                  <a:pt x="2961266" y="809743"/>
                  <a:pt x="2686076" y="750600"/>
                </a:cubicBezTo>
                <a:close/>
                <a:moveTo>
                  <a:pt x="2378827" y="750600"/>
                </a:moveTo>
                <a:cubicBezTo>
                  <a:pt x="2103637" y="809743"/>
                  <a:pt x="1888793" y="1024540"/>
                  <a:pt x="1835518" y="1295446"/>
                </a:cubicBezTo>
                <a:cubicBezTo>
                  <a:pt x="2110708" y="1236303"/>
                  <a:pt x="2325551" y="1021506"/>
                  <a:pt x="2378827" y="750600"/>
                </a:cubicBezTo>
                <a:close/>
                <a:moveTo>
                  <a:pt x="993925" y="750600"/>
                </a:moveTo>
                <a:cubicBezTo>
                  <a:pt x="1047201" y="1021506"/>
                  <a:pt x="1262044" y="1236303"/>
                  <a:pt x="1537234" y="1295446"/>
                </a:cubicBezTo>
                <a:cubicBezTo>
                  <a:pt x="1483959" y="1024540"/>
                  <a:pt x="1269115" y="809743"/>
                  <a:pt x="993925" y="750600"/>
                </a:cubicBezTo>
                <a:close/>
                <a:moveTo>
                  <a:pt x="686676" y="750600"/>
                </a:moveTo>
                <a:cubicBezTo>
                  <a:pt x="411486" y="809743"/>
                  <a:pt x="196642" y="1024540"/>
                  <a:pt x="143367" y="1295446"/>
                </a:cubicBezTo>
                <a:cubicBezTo>
                  <a:pt x="418557" y="1236303"/>
                  <a:pt x="633400" y="1021506"/>
                  <a:pt x="686676" y="750600"/>
                </a:cubicBezTo>
                <a:close/>
                <a:moveTo>
                  <a:pt x="9139239" y="624486"/>
                </a:moveTo>
                <a:lnTo>
                  <a:pt x="9139239" y="752995"/>
                </a:lnTo>
                <a:lnTo>
                  <a:pt x="9047261" y="779881"/>
                </a:lnTo>
                <a:cubicBezTo>
                  <a:pt x="8821055" y="864319"/>
                  <a:pt x="8650738" y="1058403"/>
                  <a:pt x="8604122" y="1295446"/>
                </a:cubicBezTo>
                <a:cubicBezTo>
                  <a:pt x="8844913" y="1243696"/>
                  <a:pt x="9039501" y="1072773"/>
                  <a:pt x="9120077" y="849365"/>
                </a:cubicBezTo>
                <a:lnTo>
                  <a:pt x="9139239" y="780178"/>
                </a:lnTo>
                <a:lnTo>
                  <a:pt x="9139239" y="1085737"/>
                </a:lnTo>
                <a:lnTo>
                  <a:pt x="9135069" y="1092549"/>
                </a:lnTo>
                <a:cubicBezTo>
                  <a:pt x="9008919" y="1266178"/>
                  <a:pt x="8815033" y="1389778"/>
                  <a:pt x="8590751" y="1426902"/>
                </a:cubicBezTo>
                <a:lnTo>
                  <a:pt x="8590635" y="1428050"/>
                </a:lnTo>
                <a:cubicBezTo>
                  <a:pt x="8585324" y="1429061"/>
                  <a:pt x="8579995" y="1430009"/>
                  <a:pt x="8574418" y="1429590"/>
                </a:cubicBezTo>
                <a:cubicBezTo>
                  <a:pt x="8543246" y="1435144"/>
                  <a:pt x="8511366" y="1438125"/>
                  <a:pt x="8478991" y="1438652"/>
                </a:cubicBezTo>
                <a:lnTo>
                  <a:pt x="8461873" y="1440278"/>
                </a:lnTo>
                <a:lnTo>
                  <a:pt x="8461847" y="1439783"/>
                </a:lnTo>
                <a:lnTo>
                  <a:pt x="8461348" y="1439816"/>
                </a:lnTo>
                <a:cubicBezTo>
                  <a:pt x="8460782" y="1436014"/>
                  <a:pt x="8460755" y="1432198"/>
                  <a:pt x="8460755" y="1428376"/>
                </a:cubicBezTo>
                <a:cubicBezTo>
                  <a:pt x="8460755" y="1422694"/>
                  <a:pt x="8460814" y="1417025"/>
                  <a:pt x="8462126" y="1411395"/>
                </a:cubicBezTo>
                <a:cubicBezTo>
                  <a:pt x="8462083" y="1380067"/>
                  <a:pt x="8464533" y="1349182"/>
                  <a:pt x="8469590" y="1318938"/>
                </a:cubicBezTo>
                <a:lnTo>
                  <a:pt x="8470130" y="1312248"/>
                </a:lnTo>
                <a:cubicBezTo>
                  <a:pt x="8470299" y="1312243"/>
                  <a:pt x="8470468" y="1312238"/>
                  <a:pt x="8470636" y="1312185"/>
                </a:cubicBezTo>
                <a:cubicBezTo>
                  <a:pt x="8514628" y="1003427"/>
                  <a:pt x="8735297" y="749863"/>
                  <a:pt x="9030178" y="651504"/>
                </a:cubicBezTo>
                <a:close/>
                <a:moveTo>
                  <a:pt x="7620280" y="605769"/>
                </a:moveTo>
                <a:lnTo>
                  <a:pt x="7637367" y="607392"/>
                </a:lnTo>
                <a:cubicBezTo>
                  <a:pt x="7669753" y="607919"/>
                  <a:pt x="7701646" y="610900"/>
                  <a:pt x="7732829" y="616457"/>
                </a:cubicBezTo>
                <a:cubicBezTo>
                  <a:pt x="7738405" y="616038"/>
                  <a:pt x="7743733" y="616986"/>
                  <a:pt x="7749042" y="617996"/>
                </a:cubicBezTo>
                <a:lnTo>
                  <a:pt x="7749159" y="619144"/>
                </a:lnTo>
                <a:cubicBezTo>
                  <a:pt x="8108009" y="678542"/>
                  <a:pt x="8389048" y="959319"/>
                  <a:pt x="8439324" y="1312185"/>
                </a:cubicBezTo>
                <a:cubicBezTo>
                  <a:pt x="8439492" y="1312238"/>
                  <a:pt x="8439661" y="1312243"/>
                  <a:pt x="8439830" y="1312248"/>
                </a:cubicBezTo>
                <a:lnTo>
                  <a:pt x="8440370" y="1318938"/>
                </a:lnTo>
                <a:cubicBezTo>
                  <a:pt x="8445427" y="1349182"/>
                  <a:pt x="8447877" y="1380067"/>
                  <a:pt x="8447834" y="1411395"/>
                </a:cubicBezTo>
                <a:cubicBezTo>
                  <a:pt x="8449146" y="1417025"/>
                  <a:pt x="8449205" y="1422694"/>
                  <a:pt x="8449205" y="1428376"/>
                </a:cubicBezTo>
                <a:cubicBezTo>
                  <a:pt x="8449205" y="1432198"/>
                  <a:pt x="8449178" y="1436014"/>
                  <a:pt x="8448612" y="1439816"/>
                </a:cubicBezTo>
                <a:lnTo>
                  <a:pt x="8448113" y="1439783"/>
                </a:lnTo>
                <a:lnTo>
                  <a:pt x="8448087" y="1440278"/>
                </a:lnTo>
                <a:lnTo>
                  <a:pt x="8430969" y="1438652"/>
                </a:lnTo>
                <a:cubicBezTo>
                  <a:pt x="8398594" y="1438125"/>
                  <a:pt x="8366714" y="1435144"/>
                  <a:pt x="8335542" y="1429590"/>
                </a:cubicBezTo>
                <a:cubicBezTo>
                  <a:pt x="8329965" y="1430009"/>
                  <a:pt x="8324636" y="1429061"/>
                  <a:pt x="8319325" y="1428050"/>
                </a:cubicBezTo>
                <a:lnTo>
                  <a:pt x="8319209" y="1426902"/>
                </a:lnTo>
                <a:cubicBezTo>
                  <a:pt x="7960358" y="1367503"/>
                  <a:pt x="7679319" y="1086726"/>
                  <a:pt x="7629044" y="733861"/>
                </a:cubicBezTo>
                <a:cubicBezTo>
                  <a:pt x="7628876" y="733808"/>
                  <a:pt x="7628708" y="733803"/>
                  <a:pt x="7628538" y="733798"/>
                </a:cubicBezTo>
                <a:lnTo>
                  <a:pt x="7628000" y="727122"/>
                </a:lnTo>
                <a:cubicBezTo>
                  <a:pt x="7622941" y="696872"/>
                  <a:pt x="7620490" y="665981"/>
                  <a:pt x="7620533" y="634646"/>
                </a:cubicBezTo>
                <a:cubicBezTo>
                  <a:pt x="7619221" y="629018"/>
                  <a:pt x="7619162" y="623351"/>
                  <a:pt x="7619162" y="617670"/>
                </a:cubicBezTo>
                <a:lnTo>
                  <a:pt x="7619756" y="606230"/>
                </a:lnTo>
                <a:lnTo>
                  <a:pt x="7620254" y="606263"/>
                </a:lnTo>
                <a:close/>
                <a:moveTo>
                  <a:pt x="7597529" y="605769"/>
                </a:moveTo>
                <a:lnTo>
                  <a:pt x="7597555" y="606263"/>
                </a:lnTo>
                <a:lnTo>
                  <a:pt x="7598053" y="606230"/>
                </a:lnTo>
                <a:lnTo>
                  <a:pt x="7598647" y="617670"/>
                </a:lnTo>
                <a:cubicBezTo>
                  <a:pt x="7598647" y="623351"/>
                  <a:pt x="7598588" y="629018"/>
                  <a:pt x="7597276" y="634646"/>
                </a:cubicBezTo>
                <a:cubicBezTo>
                  <a:pt x="7597319" y="665981"/>
                  <a:pt x="7594868" y="696872"/>
                  <a:pt x="7589809" y="727122"/>
                </a:cubicBezTo>
                <a:lnTo>
                  <a:pt x="7589271" y="733798"/>
                </a:lnTo>
                <a:cubicBezTo>
                  <a:pt x="7589101" y="733803"/>
                  <a:pt x="7588933" y="733808"/>
                  <a:pt x="7588765" y="733861"/>
                </a:cubicBezTo>
                <a:cubicBezTo>
                  <a:pt x="7538490" y="1086726"/>
                  <a:pt x="7257451" y="1367503"/>
                  <a:pt x="6898600" y="1426902"/>
                </a:cubicBezTo>
                <a:lnTo>
                  <a:pt x="6898484" y="1428050"/>
                </a:lnTo>
                <a:cubicBezTo>
                  <a:pt x="6893173" y="1429061"/>
                  <a:pt x="6887844" y="1430009"/>
                  <a:pt x="6882267" y="1429590"/>
                </a:cubicBezTo>
                <a:cubicBezTo>
                  <a:pt x="6851095" y="1435144"/>
                  <a:pt x="6819215" y="1438125"/>
                  <a:pt x="6786841" y="1438652"/>
                </a:cubicBezTo>
                <a:lnTo>
                  <a:pt x="6769722" y="1440278"/>
                </a:lnTo>
                <a:lnTo>
                  <a:pt x="6769696" y="1439783"/>
                </a:lnTo>
                <a:lnTo>
                  <a:pt x="6769197" y="1439816"/>
                </a:lnTo>
                <a:cubicBezTo>
                  <a:pt x="6768631" y="1436014"/>
                  <a:pt x="6768604" y="1432198"/>
                  <a:pt x="6768604" y="1428376"/>
                </a:cubicBezTo>
                <a:cubicBezTo>
                  <a:pt x="6768604" y="1422694"/>
                  <a:pt x="6768663" y="1417025"/>
                  <a:pt x="6769975" y="1411395"/>
                </a:cubicBezTo>
                <a:cubicBezTo>
                  <a:pt x="6769933" y="1380067"/>
                  <a:pt x="6772382" y="1349182"/>
                  <a:pt x="6777439" y="1318938"/>
                </a:cubicBezTo>
                <a:lnTo>
                  <a:pt x="6777979" y="1312248"/>
                </a:lnTo>
                <a:cubicBezTo>
                  <a:pt x="6778148" y="1312243"/>
                  <a:pt x="6778317" y="1312238"/>
                  <a:pt x="6778485" y="1312185"/>
                </a:cubicBezTo>
                <a:cubicBezTo>
                  <a:pt x="6828761" y="959319"/>
                  <a:pt x="7109800" y="678542"/>
                  <a:pt x="7468650" y="619144"/>
                </a:cubicBezTo>
                <a:lnTo>
                  <a:pt x="7468767" y="617996"/>
                </a:lnTo>
                <a:cubicBezTo>
                  <a:pt x="7474076" y="616986"/>
                  <a:pt x="7479404" y="616038"/>
                  <a:pt x="7484980" y="616457"/>
                </a:cubicBezTo>
                <a:cubicBezTo>
                  <a:pt x="7516163" y="610900"/>
                  <a:pt x="7548056" y="607919"/>
                  <a:pt x="7580442" y="607392"/>
                </a:cubicBezTo>
                <a:close/>
                <a:moveTo>
                  <a:pt x="5928129" y="605769"/>
                </a:moveTo>
                <a:lnTo>
                  <a:pt x="5945217" y="607392"/>
                </a:lnTo>
                <a:cubicBezTo>
                  <a:pt x="5977602" y="607919"/>
                  <a:pt x="6009495" y="610900"/>
                  <a:pt x="6040678" y="616457"/>
                </a:cubicBezTo>
                <a:cubicBezTo>
                  <a:pt x="6046254" y="616038"/>
                  <a:pt x="6051582" y="616986"/>
                  <a:pt x="6056891" y="617996"/>
                </a:cubicBezTo>
                <a:lnTo>
                  <a:pt x="6057008" y="619144"/>
                </a:lnTo>
                <a:cubicBezTo>
                  <a:pt x="6415858" y="678542"/>
                  <a:pt x="6696897" y="959319"/>
                  <a:pt x="6747174" y="1312185"/>
                </a:cubicBezTo>
                <a:cubicBezTo>
                  <a:pt x="6747341" y="1312238"/>
                  <a:pt x="6747511" y="1312243"/>
                  <a:pt x="6747679" y="1312248"/>
                </a:cubicBezTo>
                <a:lnTo>
                  <a:pt x="6748220" y="1318938"/>
                </a:lnTo>
                <a:cubicBezTo>
                  <a:pt x="6753276" y="1349182"/>
                  <a:pt x="6755726" y="1380067"/>
                  <a:pt x="6755684" y="1411395"/>
                </a:cubicBezTo>
                <a:cubicBezTo>
                  <a:pt x="6756996" y="1417025"/>
                  <a:pt x="6757054" y="1422694"/>
                  <a:pt x="6757054" y="1428376"/>
                </a:cubicBezTo>
                <a:cubicBezTo>
                  <a:pt x="6757054" y="1432198"/>
                  <a:pt x="6757027" y="1436014"/>
                  <a:pt x="6756461" y="1439816"/>
                </a:cubicBezTo>
                <a:lnTo>
                  <a:pt x="6755962" y="1439783"/>
                </a:lnTo>
                <a:lnTo>
                  <a:pt x="6755936" y="1440278"/>
                </a:lnTo>
                <a:lnTo>
                  <a:pt x="6738818" y="1438652"/>
                </a:lnTo>
                <a:cubicBezTo>
                  <a:pt x="6706444" y="1438125"/>
                  <a:pt x="6674563" y="1435144"/>
                  <a:pt x="6643391" y="1429590"/>
                </a:cubicBezTo>
                <a:cubicBezTo>
                  <a:pt x="6637814" y="1430009"/>
                  <a:pt x="6632485" y="1429061"/>
                  <a:pt x="6627175" y="1428050"/>
                </a:cubicBezTo>
                <a:lnTo>
                  <a:pt x="6627059" y="1426902"/>
                </a:lnTo>
                <a:cubicBezTo>
                  <a:pt x="6268207" y="1367503"/>
                  <a:pt x="5987168" y="1086726"/>
                  <a:pt x="5936893" y="733861"/>
                </a:cubicBezTo>
                <a:cubicBezTo>
                  <a:pt x="5936725" y="733808"/>
                  <a:pt x="5936557" y="733803"/>
                  <a:pt x="5936387" y="733798"/>
                </a:cubicBezTo>
                <a:lnTo>
                  <a:pt x="5935849" y="727122"/>
                </a:lnTo>
                <a:cubicBezTo>
                  <a:pt x="5930790" y="696872"/>
                  <a:pt x="5928340" y="665981"/>
                  <a:pt x="5928382" y="634646"/>
                </a:cubicBezTo>
                <a:cubicBezTo>
                  <a:pt x="5927070" y="629018"/>
                  <a:pt x="5927011" y="623351"/>
                  <a:pt x="5927011" y="617670"/>
                </a:cubicBezTo>
                <a:lnTo>
                  <a:pt x="5927605" y="606230"/>
                </a:lnTo>
                <a:lnTo>
                  <a:pt x="5928103" y="606263"/>
                </a:lnTo>
                <a:close/>
                <a:moveTo>
                  <a:pt x="5905378" y="605769"/>
                </a:moveTo>
                <a:lnTo>
                  <a:pt x="5905404" y="606263"/>
                </a:lnTo>
                <a:lnTo>
                  <a:pt x="5905902" y="606230"/>
                </a:lnTo>
                <a:lnTo>
                  <a:pt x="5906496" y="617670"/>
                </a:lnTo>
                <a:cubicBezTo>
                  <a:pt x="5906496" y="623351"/>
                  <a:pt x="5906438" y="629018"/>
                  <a:pt x="5905126" y="634646"/>
                </a:cubicBezTo>
                <a:cubicBezTo>
                  <a:pt x="5905168" y="665981"/>
                  <a:pt x="5902717" y="696872"/>
                  <a:pt x="5897659" y="727122"/>
                </a:cubicBezTo>
                <a:lnTo>
                  <a:pt x="5897120" y="733798"/>
                </a:lnTo>
                <a:cubicBezTo>
                  <a:pt x="5896951" y="733803"/>
                  <a:pt x="5896782" y="733808"/>
                  <a:pt x="5896615" y="733861"/>
                </a:cubicBezTo>
                <a:cubicBezTo>
                  <a:pt x="5846339" y="1086726"/>
                  <a:pt x="5565300" y="1367503"/>
                  <a:pt x="5206449" y="1426902"/>
                </a:cubicBezTo>
                <a:lnTo>
                  <a:pt x="5206334" y="1428050"/>
                </a:lnTo>
                <a:cubicBezTo>
                  <a:pt x="5201022" y="1429061"/>
                  <a:pt x="5195693" y="1430009"/>
                  <a:pt x="5190116" y="1429590"/>
                </a:cubicBezTo>
                <a:cubicBezTo>
                  <a:pt x="5158944" y="1435144"/>
                  <a:pt x="5127065" y="1438125"/>
                  <a:pt x="5094690" y="1438652"/>
                </a:cubicBezTo>
                <a:lnTo>
                  <a:pt x="5077571" y="1440278"/>
                </a:lnTo>
                <a:lnTo>
                  <a:pt x="5077545" y="1439783"/>
                </a:lnTo>
                <a:lnTo>
                  <a:pt x="5077046" y="1439816"/>
                </a:lnTo>
                <a:cubicBezTo>
                  <a:pt x="5076480" y="1436014"/>
                  <a:pt x="5076453" y="1432198"/>
                  <a:pt x="5076453" y="1428376"/>
                </a:cubicBezTo>
                <a:cubicBezTo>
                  <a:pt x="5076453" y="1422694"/>
                  <a:pt x="5076512" y="1417025"/>
                  <a:pt x="5077824" y="1411395"/>
                </a:cubicBezTo>
                <a:cubicBezTo>
                  <a:pt x="5077782" y="1380067"/>
                  <a:pt x="5080231" y="1349182"/>
                  <a:pt x="5085288" y="1318938"/>
                </a:cubicBezTo>
                <a:lnTo>
                  <a:pt x="5085828" y="1312248"/>
                </a:lnTo>
                <a:cubicBezTo>
                  <a:pt x="5085997" y="1312243"/>
                  <a:pt x="5086166" y="1312238"/>
                  <a:pt x="5086334" y="1312185"/>
                </a:cubicBezTo>
                <a:cubicBezTo>
                  <a:pt x="5136610" y="959319"/>
                  <a:pt x="5417649" y="678542"/>
                  <a:pt x="5776501" y="619144"/>
                </a:cubicBezTo>
                <a:lnTo>
                  <a:pt x="5776617" y="617996"/>
                </a:lnTo>
                <a:cubicBezTo>
                  <a:pt x="5781926" y="616986"/>
                  <a:pt x="5787253" y="616038"/>
                  <a:pt x="5792829" y="616457"/>
                </a:cubicBezTo>
                <a:cubicBezTo>
                  <a:pt x="5824013" y="610900"/>
                  <a:pt x="5855905" y="607919"/>
                  <a:pt x="5888291" y="607392"/>
                </a:cubicBezTo>
                <a:close/>
                <a:moveTo>
                  <a:pt x="4235979" y="605769"/>
                </a:moveTo>
                <a:lnTo>
                  <a:pt x="4253065" y="607392"/>
                </a:lnTo>
                <a:cubicBezTo>
                  <a:pt x="4285451" y="607919"/>
                  <a:pt x="4317343" y="610900"/>
                  <a:pt x="4348528" y="616457"/>
                </a:cubicBezTo>
                <a:cubicBezTo>
                  <a:pt x="4354104" y="616038"/>
                  <a:pt x="4359431" y="616986"/>
                  <a:pt x="4364739" y="617996"/>
                </a:cubicBezTo>
                <a:lnTo>
                  <a:pt x="4364856" y="619144"/>
                </a:lnTo>
                <a:cubicBezTo>
                  <a:pt x="4723707" y="678542"/>
                  <a:pt x="5004746" y="959319"/>
                  <a:pt x="5055022" y="1312185"/>
                </a:cubicBezTo>
                <a:cubicBezTo>
                  <a:pt x="5055190" y="1312238"/>
                  <a:pt x="5055359" y="1312243"/>
                  <a:pt x="5055528" y="1312248"/>
                </a:cubicBezTo>
                <a:lnTo>
                  <a:pt x="5056068" y="1318938"/>
                </a:lnTo>
                <a:cubicBezTo>
                  <a:pt x="5061125" y="1349182"/>
                  <a:pt x="5063574" y="1380067"/>
                  <a:pt x="5063532" y="1411395"/>
                </a:cubicBezTo>
                <a:cubicBezTo>
                  <a:pt x="5064844" y="1417025"/>
                  <a:pt x="5064903" y="1422694"/>
                  <a:pt x="5064903" y="1428376"/>
                </a:cubicBezTo>
                <a:cubicBezTo>
                  <a:pt x="5064903" y="1432198"/>
                  <a:pt x="5064876" y="1436014"/>
                  <a:pt x="5064310" y="1439816"/>
                </a:cubicBezTo>
                <a:lnTo>
                  <a:pt x="5063811" y="1439783"/>
                </a:lnTo>
                <a:lnTo>
                  <a:pt x="5063785" y="1440278"/>
                </a:lnTo>
                <a:lnTo>
                  <a:pt x="5046666" y="1438652"/>
                </a:lnTo>
                <a:cubicBezTo>
                  <a:pt x="5014292" y="1438125"/>
                  <a:pt x="4982412" y="1435144"/>
                  <a:pt x="4951241" y="1429590"/>
                </a:cubicBezTo>
                <a:cubicBezTo>
                  <a:pt x="4945663" y="1430009"/>
                  <a:pt x="4940334" y="1429061"/>
                  <a:pt x="4935023" y="1428050"/>
                </a:cubicBezTo>
                <a:lnTo>
                  <a:pt x="4934907" y="1426902"/>
                </a:lnTo>
                <a:cubicBezTo>
                  <a:pt x="4576056" y="1367503"/>
                  <a:pt x="4295017" y="1086726"/>
                  <a:pt x="4244741" y="733861"/>
                </a:cubicBezTo>
                <a:cubicBezTo>
                  <a:pt x="4244574" y="733808"/>
                  <a:pt x="4244405" y="733803"/>
                  <a:pt x="4244236" y="733798"/>
                </a:cubicBezTo>
                <a:lnTo>
                  <a:pt x="4243697" y="727122"/>
                </a:lnTo>
                <a:cubicBezTo>
                  <a:pt x="4238639" y="696872"/>
                  <a:pt x="4236188" y="665981"/>
                  <a:pt x="4236230" y="634646"/>
                </a:cubicBezTo>
                <a:cubicBezTo>
                  <a:pt x="4234918" y="629018"/>
                  <a:pt x="4234860" y="623351"/>
                  <a:pt x="4234860" y="617670"/>
                </a:cubicBezTo>
                <a:lnTo>
                  <a:pt x="4235454" y="606230"/>
                </a:lnTo>
                <a:lnTo>
                  <a:pt x="4235952" y="606263"/>
                </a:lnTo>
                <a:close/>
                <a:moveTo>
                  <a:pt x="4213227" y="605769"/>
                </a:moveTo>
                <a:lnTo>
                  <a:pt x="4213253" y="606263"/>
                </a:lnTo>
                <a:lnTo>
                  <a:pt x="4213751" y="606230"/>
                </a:lnTo>
                <a:lnTo>
                  <a:pt x="4214345" y="617670"/>
                </a:lnTo>
                <a:cubicBezTo>
                  <a:pt x="4214345" y="623351"/>
                  <a:pt x="4214286" y="629018"/>
                  <a:pt x="4212974" y="634646"/>
                </a:cubicBezTo>
                <a:cubicBezTo>
                  <a:pt x="4213016" y="665981"/>
                  <a:pt x="4210566" y="696872"/>
                  <a:pt x="4205507" y="727122"/>
                </a:cubicBezTo>
                <a:lnTo>
                  <a:pt x="4204969" y="733798"/>
                </a:lnTo>
                <a:cubicBezTo>
                  <a:pt x="4204799" y="733803"/>
                  <a:pt x="4204631" y="733808"/>
                  <a:pt x="4204463" y="733861"/>
                </a:cubicBezTo>
                <a:cubicBezTo>
                  <a:pt x="4154188" y="1086726"/>
                  <a:pt x="3873149" y="1367503"/>
                  <a:pt x="3514297" y="1426902"/>
                </a:cubicBezTo>
                <a:lnTo>
                  <a:pt x="3514181" y="1428050"/>
                </a:lnTo>
                <a:cubicBezTo>
                  <a:pt x="3508871" y="1429061"/>
                  <a:pt x="3503542" y="1430009"/>
                  <a:pt x="3497965" y="1429590"/>
                </a:cubicBezTo>
                <a:cubicBezTo>
                  <a:pt x="3466793" y="1435144"/>
                  <a:pt x="3434912" y="1438125"/>
                  <a:pt x="3402538" y="1438652"/>
                </a:cubicBezTo>
                <a:lnTo>
                  <a:pt x="3385420" y="1440278"/>
                </a:lnTo>
                <a:lnTo>
                  <a:pt x="3385394" y="1439783"/>
                </a:lnTo>
                <a:lnTo>
                  <a:pt x="3384895" y="1439816"/>
                </a:lnTo>
                <a:cubicBezTo>
                  <a:pt x="3384329" y="1436014"/>
                  <a:pt x="3384302" y="1432198"/>
                  <a:pt x="3384302" y="1428376"/>
                </a:cubicBezTo>
                <a:cubicBezTo>
                  <a:pt x="3384302" y="1422694"/>
                  <a:pt x="3384360" y="1417025"/>
                  <a:pt x="3385672" y="1411395"/>
                </a:cubicBezTo>
                <a:cubicBezTo>
                  <a:pt x="3385630" y="1380067"/>
                  <a:pt x="3388080" y="1349182"/>
                  <a:pt x="3393136" y="1318938"/>
                </a:cubicBezTo>
                <a:lnTo>
                  <a:pt x="3393677" y="1312248"/>
                </a:lnTo>
                <a:cubicBezTo>
                  <a:pt x="3393845" y="1312243"/>
                  <a:pt x="3394015" y="1312238"/>
                  <a:pt x="3394182" y="1312185"/>
                </a:cubicBezTo>
                <a:cubicBezTo>
                  <a:pt x="3444459" y="959319"/>
                  <a:pt x="3725498" y="678542"/>
                  <a:pt x="4084348" y="619144"/>
                </a:cubicBezTo>
                <a:lnTo>
                  <a:pt x="4084465" y="617996"/>
                </a:lnTo>
                <a:cubicBezTo>
                  <a:pt x="4089774" y="616986"/>
                  <a:pt x="4095102" y="616038"/>
                  <a:pt x="4100678" y="616457"/>
                </a:cubicBezTo>
                <a:cubicBezTo>
                  <a:pt x="4131861" y="610900"/>
                  <a:pt x="4163754" y="607919"/>
                  <a:pt x="4196139" y="607392"/>
                </a:cubicBezTo>
                <a:close/>
                <a:moveTo>
                  <a:pt x="2543827" y="605769"/>
                </a:moveTo>
                <a:lnTo>
                  <a:pt x="2560914" y="607392"/>
                </a:lnTo>
                <a:cubicBezTo>
                  <a:pt x="2593300" y="607919"/>
                  <a:pt x="2625192" y="610900"/>
                  <a:pt x="2656376" y="616457"/>
                </a:cubicBezTo>
                <a:cubicBezTo>
                  <a:pt x="2661952" y="616038"/>
                  <a:pt x="2667280" y="616986"/>
                  <a:pt x="2672588" y="617996"/>
                </a:cubicBezTo>
                <a:lnTo>
                  <a:pt x="2672706" y="619144"/>
                </a:lnTo>
                <a:cubicBezTo>
                  <a:pt x="3031556" y="678542"/>
                  <a:pt x="3312595" y="959319"/>
                  <a:pt x="3362871" y="1312185"/>
                </a:cubicBezTo>
                <a:cubicBezTo>
                  <a:pt x="3363039" y="1312238"/>
                  <a:pt x="3363208" y="1312243"/>
                  <a:pt x="3363377" y="1312248"/>
                </a:cubicBezTo>
                <a:lnTo>
                  <a:pt x="3363917" y="1318938"/>
                </a:lnTo>
                <a:cubicBezTo>
                  <a:pt x="3368974" y="1349182"/>
                  <a:pt x="3371423" y="1380067"/>
                  <a:pt x="3371381" y="1411395"/>
                </a:cubicBezTo>
                <a:cubicBezTo>
                  <a:pt x="3372693" y="1417025"/>
                  <a:pt x="3372752" y="1422694"/>
                  <a:pt x="3372752" y="1428376"/>
                </a:cubicBezTo>
                <a:cubicBezTo>
                  <a:pt x="3372752" y="1432198"/>
                  <a:pt x="3372725" y="1436014"/>
                  <a:pt x="3372159" y="1439816"/>
                </a:cubicBezTo>
                <a:lnTo>
                  <a:pt x="3371660" y="1439783"/>
                </a:lnTo>
                <a:lnTo>
                  <a:pt x="3371634" y="1440278"/>
                </a:lnTo>
                <a:lnTo>
                  <a:pt x="3354515" y="1438652"/>
                </a:lnTo>
                <a:cubicBezTo>
                  <a:pt x="3322141" y="1438125"/>
                  <a:pt x="3290261" y="1435144"/>
                  <a:pt x="3259089" y="1429590"/>
                </a:cubicBezTo>
                <a:cubicBezTo>
                  <a:pt x="3253512" y="1430009"/>
                  <a:pt x="3248183" y="1429061"/>
                  <a:pt x="3242872" y="1428050"/>
                </a:cubicBezTo>
                <a:lnTo>
                  <a:pt x="3242756" y="1426902"/>
                </a:lnTo>
                <a:cubicBezTo>
                  <a:pt x="2883905" y="1367503"/>
                  <a:pt x="2602866" y="1086726"/>
                  <a:pt x="2552590" y="733861"/>
                </a:cubicBezTo>
                <a:cubicBezTo>
                  <a:pt x="2552423" y="733808"/>
                  <a:pt x="2552254" y="733803"/>
                  <a:pt x="2552085" y="733798"/>
                </a:cubicBezTo>
                <a:lnTo>
                  <a:pt x="2551547" y="727122"/>
                </a:lnTo>
                <a:cubicBezTo>
                  <a:pt x="2546488" y="696872"/>
                  <a:pt x="2544037" y="665981"/>
                  <a:pt x="2544079" y="634646"/>
                </a:cubicBezTo>
                <a:cubicBezTo>
                  <a:pt x="2542767" y="629018"/>
                  <a:pt x="2542709" y="623351"/>
                  <a:pt x="2542709" y="617670"/>
                </a:cubicBezTo>
                <a:lnTo>
                  <a:pt x="2543303" y="606230"/>
                </a:lnTo>
                <a:lnTo>
                  <a:pt x="2543801" y="606263"/>
                </a:lnTo>
                <a:close/>
                <a:moveTo>
                  <a:pt x="2521076" y="605769"/>
                </a:moveTo>
                <a:lnTo>
                  <a:pt x="2521102" y="606263"/>
                </a:lnTo>
                <a:lnTo>
                  <a:pt x="2521600" y="606230"/>
                </a:lnTo>
                <a:lnTo>
                  <a:pt x="2522194" y="617670"/>
                </a:lnTo>
                <a:cubicBezTo>
                  <a:pt x="2522194" y="623351"/>
                  <a:pt x="2522135" y="629018"/>
                  <a:pt x="2520823" y="634646"/>
                </a:cubicBezTo>
                <a:cubicBezTo>
                  <a:pt x="2520865" y="665981"/>
                  <a:pt x="2518415" y="696872"/>
                  <a:pt x="2513356" y="727122"/>
                </a:cubicBezTo>
                <a:lnTo>
                  <a:pt x="2512818" y="733798"/>
                </a:lnTo>
                <a:cubicBezTo>
                  <a:pt x="2512648" y="733803"/>
                  <a:pt x="2512480" y="733808"/>
                  <a:pt x="2512312" y="733861"/>
                </a:cubicBezTo>
                <a:cubicBezTo>
                  <a:pt x="2462037" y="1086726"/>
                  <a:pt x="2180998" y="1367503"/>
                  <a:pt x="1822147" y="1426902"/>
                </a:cubicBezTo>
                <a:lnTo>
                  <a:pt x="1822030" y="1428050"/>
                </a:lnTo>
                <a:cubicBezTo>
                  <a:pt x="1816720" y="1429061"/>
                  <a:pt x="1811391" y="1430009"/>
                  <a:pt x="1805814" y="1429590"/>
                </a:cubicBezTo>
                <a:cubicBezTo>
                  <a:pt x="1774642" y="1435144"/>
                  <a:pt x="1742762" y="1438125"/>
                  <a:pt x="1710387" y="1438652"/>
                </a:cubicBezTo>
                <a:lnTo>
                  <a:pt x="1693269" y="1440278"/>
                </a:lnTo>
                <a:lnTo>
                  <a:pt x="1693243" y="1439783"/>
                </a:lnTo>
                <a:lnTo>
                  <a:pt x="1692744" y="1439816"/>
                </a:lnTo>
                <a:cubicBezTo>
                  <a:pt x="1692178" y="1436014"/>
                  <a:pt x="1692151" y="1432198"/>
                  <a:pt x="1692151" y="1428376"/>
                </a:cubicBezTo>
                <a:cubicBezTo>
                  <a:pt x="1692151" y="1422694"/>
                  <a:pt x="1692209" y="1417025"/>
                  <a:pt x="1693521" y="1411395"/>
                </a:cubicBezTo>
                <a:cubicBezTo>
                  <a:pt x="1693479" y="1380067"/>
                  <a:pt x="1695929" y="1349182"/>
                  <a:pt x="1700985" y="1318938"/>
                </a:cubicBezTo>
                <a:lnTo>
                  <a:pt x="1701526" y="1312248"/>
                </a:lnTo>
                <a:cubicBezTo>
                  <a:pt x="1701694" y="1312243"/>
                  <a:pt x="1701864" y="1312238"/>
                  <a:pt x="1702031" y="1312185"/>
                </a:cubicBezTo>
                <a:cubicBezTo>
                  <a:pt x="1752308" y="959319"/>
                  <a:pt x="2033347" y="678542"/>
                  <a:pt x="2392197" y="619144"/>
                </a:cubicBezTo>
                <a:lnTo>
                  <a:pt x="2392314" y="617996"/>
                </a:lnTo>
                <a:cubicBezTo>
                  <a:pt x="2397623" y="616986"/>
                  <a:pt x="2402951" y="616038"/>
                  <a:pt x="2408527" y="616457"/>
                </a:cubicBezTo>
                <a:cubicBezTo>
                  <a:pt x="2439710" y="610900"/>
                  <a:pt x="2471603" y="607919"/>
                  <a:pt x="2503988" y="607392"/>
                </a:cubicBezTo>
                <a:close/>
                <a:moveTo>
                  <a:pt x="851676" y="605769"/>
                </a:moveTo>
                <a:lnTo>
                  <a:pt x="868763" y="607392"/>
                </a:lnTo>
                <a:cubicBezTo>
                  <a:pt x="901149" y="607919"/>
                  <a:pt x="933041" y="610900"/>
                  <a:pt x="964225" y="616457"/>
                </a:cubicBezTo>
                <a:cubicBezTo>
                  <a:pt x="969801" y="616038"/>
                  <a:pt x="975129" y="616986"/>
                  <a:pt x="980437" y="617996"/>
                </a:cubicBezTo>
                <a:lnTo>
                  <a:pt x="980555" y="619144"/>
                </a:lnTo>
                <a:cubicBezTo>
                  <a:pt x="1339405" y="678542"/>
                  <a:pt x="1620444" y="959319"/>
                  <a:pt x="1670720" y="1312185"/>
                </a:cubicBezTo>
                <a:cubicBezTo>
                  <a:pt x="1670888" y="1312238"/>
                  <a:pt x="1671057" y="1312243"/>
                  <a:pt x="1671226" y="1312248"/>
                </a:cubicBezTo>
                <a:lnTo>
                  <a:pt x="1671766" y="1318938"/>
                </a:lnTo>
                <a:cubicBezTo>
                  <a:pt x="1676823" y="1349182"/>
                  <a:pt x="1679272" y="1380067"/>
                  <a:pt x="1679230" y="1411395"/>
                </a:cubicBezTo>
                <a:cubicBezTo>
                  <a:pt x="1680542" y="1417025"/>
                  <a:pt x="1680601" y="1422694"/>
                  <a:pt x="1680601" y="1428376"/>
                </a:cubicBezTo>
                <a:cubicBezTo>
                  <a:pt x="1680601" y="1432198"/>
                  <a:pt x="1680574" y="1436014"/>
                  <a:pt x="1680008" y="1439816"/>
                </a:cubicBezTo>
                <a:lnTo>
                  <a:pt x="1679509" y="1439783"/>
                </a:lnTo>
                <a:lnTo>
                  <a:pt x="1679483" y="1440278"/>
                </a:lnTo>
                <a:lnTo>
                  <a:pt x="1662364" y="1438652"/>
                </a:lnTo>
                <a:cubicBezTo>
                  <a:pt x="1629990" y="1438125"/>
                  <a:pt x="1598110" y="1435144"/>
                  <a:pt x="1566938" y="1429590"/>
                </a:cubicBezTo>
                <a:cubicBezTo>
                  <a:pt x="1561361" y="1430009"/>
                  <a:pt x="1556032" y="1429061"/>
                  <a:pt x="1550721" y="1428050"/>
                </a:cubicBezTo>
                <a:lnTo>
                  <a:pt x="1550605" y="1426902"/>
                </a:lnTo>
                <a:cubicBezTo>
                  <a:pt x="1191754" y="1367503"/>
                  <a:pt x="910715" y="1086726"/>
                  <a:pt x="860439" y="733861"/>
                </a:cubicBezTo>
                <a:cubicBezTo>
                  <a:pt x="860272" y="733808"/>
                  <a:pt x="860103" y="733803"/>
                  <a:pt x="859934" y="733798"/>
                </a:cubicBezTo>
                <a:lnTo>
                  <a:pt x="859396" y="727122"/>
                </a:lnTo>
                <a:cubicBezTo>
                  <a:pt x="854337" y="696872"/>
                  <a:pt x="851886" y="665981"/>
                  <a:pt x="851928" y="634646"/>
                </a:cubicBezTo>
                <a:cubicBezTo>
                  <a:pt x="850616" y="629018"/>
                  <a:pt x="850558" y="623351"/>
                  <a:pt x="850558" y="617670"/>
                </a:cubicBezTo>
                <a:lnTo>
                  <a:pt x="851152" y="606230"/>
                </a:lnTo>
                <a:lnTo>
                  <a:pt x="851650" y="606263"/>
                </a:lnTo>
                <a:close/>
                <a:moveTo>
                  <a:pt x="828925" y="605769"/>
                </a:moveTo>
                <a:lnTo>
                  <a:pt x="828951" y="606263"/>
                </a:lnTo>
                <a:lnTo>
                  <a:pt x="829449" y="606230"/>
                </a:lnTo>
                <a:lnTo>
                  <a:pt x="830043" y="617670"/>
                </a:lnTo>
                <a:cubicBezTo>
                  <a:pt x="830043" y="623351"/>
                  <a:pt x="829984" y="629018"/>
                  <a:pt x="828672" y="634646"/>
                </a:cubicBezTo>
                <a:cubicBezTo>
                  <a:pt x="828714" y="665981"/>
                  <a:pt x="826264" y="696872"/>
                  <a:pt x="821205" y="727122"/>
                </a:cubicBezTo>
                <a:lnTo>
                  <a:pt x="820667" y="733798"/>
                </a:lnTo>
                <a:cubicBezTo>
                  <a:pt x="820497" y="733803"/>
                  <a:pt x="820329" y="733808"/>
                  <a:pt x="820161" y="733861"/>
                </a:cubicBezTo>
                <a:cubicBezTo>
                  <a:pt x="769886" y="1086726"/>
                  <a:pt x="488847" y="1367503"/>
                  <a:pt x="129995" y="1426902"/>
                </a:cubicBezTo>
                <a:lnTo>
                  <a:pt x="129879" y="1428050"/>
                </a:lnTo>
                <a:cubicBezTo>
                  <a:pt x="124569" y="1429061"/>
                  <a:pt x="119240" y="1430009"/>
                  <a:pt x="113663" y="1429590"/>
                </a:cubicBezTo>
                <a:cubicBezTo>
                  <a:pt x="82491" y="1435144"/>
                  <a:pt x="50611" y="1438125"/>
                  <a:pt x="18236" y="1438652"/>
                </a:cubicBezTo>
                <a:lnTo>
                  <a:pt x="1118" y="1440278"/>
                </a:lnTo>
                <a:lnTo>
                  <a:pt x="1092" y="1439783"/>
                </a:lnTo>
                <a:lnTo>
                  <a:pt x="593" y="1439816"/>
                </a:lnTo>
                <a:cubicBezTo>
                  <a:pt x="27" y="1436014"/>
                  <a:pt x="0" y="1432198"/>
                  <a:pt x="0" y="1428376"/>
                </a:cubicBezTo>
                <a:cubicBezTo>
                  <a:pt x="0" y="1422694"/>
                  <a:pt x="58" y="1417025"/>
                  <a:pt x="1370" y="1411395"/>
                </a:cubicBezTo>
                <a:cubicBezTo>
                  <a:pt x="1328" y="1380067"/>
                  <a:pt x="3778" y="1349182"/>
                  <a:pt x="8835" y="1318938"/>
                </a:cubicBezTo>
                <a:lnTo>
                  <a:pt x="9375" y="1312248"/>
                </a:lnTo>
                <a:cubicBezTo>
                  <a:pt x="9543" y="1312243"/>
                  <a:pt x="9713" y="1312238"/>
                  <a:pt x="9880" y="1312185"/>
                </a:cubicBezTo>
                <a:cubicBezTo>
                  <a:pt x="60157" y="959319"/>
                  <a:pt x="341196" y="678542"/>
                  <a:pt x="700046" y="619144"/>
                </a:cubicBezTo>
                <a:lnTo>
                  <a:pt x="700163" y="617996"/>
                </a:lnTo>
                <a:cubicBezTo>
                  <a:pt x="705472" y="616986"/>
                  <a:pt x="710800" y="616038"/>
                  <a:pt x="716376" y="616457"/>
                </a:cubicBezTo>
                <a:cubicBezTo>
                  <a:pt x="747559" y="610900"/>
                  <a:pt x="779452" y="607919"/>
                  <a:pt x="811837" y="607392"/>
                </a:cubicBezTo>
                <a:close/>
                <a:moveTo>
                  <a:pt x="8824701" y="0"/>
                </a:moveTo>
                <a:lnTo>
                  <a:pt x="9033411" y="0"/>
                </a:lnTo>
                <a:cubicBezTo>
                  <a:pt x="9066347" y="30426"/>
                  <a:pt x="9096640" y="63469"/>
                  <a:pt x="9123965" y="98781"/>
                </a:cubicBezTo>
                <a:lnTo>
                  <a:pt x="9139239" y="122382"/>
                </a:lnTo>
                <a:lnTo>
                  <a:pt x="9139239" y="425734"/>
                </a:lnTo>
                <a:lnTo>
                  <a:pt x="9104305" y="314451"/>
                </a:lnTo>
                <a:cubicBezTo>
                  <a:pt x="9046997" y="183490"/>
                  <a:pt x="8948803" y="73504"/>
                  <a:pt x="8824701" y="0"/>
                </a:cubicBezTo>
                <a:close/>
                <a:moveTo>
                  <a:pt x="8494877" y="0"/>
                </a:moveTo>
                <a:lnTo>
                  <a:pt x="8628893" y="0"/>
                </a:lnTo>
                <a:cubicBezTo>
                  <a:pt x="8697052" y="198004"/>
                  <a:pt x="8856086" y="355591"/>
                  <a:pt x="9058275" y="426756"/>
                </a:cubicBezTo>
                <a:lnTo>
                  <a:pt x="9139239" y="449526"/>
                </a:lnTo>
                <a:lnTo>
                  <a:pt x="9139239" y="577136"/>
                </a:lnTo>
                <a:lnTo>
                  <a:pt x="9043252" y="554355"/>
                </a:lnTo>
                <a:cubicBezTo>
                  <a:pt x="8776836" y="470904"/>
                  <a:pt x="8569058" y="262348"/>
                  <a:pt x="8494877" y="0"/>
                </a:cubicBezTo>
                <a:close/>
                <a:moveTo>
                  <a:pt x="7876547" y="0"/>
                </a:moveTo>
                <a:lnTo>
                  <a:pt x="8085257" y="0"/>
                </a:lnTo>
                <a:cubicBezTo>
                  <a:pt x="7919787" y="98005"/>
                  <a:pt x="7800378" y="260867"/>
                  <a:pt x="7762527" y="451830"/>
                </a:cubicBezTo>
                <a:cubicBezTo>
                  <a:pt x="8006579" y="399791"/>
                  <a:pt x="8203169" y="226290"/>
                  <a:pt x="8281065" y="0"/>
                </a:cubicBezTo>
                <a:lnTo>
                  <a:pt x="8415081" y="0"/>
                </a:lnTo>
                <a:cubicBezTo>
                  <a:pt x="8330303" y="299826"/>
                  <a:pt x="8071031" y="529393"/>
                  <a:pt x="7749156" y="582253"/>
                </a:cubicBezTo>
                <a:lnTo>
                  <a:pt x="7749040" y="583392"/>
                </a:lnTo>
                <a:cubicBezTo>
                  <a:pt x="7743729" y="584395"/>
                  <a:pt x="7738400" y="585336"/>
                  <a:pt x="7732823" y="584920"/>
                </a:cubicBezTo>
                <a:cubicBezTo>
                  <a:pt x="7701651" y="590430"/>
                  <a:pt x="7669771" y="593388"/>
                  <a:pt x="7637396" y="593911"/>
                </a:cubicBezTo>
                <a:lnTo>
                  <a:pt x="7620278" y="595524"/>
                </a:lnTo>
                <a:lnTo>
                  <a:pt x="7620252" y="595033"/>
                </a:lnTo>
                <a:lnTo>
                  <a:pt x="7619753" y="595066"/>
                </a:lnTo>
                <a:cubicBezTo>
                  <a:pt x="7619187" y="591293"/>
                  <a:pt x="7619160" y="587507"/>
                  <a:pt x="7619160" y="583715"/>
                </a:cubicBezTo>
                <a:cubicBezTo>
                  <a:pt x="7619160" y="578078"/>
                  <a:pt x="7619219" y="572454"/>
                  <a:pt x="7620531" y="566868"/>
                </a:cubicBezTo>
                <a:cubicBezTo>
                  <a:pt x="7620488" y="535786"/>
                  <a:pt x="7622938" y="505143"/>
                  <a:pt x="7627995" y="475137"/>
                </a:cubicBezTo>
                <a:lnTo>
                  <a:pt x="7628535" y="468500"/>
                </a:lnTo>
                <a:cubicBezTo>
                  <a:pt x="7628704" y="468495"/>
                  <a:pt x="7628873" y="468490"/>
                  <a:pt x="7629040" y="468437"/>
                </a:cubicBezTo>
                <a:cubicBezTo>
                  <a:pt x="7655343" y="285283"/>
                  <a:pt x="7744803" y="121704"/>
                  <a:pt x="7876547" y="0"/>
                </a:cubicBezTo>
                <a:close/>
                <a:moveTo>
                  <a:pt x="6802727" y="0"/>
                </a:moveTo>
                <a:lnTo>
                  <a:pt x="6936742" y="0"/>
                </a:lnTo>
                <a:cubicBezTo>
                  <a:pt x="7014638" y="226290"/>
                  <a:pt x="7211228" y="399791"/>
                  <a:pt x="7455280" y="451830"/>
                </a:cubicBezTo>
                <a:cubicBezTo>
                  <a:pt x="7417429" y="260867"/>
                  <a:pt x="7298020" y="98005"/>
                  <a:pt x="7132550" y="0"/>
                </a:cubicBezTo>
                <a:lnTo>
                  <a:pt x="7341259" y="0"/>
                </a:lnTo>
                <a:cubicBezTo>
                  <a:pt x="7473003" y="121704"/>
                  <a:pt x="7562464" y="285283"/>
                  <a:pt x="7588766" y="468437"/>
                </a:cubicBezTo>
                <a:cubicBezTo>
                  <a:pt x="7588934" y="468490"/>
                  <a:pt x="7589103" y="468495"/>
                  <a:pt x="7589272" y="468500"/>
                </a:cubicBezTo>
                <a:lnTo>
                  <a:pt x="7589812" y="475137"/>
                </a:lnTo>
                <a:cubicBezTo>
                  <a:pt x="7594869" y="505143"/>
                  <a:pt x="7597319" y="535786"/>
                  <a:pt x="7597276" y="566868"/>
                </a:cubicBezTo>
                <a:cubicBezTo>
                  <a:pt x="7598588" y="572454"/>
                  <a:pt x="7598647" y="578078"/>
                  <a:pt x="7598647" y="583715"/>
                </a:cubicBezTo>
                <a:cubicBezTo>
                  <a:pt x="7598647" y="587507"/>
                  <a:pt x="7598620" y="591293"/>
                  <a:pt x="7598054" y="595066"/>
                </a:cubicBezTo>
                <a:lnTo>
                  <a:pt x="7597555" y="595033"/>
                </a:lnTo>
                <a:lnTo>
                  <a:pt x="7597529" y="595524"/>
                </a:lnTo>
                <a:lnTo>
                  <a:pt x="7580411" y="593911"/>
                </a:lnTo>
                <a:cubicBezTo>
                  <a:pt x="7548036" y="593388"/>
                  <a:pt x="7516156" y="590430"/>
                  <a:pt x="7484984" y="584920"/>
                </a:cubicBezTo>
                <a:cubicBezTo>
                  <a:pt x="7479407" y="585336"/>
                  <a:pt x="7474078" y="584395"/>
                  <a:pt x="7468767" y="583392"/>
                </a:cubicBezTo>
                <a:lnTo>
                  <a:pt x="7468651" y="582253"/>
                </a:lnTo>
                <a:cubicBezTo>
                  <a:pt x="7146776" y="529393"/>
                  <a:pt x="6887504" y="299826"/>
                  <a:pt x="6802727" y="0"/>
                </a:cubicBezTo>
                <a:close/>
                <a:moveTo>
                  <a:pt x="6184397" y="0"/>
                </a:moveTo>
                <a:lnTo>
                  <a:pt x="6393106" y="0"/>
                </a:lnTo>
                <a:cubicBezTo>
                  <a:pt x="6227636" y="98005"/>
                  <a:pt x="6108227" y="260867"/>
                  <a:pt x="6070376" y="451830"/>
                </a:cubicBezTo>
                <a:cubicBezTo>
                  <a:pt x="6314429" y="399791"/>
                  <a:pt x="6511018" y="226290"/>
                  <a:pt x="6588914" y="0"/>
                </a:cubicBezTo>
                <a:lnTo>
                  <a:pt x="6722931" y="0"/>
                </a:lnTo>
                <a:cubicBezTo>
                  <a:pt x="6638152" y="299826"/>
                  <a:pt x="6378880" y="529393"/>
                  <a:pt x="6057005" y="582253"/>
                </a:cubicBezTo>
                <a:lnTo>
                  <a:pt x="6056889" y="583392"/>
                </a:lnTo>
                <a:cubicBezTo>
                  <a:pt x="6051578" y="584395"/>
                  <a:pt x="6046249" y="585336"/>
                  <a:pt x="6040672" y="584920"/>
                </a:cubicBezTo>
                <a:cubicBezTo>
                  <a:pt x="6009500" y="590430"/>
                  <a:pt x="5977620" y="593388"/>
                  <a:pt x="5945246" y="593911"/>
                </a:cubicBezTo>
                <a:lnTo>
                  <a:pt x="5928127" y="595524"/>
                </a:lnTo>
                <a:lnTo>
                  <a:pt x="5928101" y="595033"/>
                </a:lnTo>
                <a:lnTo>
                  <a:pt x="5927602" y="595066"/>
                </a:lnTo>
                <a:cubicBezTo>
                  <a:pt x="5927036" y="591293"/>
                  <a:pt x="5927009" y="587507"/>
                  <a:pt x="5927009" y="583715"/>
                </a:cubicBezTo>
                <a:cubicBezTo>
                  <a:pt x="5927009" y="578078"/>
                  <a:pt x="5927068" y="572454"/>
                  <a:pt x="5928380" y="566868"/>
                </a:cubicBezTo>
                <a:cubicBezTo>
                  <a:pt x="5928338" y="535786"/>
                  <a:pt x="5930787" y="505143"/>
                  <a:pt x="5935844" y="475137"/>
                </a:cubicBezTo>
                <a:lnTo>
                  <a:pt x="5936384" y="468500"/>
                </a:lnTo>
                <a:cubicBezTo>
                  <a:pt x="5936553" y="468495"/>
                  <a:pt x="5936722" y="468490"/>
                  <a:pt x="5936890" y="468437"/>
                </a:cubicBezTo>
                <a:cubicBezTo>
                  <a:pt x="5963192" y="285283"/>
                  <a:pt x="6052653" y="121703"/>
                  <a:pt x="6184397" y="0"/>
                </a:cubicBezTo>
                <a:close/>
                <a:moveTo>
                  <a:pt x="5110576" y="0"/>
                </a:moveTo>
                <a:lnTo>
                  <a:pt x="5244592" y="0"/>
                </a:lnTo>
                <a:cubicBezTo>
                  <a:pt x="5322488" y="226290"/>
                  <a:pt x="5519077" y="399791"/>
                  <a:pt x="5763129" y="451830"/>
                </a:cubicBezTo>
                <a:cubicBezTo>
                  <a:pt x="5725278" y="260867"/>
                  <a:pt x="5605869" y="98005"/>
                  <a:pt x="5440399" y="0"/>
                </a:cubicBezTo>
                <a:lnTo>
                  <a:pt x="5649109" y="0"/>
                </a:lnTo>
                <a:cubicBezTo>
                  <a:pt x="5780853" y="121704"/>
                  <a:pt x="5870314" y="285283"/>
                  <a:pt x="5896616" y="468437"/>
                </a:cubicBezTo>
                <a:cubicBezTo>
                  <a:pt x="5896783" y="468490"/>
                  <a:pt x="5896953" y="468495"/>
                  <a:pt x="5897121" y="468500"/>
                </a:cubicBezTo>
                <a:lnTo>
                  <a:pt x="5897662" y="475137"/>
                </a:lnTo>
                <a:cubicBezTo>
                  <a:pt x="5902718" y="505143"/>
                  <a:pt x="5905168" y="535786"/>
                  <a:pt x="5905126" y="566868"/>
                </a:cubicBezTo>
                <a:cubicBezTo>
                  <a:pt x="5906438" y="572454"/>
                  <a:pt x="5906496" y="578078"/>
                  <a:pt x="5906496" y="583715"/>
                </a:cubicBezTo>
                <a:cubicBezTo>
                  <a:pt x="5906496" y="587507"/>
                  <a:pt x="5906469" y="591293"/>
                  <a:pt x="5905903" y="595066"/>
                </a:cubicBezTo>
                <a:lnTo>
                  <a:pt x="5905404" y="595033"/>
                </a:lnTo>
                <a:lnTo>
                  <a:pt x="5905378" y="595524"/>
                </a:lnTo>
                <a:lnTo>
                  <a:pt x="5888260" y="593911"/>
                </a:lnTo>
                <a:cubicBezTo>
                  <a:pt x="5855886" y="593388"/>
                  <a:pt x="5824005" y="590430"/>
                  <a:pt x="5792833" y="584920"/>
                </a:cubicBezTo>
                <a:cubicBezTo>
                  <a:pt x="5787256" y="585336"/>
                  <a:pt x="5781927" y="584395"/>
                  <a:pt x="5776617" y="583392"/>
                </a:cubicBezTo>
                <a:lnTo>
                  <a:pt x="5776501" y="582253"/>
                </a:lnTo>
                <a:cubicBezTo>
                  <a:pt x="5454626" y="529393"/>
                  <a:pt x="5195354" y="299826"/>
                  <a:pt x="5110576" y="0"/>
                </a:cubicBezTo>
                <a:close/>
                <a:moveTo>
                  <a:pt x="4492246" y="0"/>
                </a:moveTo>
                <a:lnTo>
                  <a:pt x="4700955" y="0"/>
                </a:lnTo>
                <a:cubicBezTo>
                  <a:pt x="4535485" y="98005"/>
                  <a:pt x="4416076" y="260867"/>
                  <a:pt x="4378225" y="451830"/>
                </a:cubicBezTo>
                <a:cubicBezTo>
                  <a:pt x="4622279" y="399791"/>
                  <a:pt x="4818867" y="226290"/>
                  <a:pt x="4896763" y="0"/>
                </a:cubicBezTo>
                <a:lnTo>
                  <a:pt x="5030779" y="0"/>
                </a:lnTo>
                <a:cubicBezTo>
                  <a:pt x="4946001" y="299826"/>
                  <a:pt x="4686729" y="529393"/>
                  <a:pt x="4364853" y="582253"/>
                </a:cubicBezTo>
                <a:lnTo>
                  <a:pt x="4364737" y="583392"/>
                </a:lnTo>
                <a:cubicBezTo>
                  <a:pt x="4359427" y="584395"/>
                  <a:pt x="4354098" y="585336"/>
                  <a:pt x="4348521" y="584920"/>
                </a:cubicBezTo>
                <a:cubicBezTo>
                  <a:pt x="4317350" y="590430"/>
                  <a:pt x="4285468" y="593388"/>
                  <a:pt x="4253094" y="593911"/>
                </a:cubicBezTo>
                <a:lnTo>
                  <a:pt x="4235976" y="595524"/>
                </a:lnTo>
                <a:lnTo>
                  <a:pt x="4235950" y="595033"/>
                </a:lnTo>
                <a:lnTo>
                  <a:pt x="4235451" y="595066"/>
                </a:lnTo>
                <a:cubicBezTo>
                  <a:pt x="4234885" y="591293"/>
                  <a:pt x="4234858" y="587507"/>
                  <a:pt x="4234858" y="583715"/>
                </a:cubicBezTo>
                <a:cubicBezTo>
                  <a:pt x="4234858" y="578078"/>
                  <a:pt x="4234916" y="572454"/>
                  <a:pt x="4236228" y="566868"/>
                </a:cubicBezTo>
                <a:cubicBezTo>
                  <a:pt x="4236186" y="535786"/>
                  <a:pt x="4238636" y="505143"/>
                  <a:pt x="4243692" y="475137"/>
                </a:cubicBezTo>
                <a:lnTo>
                  <a:pt x="4244233" y="468500"/>
                </a:lnTo>
                <a:cubicBezTo>
                  <a:pt x="4244401" y="468495"/>
                  <a:pt x="4244571" y="468490"/>
                  <a:pt x="4244738" y="468437"/>
                </a:cubicBezTo>
                <a:cubicBezTo>
                  <a:pt x="4271041" y="285283"/>
                  <a:pt x="4360502" y="121704"/>
                  <a:pt x="4492246" y="0"/>
                </a:cubicBezTo>
                <a:close/>
                <a:moveTo>
                  <a:pt x="3418424" y="0"/>
                </a:moveTo>
                <a:lnTo>
                  <a:pt x="3552441" y="0"/>
                </a:lnTo>
                <a:cubicBezTo>
                  <a:pt x="3630337" y="226291"/>
                  <a:pt x="3826926" y="399791"/>
                  <a:pt x="4070978" y="451830"/>
                </a:cubicBezTo>
                <a:cubicBezTo>
                  <a:pt x="4033127" y="260867"/>
                  <a:pt x="3913719" y="98005"/>
                  <a:pt x="3748249" y="0"/>
                </a:cubicBezTo>
                <a:lnTo>
                  <a:pt x="3956957" y="0"/>
                </a:lnTo>
                <a:cubicBezTo>
                  <a:pt x="4088702" y="121703"/>
                  <a:pt x="4178162" y="285283"/>
                  <a:pt x="4204464" y="468437"/>
                </a:cubicBezTo>
                <a:cubicBezTo>
                  <a:pt x="4204632" y="468490"/>
                  <a:pt x="4204801" y="468495"/>
                  <a:pt x="4204970" y="468499"/>
                </a:cubicBezTo>
                <a:lnTo>
                  <a:pt x="4205510" y="475137"/>
                </a:lnTo>
                <a:cubicBezTo>
                  <a:pt x="4210567" y="505143"/>
                  <a:pt x="4213016" y="535786"/>
                  <a:pt x="4212974" y="566868"/>
                </a:cubicBezTo>
                <a:cubicBezTo>
                  <a:pt x="4214286" y="572454"/>
                  <a:pt x="4214345" y="578078"/>
                  <a:pt x="4214345" y="583715"/>
                </a:cubicBezTo>
                <a:cubicBezTo>
                  <a:pt x="4214345" y="587508"/>
                  <a:pt x="4214318" y="591293"/>
                  <a:pt x="4213752" y="595066"/>
                </a:cubicBezTo>
                <a:lnTo>
                  <a:pt x="4213253" y="595033"/>
                </a:lnTo>
                <a:lnTo>
                  <a:pt x="4213227" y="595524"/>
                </a:lnTo>
                <a:lnTo>
                  <a:pt x="4196108" y="593911"/>
                </a:lnTo>
                <a:cubicBezTo>
                  <a:pt x="4163734" y="593388"/>
                  <a:pt x="4131854" y="590430"/>
                  <a:pt x="4100682" y="584920"/>
                </a:cubicBezTo>
                <a:cubicBezTo>
                  <a:pt x="4095105" y="585336"/>
                  <a:pt x="4089776" y="584395"/>
                  <a:pt x="4084465" y="583392"/>
                </a:cubicBezTo>
                <a:lnTo>
                  <a:pt x="4084349" y="582253"/>
                </a:lnTo>
                <a:cubicBezTo>
                  <a:pt x="3762475" y="529393"/>
                  <a:pt x="3503203" y="299826"/>
                  <a:pt x="3418424" y="0"/>
                </a:cubicBezTo>
                <a:close/>
                <a:moveTo>
                  <a:pt x="2800095" y="0"/>
                </a:moveTo>
                <a:lnTo>
                  <a:pt x="3008804" y="0"/>
                </a:lnTo>
                <a:cubicBezTo>
                  <a:pt x="2843334" y="98005"/>
                  <a:pt x="2723925" y="260867"/>
                  <a:pt x="2686074" y="451830"/>
                </a:cubicBezTo>
                <a:cubicBezTo>
                  <a:pt x="2930126" y="399791"/>
                  <a:pt x="3126716" y="226291"/>
                  <a:pt x="3204612" y="0"/>
                </a:cubicBezTo>
                <a:lnTo>
                  <a:pt x="3338628" y="0"/>
                </a:lnTo>
                <a:cubicBezTo>
                  <a:pt x="3253850" y="299826"/>
                  <a:pt x="2994578" y="529393"/>
                  <a:pt x="2672703" y="582253"/>
                </a:cubicBezTo>
                <a:lnTo>
                  <a:pt x="2672586" y="583392"/>
                </a:lnTo>
                <a:cubicBezTo>
                  <a:pt x="2667276" y="584395"/>
                  <a:pt x="2661947" y="585336"/>
                  <a:pt x="2656370" y="584920"/>
                </a:cubicBezTo>
                <a:cubicBezTo>
                  <a:pt x="2625198" y="590430"/>
                  <a:pt x="2593318" y="593388"/>
                  <a:pt x="2560943" y="593911"/>
                </a:cubicBezTo>
                <a:lnTo>
                  <a:pt x="2543825" y="595524"/>
                </a:lnTo>
                <a:lnTo>
                  <a:pt x="2543799" y="595033"/>
                </a:lnTo>
                <a:lnTo>
                  <a:pt x="2543300" y="595066"/>
                </a:lnTo>
                <a:cubicBezTo>
                  <a:pt x="2542734" y="591293"/>
                  <a:pt x="2542707" y="587507"/>
                  <a:pt x="2542707" y="583715"/>
                </a:cubicBezTo>
                <a:cubicBezTo>
                  <a:pt x="2542707" y="578078"/>
                  <a:pt x="2542765" y="572454"/>
                  <a:pt x="2544077" y="566868"/>
                </a:cubicBezTo>
                <a:cubicBezTo>
                  <a:pt x="2544035" y="535786"/>
                  <a:pt x="2546485" y="505143"/>
                  <a:pt x="2551541" y="475137"/>
                </a:cubicBezTo>
                <a:lnTo>
                  <a:pt x="2552082" y="468499"/>
                </a:lnTo>
                <a:cubicBezTo>
                  <a:pt x="2552250" y="468495"/>
                  <a:pt x="2552420" y="468490"/>
                  <a:pt x="2552587" y="468437"/>
                </a:cubicBezTo>
                <a:cubicBezTo>
                  <a:pt x="2578890" y="285283"/>
                  <a:pt x="2668350" y="121703"/>
                  <a:pt x="2800095" y="0"/>
                </a:cubicBezTo>
                <a:close/>
                <a:moveTo>
                  <a:pt x="1726273" y="0"/>
                </a:moveTo>
                <a:lnTo>
                  <a:pt x="1860290" y="0"/>
                </a:lnTo>
                <a:cubicBezTo>
                  <a:pt x="1938186" y="226291"/>
                  <a:pt x="2134775" y="399791"/>
                  <a:pt x="2378827" y="451830"/>
                </a:cubicBezTo>
                <a:cubicBezTo>
                  <a:pt x="2340976" y="260867"/>
                  <a:pt x="2221567" y="98005"/>
                  <a:pt x="2056098" y="0"/>
                </a:cubicBezTo>
                <a:lnTo>
                  <a:pt x="2264806" y="0"/>
                </a:lnTo>
                <a:cubicBezTo>
                  <a:pt x="2396551" y="121703"/>
                  <a:pt x="2486011" y="285283"/>
                  <a:pt x="2512313" y="468437"/>
                </a:cubicBezTo>
                <a:cubicBezTo>
                  <a:pt x="2512481" y="468490"/>
                  <a:pt x="2512650" y="468495"/>
                  <a:pt x="2512819" y="468499"/>
                </a:cubicBezTo>
                <a:lnTo>
                  <a:pt x="2513359" y="475137"/>
                </a:lnTo>
                <a:cubicBezTo>
                  <a:pt x="2518416" y="505143"/>
                  <a:pt x="2520865" y="535786"/>
                  <a:pt x="2520823" y="566868"/>
                </a:cubicBezTo>
                <a:cubicBezTo>
                  <a:pt x="2522135" y="572454"/>
                  <a:pt x="2522194" y="578078"/>
                  <a:pt x="2522194" y="583715"/>
                </a:cubicBezTo>
                <a:cubicBezTo>
                  <a:pt x="2522194" y="587508"/>
                  <a:pt x="2522167" y="591293"/>
                  <a:pt x="2521601" y="595066"/>
                </a:cubicBezTo>
                <a:lnTo>
                  <a:pt x="2521102" y="595033"/>
                </a:lnTo>
                <a:lnTo>
                  <a:pt x="2521076" y="595524"/>
                </a:lnTo>
                <a:lnTo>
                  <a:pt x="2503957" y="593911"/>
                </a:lnTo>
                <a:cubicBezTo>
                  <a:pt x="2471583" y="593388"/>
                  <a:pt x="2439703" y="590430"/>
                  <a:pt x="2408531" y="584920"/>
                </a:cubicBezTo>
                <a:cubicBezTo>
                  <a:pt x="2402954" y="585336"/>
                  <a:pt x="2397625" y="584395"/>
                  <a:pt x="2392314" y="583392"/>
                </a:cubicBezTo>
                <a:lnTo>
                  <a:pt x="2392198" y="582253"/>
                </a:lnTo>
                <a:cubicBezTo>
                  <a:pt x="2070324" y="529393"/>
                  <a:pt x="1811051" y="299826"/>
                  <a:pt x="1726273" y="0"/>
                </a:cubicBezTo>
                <a:close/>
                <a:moveTo>
                  <a:pt x="1107944" y="0"/>
                </a:moveTo>
                <a:lnTo>
                  <a:pt x="1316652" y="0"/>
                </a:lnTo>
                <a:cubicBezTo>
                  <a:pt x="1151183" y="98005"/>
                  <a:pt x="1031774" y="260867"/>
                  <a:pt x="993923" y="451830"/>
                </a:cubicBezTo>
                <a:cubicBezTo>
                  <a:pt x="1237975" y="399791"/>
                  <a:pt x="1434564" y="226291"/>
                  <a:pt x="1512461" y="0"/>
                </a:cubicBezTo>
                <a:lnTo>
                  <a:pt x="1646477" y="0"/>
                </a:lnTo>
                <a:cubicBezTo>
                  <a:pt x="1561699" y="299826"/>
                  <a:pt x="1302427" y="529393"/>
                  <a:pt x="980552" y="582253"/>
                </a:cubicBezTo>
                <a:lnTo>
                  <a:pt x="980435" y="583392"/>
                </a:lnTo>
                <a:cubicBezTo>
                  <a:pt x="975125" y="584395"/>
                  <a:pt x="969796" y="585336"/>
                  <a:pt x="964219" y="584920"/>
                </a:cubicBezTo>
                <a:cubicBezTo>
                  <a:pt x="933047" y="590430"/>
                  <a:pt x="901167" y="593388"/>
                  <a:pt x="868792" y="593911"/>
                </a:cubicBezTo>
                <a:lnTo>
                  <a:pt x="851674" y="595524"/>
                </a:lnTo>
                <a:lnTo>
                  <a:pt x="851648" y="595033"/>
                </a:lnTo>
                <a:lnTo>
                  <a:pt x="851149" y="595066"/>
                </a:lnTo>
                <a:cubicBezTo>
                  <a:pt x="850583" y="591293"/>
                  <a:pt x="850556" y="587507"/>
                  <a:pt x="850556" y="583715"/>
                </a:cubicBezTo>
                <a:cubicBezTo>
                  <a:pt x="850556" y="578078"/>
                  <a:pt x="850614" y="572454"/>
                  <a:pt x="851926" y="566868"/>
                </a:cubicBezTo>
                <a:cubicBezTo>
                  <a:pt x="851884" y="535786"/>
                  <a:pt x="854334" y="505143"/>
                  <a:pt x="859390" y="475137"/>
                </a:cubicBezTo>
                <a:lnTo>
                  <a:pt x="859931" y="468499"/>
                </a:lnTo>
                <a:cubicBezTo>
                  <a:pt x="860099" y="468495"/>
                  <a:pt x="860269" y="468490"/>
                  <a:pt x="860436" y="468437"/>
                </a:cubicBezTo>
                <a:cubicBezTo>
                  <a:pt x="886739" y="285283"/>
                  <a:pt x="976199" y="121704"/>
                  <a:pt x="1107944" y="0"/>
                </a:cubicBezTo>
                <a:close/>
                <a:moveTo>
                  <a:pt x="34122" y="0"/>
                </a:moveTo>
                <a:lnTo>
                  <a:pt x="168138" y="0"/>
                </a:lnTo>
                <a:cubicBezTo>
                  <a:pt x="246034" y="226290"/>
                  <a:pt x="442624" y="399791"/>
                  <a:pt x="686676" y="451830"/>
                </a:cubicBezTo>
                <a:cubicBezTo>
                  <a:pt x="648825" y="260867"/>
                  <a:pt x="529416" y="98005"/>
                  <a:pt x="363946" y="0"/>
                </a:cubicBezTo>
                <a:lnTo>
                  <a:pt x="572655" y="0"/>
                </a:lnTo>
                <a:cubicBezTo>
                  <a:pt x="704400" y="121703"/>
                  <a:pt x="793860" y="285283"/>
                  <a:pt x="820162" y="468437"/>
                </a:cubicBezTo>
                <a:cubicBezTo>
                  <a:pt x="820330" y="468490"/>
                  <a:pt x="820499" y="468495"/>
                  <a:pt x="820668" y="468500"/>
                </a:cubicBezTo>
                <a:lnTo>
                  <a:pt x="821208" y="475137"/>
                </a:lnTo>
                <a:cubicBezTo>
                  <a:pt x="826265" y="505143"/>
                  <a:pt x="828714" y="535786"/>
                  <a:pt x="828672" y="566868"/>
                </a:cubicBezTo>
                <a:cubicBezTo>
                  <a:pt x="829984" y="572454"/>
                  <a:pt x="830043" y="578078"/>
                  <a:pt x="830043" y="583715"/>
                </a:cubicBezTo>
                <a:cubicBezTo>
                  <a:pt x="830043" y="587508"/>
                  <a:pt x="830016" y="591293"/>
                  <a:pt x="829450" y="595066"/>
                </a:cubicBezTo>
                <a:lnTo>
                  <a:pt x="828951" y="595033"/>
                </a:lnTo>
                <a:lnTo>
                  <a:pt x="828925" y="595524"/>
                </a:lnTo>
                <a:lnTo>
                  <a:pt x="811806" y="593911"/>
                </a:lnTo>
                <a:cubicBezTo>
                  <a:pt x="779432" y="593388"/>
                  <a:pt x="747552" y="590430"/>
                  <a:pt x="716380" y="584920"/>
                </a:cubicBezTo>
                <a:cubicBezTo>
                  <a:pt x="710803" y="585336"/>
                  <a:pt x="705474" y="584395"/>
                  <a:pt x="700163" y="583392"/>
                </a:cubicBezTo>
                <a:lnTo>
                  <a:pt x="700047" y="582253"/>
                </a:lnTo>
                <a:cubicBezTo>
                  <a:pt x="378172" y="529393"/>
                  <a:pt x="118900" y="299826"/>
                  <a:pt x="34122"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342900" y="4960137"/>
            <a:ext cx="5829300" cy="1463040"/>
          </a:xfrm>
        </p:spPr>
        <p:txBody>
          <a:bodyPr anchor="ctr">
            <a:normAutofit/>
          </a:bodyPr>
          <a:lstStyle>
            <a:lvl1pPr algn="r">
              <a:defRPr sz="4400" b="0" spc="200" baseline="0"/>
            </a:lvl1pPr>
          </a:lstStyle>
          <a:p>
            <a:r>
              <a:rPr lang="en-US" smtClean="0"/>
              <a:t>Click to edit Master title style</a:t>
            </a:r>
            <a:endParaRPr lang="en-US" dirty="0"/>
          </a:p>
        </p:txBody>
      </p:sp>
      <p:sp>
        <p:nvSpPr>
          <p:cNvPr id="3" name="Text Placeholder 2"/>
          <p:cNvSpPr>
            <a:spLocks noGrp="1"/>
          </p:cNvSpPr>
          <p:nvPr>
            <p:ph type="body" idx="1"/>
          </p:nvPr>
        </p:nvSpPr>
        <p:spPr>
          <a:xfrm>
            <a:off x="6457950" y="4960137"/>
            <a:ext cx="2400300" cy="1463040"/>
          </a:xfrm>
        </p:spPr>
        <p:txBody>
          <a:bodyPr lIns="91440" rIns="91440" anchor="ctr">
            <a:normAutofit/>
          </a:bodyPr>
          <a:lstStyle>
            <a:lvl1pPr marL="0" indent="0">
              <a:lnSpc>
                <a:spcPct val="100000"/>
              </a:lnSpc>
              <a:spcBef>
                <a:spcPts val="0"/>
              </a:spcBef>
              <a:buNone/>
              <a:defRPr sz="1600">
                <a:solidFill>
                  <a:schemeClr val="tx1">
                    <a:lumMod val="95000"/>
                    <a:lumOff val="5000"/>
                  </a:schemeClr>
                </a:solidFill>
              </a:defRPr>
            </a:lvl1pPr>
            <a:lvl2pPr marL="457200" indent="0">
              <a:buNone/>
              <a:defRPr sz="16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2CDA81C8-6046-4439-9AB3-34B67696E101}" type="datetimeFigureOut">
              <a:rPr lang="en-US" smtClean="0"/>
              <a:t>10/16/2022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679FB8A-4DAF-488E-81C4-CA2F987BB64C}" type="slidenum">
              <a:rPr lang="en-US" smtClean="0"/>
              <a:t>‹#›</a:t>
            </a:fld>
            <a:endParaRPr lang="en-US"/>
          </a:p>
        </p:txBody>
      </p:sp>
      <p:cxnSp>
        <p:nvCxnSpPr>
          <p:cNvPr id="8" name="Straight Connector 7"/>
          <p:cNvCxnSpPr/>
          <p:nvPr/>
        </p:nvCxnSpPr>
        <p:spPr>
          <a:xfrm flipV="1">
            <a:off x="6290132" y="5264106"/>
            <a:ext cx="0" cy="914400"/>
          </a:xfrm>
          <a:prstGeom prst="line">
            <a:avLst/>
          </a:prstGeom>
          <a:ln w="190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03271538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768096" y="585216"/>
            <a:ext cx="7290054" cy="1499616"/>
          </a:xfrm>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768096" y="2286000"/>
            <a:ext cx="3566160" cy="4023360"/>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491990" y="2286000"/>
            <a:ext cx="3566160" cy="4023360"/>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2CDA81C8-6046-4439-9AB3-34B67696E101}" type="datetimeFigureOut">
              <a:rPr lang="en-US" smtClean="0"/>
              <a:t>10/16/2022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679FB8A-4DAF-488E-81C4-CA2F987BB64C}" type="slidenum">
              <a:rPr lang="en-US" smtClean="0"/>
              <a:t>‹#›</a:t>
            </a:fld>
            <a:endParaRPr lang="en-US"/>
          </a:p>
        </p:txBody>
      </p:sp>
    </p:spTree>
    <p:extLst>
      <p:ext uri="{BB962C8B-B14F-4D97-AF65-F5344CB8AC3E}">
        <p14:creationId xmlns:p14="http://schemas.microsoft.com/office/powerpoint/2010/main" val="376491546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768096" y="585216"/>
            <a:ext cx="7290054" cy="1499616"/>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768096" y="2179636"/>
            <a:ext cx="3566160" cy="822960"/>
          </a:xfrm>
        </p:spPr>
        <p:txBody>
          <a:bodyPr lIns="137160" rIns="137160" anchor="ctr">
            <a:normAutofit/>
          </a:bodyPr>
          <a:lstStyle>
            <a:lvl1pPr marL="0" indent="0">
              <a:spcBef>
                <a:spcPts val="0"/>
              </a:spcBef>
              <a:spcAft>
                <a:spcPts val="0"/>
              </a:spcAft>
              <a:buNone/>
              <a:defRPr sz="2200" b="0" cap="none" baseline="0">
                <a:solidFill>
                  <a:schemeClr val="accent1"/>
                </a:solidFill>
                <a:latin typeface="+mn-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768096" y="2967788"/>
            <a:ext cx="3566160" cy="3341572"/>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491990" y="2179636"/>
            <a:ext cx="3566160" cy="822960"/>
          </a:xfrm>
        </p:spPr>
        <p:txBody>
          <a:bodyPr lIns="137160" rIns="137160" anchor="ctr">
            <a:normAutofit/>
          </a:bodyPr>
          <a:lstStyle>
            <a:lvl1pPr marL="0" indent="0">
              <a:spcBef>
                <a:spcPts val="0"/>
              </a:spcBef>
              <a:spcAft>
                <a:spcPts val="0"/>
              </a:spcAft>
              <a:buNone/>
              <a:defRPr lang="en-US" sz="2200" b="0" kern="1200" cap="none" baseline="0" dirty="0">
                <a:solidFill>
                  <a:schemeClr val="accent1"/>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lnSpc>
                <a:spcPct val="90000"/>
              </a:lnSpc>
              <a:spcBef>
                <a:spcPts val="1800"/>
              </a:spcBef>
              <a:buNone/>
            </a:pPr>
            <a:r>
              <a:rPr lang="en-US" smtClean="0"/>
              <a:t>Edit Master text styles</a:t>
            </a:r>
          </a:p>
        </p:txBody>
      </p:sp>
      <p:sp>
        <p:nvSpPr>
          <p:cNvPr id="6" name="Content Placeholder 5"/>
          <p:cNvSpPr>
            <a:spLocks noGrp="1"/>
          </p:cNvSpPr>
          <p:nvPr>
            <p:ph sz="quarter" idx="4"/>
          </p:nvPr>
        </p:nvSpPr>
        <p:spPr>
          <a:xfrm>
            <a:off x="4491990" y="2967788"/>
            <a:ext cx="3566160" cy="3341572"/>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2CDA81C8-6046-4439-9AB3-34B67696E101}" type="datetimeFigureOut">
              <a:rPr lang="en-US" smtClean="0"/>
              <a:t>10/16/2022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679FB8A-4DAF-488E-81C4-CA2F987BB64C}" type="slidenum">
              <a:rPr lang="en-US" smtClean="0"/>
              <a:t>‹#›</a:t>
            </a:fld>
            <a:endParaRPr lang="en-US"/>
          </a:p>
        </p:txBody>
      </p:sp>
    </p:spTree>
    <p:extLst>
      <p:ext uri="{BB962C8B-B14F-4D97-AF65-F5344CB8AC3E}">
        <p14:creationId xmlns:p14="http://schemas.microsoft.com/office/powerpoint/2010/main" val="166394926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2CDA81C8-6046-4439-9AB3-34B67696E101}" type="datetimeFigureOut">
              <a:rPr lang="en-US" smtClean="0"/>
              <a:t>10/16/2022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679FB8A-4DAF-488E-81C4-CA2F987BB64C}" type="slidenum">
              <a:rPr lang="en-US" smtClean="0"/>
              <a:t>‹#›</a:t>
            </a:fld>
            <a:endParaRPr lang="en-US"/>
          </a:p>
        </p:txBody>
      </p:sp>
    </p:spTree>
    <p:extLst>
      <p:ext uri="{BB962C8B-B14F-4D97-AF65-F5344CB8AC3E}">
        <p14:creationId xmlns:p14="http://schemas.microsoft.com/office/powerpoint/2010/main" val="4970525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CDA81C8-6046-4439-9AB3-34B67696E101}" type="datetimeFigureOut">
              <a:rPr lang="en-US" smtClean="0"/>
              <a:t>10/16/2022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679FB8A-4DAF-488E-81C4-CA2F987BB64C}" type="slidenum">
              <a:rPr lang="en-US" smtClean="0"/>
              <a:t>‹#›</a:t>
            </a:fld>
            <a:endParaRPr lang="en-US"/>
          </a:p>
        </p:txBody>
      </p:sp>
    </p:spTree>
    <p:extLst>
      <p:ext uri="{BB962C8B-B14F-4D97-AF65-F5344CB8AC3E}">
        <p14:creationId xmlns:p14="http://schemas.microsoft.com/office/powerpoint/2010/main" val="95816508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8" name="Title 7"/>
          <p:cNvSpPr>
            <a:spLocks noGrp="1"/>
          </p:cNvSpPr>
          <p:nvPr>
            <p:ph type="title"/>
          </p:nvPr>
        </p:nvSpPr>
        <p:spPr>
          <a:xfrm>
            <a:off x="768096" y="471509"/>
            <a:ext cx="3291840" cy="1737360"/>
          </a:xfrm>
        </p:spPr>
        <p:txBody>
          <a:bodyPr>
            <a:noAutofit/>
          </a:bodyPr>
          <a:lstStyle>
            <a:lvl1pPr>
              <a:lnSpc>
                <a:spcPct val="80000"/>
              </a:lnSpc>
              <a:defRPr sz="3600"/>
            </a:lvl1pPr>
          </a:lstStyle>
          <a:p>
            <a:r>
              <a:rPr lang="en-US" smtClean="0"/>
              <a:t>Click to edit Master title style</a:t>
            </a:r>
            <a:endParaRPr lang="en-US" dirty="0"/>
          </a:p>
        </p:txBody>
      </p:sp>
      <p:sp>
        <p:nvSpPr>
          <p:cNvPr id="3" name="Content Placeholder 2"/>
          <p:cNvSpPr>
            <a:spLocks noGrp="1"/>
          </p:cNvSpPr>
          <p:nvPr>
            <p:ph idx="1"/>
          </p:nvPr>
        </p:nvSpPr>
        <p:spPr>
          <a:xfrm>
            <a:off x="4286250" y="822960"/>
            <a:ext cx="4258818" cy="5184648"/>
          </a:xfrm>
        </p:spPr>
        <p:txBody>
          <a:bodyPr>
            <a:normAutofit/>
          </a:bodyPr>
          <a:lstStyle>
            <a:lvl1pPr>
              <a:defRPr sz="2000"/>
            </a:lvl1pPr>
            <a:lvl2pPr>
              <a:defRPr sz="1600"/>
            </a:lvl2pPr>
            <a:lvl3pPr>
              <a:defRPr sz="1200"/>
            </a:lvl3pPr>
            <a:lvl4pPr>
              <a:defRPr sz="1200"/>
            </a:lvl4pPr>
            <a:lvl5pPr>
              <a:defRPr sz="1200"/>
            </a:lvl5pPr>
            <a:lvl6pPr>
              <a:defRPr sz="1200"/>
            </a:lvl6pPr>
            <a:lvl7pPr>
              <a:defRPr sz="1200"/>
            </a:lvl7pPr>
            <a:lvl8pPr>
              <a:defRPr sz="1200"/>
            </a:lvl8pPr>
            <a:lvl9pPr>
              <a:defRPr sz="12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768096" y="2257506"/>
            <a:ext cx="3291840" cy="3762294"/>
          </a:xfrm>
        </p:spPr>
        <p:txBody>
          <a:bodyPr lIns="91440" rIns="91440">
            <a:normAutofit/>
          </a:bodyPr>
          <a:lstStyle>
            <a:lvl1pPr marL="0" indent="0">
              <a:lnSpc>
                <a:spcPct val="108000"/>
              </a:lnSpc>
              <a:spcBef>
                <a:spcPts val="600"/>
              </a:spcBef>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2CDA81C8-6046-4439-9AB3-34B67696E101}" type="datetimeFigureOut">
              <a:rPr lang="en-US" smtClean="0"/>
              <a:t>10/16/2022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679FB8A-4DAF-488E-81C4-CA2F987BB64C}" type="slidenum">
              <a:rPr lang="en-US" smtClean="0"/>
              <a:t>‹#›</a:t>
            </a:fld>
            <a:endParaRPr lang="en-US"/>
          </a:p>
        </p:txBody>
      </p:sp>
    </p:spTree>
    <p:extLst>
      <p:ext uri="{BB962C8B-B14F-4D97-AF65-F5344CB8AC3E}">
        <p14:creationId xmlns:p14="http://schemas.microsoft.com/office/powerpoint/2010/main" val="420804898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682A5DCA-3C72-46A8-B0C1-6941CC398E8D}" type="datetimeFigureOut">
              <a:rPr lang="en-US" smtClean="0"/>
              <a:t>10/16/2022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pPr>
              <a:defRPr/>
            </a:pPr>
            <a:fld id="{DA79EEDA-9492-4994-BB18-1005CD6866B1}" type="slidenum">
              <a:rPr lang="en-US" smtClean="0"/>
              <a:pPr>
                <a:defRPr/>
              </a:pPr>
              <a:t>‹#›</a:t>
            </a:fld>
            <a:endParaRPr lang="en-US"/>
          </a:p>
        </p:txBody>
      </p:sp>
    </p:spTree>
    <p:extLst>
      <p:ext uri="{BB962C8B-B14F-4D97-AF65-F5344CB8AC3E}">
        <p14:creationId xmlns:p14="http://schemas.microsoft.com/office/powerpoint/2010/main" val="68400266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42900" y="4960138"/>
            <a:ext cx="5829300" cy="1463040"/>
          </a:xfrm>
        </p:spPr>
        <p:txBody>
          <a:bodyPr anchor="ctr">
            <a:normAutofit/>
          </a:bodyPr>
          <a:lstStyle>
            <a:lvl1pPr algn="r">
              <a:defRPr sz="4400" spc="200" baseline="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0" y="-1"/>
            <a:ext cx="9141714" cy="4572000"/>
          </a:xfrm>
          <a:solidFill>
            <a:schemeClr val="accent1">
              <a:lumMod val="60000"/>
              <a:lumOff val="40000"/>
            </a:schemeClr>
          </a:solidFill>
        </p:spPr>
        <p:txBody>
          <a:bodyPr lIns="457200" tIns="365760"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smtClean="0"/>
              <a:t>Click icon to add picture</a:t>
            </a:r>
            <a:endParaRPr lang="en-US" dirty="0"/>
          </a:p>
        </p:txBody>
      </p:sp>
      <p:sp>
        <p:nvSpPr>
          <p:cNvPr id="4" name="Text Placeholder 3"/>
          <p:cNvSpPr>
            <a:spLocks noGrp="1"/>
          </p:cNvSpPr>
          <p:nvPr>
            <p:ph type="body" sz="half" idx="2"/>
          </p:nvPr>
        </p:nvSpPr>
        <p:spPr>
          <a:xfrm>
            <a:off x="6457950" y="4960138"/>
            <a:ext cx="2400300" cy="1463040"/>
          </a:xfrm>
        </p:spPr>
        <p:txBody>
          <a:bodyPr lIns="91440" rIns="91440" anchor="ctr">
            <a:normAutofit/>
          </a:bodyPr>
          <a:lstStyle>
            <a:lvl1pPr marL="0" indent="0">
              <a:lnSpc>
                <a:spcPct val="100000"/>
              </a:lnSpc>
              <a:spcBef>
                <a:spcPts val="0"/>
              </a:spcBef>
              <a:buNone/>
              <a:defRPr sz="1600">
                <a:solidFill>
                  <a:schemeClr val="tx1">
                    <a:lumMod val="95000"/>
                    <a:lumOff val="5000"/>
                  </a:schemeClr>
                </a:solidFill>
              </a:defRPr>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smtClean="0"/>
              <a:t>Edit Master text styles</a:t>
            </a:r>
          </a:p>
        </p:txBody>
      </p:sp>
      <p:sp>
        <p:nvSpPr>
          <p:cNvPr id="5" name="Date Placeholder 4"/>
          <p:cNvSpPr>
            <a:spLocks noGrp="1"/>
          </p:cNvSpPr>
          <p:nvPr>
            <p:ph type="dt" sz="half" idx="10"/>
          </p:nvPr>
        </p:nvSpPr>
        <p:spPr/>
        <p:txBody>
          <a:bodyPr/>
          <a:lstStyle/>
          <a:p>
            <a:fld id="{2CDA81C8-6046-4439-9AB3-34B67696E101}" type="datetimeFigureOut">
              <a:rPr lang="en-US" smtClean="0"/>
              <a:t>10/16/2022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679FB8A-4DAF-488E-81C4-CA2F987BB64C}" type="slidenum">
              <a:rPr lang="en-US" smtClean="0"/>
              <a:t>‹#›</a:t>
            </a:fld>
            <a:endParaRPr lang="en-US"/>
          </a:p>
        </p:txBody>
      </p:sp>
      <p:cxnSp>
        <p:nvCxnSpPr>
          <p:cNvPr id="8" name="Straight Connector 7"/>
          <p:cNvCxnSpPr/>
          <p:nvPr/>
        </p:nvCxnSpPr>
        <p:spPr>
          <a:xfrm flipV="1">
            <a:off x="6290132" y="5264106"/>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67357074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2CDA81C8-6046-4439-9AB3-34B67696E101}" type="datetimeFigureOut">
              <a:rPr lang="en-US" smtClean="0"/>
              <a:t>10/16/2022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679FB8A-4DAF-488E-81C4-CA2F987BB64C}" type="slidenum">
              <a:rPr lang="en-US" smtClean="0"/>
              <a:t>‹#›</a:t>
            </a:fld>
            <a:endParaRPr lang="en-US"/>
          </a:p>
        </p:txBody>
      </p:sp>
    </p:spTree>
    <p:extLst>
      <p:ext uri="{BB962C8B-B14F-4D97-AF65-F5344CB8AC3E}">
        <p14:creationId xmlns:p14="http://schemas.microsoft.com/office/powerpoint/2010/main" val="55319850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6" y="762000"/>
            <a:ext cx="1971675" cy="5410200"/>
          </a:xfrm>
        </p:spPr>
        <p:txBody>
          <a:bodyPr vert="eaVert" lIns="45720" tIns="91440" rIns="45720" bIns="91440"/>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742951" y="762000"/>
            <a:ext cx="5686425" cy="5410200"/>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2CDA81C8-6046-4439-9AB3-34B67696E101}" type="datetimeFigureOut">
              <a:rPr lang="en-US" smtClean="0"/>
              <a:t>10/16/2022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679FB8A-4DAF-488E-81C4-CA2F987BB64C}" type="slidenum">
              <a:rPr lang="en-US" smtClean="0"/>
              <a:t>‹#›</a:t>
            </a:fld>
            <a:endParaRPr lang="en-US"/>
          </a:p>
        </p:txBody>
      </p:sp>
      <p:cxnSp>
        <p:nvCxnSpPr>
          <p:cNvPr id="7" name="Straight Connector 6"/>
          <p:cNvCxnSpPr/>
          <p:nvPr/>
        </p:nvCxnSpPr>
        <p:spPr>
          <a:xfrm rot="5400000" flipV="1">
            <a:off x="7543800" y="173563"/>
            <a:ext cx="0" cy="6858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35513706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6"/>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6"/>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457200" y="6245225"/>
            <a:ext cx="2133600" cy="476250"/>
          </a:xfrm>
          <a:prstGeom prst="rect">
            <a:avLst/>
          </a:prstGeom>
        </p:spPr>
        <p:txBody>
          <a:bodyPr/>
          <a:lstStyle>
            <a:lvl1pPr>
              <a:defRPr/>
            </a:lvl1pPr>
          </a:lstStyle>
          <a:p>
            <a:endParaRPr lang="en-US" altLang="en-US"/>
          </a:p>
        </p:txBody>
      </p:sp>
      <p:sp>
        <p:nvSpPr>
          <p:cNvPr id="6" name="Footer Placeholder 5"/>
          <p:cNvSpPr>
            <a:spLocks noGrp="1"/>
          </p:cNvSpPr>
          <p:nvPr>
            <p:ph type="ftr" sz="quarter" idx="11"/>
          </p:nvPr>
        </p:nvSpPr>
        <p:spPr>
          <a:xfrm>
            <a:off x="3124200" y="6245225"/>
            <a:ext cx="2895600" cy="476250"/>
          </a:xfrm>
          <a:prstGeom prst="rect">
            <a:avLst/>
          </a:prstGeom>
        </p:spPr>
        <p:txBody>
          <a:bodyPr/>
          <a:lstStyle>
            <a:lvl1pPr>
              <a:defRPr/>
            </a:lvl1pPr>
          </a:lstStyle>
          <a:p>
            <a:endParaRPr lang="en-US" altLang="en-US"/>
          </a:p>
        </p:txBody>
      </p:sp>
      <p:sp>
        <p:nvSpPr>
          <p:cNvPr id="7" name="Slide Number Placeholder 6"/>
          <p:cNvSpPr>
            <a:spLocks noGrp="1"/>
          </p:cNvSpPr>
          <p:nvPr>
            <p:ph type="sldNum" sz="quarter" idx="12"/>
          </p:nvPr>
        </p:nvSpPr>
        <p:spPr>
          <a:xfrm>
            <a:off x="6553200" y="6245225"/>
            <a:ext cx="2133600" cy="476250"/>
          </a:xfrm>
        </p:spPr>
        <p:txBody>
          <a:bodyPr/>
          <a:lstStyle>
            <a:lvl1pPr>
              <a:defRPr/>
            </a:lvl1pPr>
          </a:lstStyle>
          <a:p>
            <a:fld id="{A3CFCAA1-22B3-4E69-B761-EA62E88D04D6}" type="slidenum">
              <a:rPr lang="en-US" altLang="en-US"/>
              <a:pPr/>
              <a:t>‹#›</a:t>
            </a:fld>
            <a:endParaRPr lang="en-US" altLang="en-US"/>
          </a:p>
        </p:txBody>
      </p:sp>
    </p:spTree>
    <p:extLst>
      <p:ext uri="{BB962C8B-B14F-4D97-AF65-F5344CB8AC3E}">
        <p14:creationId xmlns:p14="http://schemas.microsoft.com/office/powerpoint/2010/main" val="190944925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9" name="Rectangle 8"/>
          <p:cNvSpPr/>
          <p:nvPr/>
        </p:nvSpPr>
        <p:spPr>
          <a:xfrm>
            <a:off x="0" y="0"/>
            <a:ext cx="9144000" cy="4572001"/>
          </a:xfrm>
          <a:prstGeom prst="rect">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Freeform 10"/>
          <p:cNvSpPr/>
          <p:nvPr/>
        </p:nvSpPr>
        <p:spPr>
          <a:xfrm>
            <a:off x="4762" y="0"/>
            <a:ext cx="9139239" cy="4572001"/>
          </a:xfrm>
          <a:custGeom>
            <a:avLst/>
            <a:gdLst/>
            <a:ahLst/>
            <a:cxnLst/>
            <a:rect l="l" t="t" r="r" b="b"/>
            <a:pathLst>
              <a:path w="9139239" h="4572001">
                <a:moveTo>
                  <a:pt x="9139239" y="4171458"/>
                </a:moveTo>
                <a:lnTo>
                  <a:pt x="9139239" y="4479120"/>
                </a:lnTo>
                <a:lnTo>
                  <a:pt x="9061857" y="4572001"/>
                </a:lnTo>
                <a:lnTo>
                  <a:pt x="8867616" y="4572001"/>
                </a:lnTo>
                <a:cubicBezTo>
                  <a:pt x="8974940" y="4496648"/>
                  <a:pt x="9059271" y="4392377"/>
                  <a:pt x="9109281" y="4270954"/>
                </a:cubicBezTo>
                <a:close/>
                <a:moveTo>
                  <a:pt x="9139239" y="4017903"/>
                </a:moveTo>
                <a:lnTo>
                  <a:pt x="9139239" y="4146549"/>
                </a:lnTo>
                <a:lnTo>
                  <a:pt x="9061849" y="4168266"/>
                </a:lnTo>
                <a:cubicBezTo>
                  <a:pt x="8867508" y="4236060"/>
                  <a:pt x="8712637" y="4384208"/>
                  <a:pt x="8639677" y="4572001"/>
                </a:cubicBezTo>
                <a:lnTo>
                  <a:pt x="8502130" y="4572001"/>
                </a:lnTo>
                <a:cubicBezTo>
                  <a:pt x="8583823" y="4319597"/>
                  <a:pt x="8787913" y="4120306"/>
                  <a:pt x="9046727" y="4039822"/>
                </a:cubicBezTo>
                <a:close/>
                <a:moveTo>
                  <a:pt x="7620280" y="3999419"/>
                </a:moveTo>
                <a:lnTo>
                  <a:pt x="7637367" y="4001042"/>
                </a:lnTo>
                <a:cubicBezTo>
                  <a:pt x="7669753" y="4001569"/>
                  <a:pt x="7701646" y="4004550"/>
                  <a:pt x="7732829" y="4010107"/>
                </a:cubicBezTo>
                <a:cubicBezTo>
                  <a:pt x="7738405" y="4009688"/>
                  <a:pt x="7743733" y="4010636"/>
                  <a:pt x="7749042" y="4011646"/>
                </a:cubicBezTo>
                <a:lnTo>
                  <a:pt x="7749159" y="4012794"/>
                </a:lnTo>
                <a:cubicBezTo>
                  <a:pt x="8061238" y="4064450"/>
                  <a:pt x="8314467" y="4283539"/>
                  <a:pt x="8407830" y="4572001"/>
                </a:cubicBezTo>
                <a:lnTo>
                  <a:pt x="8270283" y="4572001"/>
                </a:lnTo>
                <a:cubicBezTo>
                  <a:pt x="8186900" y="4357380"/>
                  <a:pt x="7996531" y="4194541"/>
                  <a:pt x="7762529" y="4144250"/>
                </a:cubicBezTo>
                <a:cubicBezTo>
                  <a:pt x="7797023" y="4319651"/>
                  <a:pt x="7899246" y="4471530"/>
                  <a:pt x="8042344" y="4572001"/>
                </a:cubicBezTo>
                <a:lnTo>
                  <a:pt x="7848103" y="4572001"/>
                </a:lnTo>
                <a:cubicBezTo>
                  <a:pt x="7731971" y="4452596"/>
                  <a:pt x="7653409" y="4298519"/>
                  <a:pt x="7629044" y="4127511"/>
                </a:cubicBezTo>
                <a:cubicBezTo>
                  <a:pt x="7628876" y="4127458"/>
                  <a:pt x="7628708" y="4127453"/>
                  <a:pt x="7628538" y="4127448"/>
                </a:cubicBezTo>
                <a:lnTo>
                  <a:pt x="7628000" y="4120772"/>
                </a:lnTo>
                <a:cubicBezTo>
                  <a:pt x="7622941" y="4090522"/>
                  <a:pt x="7620490" y="4059631"/>
                  <a:pt x="7620533" y="4028296"/>
                </a:cubicBezTo>
                <a:cubicBezTo>
                  <a:pt x="7619221" y="4022668"/>
                  <a:pt x="7619162" y="4017001"/>
                  <a:pt x="7619162" y="4011320"/>
                </a:cubicBezTo>
                <a:lnTo>
                  <a:pt x="7619756" y="3999880"/>
                </a:lnTo>
                <a:lnTo>
                  <a:pt x="7620254" y="3999913"/>
                </a:lnTo>
                <a:close/>
                <a:moveTo>
                  <a:pt x="7597529" y="3999419"/>
                </a:moveTo>
                <a:lnTo>
                  <a:pt x="7597555" y="3999913"/>
                </a:lnTo>
                <a:lnTo>
                  <a:pt x="7598053" y="3999880"/>
                </a:lnTo>
                <a:lnTo>
                  <a:pt x="7598647" y="4011320"/>
                </a:lnTo>
                <a:cubicBezTo>
                  <a:pt x="7598647" y="4017001"/>
                  <a:pt x="7598588" y="4022668"/>
                  <a:pt x="7597276" y="4028296"/>
                </a:cubicBezTo>
                <a:cubicBezTo>
                  <a:pt x="7597319" y="4059631"/>
                  <a:pt x="7594868" y="4090522"/>
                  <a:pt x="7589809" y="4120772"/>
                </a:cubicBezTo>
                <a:lnTo>
                  <a:pt x="7589271" y="4127448"/>
                </a:lnTo>
                <a:cubicBezTo>
                  <a:pt x="7589101" y="4127453"/>
                  <a:pt x="7588933" y="4127458"/>
                  <a:pt x="7588765" y="4127511"/>
                </a:cubicBezTo>
                <a:cubicBezTo>
                  <a:pt x="7564400" y="4298519"/>
                  <a:pt x="7485838" y="4452596"/>
                  <a:pt x="7369706" y="4572001"/>
                </a:cubicBezTo>
                <a:lnTo>
                  <a:pt x="7175465" y="4572001"/>
                </a:lnTo>
                <a:cubicBezTo>
                  <a:pt x="7318563" y="4471530"/>
                  <a:pt x="7420786" y="4319651"/>
                  <a:pt x="7455280" y="4144250"/>
                </a:cubicBezTo>
                <a:cubicBezTo>
                  <a:pt x="7221278" y="4194541"/>
                  <a:pt x="7030909" y="4357380"/>
                  <a:pt x="6947526" y="4572001"/>
                </a:cubicBezTo>
                <a:lnTo>
                  <a:pt x="6809978" y="4572001"/>
                </a:lnTo>
                <a:cubicBezTo>
                  <a:pt x="6903341" y="4283539"/>
                  <a:pt x="7156571" y="4064450"/>
                  <a:pt x="7468650" y="4012794"/>
                </a:cubicBezTo>
                <a:lnTo>
                  <a:pt x="7468767" y="4011646"/>
                </a:lnTo>
                <a:cubicBezTo>
                  <a:pt x="7474076" y="4010636"/>
                  <a:pt x="7479404" y="4009688"/>
                  <a:pt x="7484980" y="4010107"/>
                </a:cubicBezTo>
                <a:cubicBezTo>
                  <a:pt x="7516163" y="4004550"/>
                  <a:pt x="7548056" y="4001569"/>
                  <a:pt x="7580442" y="4001042"/>
                </a:cubicBezTo>
                <a:close/>
                <a:moveTo>
                  <a:pt x="5928129" y="3999419"/>
                </a:moveTo>
                <a:lnTo>
                  <a:pt x="5945217" y="4001042"/>
                </a:lnTo>
                <a:cubicBezTo>
                  <a:pt x="5977602" y="4001569"/>
                  <a:pt x="6009495" y="4004550"/>
                  <a:pt x="6040678" y="4010107"/>
                </a:cubicBezTo>
                <a:cubicBezTo>
                  <a:pt x="6046254" y="4009688"/>
                  <a:pt x="6051582" y="4010636"/>
                  <a:pt x="6056891" y="4011646"/>
                </a:cubicBezTo>
                <a:lnTo>
                  <a:pt x="6057008" y="4012794"/>
                </a:lnTo>
                <a:cubicBezTo>
                  <a:pt x="6369087" y="4064450"/>
                  <a:pt x="6622316" y="4283539"/>
                  <a:pt x="6715680" y="4572001"/>
                </a:cubicBezTo>
                <a:lnTo>
                  <a:pt x="6578131" y="4572001"/>
                </a:lnTo>
                <a:cubicBezTo>
                  <a:pt x="6494748" y="4357380"/>
                  <a:pt x="6304380" y="4194541"/>
                  <a:pt x="6070378" y="4144250"/>
                </a:cubicBezTo>
                <a:cubicBezTo>
                  <a:pt x="6104872" y="4319650"/>
                  <a:pt x="6207095" y="4471530"/>
                  <a:pt x="6350192" y="4572001"/>
                </a:cubicBezTo>
                <a:lnTo>
                  <a:pt x="6155952" y="4572001"/>
                </a:lnTo>
                <a:cubicBezTo>
                  <a:pt x="6039820" y="4452596"/>
                  <a:pt x="5961257" y="4298519"/>
                  <a:pt x="5936893" y="4127511"/>
                </a:cubicBezTo>
                <a:cubicBezTo>
                  <a:pt x="5936725" y="4127458"/>
                  <a:pt x="5936557" y="4127453"/>
                  <a:pt x="5936387" y="4127448"/>
                </a:cubicBezTo>
                <a:lnTo>
                  <a:pt x="5935849" y="4120772"/>
                </a:lnTo>
                <a:cubicBezTo>
                  <a:pt x="5930790" y="4090522"/>
                  <a:pt x="5928340" y="4059631"/>
                  <a:pt x="5928382" y="4028296"/>
                </a:cubicBezTo>
                <a:cubicBezTo>
                  <a:pt x="5927070" y="4022668"/>
                  <a:pt x="5927011" y="4017001"/>
                  <a:pt x="5927011" y="4011320"/>
                </a:cubicBezTo>
                <a:lnTo>
                  <a:pt x="5927605" y="3999880"/>
                </a:lnTo>
                <a:lnTo>
                  <a:pt x="5928103" y="3999913"/>
                </a:lnTo>
                <a:close/>
                <a:moveTo>
                  <a:pt x="5905378" y="3999419"/>
                </a:moveTo>
                <a:lnTo>
                  <a:pt x="5905404" y="3999913"/>
                </a:lnTo>
                <a:lnTo>
                  <a:pt x="5905902" y="3999880"/>
                </a:lnTo>
                <a:lnTo>
                  <a:pt x="5906496" y="4011320"/>
                </a:lnTo>
                <a:cubicBezTo>
                  <a:pt x="5906496" y="4017001"/>
                  <a:pt x="5906437" y="4022668"/>
                  <a:pt x="5905125" y="4028296"/>
                </a:cubicBezTo>
                <a:cubicBezTo>
                  <a:pt x="5905167" y="4059631"/>
                  <a:pt x="5902717" y="4090522"/>
                  <a:pt x="5897658" y="4120772"/>
                </a:cubicBezTo>
                <a:lnTo>
                  <a:pt x="5897120" y="4127448"/>
                </a:lnTo>
                <a:cubicBezTo>
                  <a:pt x="5896950" y="4127453"/>
                  <a:pt x="5896782" y="4127458"/>
                  <a:pt x="5896614" y="4127511"/>
                </a:cubicBezTo>
                <a:cubicBezTo>
                  <a:pt x="5872249" y="4298519"/>
                  <a:pt x="5793686" y="4452596"/>
                  <a:pt x="5677555" y="4572001"/>
                </a:cubicBezTo>
                <a:lnTo>
                  <a:pt x="5483314" y="4572001"/>
                </a:lnTo>
                <a:cubicBezTo>
                  <a:pt x="5626412" y="4471530"/>
                  <a:pt x="5728635" y="4319650"/>
                  <a:pt x="5763129" y="4144250"/>
                </a:cubicBezTo>
                <a:cubicBezTo>
                  <a:pt x="5529126" y="4194541"/>
                  <a:pt x="5338758" y="4357380"/>
                  <a:pt x="5255375" y="4572001"/>
                </a:cubicBezTo>
                <a:lnTo>
                  <a:pt x="5117827" y="4572001"/>
                </a:lnTo>
                <a:cubicBezTo>
                  <a:pt x="5211190" y="4283539"/>
                  <a:pt x="5464420" y="4064450"/>
                  <a:pt x="5776499" y="4012794"/>
                </a:cubicBezTo>
                <a:lnTo>
                  <a:pt x="5776616" y="4011646"/>
                </a:lnTo>
                <a:cubicBezTo>
                  <a:pt x="5781926" y="4010636"/>
                  <a:pt x="5787253" y="4009688"/>
                  <a:pt x="5792829" y="4010107"/>
                </a:cubicBezTo>
                <a:cubicBezTo>
                  <a:pt x="5824012" y="4004550"/>
                  <a:pt x="5855905" y="4001569"/>
                  <a:pt x="5888290" y="4001042"/>
                </a:cubicBezTo>
                <a:close/>
                <a:moveTo>
                  <a:pt x="4235979" y="3999419"/>
                </a:moveTo>
                <a:lnTo>
                  <a:pt x="4253065" y="4001042"/>
                </a:lnTo>
                <a:cubicBezTo>
                  <a:pt x="4285451" y="4001569"/>
                  <a:pt x="4317343" y="4004550"/>
                  <a:pt x="4348528" y="4010107"/>
                </a:cubicBezTo>
                <a:cubicBezTo>
                  <a:pt x="4354104" y="4009688"/>
                  <a:pt x="4359431" y="4010636"/>
                  <a:pt x="4364739" y="4011646"/>
                </a:cubicBezTo>
                <a:lnTo>
                  <a:pt x="4364856" y="4012794"/>
                </a:lnTo>
                <a:cubicBezTo>
                  <a:pt x="4676936" y="4064450"/>
                  <a:pt x="4930165" y="4283539"/>
                  <a:pt x="5023528" y="4572001"/>
                </a:cubicBezTo>
                <a:lnTo>
                  <a:pt x="4885980" y="4572001"/>
                </a:lnTo>
                <a:cubicBezTo>
                  <a:pt x="4802597" y="4357380"/>
                  <a:pt x="4612229" y="4194541"/>
                  <a:pt x="4378227" y="4144250"/>
                </a:cubicBezTo>
                <a:cubicBezTo>
                  <a:pt x="4412722" y="4319651"/>
                  <a:pt x="4514944" y="4471530"/>
                  <a:pt x="4658041" y="4572001"/>
                </a:cubicBezTo>
                <a:lnTo>
                  <a:pt x="4463800" y="4572001"/>
                </a:lnTo>
                <a:cubicBezTo>
                  <a:pt x="4347669" y="4452596"/>
                  <a:pt x="4269106" y="4298519"/>
                  <a:pt x="4244741" y="4127511"/>
                </a:cubicBezTo>
                <a:cubicBezTo>
                  <a:pt x="4244574" y="4127458"/>
                  <a:pt x="4244405" y="4127453"/>
                  <a:pt x="4244236" y="4127448"/>
                </a:cubicBezTo>
                <a:lnTo>
                  <a:pt x="4243697" y="4120772"/>
                </a:lnTo>
                <a:cubicBezTo>
                  <a:pt x="4238639" y="4090522"/>
                  <a:pt x="4236188" y="4059631"/>
                  <a:pt x="4236230" y="4028296"/>
                </a:cubicBezTo>
                <a:cubicBezTo>
                  <a:pt x="4234918" y="4022668"/>
                  <a:pt x="4234860" y="4017001"/>
                  <a:pt x="4234860" y="4011320"/>
                </a:cubicBezTo>
                <a:lnTo>
                  <a:pt x="4235454" y="3999880"/>
                </a:lnTo>
                <a:lnTo>
                  <a:pt x="4235952" y="3999913"/>
                </a:lnTo>
                <a:close/>
                <a:moveTo>
                  <a:pt x="4213227" y="3999419"/>
                </a:moveTo>
                <a:lnTo>
                  <a:pt x="4213253" y="3999913"/>
                </a:lnTo>
                <a:lnTo>
                  <a:pt x="4213751" y="3999880"/>
                </a:lnTo>
                <a:lnTo>
                  <a:pt x="4214345" y="4011320"/>
                </a:lnTo>
                <a:cubicBezTo>
                  <a:pt x="4214345" y="4017001"/>
                  <a:pt x="4214286" y="4022668"/>
                  <a:pt x="4212974" y="4028296"/>
                </a:cubicBezTo>
                <a:cubicBezTo>
                  <a:pt x="4213016" y="4059631"/>
                  <a:pt x="4210566" y="4090522"/>
                  <a:pt x="4205507" y="4120772"/>
                </a:cubicBezTo>
                <a:lnTo>
                  <a:pt x="4204969" y="4127448"/>
                </a:lnTo>
                <a:cubicBezTo>
                  <a:pt x="4204799" y="4127453"/>
                  <a:pt x="4204631" y="4127458"/>
                  <a:pt x="4204463" y="4127511"/>
                </a:cubicBezTo>
                <a:cubicBezTo>
                  <a:pt x="4180098" y="4298519"/>
                  <a:pt x="4101535" y="4452596"/>
                  <a:pt x="3985404" y="4572001"/>
                </a:cubicBezTo>
                <a:lnTo>
                  <a:pt x="3791163" y="4572001"/>
                </a:lnTo>
                <a:cubicBezTo>
                  <a:pt x="3934261" y="4471530"/>
                  <a:pt x="4036484" y="4319651"/>
                  <a:pt x="4070978" y="4144250"/>
                </a:cubicBezTo>
                <a:cubicBezTo>
                  <a:pt x="3836975" y="4194541"/>
                  <a:pt x="3646607" y="4357380"/>
                  <a:pt x="3563224" y="4572001"/>
                </a:cubicBezTo>
                <a:lnTo>
                  <a:pt x="3425676" y="4572001"/>
                </a:lnTo>
                <a:cubicBezTo>
                  <a:pt x="3519039" y="4283539"/>
                  <a:pt x="3772269" y="4064450"/>
                  <a:pt x="4084348" y="4012794"/>
                </a:cubicBezTo>
                <a:lnTo>
                  <a:pt x="4084465" y="4011646"/>
                </a:lnTo>
                <a:cubicBezTo>
                  <a:pt x="4089774" y="4010636"/>
                  <a:pt x="4095102" y="4009688"/>
                  <a:pt x="4100678" y="4010107"/>
                </a:cubicBezTo>
                <a:cubicBezTo>
                  <a:pt x="4131861" y="4004550"/>
                  <a:pt x="4163754" y="4001569"/>
                  <a:pt x="4196139" y="4001042"/>
                </a:cubicBezTo>
                <a:close/>
                <a:moveTo>
                  <a:pt x="2543827" y="3999419"/>
                </a:moveTo>
                <a:lnTo>
                  <a:pt x="2560914" y="4001042"/>
                </a:lnTo>
                <a:cubicBezTo>
                  <a:pt x="2593300" y="4001569"/>
                  <a:pt x="2625192" y="4004550"/>
                  <a:pt x="2656376" y="4010107"/>
                </a:cubicBezTo>
                <a:cubicBezTo>
                  <a:pt x="2661952" y="4009688"/>
                  <a:pt x="2667280" y="4010636"/>
                  <a:pt x="2672588" y="4011646"/>
                </a:cubicBezTo>
                <a:lnTo>
                  <a:pt x="2672706" y="4012794"/>
                </a:lnTo>
                <a:cubicBezTo>
                  <a:pt x="2984785" y="4064450"/>
                  <a:pt x="3238014" y="4283539"/>
                  <a:pt x="3331377" y="4572001"/>
                </a:cubicBezTo>
                <a:lnTo>
                  <a:pt x="3193830" y="4572001"/>
                </a:lnTo>
                <a:cubicBezTo>
                  <a:pt x="3110446" y="4357380"/>
                  <a:pt x="2920078" y="4194541"/>
                  <a:pt x="2686076" y="4144250"/>
                </a:cubicBezTo>
                <a:cubicBezTo>
                  <a:pt x="2720570" y="4319650"/>
                  <a:pt x="2822793" y="4471530"/>
                  <a:pt x="2965890" y="4572001"/>
                </a:cubicBezTo>
                <a:lnTo>
                  <a:pt x="2771649" y="4572001"/>
                </a:lnTo>
                <a:cubicBezTo>
                  <a:pt x="2655518" y="4452596"/>
                  <a:pt x="2576955" y="4298519"/>
                  <a:pt x="2552590" y="4127511"/>
                </a:cubicBezTo>
                <a:cubicBezTo>
                  <a:pt x="2552423" y="4127458"/>
                  <a:pt x="2552254" y="4127453"/>
                  <a:pt x="2552085" y="4127448"/>
                </a:cubicBezTo>
                <a:lnTo>
                  <a:pt x="2551547" y="4120772"/>
                </a:lnTo>
                <a:cubicBezTo>
                  <a:pt x="2546488" y="4090522"/>
                  <a:pt x="2544037" y="4059631"/>
                  <a:pt x="2544079" y="4028296"/>
                </a:cubicBezTo>
                <a:cubicBezTo>
                  <a:pt x="2542767" y="4022668"/>
                  <a:pt x="2542709" y="4017001"/>
                  <a:pt x="2542709" y="4011320"/>
                </a:cubicBezTo>
                <a:lnTo>
                  <a:pt x="2543303" y="3999880"/>
                </a:lnTo>
                <a:lnTo>
                  <a:pt x="2543801" y="3999913"/>
                </a:lnTo>
                <a:close/>
                <a:moveTo>
                  <a:pt x="2521076" y="3999419"/>
                </a:moveTo>
                <a:lnTo>
                  <a:pt x="2521102" y="3999913"/>
                </a:lnTo>
                <a:lnTo>
                  <a:pt x="2521600" y="3999880"/>
                </a:lnTo>
                <a:lnTo>
                  <a:pt x="2522194" y="4011320"/>
                </a:lnTo>
                <a:cubicBezTo>
                  <a:pt x="2522194" y="4017001"/>
                  <a:pt x="2522135" y="4022668"/>
                  <a:pt x="2520823" y="4028296"/>
                </a:cubicBezTo>
                <a:cubicBezTo>
                  <a:pt x="2520865" y="4059631"/>
                  <a:pt x="2518415" y="4090522"/>
                  <a:pt x="2513356" y="4120772"/>
                </a:cubicBezTo>
                <a:lnTo>
                  <a:pt x="2512818" y="4127448"/>
                </a:lnTo>
                <a:cubicBezTo>
                  <a:pt x="2512648" y="4127453"/>
                  <a:pt x="2512480" y="4127458"/>
                  <a:pt x="2512312" y="4127511"/>
                </a:cubicBezTo>
                <a:cubicBezTo>
                  <a:pt x="2487947" y="4298519"/>
                  <a:pt x="2409385" y="4452596"/>
                  <a:pt x="2293253" y="4572001"/>
                </a:cubicBezTo>
                <a:lnTo>
                  <a:pt x="2099012" y="4572001"/>
                </a:lnTo>
                <a:cubicBezTo>
                  <a:pt x="2242110" y="4471530"/>
                  <a:pt x="2344333" y="4319651"/>
                  <a:pt x="2378827" y="4144250"/>
                </a:cubicBezTo>
                <a:cubicBezTo>
                  <a:pt x="2144825" y="4194541"/>
                  <a:pt x="1954456" y="4357380"/>
                  <a:pt x="1871073" y="4572001"/>
                </a:cubicBezTo>
                <a:lnTo>
                  <a:pt x="1733525" y="4572001"/>
                </a:lnTo>
                <a:cubicBezTo>
                  <a:pt x="1826888" y="4283539"/>
                  <a:pt x="2080118" y="4064450"/>
                  <a:pt x="2392197" y="4012794"/>
                </a:cubicBezTo>
                <a:lnTo>
                  <a:pt x="2392314" y="4011646"/>
                </a:lnTo>
                <a:cubicBezTo>
                  <a:pt x="2397623" y="4010636"/>
                  <a:pt x="2402951" y="4009688"/>
                  <a:pt x="2408527" y="4010107"/>
                </a:cubicBezTo>
                <a:cubicBezTo>
                  <a:pt x="2439710" y="4004550"/>
                  <a:pt x="2471603" y="4001569"/>
                  <a:pt x="2503988" y="4001042"/>
                </a:cubicBezTo>
                <a:close/>
                <a:moveTo>
                  <a:pt x="851676" y="3999419"/>
                </a:moveTo>
                <a:lnTo>
                  <a:pt x="868763" y="4001042"/>
                </a:lnTo>
                <a:cubicBezTo>
                  <a:pt x="901149" y="4001569"/>
                  <a:pt x="933041" y="4004550"/>
                  <a:pt x="964225" y="4010107"/>
                </a:cubicBezTo>
                <a:cubicBezTo>
                  <a:pt x="969801" y="4009688"/>
                  <a:pt x="975129" y="4010636"/>
                  <a:pt x="980437" y="4011646"/>
                </a:cubicBezTo>
                <a:lnTo>
                  <a:pt x="980555" y="4012794"/>
                </a:lnTo>
                <a:cubicBezTo>
                  <a:pt x="1292634" y="4064450"/>
                  <a:pt x="1545864" y="4283539"/>
                  <a:pt x="1639226" y="4572001"/>
                </a:cubicBezTo>
                <a:lnTo>
                  <a:pt x="1501679" y="4572001"/>
                </a:lnTo>
                <a:cubicBezTo>
                  <a:pt x="1418296" y="4357380"/>
                  <a:pt x="1227927" y="4194541"/>
                  <a:pt x="993925" y="4144250"/>
                </a:cubicBezTo>
                <a:cubicBezTo>
                  <a:pt x="1028419" y="4319651"/>
                  <a:pt x="1130642" y="4471530"/>
                  <a:pt x="1273740" y="4572001"/>
                </a:cubicBezTo>
                <a:lnTo>
                  <a:pt x="1079499" y="4572001"/>
                </a:lnTo>
                <a:cubicBezTo>
                  <a:pt x="963367" y="4452596"/>
                  <a:pt x="884804" y="4298519"/>
                  <a:pt x="860439" y="4127511"/>
                </a:cubicBezTo>
                <a:cubicBezTo>
                  <a:pt x="860272" y="4127458"/>
                  <a:pt x="860103" y="4127453"/>
                  <a:pt x="859934" y="4127448"/>
                </a:cubicBezTo>
                <a:lnTo>
                  <a:pt x="859396" y="4120772"/>
                </a:lnTo>
                <a:cubicBezTo>
                  <a:pt x="854337" y="4090522"/>
                  <a:pt x="851886" y="4059631"/>
                  <a:pt x="851928" y="4028296"/>
                </a:cubicBezTo>
                <a:cubicBezTo>
                  <a:pt x="850616" y="4022668"/>
                  <a:pt x="850558" y="4017001"/>
                  <a:pt x="850558" y="4011320"/>
                </a:cubicBezTo>
                <a:lnTo>
                  <a:pt x="851152" y="3999880"/>
                </a:lnTo>
                <a:lnTo>
                  <a:pt x="851650" y="3999913"/>
                </a:lnTo>
                <a:close/>
                <a:moveTo>
                  <a:pt x="828925" y="3999419"/>
                </a:moveTo>
                <a:lnTo>
                  <a:pt x="828951" y="3999913"/>
                </a:lnTo>
                <a:lnTo>
                  <a:pt x="829449" y="3999880"/>
                </a:lnTo>
                <a:lnTo>
                  <a:pt x="830043" y="4011320"/>
                </a:lnTo>
                <a:cubicBezTo>
                  <a:pt x="830043" y="4017001"/>
                  <a:pt x="829984" y="4022668"/>
                  <a:pt x="828672" y="4028296"/>
                </a:cubicBezTo>
                <a:cubicBezTo>
                  <a:pt x="828714" y="4059631"/>
                  <a:pt x="826264" y="4090522"/>
                  <a:pt x="821205" y="4120772"/>
                </a:cubicBezTo>
                <a:lnTo>
                  <a:pt x="820667" y="4127448"/>
                </a:lnTo>
                <a:cubicBezTo>
                  <a:pt x="820497" y="4127453"/>
                  <a:pt x="820329" y="4127458"/>
                  <a:pt x="820161" y="4127511"/>
                </a:cubicBezTo>
                <a:cubicBezTo>
                  <a:pt x="795796" y="4298519"/>
                  <a:pt x="717234" y="4452596"/>
                  <a:pt x="601102" y="4572001"/>
                </a:cubicBezTo>
                <a:lnTo>
                  <a:pt x="406861" y="4572001"/>
                </a:lnTo>
                <a:cubicBezTo>
                  <a:pt x="549959" y="4471530"/>
                  <a:pt x="652182" y="4319650"/>
                  <a:pt x="686676" y="4144250"/>
                </a:cubicBezTo>
                <a:cubicBezTo>
                  <a:pt x="452674" y="4194541"/>
                  <a:pt x="262305" y="4357380"/>
                  <a:pt x="178922" y="4572001"/>
                </a:cubicBezTo>
                <a:lnTo>
                  <a:pt x="41374" y="4572001"/>
                </a:lnTo>
                <a:cubicBezTo>
                  <a:pt x="134738" y="4283539"/>
                  <a:pt x="387967" y="4064450"/>
                  <a:pt x="700046" y="4012794"/>
                </a:cubicBezTo>
                <a:lnTo>
                  <a:pt x="700163" y="4011646"/>
                </a:lnTo>
                <a:cubicBezTo>
                  <a:pt x="705472" y="4010636"/>
                  <a:pt x="710800" y="4009688"/>
                  <a:pt x="716376" y="4010107"/>
                </a:cubicBezTo>
                <a:cubicBezTo>
                  <a:pt x="747559" y="4004550"/>
                  <a:pt x="779452" y="4001569"/>
                  <a:pt x="811837" y="4001042"/>
                </a:cubicBezTo>
                <a:close/>
                <a:moveTo>
                  <a:pt x="8305836" y="3304913"/>
                </a:moveTo>
                <a:cubicBezTo>
                  <a:pt x="8030646" y="3363591"/>
                  <a:pt x="7815802" y="3576701"/>
                  <a:pt x="7762527" y="3845480"/>
                </a:cubicBezTo>
                <a:cubicBezTo>
                  <a:pt x="8037717" y="3786801"/>
                  <a:pt x="8252560" y="3573691"/>
                  <a:pt x="8305836" y="3304913"/>
                </a:cubicBezTo>
                <a:close/>
                <a:moveTo>
                  <a:pt x="6911971" y="3304913"/>
                </a:moveTo>
                <a:cubicBezTo>
                  <a:pt x="6965247" y="3573691"/>
                  <a:pt x="7180090" y="3786801"/>
                  <a:pt x="7455280" y="3845480"/>
                </a:cubicBezTo>
                <a:cubicBezTo>
                  <a:pt x="7402005" y="3576701"/>
                  <a:pt x="7187161" y="3363591"/>
                  <a:pt x="6911971" y="3304913"/>
                </a:cubicBezTo>
                <a:close/>
                <a:moveTo>
                  <a:pt x="6613685" y="3304913"/>
                </a:moveTo>
                <a:cubicBezTo>
                  <a:pt x="6338495" y="3363591"/>
                  <a:pt x="6123651" y="3576701"/>
                  <a:pt x="6070376" y="3845480"/>
                </a:cubicBezTo>
                <a:cubicBezTo>
                  <a:pt x="6345566" y="3786801"/>
                  <a:pt x="6560409" y="3573691"/>
                  <a:pt x="6613685" y="3304913"/>
                </a:cubicBezTo>
                <a:close/>
                <a:moveTo>
                  <a:pt x="5219820" y="3304913"/>
                </a:moveTo>
                <a:cubicBezTo>
                  <a:pt x="5273096" y="3573691"/>
                  <a:pt x="5487939" y="3786801"/>
                  <a:pt x="5763129" y="3845480"/>
                </a:cubicBezTo>
                <a:cubicBezTo>
                  <a:pt x="5709854" y="3576701"/>
                  <a:pt x="5495010" y="3363591"/>
                  <a:pt x="5219820" y="3304913"/>
                </a:cubicBezTo>
                <a:close/>
                <a:moveTo>
                  <a:pt x="4921534" y="3304913"/>
                </a:moveTo>
                <a:cubicBezTo>
                  <a:pt x="4646344" y="3363591"/>
                  <a:pt x="4431500" y="3576701"/>
                  <a:pt x="4378225" y="3845480"/>
                </a:cubicBezTo>
                <a:cubicBezTo>
                  <a:pt x="4653415" y="3786801"/>
                  <a:pt x="4868259" y="3573691"/>
                  <a:pt x="4921534" y="3304913"/>
                </a:cubicBezTo>
                <a:close/>
                <a:moveTo>
                  <a:pt x="3527669" y="3304913"/>
                </a:moveTo>
                <a:cubicBezTo>
                  <a:pt x="3580945" y="3573691"/>
                  <a:pt x="3795788" y="3786801"/>
                  <a:pt x="4070978" y="3845480"/>
                </a:cubicBezTo>
                <a:cubicBezTo>
                  <a:pt x="4017703" y="3576701"/>
                  <a:pt x="3802859" y="3363591"/>
                  <a:pt x="3527669" y="3304913"/>
                </a:cubicBezTo>
                <a:close/>
                <a:moveTo>
                  <a:pt x="3229383" y="3304913"/>
                </a:moveTo>
                <a:cubicBezTo>
                  <a:pt x="2954193" y="3363591"/>
                  <a:pt x="2739349" y="3576701"/>
                  <a:pt x="2686074" y="3845480"/>
                </a:cubicBezTo>
                <a:cubicBezTo>
                  <a:pt x="2961264" y="3786801"/>
                  <a:pt x="3176107" y="3573691"/>
                  <a:pt x="3229383" y="3304913"/>
                </a:cubicBezTo>
                <a:close/>
                <a:moveTo>
                  <a:pt x="1835518" y="3304913"/>
                </a:moveTo>
                <a:cubicBezTo>
                  <a:pt x="1888794" y="3573691"/>
                  <a:pt x="2103637" y="3786801"/>
                  <a:pt x="2378827" y="3845480"/>
                </a:cubicBezTo>
                <a:cubicBezTo>
                  <a:pt x="2325552" y="3576701"/>
                  <a:pt x="2110708" y="3363591"/>
                  <a:pt x="1835518" y="3304913"/>
                </a:cubicBezTo>
                <a:close/>
                <a:moveTo>
                  <a:pt x="1537232" y="3304913"/>
                </a:moveTo>
                <a:cubicBezTo>
                  <a:pt x="1262042" y="3363591"/>
                  <a:pt x="1047198" y="3576701"/>
                  <a:pt x="993923" y="3845480"/>
                </a:cubicBezTo>
                <a:cubicBezTo>
                  <a:pt x="1269113" y="3786801"/>
                  <a:pt x="1483956" y="3573691"/>
                  <a:pt x="1537232" y="3304913"/>
                </a:cubicBezTo>
                <a:close/>
                <a:moveTo>
                  <a:pt x="143367" y="3304913"/>
                </a:moveTo>
                <a:cubicBezTo>
                  <a:pt x="196643" y="3573691"/>
                  <a:pt x="411486" y="3786801"/>
                  <a:pt x="686676" y="3845480"/>
                </a:cubicBezTo>
                <a:cubicBezTo>
                  <a:pt x="633401" y="3576701"/>
                  <a:pt x="418557" y="3363591"/>
                  <a:pt x="143367" y="3304913"/>
                </a:cubicBezTo>
                <a:close/>
                <a:moveTo>
                  <a:pt x="8461873" y="3161219"/>
                </a:moveTo>
                <a:lnTo>
                  <a:pt x="8478960" y="3162829"/>
                </a:lnTo>
                <a:cubicBezTo>
                  <a:pt x="8511346" y="3163352"/>
                  <a:pt x="8543239" y="3166310"/>
                  <a:pt x="8574422" y="3171823"/>
                </a:cubicBezTo>
                <a:cubicBezTo>
                  <a:pt x="8579998" y="3171407"/>
                  <a:pt x="8585326" y="3172348"/>
                  <a:pt x="8590635" y="3173350"/>
                </a:cubicBezTo>
                <a:lnTo>
                  <a:pt x="8590752" y="3174489"/>
                </a:lnTo>
                <a:cubicBezTo>
                  <a:pt x="8815033" y="3211322"/>
                  <a:pt x="9008920" y="3333951"/>
                  <a:pt x="9135069" y="3506215"/>
                </a:cubicBezTo>
                <a:lnTo>
                  <a:pt x="9139239" y="3512974"/>
                </a:lnTo>
                <a:lnTo>
                  <a:pt x="9139239" y="3816134"/>
                </a:lnTo>
                <a:lnTo>
                  <a:pt x="9120077" y="3747490"/>
                </a:lnTo>
                <a:cubicBezTo>
                  <a:pt x="9039502" y="3525837"/>
                  <a:pt x="8844913" y="3356256"/>
                  <a:pt x="8604122" y="3304913"/>
                </a:cubicBezTo>
                <a:cubicBezTo>
                  <a:pt x="8650738" y="3540094"/>
                  <a:pt x="8821055" y="3732654"/>
                  <a:pt x="9047261" y="3816429"/>
                </a:cubicBezTo>
                <a:lnTo>
                  <a:pt x="9139239" y="3843104"/>
                </a:lnTo>
                <a:lnTo>
                  <a:pt x="9139239" y="3970603"/>
                </a:lnTo>
                <a:lnTo>
                  <a:pt x="9030179" y="3943797"/>
                </a:lnTo>
                <a:cubicBezTo>
                  <a:pt x="8735297" y="3846211"/>
                  <a:pt x="8514628" y="3594637"/>
                  <a:pt x="8470637" y="3288305"/>
                </a:cubicBezTo>
                <a:cubicBezTo>
                  <a:pt x="8470469" y="3288253"/>
                  <a:pt x="8470301" y="3288248"/>
                  <a:pt x="8470131" y="3288243"/>
                </a:cubicBezTo>
                <a:lnTo>
                  <a:pt x="8469593" y="3281619"/>
                </a:lnTo>
                <a:cubicBezTo>
                  <a:pt x="8464534" y="3251607"/>
                  <a:pt x="8462083" y="3220958"/>
                  <a:pt x="8462126" y="3189869"/>
                </a:cubicBezTo>
                <a:cubicBezTo>
                  <a:pt x="8460814" y="3184286"/>
                  <a:pt x="8460755" y="3178663"/>
                  <a:pt x="8460755" y="3173027"/>
                </a:cubicBezTo>
                <a:lnTo>
                  <a:pt x="8461349" y="3161677"/>
                </a:lnTo>
                <a:lnTo>
                  <a:pt x="8461847" y="3161709"/>
                </a:lnTo>
                <a:close/>
                <a:moveTo>
                  <a:pt x="8448085" y="3161219"/>
                </a:moveTo>
                <a:lnTo>
                  <a:pt x="8448111" y="3161709"/>
                </a:lnTo>
                <a:lnTo>
                  <a:pt x="8448609" y="3161677"/>
                </a:lnTo>
                <a:lnTo>
                  <a:pt x="8449203" y="3173027"/>
                </a:lnTo>
                <a:cubicBezTo>
                  <a:pt x="8449203" y="3178663"/>
                  <a:pt x="8449144" y="3184286"/>
                  <a:pt x="8447832" y="3189869"/>
                </a:cubicBezTo>
                <a:cubicBezTo>
                  <a:pt x="8447875" y="3220958"/>
                  <a:pt x="8445424" y="3251607"/>
                  <a:pt x="8440365" y="3281619"/>
                </a:cubicBezTo>
                <a:lnTo>
                  <a:pt x="8439827" y="3288243"/>
                </a:lnTo>
                <a:cubicBezTo>
                  <a:pt x="8439657" y="3288248"/>
                  <a:pt x="8439489" y="3288253"/>
                  <a:pt x="8439321" y="3288305"/>
                </a:cubicBezTo>
                <a:cubicBezTo>
                  <a:pt x="8389046" y="3638399"/>
                  <a:pt x="8108007" y="3916971"/>
                  <a:pt x="7749156" y="3975903"/>
                </a:cubicBezTo>
                <a:lnTo>
                  <a:pt x="7749040" y="3977042"/>
                </a:lnTo>
                <a:cubicBezTo>
                  <a:pt x="7743729" y="3978045"/>
                  <a:pt x="7738400" y="3978986"/>
                  <a:pt x="7732823" y="3978570"/>
                </a:cubicBezTo>
                <a:cubicBezTo>
                  <a:pt x="7701651" y="3984080"/>
                  <a:pt x="7669771" y="3987038"/>
                  <a:pt x="7637396" y="3987561"/>
                </a:cubicBezTo>
                <a:lnTo>
                  <a:pt x="7620278" y="3989174"/>
                </a:lnTo>
                <a:lnTo>
                  <a:pt x="7620252" y="3988683"/>
                </a:lnTo>
                <a:lnTo>
                  <a:pt x="7619753" y="3988716"/>
                </a:lnTo>
                <a:cubicBezTo>
                  <a:pt x="7619187" y="3984944"/>
                  <a:pt x="7619160" y="3981158"/>
                  <a:pt x="7619160" y="3977366"/>
                </a:cubicBezTo>
                <a:cubicBezTo>
                  <a:pt x="7619160" y="3971728"/>
                  <a:pt x="7619219" y="3966104"/>
                  <a:pt x="7620531" y="3960518"/>
                </a:cubicBezTo>
                <a:cubicBezTo>
                  <a:pt x="7620488" y="3929436"/>
                  <a:pt x="7622938" y="3898794"/>
                  <a:pt x="7627995" y="3868787"/>
                </a:cubicBezTo>
                <a:lnTo>
                  <a:pt x="7628535" y="3862150"/>
                </a:lnTo>
                <a:cubicBezTo>
                  <a:pt x="7628704" y="3862145"/>
                  <a:pt x="7628873" y="3862140"/>
                  <a:pt x="7629040" y="3862087"/>
                </a:cubicBezTo>
                <a:cubicBezTo>
                  <a:pt x="7679317" y="3511992"/>
                  <a:pt x="7960356" y="3233421"/>
                  <a:pt x="8319206" y="3174489"/>
                </a:cubicBezTo>
                <a:lnTo>
                  <a:pt x="8319323" y="3173350"/>
                </a:lnTo>
                <a:cubicBezTo>
                  <a:pt x="8324632" y="3172348"/>
                  <a:pt x="8329960" y="3171407"/>
                  <a:pt x="8335536" y="3171823"/>
                </a:cubicBezTo>
                <a:cubicBezTo>
                  <a:pt x="8366719" y="3166310"/>
                  <a:pt x="8398612" y="3163352"/>
                  <a:pt x="8430998" y="3162829"/>
                </a:cubicBezTo>
                <a:close/>
                <a:moveTo>
                  <a:pt x="6769722" y="3161219"/>
                </a:moveTo>
                <a:lnTo>
                  <a:pt x="6786810" y="3162829"/>
                </a:lnTo>
                <a:cubicBezTo>
                  <a:pt x="6819195" y="3163352"/>
                  <a:pt x="6851088" y="3166310"/>
                  <a:pt x="6882271" y="3171823"/>
                </a:cubicBezTo>
                <a:cubicBezTo>
                  <a:pt x="6887847" y="3171407"/>
                  <a:pt x="6893175" y="3172348"/>
                  <a:pt x="6898484" y="3173350"/>
                </a:cubicBezTo>
                <a:lnTo>
                  <a:pt x="6898601" y="3174489"/>
                </a:lnTo>
                <a:cubicBezTo>
                  <a:pt x="7257451" y="3233421"/>
                  <a:pt x="7538490" y="3511992"/>
                  <a:pt x="7588766" y="3862087"/>
                </a:cubicBezTo>
                <a:cubicBezTo>
                  <a:pt x="7588934" y="3862140"/>
                  <a:pt x="7589103" y="3862145"/>
                  <a:pt x="7589272" y="3862150"/>
                </a:cubicBezTo>
                <a:lnTo>
                  <a:pt x="7589812" y="3868787"/>
                </a:lnTo>
                <a:cubicBezTo>
                  <a:pt x="7594869" y="3898794"/>
                  <a:pt x="7597319" y="3929436"/>
                  <a:pt x="7597276" y="3960518"/>
                </a:cubicBezTo>
                <a:cubicBezTo>
                  <a:pt x="7598588" y="3966104"/>
                  <a:pt x="7598647" y="3971728"/>
                  <a:pt x="7598647" y="3977366"/>
                </a:cubicBezTo>
                <a:cubicBezTo>
                  <a:pt x="7598647" y="3981158"/>
                  <a:pt x="7598620" y="3984944"/>
                  <a:pt x="7598054" y="3988716"/>
                </a:cubicBezTo>
                <a:lnTo>
                  <a:pt x="7597555" y="3988683"/>
                </a:lnTo>
                <a:lnTo>
                  <a:pt x="7597529" y="3989174"/>
                </a:lnTo>
                <a:lnTo>
                  <a:pt x="7580411" y="3987561"/>
                </a:lnTo>
                <a:cubicBezTo>
                  <a:pt x="7548036" y="3987038"/>
                  <a:pt x="7516156" y="3984080"/>
                  <a:pt x="7484984" y="3978570"/>
                </a:cubicBezTo>
                <a:cubicBezTo>
                  <a:pt x="7479407" y="3978986"/>
                  <a:pt x="7474078" y="3978045"/>
                  <a:pt x="7468767" y="3977042"/>
                </a:cubicBezTo>
                <a:lnTo>
                  <a:pt x="7468651" y="3975903"/>
                </a:lnTo>
                <a:cubicBezTo>
                  <a:pt x="7109800" y="3916971"/>
                  <a:pt x="6828761" y="3638399"/>
                  <a:pt x="6778486" y="3288305"/>
                </a:cubicBezTo>
                <a:cubicBezTo>
                  <a:pt x="6778318" y="3288253"/>
                  <a:pt x="6778150" y="3288248"/>
                  <a:pt x="6777980" y="3288243"/>
                </a:cubicBezTo>
                <a:lnTo>
                  <a:pt x="6777442" y="3281619"/>
                </a:lnTo>
                <a:cubicBezTo>
                  <a:pt x="6772383" y="3251607"/>
                  <a:pt x="6769933" y="3220958"/>
                  <a:pt x="6769975" y="3189869"/>
                </a:cubicBezTo>
                <a:cubicBezTo>
                  <a:pt x="6768663" y="3184286"/>
                  <a:pt x="6768604" y="3178663"/>
                  <a:pt x="6768604" y="3173027"/>
                </a:cubicBezTo>
                <a:lnTo>
                  <a:pt x="6769198" y="3161677"/>
                </a:lnTo>
                <a:lnTo>
                  <a:pt x="6769696" y="3161709"/>
                </a:lnTo>
                <a:close/>
                <a:moveTo>
                  <a:pt x="6755934" y="3161219"/>
                </a:moveTo>
                <a:lnTo>
                  <a:pt x="6755960" y="3161709"/>
                </a:lnTo>
                <a:lnTo>
                  <a:pt x="6756458" y="3161677"/>
                </a:lnTo>
                <a:lnTo>
                  <a:pt x="6757052" y="3173027"/>
                </a:lnTo>
                <a:cubicBezTo>
                  <a:pt x="6757052" y="3178663"/>
                  <a:pt x="6756994" y="3184286"/>
                  <a:pt x="6755682" y="3189869"/>
                </a:cubicBezTo>
                <a:cubicBezTo>
                  <a:pt x="6755724" y="3220958"/>
                  <a:pt x="6753273" y="3251607"/>
                  <a:pt x="6748215" y="3281619"/>
                </a:cubicBezTo>
                <a:lnTo>
                  <a:pt x="6747676" y="3288243"/>
                </a:lnTo>
                <a:cubicBezTo>
                  <a:pt x="6747507" y="3288248"/>
                  <a:pt x="6747338" y="3288253"/>
                  <a:pt x="6747171" y="3288305"/>
                </a:cubicBezTo>
                <a:cubicBezTo>
                  <a:pt x="6696895" y="3638399"/>
                  <a:pt x="6415856" y="3916971"/>
                  <a:pt x="6057005" y="3975903"/>
                </a:cubicBezTo>
                <a:lnTo>
                  <a:pt x="6056889" y="3977042"/>
                </a:lnTo>
                <a:cubicBezTo>
                  <a:pt x="6051578" y="3978045"/>
                  <a:pt x="6046249" y="3978986"/>
                  <a:pt x="6040672" y="3978570"/>
                </a:cubicBezTo>
                <a:cubicBezTo>
                  <a:pt x="6009500" y="3984080"/>
                  <a:pt x="5977620" y="3987038"/>
                  <a:pt x="5945246" y="3987561"/>
                </a:cubicBezTo>
                <a:lnTo>
                  <a:pt x="5928127" y="3989174"/>
                </a:lnTo>
                <a:lnTo>
                  <a:pt x="5928101" y="3988683"/>
                </a:lnTo>
                <a:lnTo>
                  <a:pt x="5927602" y="3988716"/>
                </a:lnTo>
                <a:cubicBezTo>
                  <a:pt x="5927036" y="3984944"/>
                  <a:pt x="5927009" y="3981158"/>
                  <a:pt x="5927009" y="3977366"/>
                </a:cubicBezTo>
                <a:cubicBezTo>
                  <a:pt x="5927009" y="3971728"/>
                  <a:pt x="5927068" y="3966104"/>
                  <a:pt x="5928380" y="3960518"/>
                </a:cubicBezTo>
                <a:cubicBezTo>
                  <a:pt x="5928338" y="3929436"/>
                  <a:pt x="5930787" y="3898794"/>
                  <a:pt x="5935844" y="3868787"/>
                </a:cubicBezTo>
                <a:lnTo>
                  <a:pt x="5936384" y="3862150"/>
                </a:lnTo>
                <a:cubicBezTo>
                  <a:pt x="5936553" y="3862145"/>
                  <a:pt x="5936722" y="3862140"/>
                  <a:pt x="5936890" y="3862087"/>
                </a:cubicBezTo>
                <a:cubicBezTo>
                  <a:pt x="5987166" y="3511992"/>
                  <a:pt x="6268205" y="3233421"/>
                  <a:pt x="6627056" y="3174489"/>
                </a:cubicBezTo>
                <a:lnTo>
                  <a:pt x="6627173" y="3173350"/>
                </a:lnTo>
                <a:cubicBezTo>
                  <a:pt x="6632481" y="3172348"/>
                  <a:pt x="6637809" y="3171407"/>
                  <a:pt x="6643385" y="3171823"/>
                </a:cubicBezTo>
                <a:cubicBezTo>
                  <a:pt x="6674569" y="3166310"/>
                  <a:pt x="6706461" y="3163352"/>
                  <a:pt x="6738847" y="3162829"/>
                </a:cubicBezTo>
                <a:close/>
                <a:moveTo>
                  <a:pt x="5077571" y="3161219"/>
                </a:moveTo>
                <a:lnTo>
                  <a:pt x="5094659" y="3162829"/>
                </a:lnTo>
                <a:cubicBezTo>
                  <a:pt x="5127044" y="3163352"/>
                  <a:pt x="5158937" y="3166310"/>
                  <a:pt x="5190120" y="3171823"/>
                </a:cubicBezTo>
                <a:cubicBezTo>
                  <a:pt x="5195696" y="3171407"/>
                  <a:pt x="5201024" y="3172348"/>
                  <a:pt x="5206334" y="3173350"/>
                </a:cubicBezTo>
                <a:lnTo>
                  <a:pt x="5206450" y="3174489"/>
                </a:lnTo>
                <a:cubicBezTo>
                  <a:pt x="5565300" y="3233421"/>
                  <a:pt x="5846339" y="3511992"/>
                  <a:pt x="5896616" y="3862087"/>
                </a:cubicBezTo>
                <a:cubicBezTo>
                  <a:pt x="5896783" y="3862140"/>
                  <a:pt x="5896953" y="3862145"/>
                  <a:pt x="5897121" y="3862150"/>
                </a:cubicBezTo>
                <a:lnTo>
                  <a:pt x="5897662" y="3868787"/>
                </a:lnTo>
                <a:cubicBezTo>
                  <a:pt x="5902718" y="3898794"/>
                  <a:pt x="5905168" y="3929436"/>
                  <a:pt x="5905126" y="3960518"/>
                </a:cubicBezTo>
                <a:cubicBezTo>
                  <a:pt x="5906438" y="3966104"/>
                  <a:pt x="5906496" y="3971728"/>
                  <a:pt x="5906496" y="3977366"/>
                </a:cubicBezTo>
                <a:cubicBezTo>
                  <a:pt x="5906496" y="3981158"/>
                  <a:pt x="5906469" y="3984944"/>
                  <a:pt x="5905903" y="3988716"/>
                </a:cubicBezTo>
                <a:lnTo>
                  <a:pt x="5905404" y="3988683"/>
                </a:lnTo>
                <a:lnTo>
                  <a:pt x="5905378" y="3989174"/>
                </a:lnTo>
                <a:lnTo>
                  <a:pt x="5888260" y="3987561"/>
                </a:lnTo>
                <a:cubicBezTo>
                  <a:pt x="5855886" y="3987038"/>
                  <a:pt x="5824005" y="3984080"/>
                  <a:pt x="5792833" y="3978570"/>
                </a:cubicBezTo>
                <a:cubicBezTo>
                  <a:pt x="5787256" y="3978986"/>
                  <a:pt x="5781927" y="3978045"/>
                  <a:pt x="5776617" y="3977042"/>
                </a:cubicBezTo>
                <a:lnTo>
                  <a:pt x="5776501" y="3975903"/>
                </a:lnTo>
                <a:cubicBezTo>
                  <a:pt x="5417649" y="3916971"/>
                  <a:pt x="5136610" y="3638399"/>
                  <a:pt x="5086335" y="3288305"/>
                </a:cubicBezTo>
                <a:cubicBezTo>
                  <a:pt x="5086167" y="3288253"/>
                  <a:pt x="5085999" y="3288248"/>
                  <a:pt x="5085830" y="3288243"/>
                </a:cubicBezTo>
                <a:lnTo>
                  <a:pt x="5085291" y="3281619"/>
                </a:lnTo>
                <a:cubicBezTo>
                  <a:pt x="5080233" y="3251607"/>
                  <a:pt x="5077782" y="3220958"/>
                  <a:pt x="5077824" y="3189869"/>
                </a:cubicBezTo>
                <a:cubicBezTo>
                  <a:pt x="5076512" y="3184286"/>
                  <a:pt x="5076453" y="3178663"/>
                  <a:pt x="5076453" y="3173027"/>
                </a:cubicBezTo>
                <a:lnTo>
                  <a:pt x="5077047" y="3161677"/>
                </a:lnTo>
                <a:lnTo>
                  <a:pt x="5077545" y="3161709"/>
                </a:lnTo>
                <a:close/>
                <a:moveTo>
                  <a:pt x="5063783" y="3161219"/>
                </a:moveTo>
                <a:lnTo>
                  <a:pt x="5063809" y="3161709"/>
                </a:lnTo>
                <a:lnTo>
                  <a:pt x="5064307" y="3161677"/>
                </a:lnTo>
                <a:lnTo>
                  <a:pt x="5064902" y="3173027"/>
                </a:lnTo>
                <a:cubicBezTo>
                  <a:pt x="5064902" y="3178663"/>
                  <a:pt x="5064842" y="3184286"/>
                  <a:pt x="5063530" y="3189869"/>
                </a:cubicBezTo>
                <a:cubicBezTo>
                  <a:pt x="5063572" y="3220958"/>
                  <a:pt x="5061122" y="3251607"/>
                  <a:pt x="5056063" y="3281619"/>
                </a:cubicBezTo>
                <a:lnTo>
                  <a:pt x="5055525" y="3288243"/>
                </a:lnTo>
                <a:cubicBezTo>
                  <a:pt x="5055355" y="3288248"/>
                  <a:pt x="5055187" y="3288253"/>
                  <a:pt x="5055019" y="3288305"/>
                </a:cubicBezTo>
                <a:cubicBezTo>
                  <a:pt x="5004744" y="3638399"/>
                  <a:pt x="4723705" y="3916971"/>
                  <a:pt x="4364853" y="3975903"/>
                </a:cubicBezTo>
                <a:lnTo>
                  <a:pt x="4364737" y="3977042"/>
                </a:lnTo>
                <a:cubicBezTo>
                  <a:pt x="4359427" y="3978045"/>
                  <a:pt x="4354098" y="3978986"/>
                  <a:pt x="4348521" y="3978570"/>
                </a:cubicBezTo>
                <a:cubicBezTo>
                  <a:pt x="4317350" y="3984080"/>
                  <a:pt x="4285468" y="3987038"/>
                  <a:pt x="4253094" y="3987561"/>
                </a:cubicBezTo>
                <a:lnTo>
                  <a:pt x="4235976" y="3989174"/>
                </a:lnTo>
                <a:lnTo>
                  <a:pt x="4235950" y="3988683"/>
                </a:lnTo>
                <a:lnTo>
                  <a:pt x="4235451" y="3988716"/>
                </a:lnTo>
                <a:cubicBezTo>
                  <a:pt x="4234885" y="3984944"/>
                  <a:pt x="4234858" y="3981158"/>
                  <a:pt x="4234858" y="3977366"/>
                </a:cubicBezTo>
                <a:cubicBezTo>
                  <a:pt x="4234858" y="3971728"/>
                  <a:pt x="4234916" y="3966104"/>
                  <a:pt x="4236228" y="3960518"/>
                </a:cubicBezTo>
                <a:cubicBezTo>
                  <a:pt x="4236186" y="3929436"/>
                  <a:pt x="4238636" y="3898794"/>
                  <a:pt x="4243692" y="3868787"/>
                </a:cubicBezTo>
                <a:lnTo>
                  <a:pt x="4244233" y="3862150"/>
                </a:lnTo>
                <a:cubicBezTo>
                  <a:pt x="4244401" y="3862145"/>
                  <a:pt x="4244571" y="3862140"/>
                  <a:pt x="4244738" y="3862087"/>
                </a:cubicBezTo>
                <a:cubicBezTo>
                  <a:pt x="4295015" y="3511992"/>
                  <a:pt x="4576054" y="3233421"/>
                  <a:pt x="4934904" y="3174489"/>
                </a:cubicBezTo>
                <a:lnTo>
                  <a:pt x="4935021" y="3173350"/>
                </a:lnTo>
                <a:cubicBezTo>
                  <a:pt x="4940330" y="3172348"/>
                  <a:pt x="4945658" y="3171407"/>
                  <a:pt x="4951234" y="3171823"/>
                </a:cubicBezTo>
                <a:cubicBezTo>
                  <a:pt x="4982417" y="3166310"/>
                  <a:pt x="5014310" y="3163352"/>
                  <a:pt x="5046695" y="3162829"/>
                </a:cubicBezTo>
                <a:close/>
                <a:moveTo>
                  <a:pt x="3385420" y="3161219"/>
                </a:moveTo>
                <a:lnTo>
                  <a:pt x="3402507" y="3162829"/>
                </a:lnTo>
                <a:cubicBezTo>
                  <a:pt x="3434893" y="3163352"/>
                  <a:pt x="3466785" y="3166310"/>
                  <a:pt x="3497969" y="3171823"/>
                </a:cubicBezTo>
                <a:cubicBezTo>
                  <a:pt x="3503545" y="3171407"/>
                  <a:pt x="3508873" y="3172348"/>
                  <a:pt x="3514181" y="3173350"/>
                </a:cubicBezTo>
                <a:lnTo>
                  <a:pt x="3514298" y="3174489"/>
                </a:lnTo>
                <a:cubicBezTo>
                  <a:pt x="3873149" y="3233421"/>
                  <a:pt x="4154188" y="3511992"/>
                  <a:pt x="4204464" y="3862087"/>
                </a:cubicBezTo>
                <a:cubicBezTo>
                  <a:pt x="4204632" y="3862140"/>
                  <a:pt x="4204801" y="3862145"/>
                  <a:pt x="4204970" y="3862150"/>
                </a:cubicBezTo>
                <a:lnTo>
                  <a:pt x="4205510" y="3868787"/>
                </a:lnTo>
                <a:cubicBezTo>
                  <a:pt x="4210567" y="3898794"/>
                  <a:pt x="4213016" y="3929436"/>
                  <a:pt x="4212974" y="3960518"/>
                </a:cubicBezTo>
                <a:cubicBezTo>
                  <a:pt x="4214286" y="3966104"/>
                  <a:pt x="4214345" y="3971728"/>
                  <a:pt x="4214345" y="3977366"/>
                </a:cubicBezTo>
                <a:cubicBezTo>
                  <a:pt x="4214345" y="3981158"/>
                  <a:pt x="4214318" y="3984944"/>
                  <a:pt x="4213752" y="3988716"/>
                </a:cubicBezTo>
                <a:lnTo>
                  <a:pt x="4213253" y="3988683"/>
                </a:lnTo>
                <a:lnTo>
                  <a:pt x="4213227" y="3989174"/>
                </a:lnTo>
                <a:lnTo>
                  <a:pt x="4196108" y="3987561"/>
                </a:lnTo>
                <a:cubicBezTo>
                  <a:pt x="4163734" y="3987038"/>
                  <a:pt x="4131854" y="3984080"/>
                  <a:pt x="4100682" y="3978570"/>
                </a:cubicBezTo>
                <a:cubicBezTo>
                  <a:pt x="4095105" y="3978986"/>
                  <a:pt x="4089776" y="3978045"/>
                  <a:pt x="4084465" y="3977042"/>
                </a:cubicBezTo>
                <a:lnTo>
                  <a:pt x="4084349" y="3975903"/>
                </a:lnTo>
                <a:cubicBezTo>
                  <a:pt x="3725498" y="3916971"/>
                  <a:pt x="3444459" y="3638399"/>
                  <a:pt x="3394183" y="3288305"/>
                </a:cubicBezTo>
                <a:cubicBezTo>
                  <a:pt x="3394016" y="3288253"/>
                  <a:pt x="3393847" y="3288248"/>
                  <a:pt x="3393678" y="3288243"/>
                </a:cubicBezTo>
                <a:lnTo>
                  <a:pt x="3393139" y="3281619"/>
                </a:lnTo>
                <a:cubicBezTo>
                  <a:pt x="3388081" y="3251607"/>
                  <a:pt x="3385630" y="3220958"/>
                  <a:pt x="3385672" y="3189869"/>
                </a:cubicBezTo>
                <a:cubicBezTo>
                  <a:pt x="3384360" y="3184286"/>
                  <a:pt x="3384302" y="3178663"/>
                  <a:pt x="3384302" y="3173027"/>
                </a:cubicBezTo>
                <a:lnTo>
                  <a:pt x="3384896" y="3161677"/>
                </a:lnTo>
                <a:lnTo>
                  <a:pt x="3385394" y="3161709"/>
                </a:lnTo>
                <a:close/>
                <a:moveTo>
                  <a:pt x="3371632" y="3161219"/>
                </a:moveTo>
                <a:lnTo>
                  <a:pt x="3371658" y="3161709"/>
                </a:lnTo>
                <a:lnTo>
                  <a:pt x="3372156" y="3161677"/>
                </a:lnTo>
                <a:lnTo>
                  <a:pt x="3372750" y="3173027"/>
                </a:lnTo>
                <a:cubicBezTo>
                  <a:pt x="3372750" y="3178663"/>
                  <a:pt x="3372691" y="3184286"/>
                  <a:pt x="3371379" y="3189869"/>
                </a:cubicBezTo>
                <a:cubicBezTo>
                  <a:pt x="3371421" y="3220958"/>
                  <a:pt x="3368971" y="3251607"/>
                  <a:pt x="3363912" y="3281619"/>
                </a:cubicBezTo>
                <a:lnTo>
                  <a:pt x="3363374" y="3288243"/>
                </a:lnTo>
                <a:cubicBezTo>
                  <a:pt x="3363204" y="3288248"/>
                  <a:pt x="3363036" y="3288253"/>
                  <a:pt x="3362868" y="3288305"/>
                </a:cubicBezTo>
                <a:cubicBezTo>
                  <a:pt x="3312593" y="3638399"/>
                  <a:pt x="3031554" y="3916971"/>
                  <a:pt x="2672703" y="3975903"/>
                </a:cubicBezTo>
                <a:lnTo>
                  <a:pt x="2672586" y="3977042"/>
                </a:lnTo>
                <a:cubicBezTo>
                  <a:pt x="2667276" y="3978045"/>
                  <a:pt x="2661947" y="3978986"/>
                  <a:pt x="2656370" y="3978570"/>
                </a:cubicBezTo>
                <a:cubicBezTo>
                  <a:pt x="2625198" y="3984080"/>
                  <a:pt x="2593318" y="3987038"/>
                  <a:pt x="2560943" y="3987561"/>
                </a:cubicBezTo>
                <a:lnTo>
                  <a:pt x="2543825" y="3989174"/>
                </a:lnTo>
                <a:lnTo>
                  <a:pt x="2543799" y="3988683"/>
                </a:lnTo>
                <a:lnTo>
                  <a:pt x="2543300" y="3988716"/>
                </a:lnTo>
                <a:cubicBezTo>
                  <a:pt x="2542734" y="3984944"/>
                  <a:pt x="2542707" y="3981158"/>
                  <a:pt x="2542707" y="3977366"/>
                </a:cubicBezTo>
                <a:cubicBezTo>
                  <a:pt x="2542707" y="3971728"/>
                  <a:pt x="2542765" y="3966104"/>
                  <a:pt x="2544077" y="3960518"/>
                </a:cubicBezTo>
                <a:cubicBezTo>
                  <a:pt x="2544035" y="3929436"/>
                  <a:pt x="2546485" y="3898794"/>
                  <a:pt x="2551541" y="3868787"/>
                </a:cubicBezTo>
                <a:lnTo>
                  <a:pt x="2552082" y="3862150"/>
                </a:lnTo>
                <a:cubicBezTo>
                  <a:pt x="2552250" y="3862145"/>
                  <a:pt x="2552420" y="3862140"/>
                  <a:pt x="2552587" y="3862087"/>
                </a:cubicBezTo>
                <a:cubicBezTo>
                  <a:pt x="2602864" y="3511992"/>
                  <a:pt x="2883903" y="3233421"/>
                  <a:pt x="3242753" y="3174489"/>
                </a:cubicBezTo>
                <a:lnTo>
                  <a:pt x="3242870" y="3173350"/>
                </a:lnTo>
                <a:cubicBezTo>
                  <a:pt x="3248179" y="3172348"/>
                  <a:pt x="3253507" y="3171407"/>
                  <a:pt x="3259083" y="3171823"/>
                </a:cubicBezTo>
                <a:cubicBezTo>
                  <a:pt x="3290266" y="3166310"/>
                  <a:pt x="3322159" y="3163352"/>
                  <a:pt x="3354544" y="3162829"/>
                </a:cubicBezTo>
                <a:close/>
                <a:moveTo>
                  <a:pt x="1693269" y="3161219"/>
                </a:moveTo>
                <a:lnTo>
                  <a:pt x="1710356" y="3162829"/>
                </a:lnTo>
                <a:cubicBezTo>
                  <a:pt x="1742742" y="3163352"/>
                  <a:pt x="1774634" y="3166310"/>
                  <a:pt x="1805818" y="3171823"/>
                </a:cubicBezTo>
                <a:cubicBezTo>
                  <a:pt x="1811394" y="3171407"/>
                  <a:pt x="1816722" y="3172348"/>
                  <a:pt x="1822030" y="3173350"/>
                </a:cubicBezTo>
                <a:lnTo>
                  <a:pt x="1822148" y="3174489"/>
                </a:lnTo>
                <a:cubicBezTo>
                  <a:pt x="2180998" y="3233421"/>
                  <a:pt x="2462037" y="3511992"/>
                  <a:pt x="2512313" y="3862087"/>
                </a:cubicBezTo>
                <a:cubicBezTo>
                  <a:pt x="2512481" y="3862140"/>
                  <a:pt x="2512650" y="3862145"/>
                  <a:pt x="2512819" y="3862150"/>
                </a:cubicBezTo>
                <a:lnTo>
                  <a:pt x="2513359" y="3868787"/>
                </a:lnTo>
                <a:cubicBezTo>
                  <a:pt x="2518416" y="3898794"/>
                  <a:pt x="2520865" y="3929436"/>
                  <a:pt x="2520823" y="3960518"/>
                </a:cubicBezTo>
                <a:cubicBezTo>
                  <a:pt x="2522135" y="3966104"/>
                  <a:pt x="2522194" y="3971728"/>
                  <a:pt x="2522194" y="3977366"/>
                </a:cubicBezTo>
                <a:cubicBezTo>
                  <a:pt x="2522194" y="3981158"/>
                  <a:pt x="2522167" y="3984944"/>
                  <a:pt x="2521601" y="3988716"/>
                </a:cubicBezTo>
                <a:lnTo>
                  <a:pt x="2521102" y="3988683"/>
                </a:lnTo>
                <a:lnTo>
                  <a:pt x="2521076" y="3989174"/>
                </a:lnTo>
                <a:lnTo>
                  <a:pt x="2503957" y="3987561"/>
                </a:lnTo>
                <a:cubicBezTo>
                  <a:pt x="2471583" y="3987038"/>
                  <a:pt x="2439703" y="3984080"/>
                  <a:pt x="2408531" y="3978570"/>
                </a:cubicBezTo>
                <a:cubicBezTo>
                  <a:pt x="2402954" y="3978986"/>
                  <a:pt x="2397625" y="3978045"/>
                  <a:pt x="2392314" y="3977042"/>
                </a:cubicBezTo>
                <a:lnTo>
                  <a:pt x="2392198" y="3975903"/>
                </a:lnTo>
                <a:cubicBezTo>
                  <a:pt x="2033347" y="3916971"/>
                  <a:pt x="1752308" y="3638399"/>
                  <a:pt x="1702032" y="3288305"/>
                </a:cubicBezTo>
                <a:cubicBezTo>
                  <a:pt x="1701865" y="3288253"/>
                  <a:pt x="1701696" y="3288248"/>
                  <a:pt x="1701527" y="3288243"/>
                </a:cubicBezTo>
                <a:lnTo>
                  <a:pt x="1700989" y="3281619"/>
                </a:lnTo>
                <a:cubicBezTo>
                  <a:pt x="1695930" y="3251607"/>
                  <a:pt x="1693479" y="3220958"/>
                  <a:pt x="1693521" y="3189869"/>
                </a:cubicBezTo>
                <a:cubicBezTo>
                  <a:pt x="1692209" y="3184286"/>
                  <a:pt x="1692151" y="3178663"/>
                  <a:pt x="1692151" y="3173027"/>
                </a:cubicBezTo>
                <a:lnTo>
                  <a:pt x="1692745" y="3161677"/>
                </a:lnTo>
                <a:lnTo>
                  <a:pt x="1693243" y="3161709"/>
                </a:lnTo>
                <a:close/>
                <a:moveTo>
                  <a:pt x="1679481" y="3161219"/>
                </a:moveTo>
                <a:lnTo>
                  <a:pt x="1679507" y="3161709"/>
                </a:lnTo>
                <a:lnTo>
                  <a:pt x="1680005" y="3161677"/>
                </a:lnTo>
                <a:lnTo>
                  <a:pt x="1680599" y="3173027"/>
                </a:lnTo>
                <a:cubicBezTo>
                  <a:pt x="1680599" y="3178663"/>
                  <a:pt x="1680540" y="3184286"/>
                  <a:pt x="1679228" y="3189869"/>
                </a:cubicBezTo>
                <a:cubicBezTo>
                  <a:pt x="1679270" y="3220958"/>
                  <a:pt x="1676820" y="3251607"/>
                  <a:pt x="1671761" y="3281619"/>
                </a:cubicBezTo>
                <a:lnTo>
                  <a:pt x="1671223" y="3288243"/>
                </a:lnTo>
                <a:cubicBezTo>
                  <a:pt x="1671053" y="3288248"/>
                  <a:pt x="1670885" y="3288253"/>
                  <a:pt x="1670717" y="3288305"/>
                </a:cubicBezTo>
                <a:cubicBezTo>
                  <a:pt x="1620442" y="3638399"/>
                  <a:pt x="1339403" y="3916971"/>
                  <a:pt x="980552" y="3975903"/>
                </a:cubicBezTo>
                <a:lnTo>
                  <a:pt x="980435" y="3977042"/>
                </a:lnTo>
                <a:cubicBezTo>
                  <a:pt x="975125" y="3978045"/>
                  <a:pt x="969796" y="3978986"/>
                  <a:pt x="964219" y="3978570"/>
                </a:cubicBezTo>
                <a:cubicBezTo>
                  <a:pt x="933047" y="3984080"/>
                  <a:pt x="901167" y="3987038"/>
                  <a:pt x="868792" y="3987561"/>
                </a:cubicBezTo>
                <a:lnTo>
                  <a:pt x="851674" y="3989174"/>
                </a:lnTo>
                <a:lnTo>
                  <a:pt x="851648" y="3988683"/>
                </a:lnTo>
                <a:lnTo>
                  <a:pt x="851149" y="3988716"/>
                </a:lnTo>
                <a:cubicBezTo>
                  <a:pt x="850583" y="3984944"/>
                  <a:pt x="850556" y="3981158"/>
                  <a:pt x="850556" y="3977366"/>
                </a:cubicBezTo>
                <a:cubicBezTo>
                  <a:pt x="850556" y="3971728"/>
                  <a:pt x="850614" y="3966104"/>
                  <a:pt x="851926" y="3960518"/>
                </a:cubicBezTo>
                <a:cubicBezTo>
                  <a:pt x="851884" y="3929436"/>
                  <a:pt x="854334" y="3898794"/>
                  <a:pt x="859390" y="3868787"/>
                </a:cubicBezTo>
                <a:lnTo>
                  <a:pt x="859931" y="3862150"/>
                </a:lnTo>
                <a:cubicBezTo>
                  <a:pt x="860099" y="3862145"/>
                  <a:pt x="860269" y="3862140"/>
                  <a:pt x="860436" y="3862087"/>
                </a:cubicBezTo>
                <a:cubicBezTo>
                  <a:pt x="910713" y="3511992"/>
                  <a:pt x="1191752" y="3233421"/>
                  <a:pt x="1550602" y="3174489"/>
                </a:cubicBezTo>
                <a:lnTo>
                  <a:pt x="1550719" y="3173350"/>
                </a:lnTo>
                <a:cubicBezTo>
                  <a:pt x="1556028" y="3172348"/>
                  <a:pt x="1561356" y="3171407"/>
                  <a:pt x="1566932" y="3171823"/>
                </a:cubicBezTo>
                <a:cubicBezTo>
                  <a:pt x="1598115" y="3166310"/>
                  <a:pt x="1630008" y="3163352"/>
                  <a:pt x="1662393" y="3162829"/>
                </a:cubicBezTo>
                <a:close/>
                <a:moveTo>
                  <a:pt x="1118" y="3161219"/>
                </a:moveTo>
                <a:lnTo>
                  <a:pt x="18205" y="3162829"/>
                </a:lnTo>
                <a:cubicBezTo>
                  <a:pt x="50591" y="3163352"/>
                  <a:pt x="82483" y="3166310"/>
                  <a:pt x="113667" y="3171823"/>
                </a:cubicBezTo>
                <a:cubicBezTo>
                  <a:pt x="119243" y="3171407"/>
                  <a:pt x="124571" y="3172348"/>
                  <a:pt x="129879" y="3173350"/>
                </a:cubicBezTo>
                <a:lnTo>
                  <a:pt x="129997" y="3174489"/>
                </a:lnTo>
                <a:cubicBezTo>
                  <a:pt x="488847" y="3233421"/>
                  <a:pt x="769886" y="3511992"/>
                  <a:pt x="820162" y="3862087"/>
                </a:cubicBezTo>
                <a:cubicBezTo>
                  <a:pt x="820330" y="3862140"/>
                  <a:pt x="820499" y="3862145"/>
                  <a:pt x="820668" y="3862150"/>
                </a:cubicBezTo>
                <a:lnTo>
                  <a:pt x="821208" y="3868787"/>
                </a:lnTo>
                <a:cubicBezTo>
                  <a:pt x="826265" y="3898794"/>
                  <a:pt x="828714" y="3929436"/>
                  <a:pt x="828672" y="3960518"/>
                </a:cubicBezTo>
                <a:cubicBezTo>
                  <a:pt x="829984" y="3966104"/>
                  <a:pt x="830043" y="3971728"/>
                  <a:pt x="830043" y="3977366"/>
                </a:cubicBezTo>
                <a:cubicBezTo>
                  <a:pt x="830043" y="3981158"/>
                  <a:pt x="830016" y="3984944"/>
                  <a:pt x="829450" y="3988716"/>
                </a:cubicBezTo>
                <a:lnTo>
                  <a:pt x="828951" y="3988683"/>
                </a:lnTo>
                <a:lnTo>
                  <a:pt x="828925" y="3989174"/>
                </a:lnTo>
                <a:lnTo>
                  <a:pt x="811806" y="3987561"/>
                </a:lnTo>
                <a:cubicBezTo>
                  <a:pt x="779432" y="3987038"/>
                  <a:pt x="747552" y="3984080"/>
                  <a:pt x="716380" y="3978570"/>
                </a:cubicBezTo>
                <a:cubicBezTo>
                  <a:pt x="710803" y="3978986"/>
                  <a:pt x="705474" y="3978045"/>
                  <a:pt x="700163" y="3977042"/>
                </a:cubicBezTo>
                <a:lnTo>
                  <a:pt x="700047" y="3975903"/>
                </a:lnTo>
                <a:cubicBezTo>
                  <a:pt x="341196" y="3916971"/>
                  <a:pt x="60157" y="3638399"/>
                  <a:pt x="9881" y="3288305"/>
                </a:cubicBezTo>
                <a:cubicBezTo>
                  <a:pt x="9714" y="3288253"/>
                  <a:pt x="9545" y="3288248"/>
                  <a:pt x="9376" y="3288243"/>
                </a:cubicBezTo>
                <a:lnTo>
                  <a:pt x="8837" y="3281619"/>
                </a:lnTo>
                <a:cubicBezTo>
                  <a:pt x="3779" y="3251607"/>
                  <a:pt x="1328" y="3220958"/>
                  <a:pt x="1370" y="3189869"/>
                </a:cubicBezTo>
                <a:cubicBezTo>
                  <a:pt x="58" y="3184286"/>
                  <a:pt x="0" y="3178663"/>
                  <a:pt x="0" y="3173027"/>
                </a:cubicBezTo>
                <a:lnTo>
                  <a:pt x="594" y="3161677"/>
                </a:lnTo>
                <a:lnTo>
                  <a:pt x="1092" y="3161709"/>
                </a:lnTo>
                <a:close/>
                <a:moveTo>
                  <a:pt x="7762529" y="2447425"/>
                </a:moveTo>
                <a:cubicBezTo>
                  <a:pt x="7815805" y="2718331"/>
                  <a:pt x="8030648" y="2933128"/>
                  <a:pt x="8305838" y="2992271"/>
                </a:cubicBezTo>
                <a:cubicBezTo>
                  <a:pt x="8252563" y="2721365"/>
                  <a:pt x="8037719" y="2506568"/>
                  <a:pt x="7762529" y="2447425"/>
                </a:cubicBezTo>
                <a:close/>
                <a:moveTo>
                  <a:pt x="7455280" y="2447425"/>
                </a:moveTo>
                <a:cubicBezTo>
                  <a:pt x="7180090" y="2506568"/>
                  <a:pt x="6965246" y="2721365"/>
                  <a:pt x="6911971" y="2992271"/>
                </a:cubicBezTo>
                <a:cubicBezTo>
                  <a:pt x="7187161" y="2933128"/>
                  <a:pt x="7402004" y="2718331"/>
                  <a:pt x="7455280" y="2447425"/>
                </a:cubicBezTo>
                <a:close/>
                <a:moveTo>
                  <a:pt x="6070378" y="2447425"/>
                </a:moveTo>
                <a:cubicBezTo>
                  <a:pt x="6123654" y="2718331"/>
                  <a:pt x="6338497" y="2933128"/>
                  <a:pt x="6613687" y="2992271"/>
                </a:cubicBezTo>
                <a:cubicBezTo>
                  <a:pt x="6560412" y="2721365"/>
                  <a:pt x="6345568" y="2506568"/>
                  <a:pt x="6070378" y="2447425"/>
                </a:cubicBezTo>
                <a:close/>
                <a:moveTo>
                  <a:pt x="5763129" y="2447425"/>
                </a:moveTo>
                <a:cubicBezTo>
                  <a:pt x="5487939" y="2506568"/>
                  <a:pt x="5273095" y="2721365"/>
                  <a:pt x="5219820" y="2992271"/>
                </a:cubicBezTo>
                <a:cubicBezTo>
                  <a:pt x="5495010" y="2933128"/>
                  <a:pt x="5709853" y="2718331"/>
                  <a:pt x="5763129" y="2447425"/>
                </a:cubicBezTo>
                <a:close/>
                <a:moveTo>
                  <a:pt x="4378227" y="2447425"/>
                </a:moveTo>
                <a:cubicBezTo>
                  <a:pt x="4431503" y="2718331"/>
                  <a:pt x="4646346" y="2933128"/>
                  <a:pt x="4921536" y="2992271"/>
                </a:cubicBezTo>
                <a:cubicBezTo>
                  <a:pt x="4868261" y="2721365"/>
                  <a:pt x="4653417" y="2506568"/>
                  <a:pt x="4378227" y="2447425"/>
                </a:cubicBezTo>
                <a:close/>
                <a:moveTo>
                  <a:pt x="4070978" y="2447425"/>
                </a:moveTo>
                <a:cubicBezTo>
                  <a:pt x="3795788" y="2506568"/>
                  <a:pt x="3580944" y="2721365"/>
                  <a:pt x="3527669" y="2992271"/>
                </a:cubicBezTo>
                <a:cubicBezTo>
                  <a:pt x="3802859" y="2933128"/>
                  <a:pt x="4017702" y="2718331"/>
                  <a:pt x="4070978" y="2447425"/>
                </a:cubicBezTo>
                <a:close/>
                <a:moveTo>
                  <a:pt x="2686076" y="2447425"/>
                </a:moveTo>
                <a:cubicBezTo>
                  <a:pt x="2739352" y="2718331"/>
                  <a:pt x="2954195" y="2933128"/>
                  <a:pt x="3229385" y="2992271"/>
                </a:cubicBezTo>
                <a:cubicBezTo>
                  <a:pt x="3176110" y="2721365"/>
                  <a:pt x="2961266" y="2506568"/>
                  <a:pt x="2686076" y="2447425"/>
                </a:cubicBezTo>
                <a:close/>
                <a:moveTo>
                  <a:pt x="2378827" y="2447425"/>
                </a:moveTo>
                <a:cubicBezTo>
                  <a:pt x="2103637" y="2506568"/>
                  <a:pt x="1888793" y="2721365"/>
                  <a:pt x="1835518" y="2992271"/>
                </a:cubicBezTo>
                <a:cubicBezTo>
                  <a:pt x="2110708" y="2933128"/>
                  <a:pt x="2325551" y="2718331"/>
                  <a:pt x="2378827" y="2447425"/>
                </a:cubicBezTo>
                <a:close/>
                <a:moveTo>
                  <a:pt x="993925" y="2447425"/>
                </a:moveTo>
                <a:cubicBezTo>
                  <a:pt x="1047201" y="2718331"/>
                  <a:pt x="1262044" y="2933128"/>
                  <a:pt x="1537234" y="2992271"/>
                </a:cubicBezTo>
                <a:cubicBezTo>
                  <a:pt x="1483959" y="2721365"/>
                  <a:pt x="1269115" y="2506568"/>
                  <a:pt x="993925" y="2447425"/>
                </a:cubicBezTo>
                <a:close/>
                <a:moveTo>
                  <a:pt x="686676" y="2447425"/>
                </a:moveTo>
                <a:cubicBezTo>
                  <a:pt x="411486" y="2506568"/>
                  <a:pt x="196642" y="2721365"/>
                  <a:pt x="143367" y="2992271"/>
                </a:cubicBezTo>
                <a:cubicBezTo>
                  <a:pt x="418557" y="2933128"/>
                  <a:pt x="633400" y="2718331"/>
                  <a:pt x="686676" y="2447425"/>
                </a:cubicBezTo>
                <a:close/>
                <a:moveTo>
                  <a:pt x="9139239" y="2321311"/>
                </a:moveTo>
                <a:lnTo>
                  <a:pt x="9139239" y="2449820"/>
                </a:lnTo>
                <a:lnTo>
                  <a:pt x="9047261" y="2476706"/>
                </a:lnTo>
                <a:cubicBezTo>
                  <a:pt x="8821055" y="2561144"/>
                  <a:pt x="8650738" y="2755228"/>
                  <a:pt x="8604122" y="2992271"/>
                </a:cubicBezTo>
                <a:cubicBezTo>
                  <a:pt x="8844913" y="2940521"/>
                  <a:pt x="9039501" y="2769598"/>
                  <a:pt x="9120077" y="2546190"/>
                </a:cubicBezTo>
                <a:lnTo>
                  <a:pt x="9139239" y="2477003"/>
                </a:lnTo>
                <a:lnTo>
                  <a:pt x="9139239" y="2782562"/>
                </a:lnTo>
                <a:lnTo>
                  <a:pt x="9135069" y="2789374"/>
                </a:lnTo>
                <a:cubicBezTo>
                  <a:pt x="9008919" y="2963003"/>
                  <a:pt x="8815033" y="3086603"/>
                  <a:pt x="8590751" y="3123727"/>
                </a:cubicBezTo>
                <a:lnTo>
                  <a:pt x="8590635" y="3124875"/>
                </a:lnTo>
                <a:cubicBezTo>
                  <a:pt x="8585324" y="3125886"/>
                  <a:pt x="8579995" y="3126834"/>
                  <a:pt x="8574418" y="3126415"/>
                </a:cubicBezTo>
                <a:cubicBezTo>
                  <a:pt x="8543246" y="3131969"/>
                  <a:pt x="8511366" y="3134950"/>
                  <a:pt x="8478991" y="3135477"/>
                </a:cubicBezTo>
                <a:lnTo>
                  <a:pt x="8461873" y="3137103"/>
                </a:lnTo>
                <a:lnTo>
                  <a:pt x="8461847" y="3136608"/>
                </a:lnTo>
                <a:lnTo>
                  <a:pt x="8461348" y="3136641"/>
                </a:lnTo>
                <a:cubicBezTo>
                  <a:pt x="8460782" y="3132839"/>
                  <a:pt x="8460755" y="3129023"/>
                  <a:pt x="8460755" y="3125201"/>
                </a:cubicBezTo>
                <a:cubicBezTo>
                  <a:pt x="8460755" y="3119519"/>
                  <a:pt x="8460814" y="3113850"/>
                  <a:pt x="8462126" y="3108220"/>
                </a:cubicBezTo>
                <a:cubicBezTo>
                  <a:pt x="8462083" y="3076892"/>
                  <a:pt x="8464533" y="3046007"/>
                  <a:pt x="8469590" y="3015763"/>
                </a:cubicBezTo>
                <a:lnTo>
                  <a:pt x="8470130" y="3009073"/>
                </a:lnTo>
                <a:cubicBezTo>
                  <a:pt x="8470299" y="3009068"/>
                  <a:pt x="8470468" y="3009063"/>
                  <a:pt x="8470636" y="3009010"/>
                </a:cubicBezTo>
                <a:cubicBezTo>
                  <a:pt x="8514628" y="2700252"/>
                  <a:pt x="8735297" y="2446688"/>
                  <a:pt x="9030178" y="2348329"/>
                </a:cubicBezTo>
                <a:close/>
                <a:moveTo>
                  <a:pt x="7620280" y="2302594"/>
                </a:moveTo>
                <a:lnTo>
                  <a:pt x="7637367" y="2304217"/>
                </a:lnTo>
                <a:cubicBezTo>
                  <a:pt x="7669753" y="2304744"/>
                  <a:pt x="7701646" y="2307725"/>
                  <a:pt x="7732829" y="2313282"/>
                </a:cubicBezTo>
                <a:cubicBezTo>
                  <a:pt x="7738405" y="2312863"/>
                  <a:pt x="7743733" y="2313811"/>
                  <a:pt x="7749042" y="2314821"/>
                </a:cubicBezTo>
                <a:lnTo>
                  <a:pt x="7749159" y="2315969"/>
                </a:lnTo>
                <a:cubicBezTo>
                  <a:pt x="8108009" y="2375367"/>
                  <a:pt x="8389048" y="2656144"/>
                  <a:pt x="8439324" y="3009010"/>
                </a:cubicBezTo>
                <a:cubicBezTo>
                  <a:pt x="8439492" y="3009063"/>
                  <a:pt x="8439661" y="3009068"/>
                  <a:pt x="8439830" y="3009073"/>
                </a:cubicBezTo>
                <a:lnTo>
                  <a:pt x="8440370" y="3015763"/>
                </a:lnTo>
                <a:cubicBezTo>
                  <a:pt x="8445427" y="3046007"/>
                  <a:pt x="8447877" y="3076892"/>
                  <a:pt x="8447834" y="3108220"/>
                </a:cubicBezTo>
                <a:cubicBezTo>
                  <a:pt x="8449146" y="3113850"/>
                  <a:pt x="8449205" y="3119519"/>
                  <a:pt x="8449205" y="3125201"/>
                </a:cubicBezTo>
                <a:cubicBezTo>
                  <a:pt x="8449205" y="3129023"/>
                  <a:pt x="8449178" y="3132839"/>
                  <a:pt x="8448612" y="3136641"/>
                </a:cubicBezTo>
                <a:lnTo>
                  <a:pt x="8448113" y="3136608"/>
                </a:lnTo>
                <a:lnTo>
                  <a:pt x="8448087" y="3137103"/>
                </a:lnTo>
                <a:lnTo>
                  <a:pt x="8430969" y="3135477"/>
                </a:lnTo>
                <a:cubicBezTo>
                  <a:pt x="8398594" y="3134950"/>
                  <a:pt x="8366714" y="3131969"/>
                  <a:pt x="8335542" y="3126415"/>
                </a:cubicBezTo>
                <a:cubicBezTo>
                  <a:pt x="8329965" y="3126834"/>
                  <a:pt x="8324636" y="3125886"/>
                  <a:pt x="8319325" y="3124875"/>
                </a:cubicBezTo>
                <a:lnTo>
                  <a:pt x="8319209" y="3123727"/>
                </a:lnTo>
                <a:cubicBezTo>
                  <a:pt x="7960358" y="3064328"/>
                  <a:pt x="7679319" y="2783551"/>
                  <a:pt x="7629044" y="2430686"/>
                </a:cubicBezTo>
                <a:cubicBezTo>
                  <a:pt x="7628876" y="2430633"/>
                  <a:pt x="7628708" y="2430628"/>
                  <a:pt x="7628538" y="2430623"/>
                </a:cubicBezTo>
                <a:lnTo>
                  <a:pt x="7628000" y="2423947"/>
                </a:lnTo>
                <a:cubicBezTo>
                  <a:pt x="7622941" y="2393697"/>
                  <a:pt x="7620490" y="2362806"/>
                  <a:pt x="7620533" y="2331471"/>
                </a:cubicBezTo>
                <a:cubicBezTo>
                  <a:pt x="7619221" y="2325843"/>
                  <a:pt x="7619162" y="2320176"/>
                  <a:pt x="7619162" y="2314495"/>
                </a:cubicBezTo>
                <a:lnTo>
                  <a:pt x="7619756" y="2303055"/>
                </a:lnTo>
                <a:lnTo>
                  <a:pt x="7620254" y="2303088"/>
                </a:lnTo>
                <a:close/>
                <a:moveTo>
                  <a:pt x="7597529" y="2302594"/>
                </a:moveTo>
                <a:lnTo>
                  <a:pt x="7597555" y="2303088"/>
                </a:lnTo>
                <a:lnTo>
                  <a:pt x="7598053" y="2303055"/>
                </a:lnTo>
                <a:lnTo>
                  <a:pt x="7598647" y="2314495"/>
                </a:lnTo>
                <a:cubicBezTo>
                  <a:pt x="7598647" y="2320176"/>
                  <a:pt x="7598588" y="2325843"/>
                  <a:pt x="7597276" y="2331471"/>
                </a:cubicBezTo>
                <a:cubicBezTo>
                  <a:pt x="7597319" y="2362806"/>
                  <a:pt x="7594868" y="2393697"/>
                  <a:pt x="7589809" y="2423947"/>
                </a:cubicBezTo>
                <a:lnTo>
                  <a:pt x="7589271" y="2430623"/>
                </a:lnTo>
                <a:cubicBezTo>
                  <a:pt x="7589101" y="2430628"/>
                  <a:pt x="7588933" y="2430633"/>
                  <a:pt x="7588765" y="2430686"/>
                </a:cubicBezTo>
                <a:cubicBezTo>
                  <a:pt x="7538490" y="2783551"/>
                  <a:pt x="7257451" y="3064328"/>
                  <a:pt x="6898600" y="3123727"/>
                </a:cubicBezTo>
                <a:lnTo>
                  <a:pt x="6898484" y="3124875"/>
                </a:lnTo>
                <a:cubicBezTo>
                  <a:pt x="6893173" y="3125886"/>
                  <a:pt x="6887844" y="3126834"/>
                  <a:pt x="6882267" y="3126415"/>
                </a:cubicBezTo>
                <a:cubicBezTo>
                  <a:pt x="6851095" y="3131969"/>
                  <a:pt x="6819215" y="3134950"/>
                  <a:pt x="6786841" y="3135477"/>
                </a:cubicBezTo>
                <a:lnTo>
                  <a:pt x="6769722" y="3137103"/>
                </a:lnTo>
                <a:lnTo>
                  <a:pt x="6769696" y="3136608"/>
                </a:lnTo>
                <a:lnTo>
                  <a:pt x="6769197" y="3136641"/>
                </a:lnTo>
                <a:cubicBezTo>
                  <a:pt x="6768631" y="3132839"/>
                  <a:pt x="6768604" y="3129023"/>
                  <a:pt x="6768604" y="3125201"/>
                </a:cubicBezTo>
                <a:cubicBezTo>
                  <a:pt x="6768604" y="3119519"/>
                  <a:pt x="6768663" y="3113850"/>
                  <a:pt x="6769975" y="3108220"/>
                </a:cubicBezTo>
                <a:cubicBezTo>
                  <a:pt x="6769933" y="3076892"/>
                  <a:pt x="6772382" y="3046007"/>
                  <a:pt x="6777439" y="3015763"/>
                </a:cubicBezTo>
                <a:lnTo>
                  <a:pt x="6777979" y="3009073"/>
                </a:lnTo>
                <a:cubicBezTo>
                  <a:pt x="6778148" y="3009068"/>
                  <a:pt x="6778317" y="3009063"/>
                  <a:pt x="6778485" y="3009010"/>
                </a:cubicBezTo>
                <a:cubicBezTo>
                  <a:pt x="6828761" y="2656144"/>
                  <a:pt x="7109800" y="2375367"/>
                  <a:pt x="7468650" y="2315969"/>
                </a:cubicBezTo>
                <a:lnTo>
                  <a:pt x="7468767" y="2314821"/>
                </a:lnTo>
                <a:cubicBezTo>
                  <a:pt x="7474076" y="2313811"/>
                  <a:pt x="7479404" y="2312863"/>
                  <a:pt x="7484980" y="2313282"/>
                </a:cubicBezTo>
                <a:cubicBezTo>
                  <a:pt x="7516163" y="2307725"/>
                  <a:pt x="7548056" y="2304744"/>
                  <a:pt x="7580442" y="2304217"/>
                </a:cubicBezTo>
                <a:close/>
                <a:moveTo>
                  <a:pt x="5928129" y="2302594"/>
                </a:moveTo>
                <a:lnTo>
                  <a:pt x="5945217" y="2304217"/>
                </a:lnTo>
                <a:cubicBezTo>
                  <a:pt x="5977602" y="2304744"/>
                  <a:pt x="6009495" y="2307725"/>
                  <a:pt x="6040678" y="2313282"/>
                </a:cubicBezTo>
                <a:cubicBezTo>
                  <a:pt x="6046254" y="2312863"/>
                  <a:pt x="6051582" y="2313811"/>
                  <a:pt x="6056891" y="2314821"/>
                </a:cubicBezTo>
                <a:lnTo>
                  <a:pt x="6057008" y="2315969"/>
                </a:lnTo>
                <a:cubicBezTo>
                  <a:pt x="6415858" y="2375367"/>
                  <a:pt x="6696897" y="2656144"/>
                  <a:pt x="6747174" y="3009010"/>
                </a:cubicBezTo>
                <a:cubicBezTo>
                  <a:pt x="6747341" y="3009063"/>
                  <a:pt x="6747511" y="3009068"/>
                  <a:pt x="6747679" y="3009073"/>
                </a:cubicBezTo>
                <a:lnTo>
                  <a:pt x="6748220" y="3015763"/>
                </a:lnTo>
                <a:cubicBezTo>
                  <a:pt x="6753276" y="3046007"/>
                  <a:pt x="6755726" y="3076892"/>
                  <a:pt x="6755684" y="3108220"/>
                </a:cubicBezTo>
                <a:cubicBezTo>
                  <a:pt x="6756996" y="3113850"/>
                  <a:pt x="6757054" y="3119519"/>
                  <a:pt x="6757054" y="3125201"/>
                </a:cubicBezTo>
                <a:cubicBezTo>
                  <a:pt x="6757054" y="3129023"/>
                  <a:pt x="6757027" y="3132839"/>
                  <a:pt x="6756461" y="3136641"/>
                </a:cubicBezTo>
                <a:lnTo>
                  <a:pt x="6755962" y="3136608"/>
                </a:lnTo>
                <a:lnTo>
                  <a:pt x="6755936" y="3137103"/>
                </a:lnTo>
                <a:lnTo>
                  <a:pt x="6738818" y="3135477"/>
                </a:lnTo>
                <a:cubicBezTo>
                  <a:pt x="6706444" y="3134950"/>
                  <a:pt x="6674563" y="3131969"/>
                  <a:pt x="6643391" y="3126415"/>
                </a:cubicBezTo>
                <a:cubicBezTo>
                  <a:pt x="6637814" y="3126834"/>
                  <a:pt x="6632485" y="3125886"/>
                  <a:pt x="6627175" y="3124875"/>
                </a:cubicBezTo>
                <a:lnTo>
                  <a:pt x="6627059" y="3123727"/>
                </a:lnTo>
                <a:cubicBezTo>
                  <a:pt x="6268207" y="3064328"/>
                  <a:pt x="5987168" y="2783551"/>
                  <a:pt x="5936893" y="2430686"/>
                </a:cubicBezTo>
                <a:cubicBezTo>
                  <a:pt x="5936725" y="2430633"/>
                  <a:pt x="5936557" y="2430628"/>
                  <a:pt x="5936387" y="2430623"/>
                </a:cubicBezTo>
                <a:lnTo>
                  <a:pt x="5935849" y="2423947"/>
                </a:lnTo>
                <a:cubicBezTo>
                  <a:pt x="5930790" y="2393697"/>
                  <a:pt x="5928340" y="2362806"/>
                  <a:pt x="5928382" y="2331471"/>
                </a:cubicBezTo>
                <a:cubicBezTo>
                  <a:pt x="5927070" y="2325843"/>
                  <a:pt x="5927011" y="2320176"/>
                  <a:pt x="5927011" y="2314495"/>
                </a:cubicBezTo>
                <a:lnTo>
                  <a:pt x="5927605" y="2303055"/>
                </a:lnTo>
                <a:lnTo>
                  <a:pt x="5928103" y="2303088"/>
                </a:lnTo>
                <a:close/>
                <a:moveTo>
                  <a:pt x="5905378" y="2302594"/>
                </a:moveTo>
                <a:lnTo>
                  <a:pt x="5905404" y="2303088"/>
                </a:lnTo>
                <a:lnTo>
                  <a:pt x="5905902" y="2303055"/>
                </a:lnTo>
                <a:lnTo>
                  <a:pt x="5906496" y="2314495"/>
                </a:lnTo>
                <a:cubicBezTo>
                  <a:pt x="5906496" y="2320176"/>
                  <a:pt x="5906438" y="2325843"/>
                  <a:pt x="5905126" y="2331471"/>
                </a:cubicBezTo>
                <a:cubicBezTo>
                  <a:pt x="5905168" y="2362806"/>
                  <a:pt x="5902717" y="2393697"/>
                  <a:pt x="5897659" y="2423947"/>
                </a:cubicBezTo>
                <a:lnTo>
                  <a:pt x="5897120" y="2430623"/>
                </a:lnTo>
                <a:cubicBezTo>
                  <a:pt x="5896951" y="2430628"/>
                  <a:pt x="5896782" y="2430633"/>
                  <a:pt x="5896615" y="2430686"/>
                </a:cubicBezTo>
                <a:cubicBezTo>
                  <a:pt x="5846339" y="2783551"/>
                  <a:pt x="5565300" y="3064328"/>
                  <a:pt x="5206449" y="3123727"/>
                </a:cubicBezTo>
                <a:lnTo>
                  <a:pt x="5206334" y="3124875"/>
                </a:lnTo>
                <a:cubicBezTo>
                  <a:pt x="5201022" y="3125886"/>
                  <a:pt x="5195693" y="3126834"/>
                  <a:pt x="5190116" y="3126415"/>
                </a:cubicBezTo>
                <a:cubicBezTo>
                  <a:pt x="5158944" y="3131969"/>
                  <a:pt x="5127065" y="3134950"/>
                  <a:pt x="5094690" y="3135477"/>
                </a:cubicBezTo>
                <a:lnTo>
                  <a:pt x="5077571" y="3137103"/>
                </a:lnTo>
                <a:lnTo>
                  <a:pt x="5077545" y="3136608"/>
                </a:lnTo>
                <a:lnTo>
                  <a:pt x="5077046" y="3136641"/>
                </a:lnTo>
                <a:cubicBezTo>
                  <a:pt x="5076480" y="3132839"/>
                  <a:pt x="5076453" y="3129023"/>
                  <a:pt x="5076453" y="3125201"/>
                </a:cubicBezTo>
                <a:cubicBezTo>
                  <a:pt x="5076453" y="3119519"/>
                  <a:pt x="5076512" y="3113850"/>
                  <a:pt x="5077824" y="3108220"/>
                </a:cubicBezTo>
                <a:cubicBezTo>
                  <a:pt x="5077782" y="3076892"/>
                  <a:pt x="5080231" y="3046007"/>
                  <a:pt x="5085288" y="3015763"/>
                </a:cubicBezTo>
                <a:lnTo>
                  <a:pt x="5085828" y="3009073"/>
                </a:lnTo>
                <a:cubicBezTo>
                  <a:pt x="5085997" y="3009068"/>
                  <a:pt x="5086166" y="3009063"/>
                  <a:pt x="5086334" y="3009010"/>
                </a:cubicBezTo>
                <a:cubicBezTo>
                  <a:pt x="5136610" y="2656144"/>
                  <a:pt x="5417649" y="2375367"/>
                  <a:pt x="5776501" y="2315969"/>
                </a:cubicBezTo>
                <a:lnTo>
                  <a:pt x="5776617" y="2314821"/>
                </a:lnTo>
                <a:cubicBezTo>
                  <a:pt x="5781926" y="2313811"/>
                  <a:pt x="5787253" y="2312863"/>
                  <a:pt x="5792829" y="2313282"/>
                </a:cubicBezTo>
                <a:cubicBezTo>
                  <a:pt x="5824013" y="2307725"/>
                  <a:pt x="5855905" y="2304744"/>
                  <a:pt x="5888291" y="2304217"/>
                </a:cubicBezTo>
                <a:close/>
                <a:moveTo>
                  <a:pt x="4235979" y="2302594"/>
                </a:moveTo>
                <a:lnTo>
                  <a:pt x="4253065" y="2304217"/>
                </a:lnTo>
                <a:cubicBezTo>
                  <a:pt x="4285451" y="2304744"/>
                  <a:pt x="4317343" y="2307725"/>
                  <a:pt x="4348528" y="2313282"/>
                </a:cubicBezTo>
                <a:cubicBezTo>
                  <a:pt x="4354104" y="2312863"/>
                  <a:pt x="4359431" y="2313811"/>
                  <a:pt x="4364739" y="2314821"/>
                </a:cubicBezTo>
                <a:lnTo>
                  <a:pt x="4364856" y="2315969"/>
                </a:lnTo>
                <a:cubicBezTo>
                  <a:pt x="4723707" y="2375367"/>
                  <a:pt x="5004746" y="2656144"/>
                  <a:pt x="5055022" y="3009010"/>
                </a:cubicBezTo>
                <a:cubicBezTo>
                  <a:pt x="5055190" y="3009063"/>
                  <a:pt x="5055359" y="3009068"/>
                  <a:pt x="5055528" y="3009073"/>
                </a:cubicBezTo>
                <a:lnTo>
                  <a:pt x="5056068" y="3015763"/>
                </a:lnTo>
                <a:cubicBezTo>
                  <a:pt x="5061125" y="3046007"/>
                  <a:pt x="5063574" y="3076892"/>
                  <a:pt x="5063532" y="3108220"/>
                </a:cubicBezTo>
                <a:cubicBezTo>
                  <a:pt x="5064844" y="3113850"/>
                  <a:pt x="5064903" y="3119519"/>
                  <a:pt x="5064903" y="3125201"/>
                </a:cubicBezTo>
                <a:cubicBezTo>
                  <a:pt x="5064903" y="3129023"/>
                  <a:pt x="5064876" y="3132839"/>
                  <a:pt x="5064310" y="3136641"/>
                </a:cubicBezTo>
                <a:lnTo>
                  <a:pt x="5063811" y="3136608"/>
                </a:lnTo>
                <a:lnTo>
                  <a:pt x="5063785" y="3137103"/>
                </a:lnTo>
                <a:lnTo>
                  <a:pt x="5046666" y="3135477"/>
                </a:lnTo>
                <a:cubicBezTo>
                  <a:pt x="5014292" y="3134950"/>
                  <a:pt x="4982412" y="3131969"/>
                  <a:pt x="4951241" y="3126415"/>
                </a:cubicBezTo>
                <a:cubicBezTo>
                  <a:pt x="4945663" y="3126834"/>
                  <a:pt x="4940334" y="3125886"/>
                  <a:pt x="4935023" y="3124875"/>
                </a:cubicBezTo>
                <a:lnTo>
                  <a:pt x="4934907" y="3123727"/>
                </a:lnTo>
                <a:cubicBezTo>
                  <a:pt x="4576056" y="3064328"/>
                  <a:pt x="4295017" y="2783551"/>
                  <a:pt x="4244741" y="2430686"/>
                </a:cubicBezTo>
                <a:cubicBezTo>
                  <a:pt x="4244574" y="2430633"/>
                  <a:pt x="4244405" y="2430628"/>
                  <a:pt x="4244236" y="2430623"/>
                </a:cubicBezTo>
                <a:lnTo>
                  <a:pt x="4243697" y="2423947"/>
                </a:lnTo>
                <a:cubicBezTo>
                  <a:pt x="4238639" y="2393697"/>
                  <a:pt x="4236188" y="2362806"/>
                  <a:pt x="4236230" y="2331471"/>
                </a:cubicBezTo>
                <a:cubicBezTo>
                  <a:pt x="4234918" y="2325843"/>
                  <a:pt x="4234860" y="2320176"/>
                  <a:pt x="4234860" y="2314495"/>
                </a:cubicBezTo>
                <a:lnTo>
                  <a:pt x="4235454" y="2303055"/>
                </a:lnTo>
                <a:lnTo>
                  <a:pt x="4235952" y="2303088"/>
                </a:lnTo>
                <a:close/>
                <a:moveTo>
                  <a:pt x="4213227" y="2302594"/>
                </a:moveTo>
                <a:lnTo>
                  <a:pt x="4213253" y="2303088"/>
                </a:lnTo>
                <a:lnTo>
                  <a:pt x="4213751" y="2303055"/>
                </a:lnTo>
                <a:lnTo>
                  <a:pt x="4214345" y="2314495"/>
                </a:lnTo>
                <a:cubicBezTo>
                  <a:pt x="4214345" y="2320176"/>
                  <a:pt x="4214286" y="2325843"/>
                  <a:pt x="4212974" y="2331471"/>
                </a:cubicBezTo>
                <a:cubicBezTo>
                  <a:pt x="4213016" y="2362806"/>
                  <a:pt x="4210566" y="2393697"/>
                  <a:pt x="4205507" y="2423947"/>
                </a:cubicBezTo>
                <a:lnTo>
                  <a:pt x="4204969" y="2430623"/>
                </a:lnTo>
                <a:cubicBezTo>
                  <a:pt x="4204799" y="2430628"/>
                  <a:pt x="4204631" y="2430633"/>
                  <a:pt x="4204463" y="2430686"/>
                </a:cubicBezTo>
                <a:cubicBezTo>
                  <a:pt x="4154188" y="2783551"/>
                  <a:pt x="3873149" y="3064328"/>
                  <a:pt x="3514297" y="3123727"/>
                </a:cubicBezTo>
                <a:lnTo>
                  <a:pt x="3514181" y="3124875"/>
                </a:lnTo>
                <a:cubicBezTo>
                  <a:pt x="3508871" y="3125886"/>
                  <a:pt x="3503542" y="3126834"/>
                  <a:pt x="3497965" y="3126415"/>
                </a:cubicBezTo>
                <a:cubicBezTo>
                  <a:pt x="3466793" y="3131969"/>
                  <a:pt x="3434912" y="3134950"/>
                  <a:pt x="3402538" y="3135477"/>
                </a:cubicBezTo>
                <a:lnTo>
                  <a:pt x="3385420" y="3137103"/>
                </a:lnTo>
                <a:lnTo>
                  <a:pt x="3385394" y="3136608"/>
                </a:lnTo>
                <a:lnTo>
                  <a:pt x="3384895" y="3136641"/>
                </a:lnTo>
                <a:cubicBezTo>
                  <a:pt x="3384329" y="3132839"/>
                  <a:pt x="3384302" y="3129023"/>
                  <a:pt x="3384302" y="3125201"/>
                </a:cubicBezTo>
                <a:cubicBezTo>
                  <a:pt x="3384302" y="3119519"/>
                  <a:pt x="3384360" y="3113850"/>
                  <a:pt x="3385672" y="3108220"/>
                </a:cubicBezTo>
                <a:cubicBezTo>
                  <a:pt x="3385630" y="3076892"/>
                  <a:pt x="3388080" y="3046007"/>
                  <a:pt x="3393136" y="3015763"/>
                </a:cubicBezTo>
                <a:lnTo>
                  <a:pt x="3393677" y="3009073"/>
                </a:lnTo>
                <a:cubicBezTo>
                  <a:pt x="3393845" y="3009068"/>
                  <a:pt x="3394015" y="3009063"/>
                  <a:pt x="3394182" y="3009010"/>
                </a:cubicBezTo>
                <a:cubicBezTo>
                  <a:pt x="3444459" y="2656144"/>
                  <a:pt x="3725498" y="2375367"/>
                  <a:pt x="4084348" y="2315969"/>
                </a:cubicBezTo>
                <a:lnTo>
                  <a:pt x="4084465" y="2314821"/>
                </a:lnTo>
                <a:cubicBezTo>
                  <a:pt x="4089774" y="2313811"/>
                  <a:pt x="4095102" y="2312863"/>
                  <a:pt x="4100678" y="2313282"/>
                </a:cubicBezTo>
                <a:cubicBezTo>
                  <a:pt x="4131861" y="2307725"/>
                  <a:pt x="4163754" y="2304744"/>
                  <a:pt x="4196139" y="2304217"/>
                </a:cubicBezTo>
                <a:close/>
                <a:moveTo>
                  <a:pt x="2543827" y="2302594"/>
                </a:moveTo>
                <a:lnTo>
                  <a:pt x="2560914" y="2304217"/>
                </a:lnTo>
                <a:cubicBezTo>
                  <a:pt x="2593300" y="2304744"/>
                  <a:pt x="2625192" y="2307725"/>
                  <a:pt x="2656376" y="2313282"/>
                </a:cubicBezTo>
                <a:cubicBezTo>
                  <a:pt x="2661952" y="2312863"/>
                  <a:pt x="2667280" y="2313811"/>
                  <a:pt x="2672588" y="2314821"/>
                </a:cubicBezTo>
                <a:lnTo>
                  <a:pt x="2672706" y="2315969"/>
                </a:lnTo>
                <a:cubicBezTo>
                  <a:pt x="3031556" y="2375367"/>
                  <a:pt x="3312595" y="2656144"/>
                  <a:pt x="3362871" y="3009010"/>
                </a:cubicBezTo>
                <a:cubicBezTo>
                  <a:pt x="3363039" y="3009063"/>
                  <a:pt x="3363208" y="3009068"/>
                  <a:pt x="3363377" y="3009073"/>
                </a:cubicBezTo>
                <a:lnTo>
                  <a:pt x="3363917" y="3015763"/>
                </a:lnTo>
                <a:cubicBezTo>
                  <a:pt x="3368974" y="3046007"/>
                  <a:pt x="3371423" y="3076892"/>
                  <a:pt x="3371381" y="3108220"/>
                </a:cubicBezTo>
                <a:cubicBezTo>
                  <a:pt x="3372693" y="3113850"/>
                  <a:pt x="3372752" y="3119519"/>
                  <a:pt x="3372752" y="3125201"/>
                </a:cubicBezTo>
                <a:cubicBezTo>
                  <a:pt x="3372752" y="3129023"/>
                  <a:pt x="3372725" y="3132839"/>
                  <a:pt x="3372159" y="3136641"/>
                </a:cubicBezTo>
                <a:lnTo>
                  <a:pt x="3371660" y="3136608"/>
                </a:lnTo>
                <a:lnTo>
                  <a:pt x="3371634" y="3137103"/>
                </a:lnTo>
                <a:lnTo>
                  <a:pt x="3354515" y="3135477"/>
                </a:lnTo>
                <a:cubicBezTo>
                  <a:pt x="3322141" y="3134950"/>
                  <a:pt x="3290261" y="3131969"/>
                  <a:pt x="3259089" y="3126415"/>
                </a:cubicBezTo>
                <a:cubicBezTo>
                  <a:pt x="3253512" y="3126834"/>
                  <a:pt x="3248183" y="3125886"/>
                  <a:pt x="3242872" y="3124875"/>
                </a:cubicBezTo>
                <a:lnTo>
                  <a:pt x="3242756" y="3123727"/>
                </a:lnTo>
                <a:cubicBezTo>
                  <a:pt x="2883905" y="3064328"/>
                  <a:pt x="2602866" y="2783551"/>
                  <a:pt x="2552590" y="2430686"/>
                </a:cubicBezTo>
                <a:cubicBezTo>
                  <a:pt x="2552423" y="2430633"/>
                  <a:pt x="2552254" y="2430628"/>
                  <a:pt x="2552085" y="2430623"/>
                </a:cubicBezTo>
                <a:lnTo>
                  <a:pt x="2551547" y="2423947"/>
                </a:lnTo>
                <a:cubicBezTo>
                  <a:pt x="2546488" y="2393697"/>
                  <a:pt x="2544037" y="2362806"/>
                  <a:pt x="2544079" y="2331471"/>
                </a:cubicBezTo>
                <a:cubicBezTo>
                  <a:pt x="2542767" y="2325843"/>
                  <a:pt x="2542709" y="2320176"/>
                  <a:pt x="2542709" y="2314495"/>
                </a:cubicBezTo>
                <a:lnTo>
                  <a:pt x="2543303" y="2303055"/>
                </a:lnTo>
                <a:lnTo>
                  <a:pt x="2543801" y="2303088"/>
                </a:lnTo>
                <a:close/>
                <a:moveTo>
                  <a:pt x="2521076" y="2302594"/>
                </a:moveTo>
                <a:lnTo>
                  <a:pt x="2521102" y="2303088"/>
                </a:lnTo>
                <a:lnTo>
                  <a:pt x="2521600" y="2303055"/>
                </a:lnTo>
                <a:lnTo>
                  <a:pt x="2522194" y="2314495"/>
                </a:lnTo>
                <a:cubicBezTo>
                  <a:pt x="2522194" y="2320176"/>
                  <a:pt x="2522135" y="2325843"/>
                  <a:pt x="2520823" y="2331471"/>
                </a:cubicBezTo>
                <a:cubicBezTo>
                  <a:pt x="2520865" y="2362806"/>
                  <a:pt x="2518415" y="2393697"/>
                  <a:pt x="2513356" y="2423947"/>
                </a:cubicBezTo>
                <a:lnTo>
                  <a:pt x="2512818" y="2430623"/>
                </a:lnTo>
                <a:cubicBezTo>
                  <a:pt x="2512648" y="2430628"/>
                  <a:pt x="2512480" y="2430633"/>
                  <a:pt x="2512312" y="2430686"/>
                </a:cubicBezTo>
                <a:cubicBezTo>
                  <a:pt x="2462037" y="2783551"/>
                  <a:pt x="2180998" y="3064328"/>
                  <a:pt x="1822147" y="3123727"/>
                </a:cubicBezTo>
                <a:lnTo>
                  <a:pt x="1822030" y="3124875"/>
                </a:lnTo>
                <a:cubicBezTo>
                  <a:pt x="1816720" y="3125886"/>
                  <a:pt x="1811391" y="3126834"/>
                  <a:pt x="1805814" y="3126415"/>
                </a:cubicBezTo>
                <a:cubicBezTo>
                  <a:pt x="1774642" y="3131969"/>
                  <a:pt x="1742762" y="3134950"/>
                  <a:pt x="1710387" y="3135477"/>
                </a:cubicBezTo>
                <a:lnTo>
                  <a:pt x="1693269" y="3137103"/>
                </a:lnTo>
                <a:lnTo>
                  <a:pt x="1693243" y="3136608"/>
                </a:lnTo>
                <a:lnTo>
                  <a:pt x="1692744" y="3136641"/>
                </a:lnTo>
                <a:cubicBezTo>
                  <a:pt x="1692178" y="3132839"/>
                  <a:pt x="1692151" y="3129023"/>
                  <a:pt x="1692151" y="3125201"/>
                </a:cubicBezTo>
                <a:cubicBezTo>
                  <a:pt x="1692151" y="3119519"/>
                  <a:pt x="1692209" y="3113850"/>
                  <a:pt x="1693521" y="3108220"/>
                </a:cubicBezTo>
                <a:cubicBezTo>
                  <a:pt x="1693479" y="3076892"/>
                  <a:pt x="1695929" y="3046007"/>
                  <a:pt x="1700985" y="3015763"/>
                </a:cubicBezTo>
                <a:lnTo>
                  <a:pt x="1701526" y="3009073"/>
                </a:lnTo>
                <a:cubicBezTo>
                  <a:pt x="1701694" y="3009068"/>
                  <a:pt x="1701864" y="3009063"/>
                  <a:pt x="1702031" y="3009010"/>
                </a:cubicBezTo>
                <a:cubicBezTo>
                  <a:pt x="1752308" y="2656144"/>
                  <a:pt x="2033347" y="2375367"/>
                  <a:pt x="2392197" y="2315969"/>
                </a:cubicBezTo>
                <a:lnTo>
                  <a:pt x="2392314" y="2314821"/>
                </a:lnTo>
                <a:cubicBezTo>
                  <a:pt x="2397623" y="2313811"/>
                  <a:pt x="2402951" y="2312863"/>
                  <a:pt x="2408527" y="2313282"/>
                </a:cubicBezTo>
                <a:cubicBezTo>
                  <a:pt x="2439710" y="2307725"/>
                  <a:pt x="2471603" y="2304744"/>
                  <a:pt x="2503988" y="2304217"/>
                </a:cubicBezTo>
                <a:close/>
                <a:moveTo>
                  <a:pt x="851676" y="2302594"/>
                </a:moveTo>
                <a:lnTo>
                  <a:pt x="868763" y="2304217"/>
                </a:lnTo>
                <a:cubicBezTo>
                  <a:pt x="901149" y="2304744"/>
                  <a:pt x="933041" y="2307725"/>
                  <a:pt x="964225" y="2313282"/>
                </a:cubicBezTo>
                <a:cubicBezTo>
                  <a:pt x="969801" y="2312863"/>
                  <a:pt x="975129" y="2313811"/>
                  <a:pt x="980437" y="2314821"/>
                </a:cubicBezTo>
                <a:lnTo>
                  <a:pt x="980555" y="2315969"/>
                </a:lnTo>
                <a:cubicBezTo>
                  <a:pt x="1339405" y="2375367"/>
                  <a:pt x="1620444" y="2656144"/>
                  <a:pt x="1670720" y="3009010"/>
                </a:cubicBezTo>
                <a:cubicBezTo>
                  <a:pt x="1670888" y="3009063"/>
                  <a:pt x="1671057" y="3009068"/>
                  <a:pt x="1671226" y="3009073"/>
                </a:cubicBezTo>
                <a:lnTo>
                  <a:pt x="1671766" y="3015763"/>
                </a:lnTo>
                <a:cubicBezTo>
                  <a:pt x="1676823" y="3046007"/>
                  <a:pt x="1679272" y="3076892"/>
                  <a:pt x="1679230" y="3108220"/>
                </a:cubicBezTo>
                <a:cubicBezTo>
                  <a:pt x="1680542" y="3113850"/>
                  <a:pt x="1680601" y="3119519"/>
                  <a:pt x="1680601" y="3125201"/>
                </a:cubicBezTo>
                <a:cubicBezTo>
                  <a:pt x="1680601" y="3129023"/>
                  <a:pt x="1680574" y="3132839"/>
                  <a:pt x="1680008" y="3136641"/>
                </a:cubicBezTo>
                <a:lnTo>
                  <a:pt x="1679509" y="3136608"/>
                </a:lnTo>
                <a:lnTo>
                  <a:pt x="1679483" y="3137103"/>
                </a:lnTo>
                <a:lnTo>
                  <a:pt x="1662364" y="3135477"/>
                </a:lnTo>
                <a:cubicBezTo>
                  <a:pt x="1629990" y="3134950"/>
                  <a:pt x="1598110" y="3131969"/>
                  <a:pt x="1566938" y="3126415"/>
                </a:cubicBezTo>
                <a:cubicBezTo>
                  <a:pt x="1561361" y="3126834"/>
                  <a:pt x="1556032" y="3125886"/>
                  <a:pt x="1550721" y="3124875"/>
                </a:cubicBezTo>
                <a:lnTo>
                  <a:pt x="1550605" y="3123727"/>
                </a:lnTo>
                <a:cubicBezTo>
                  <a:pt x="1191754" y="3064328"/>
                  <a:pt x="910715" y="2783551"/>
                  <a:pt x="860439" y="2430686"/>
                </a:cubicBezTo>
                <a:cubicBezTo>
                  <a:pt x="860272" y="2430633"/>
                  <a:pt x="860103" y="2430628"/>
                  <a:pt x="859934" y="2430623"/>
                </a:cubicBezTo>
                <a:lnTo>
                  <a:pt x="859396" y="2423947"/>
                </a:lnTo>
                <a:cubicBezTo>
                  <a:pt x="854337" y="2393697"/>
                  <a:pt x="851886" y="2362806"/>
                  <a:pt x="851928" y="2331471"/>
                </a:cubicBezTo>
                <a:cubicBezTo>
                  <a:pt x="850616" y="2325843"/>
                  <a:pt x="850558" y="2320176"/>
                  <a:pt x="850558" y="2314495"/>
                </a:cubicBezTo>
                <a:lnTo>
                  <a:pt x="851152" y="2303055"/>
                </a:lnTo>
                <a:lnTo>
                  <a:pt x="851650" y="2303088"/>
                </a:lnTo>
                <a:close/>
                <a:moveTo>
                  <a:pt x="828925" y="2302594"/>
                </a:moveTo>
                <a:lnTo>
                  <a:pt x="828951" y="2303088"/>
                </a:lnTo>
                <a:lnTo>
                  <a:pt x="829449" y="2303055"/>
                </a:lnTo>
                <a:lnTo>
                  <a:pt x="830043" y="2314495"/>
                </a:lnTo>
                <a:cubicBezTo>
                  <a:pt x="830043" y="2320176"/>
                  <a:pt x="829984" y="2325843"/>
                  <a:pt x="828672" y="2331471"/>
                </a:cubicBezTo>
                <a:cubicBezTo>
                  <a:pt x="828714" y="2362806"/>
                  <a:pt x="826264" y="2393697"/>
                  <a:pt x="821205" y="2423947"/>
                </a:cubicBezTo>
                <a:lnTo>
                  <a:pt x="820667" y="2430623"/>
                </a:lnTo>
                <a:cubicBezTo>
                  <a:pt x="820497" y="2430628"/>
                  <a:pt x="820329" y="2430633"/>
                  <a:pt x="820161" y="2430686"/>
                </a:cubicBezTo>
                <a:cubicBezTo>
                  <a:pt x="769886" y="2783551"/>
                  <a:pt x="488847" y="3064328"/>
                  <a:pt x="129995" y="3123727"/>
                </a:cubicBezTo>
                <a:lnTo>
                  <a:pt x="129879" y="3124875"/>
                </a:lnTo>
                <a:cubicBezTo>
                  <a:pt x="124569" y="3125886"/>
                  <a:pt x="119240" y="3126834"/>
                  <a:pt x="113663" y="3126415"/>
                </a:cubicBezTo>
                <a:cubicBezTo>
                  <a:pt x="82491" y="3131969"/>
                  <a:pt x="50611" y="3134950"/>
                  <a:pt x="18236" y="3135477"/>
                </a:cubicBezTo>
                <a:lnTo>
                  <a:pt x="1118" y="3137103"/>
                </a:lnTo>
                <a:lnTo>
                  <a:pt x="1092" y="3136608"/>
                </a:lnTo>
                <a:lnTo>
                  <a:pt x="593" y="3136641"/>
                </a:lnTo>
                <a:cubicBezTo>
                  <a:pt x="27" y="3132839"/>
                  <a:pt x="0" y="3129023"/>
                  <a:pt x="0" y="3125201"/>
                </a:cubicBezTo>
                <a:cubicBezTo>
                  <a:pt x="0" y="3119519"/>
                  <a:pt x="58" y="3113850"/>
                  <a:pt x="1370" y="3108220"/>
                </a:cubicBezTo>
                <a:cubicBezTo>
                  <a:pt x="1328" y="3076892"/>
                  <a:pt x="3778" y="3046007"/>
                  <a:pt x="8835" y="3015763"/>
                </a:cubicBezTo>
                <a:lnTo>
                  <a:pt x="9375" y="3009073"/>
                </a:lnTo>
                <a:cubicBezTo>
                  <a:pt x="9543" y="3009068"/>
                  <a:pt x="9713" y="3009063"/>
                  <a:pt x="9880" y="3009010"/>
                </a:cubicBezTo>
                <a:cubicBezTo>
                  <a:pt x="60157" y="2656144"/>
                  <a:pt x="341196" y="2375367"/>
                  <a:pt x="700046" y="2315969"/>
                </a:cubicBezTo>
                <a:lnTo>
                  <a:pt x="700163" y="2314821"/>
                </a:lnTo>
                <a:cubicBezTo>
                  <a:pt x="705472" y="2313811"/>
                  <a:pt x="710800" y="2312863"/>
                  <a:pt x="716376" y="2313282"/>
                </a:cubicBezTo>
                <a:cubicBezTo>
                  <a:pt x="747559" y="2307725"/>
                  <a:pt x="779452" y="2304744"/>
                  <a:pt x="811837" y="2304217"/>
                </a:cubicBezTo>
                <a:close/>
                <a:moveTo>
                  <a:pt x="8305836" y="1608087"/>
                </a:moveTo>
                <a:cubicBezTo>
                  <a:pt x="8030646" y="1666766"/>
                  <a:pt x="7815802" y="1879876"/>
                  <a:pt x="7762527" y="2148655"/>
                </a:cubicBezTo>
                <a:cubicBezTo>
                  <a:pt x="8037717" y="2089976"/>
                  <a:pt x="8252560" y="1876866"/>
                  <a:pt x="8305836" y="1608087"/>
                </a:cubicBezTo>
                <a:close/>
                <a:moveTo>
                  <a:pt x="6911971" y="1608087"/>
                </a:moveTo>
                <a:cubicBezTo>
                  <a:pt x="6965247" y="1876866"/>
                  <a:pt x="7180090" y="2089976"/>
                  <a:pt x="7455280" y="2148655"/>
                </a:cubicBezTo>
                <a:cubicBezTo>
                  <a:pt x="7402005" y="1879876"/>
                  <a:pt x="7187161" y="1666766"/>
                  <a:pt x="6911971" y="1608087"/>
                </a:cubicBezTo>
                <a:close/>
                <a:moveTo>
                  <a:pt x="6613685" y="1608087"/>
                </a:moveTo>
                <a:cubicBezTo>
                  <a:pt x="6338495" y="1666766"/>
                  <a:pt x="6123651" y="1879876"/>
                  <a:pt x="6070376" y="2148655"/>
                </a:cubicBezTo>
                <a:cubicBezTo>
                  <a:pt x="6345566" y="2089976"/>
                  <a:pt x="6560409" y="1876866"/>
                  <a:pt x="6613685" y="1608087"/>
                </a:cubicBezTo>
                <a:close/>
                <a:moveTo>
                  <a:pt x="5219820" y="1608087"/>
                </a:moveTo>
                <a:cubicBezTo>
                  <a:pt x="5273096" y="1876866"/>
                  <a:pt x="5487939" y="2089976"/>
                  <a:pt x="5763129" y="2148655"/>
                </a:cubicBezTo>
                <a:cubicBezTo>
                  <a:pt x="5709854" y="1879876"/>
                  <a:pt x="5495010" y="1666766"/>
                  <a:pt x="5219820" y="1608087"/>
                </a:cubicBezTo>
                <a:close/>
                <a:moveTo>
                  <a:pt x="4921534" y="1608087"/>
                </a:moveTo>
                <a:cubicBezTo>
                  <a:pt x="4646344" y="1666766"/>
                  <a:pt x="4431500" y="1879876"/>
                  <a:pt x="4378225" y="2148655"/>
                </a:cubicBezTo>
                <a:cubicBezTo>
                  <a:pt x="4653415" y="2089976"/>
                  <a:pt x="4868259" y="1876866"/>
                  <a:pt x="4921534" y="1608087"/>
                </a:cubicBezTo>
                <a:close/>
                <a:moveTo>
                  <a:pt x="3527669" y="1608087"/>
                </a:moveTo>
                <a:cubicBezTo>
                  <a:pt x="3580945" y="1876866"/>
                  <a:pt x="3795788" y="2089976"/>
                  <a:pt x="4070978" y="2148655"/>
                </a:cubicBezTo>
                <a:cubicBezTo>
                  <a:pt x="4017703" y="1879876"/>
                  <a:pt x="3802859" y="1666766"/>
                  <a:pt x="3527669" y="1608087"/>
                </a:cubicBezTo>
                <a:close/>
                <a:moveTo>
                  <a:pt x="3229383" y="1608087"/>
                </a:moveTo>
                <a:cubicBezTo>
                  <a:pt x="2954193" y="1666766"/>
                  <a:pt x="2739349" y="1879876"/>
                  <a:pt x="2686074" y="2148655"/>
                </a:cubicBezTo>
                <a:cubicBezTo>
                  <a:pt x="2961264" y="2089976"/>
                  <a:pt x="3176107" y="1876866"/>
                  <a:pt x="3229383" y="1608087"/>
                </a:cubicBezTo>
                <a:close/>
                <a:moveTo>
                  <a:pt x="1835518" y="1608087"/>
                </a:moveTo>
                <a:cubicBezTo>
                  <a:pt x="1888794" y="1876866"/>
                  <a:pt x="2103637" y="2089976"/>
                  <a:pt x="2378827" y="2148655"/>
                </a:cubicBezTo>
                <a:cubicBezTo>
                  <a:pt x="2325552" y="1879876"/>
                  <a:pt x="2110708" y="1666766"/>
                  <a:pt x="1835518" y="1608087"/>
                </a:cubicBezTo>
                <a:close/>
                <a:moveTo>
                  <a:pt x="1537232" y="1608087"/>
                </a:moveTo>
                <a:cubicBezTo>
                  <a:pt x="1262042" y="1666766"/>
                  <a:pt x="1047198" y="1879876"/>
                  <a:pt x="993923" y="2148655"/>
                </a:cubicBezTo>
                <a:cubicBezTo>
                  <a:pt x="1269113" y="2089976"/>
                  <a:pt x="1483956" y="1876866"/>
                  <a:pt x="1537232" y="1608087"/>
                </a:cubicBezTo>
                <a:close/>
                <a:moveTo>
                  <a:pt x="143367" y="1608087"/>
                </a:moveTo>
                <a:cubicBezTo>
                  <a:pt x="196643" y="1876866"/>
                  <a:pt x="411486" y="2089976"/>
                  <a:pt x="686676" y="2148655"/>
                </a:cubicBezTo>
                <a:cubicBezTo>
                  <a:pt x="633401" y="1879876"/>
                  <a:pt x="418557" y="1666766"/>
                  <a:pt x="143367" y="1608087"/>
                </a:cubicBezTo>
                <a:close/>
                <a:moveTo>
                  <a:pt x="8461873" y="1464394"/>
                </a:moveTo>
                <a:lnTo>
                  <a:pt x="8478960" y="1466004"/>
                </a:lnTo>
                <a:cubicBezTo>
                  <a:pt x="8511346" y="1466527"/>
                  <a:pt x="8543239" y="1469485"/>
                  <a:pt x="8574422" y="1474998"/>
                </a:cubicBezTo>
                <a:cubicBezTo>
                  <a:pt x="8579998" y="1474582"/>
                  <a:pt x="8585326" y="1475523"/>
                  <a:pt x="8590635" y="1476525"/>
                </a:cubicBezTo>
                <a:lnTo>
                  <a:pt x="8590752" y="1477664"/>
                </a:lnTo>
                <a:cubicBezTo>
                  <a:pt x="8815033" y="1514497"/>
                  <a:pt x="9008920" y="1637126"/>
                  <a:pt x="9135069" y="1809390"/>
                </a:cubicBezTo>
                <a:lnTo>
                  <a:pt x="9139239" y="1816149"/>
                </a:lnTo>
                <a:lnTo>
                  <a:pt x="9139239" y="2119309"/>
                </a:lnTo>
                <a:lnTo>
                  <a:pt x="9120077" y="2050665"/>
                </a:lnTo>
                <a:cubicBezTo>
                  <a:pt x="9039502" y="1829012"/>
                  <a:pt x="8844913" y="1659431"/>
                  <a:pt x="8604122" y="1608087"/>
                </a:cubicBezTo>
                <a:cubicBezTo>
                  <a:pt x="8650738" y="1843269"/>
                  <a:pt x="8821055" y="2035829"/>
                  <a:pt x="9047261" y="2119605"/>
                </a:cubicBezTo>
                <a:lnTo>
                  <a:pt x="9139239" y="2146279"/>
                </a:lnTo>
                <a:lnTo>
                  <a:pt x="9139239" y="2273778"/>
                </a:lnTo>
                <a:lnTo>
                  <a:pt x="9030179" y="2246972"/>
                </a:lnTo>
                <a:cubicBezTo>
                  <a:pt x="8735297" y="2149386"/>
                  <a:pt x="8514628" y="1897812"/>
                  <a:pt x="8470637" y="1591480"/>
                </a:cubicBezTo>
                <a:cubicBezTo>
                  <a:pt x="8470469" y="1591427"/>
                  <a:pt x="8470301" y="1591423"/>
                  <a:pt x="8470131" y="1591418"/>
                </a:cubicBezTo>
                <a:lnTo>
                  <a:pt x="8469593" y="1584794"/>
                </a:lnTo>
                <a:cubicBezTo>
                  <a:pt x="8464534" y="1554782"/>
                  <a:pt x="8462083" y="1524133"/>
                  <a:pt x="8462126" y="1493044"/>
                </a:cubicBezTo>
                <a:cubicBezTo>
                  <a:pt x="8460814" y="1487460"/>
                  <a:pt x="8460755" y="1481838"/>
                  <a:pt x="8460755" y="1476202"/>
                </a:cubicBezTo>
                <a:lnTo>
                  <a:pt x="8461349" y="1464852"/>
                </a:lnTo>
                <a:lnTo>
                  <a:pt x="8461847" y="1464884"/>
                </a:lnTo>
                <a:close/>
                <a:moveTo>
                  <a:pt x="8448085" y="1464394"/>
                </a:moveTo>
                <a:lnTo>
                  <a:pt x="8448111" y="1464884"/>
                </a:lnTo>
                <a:lnTo>
                  <a:pt x="8448609" y="1464852"/>
                </a:lnTo>
                <a:lnTo>
                  <a:pt x="8449203" y="1476202"/>
                </a:lnTo>
                <a:cubicBezTo>
                  <a:pt x="8449203" y="1481838"/>
                  <a:pt x="8449144" y="1487460"/>
                  <a:pt x="8447832" y="1493044"/>
                </a:cubicBezTo>
                <a:cubicBezTo>
                  <a:pt x="8447875" y="1524133"/>
                  <a:pt x="8445424" y="1554782"/>
                  <a:pt x="8440365" y="1584794"/>
                </a:cubicBezTo>
                <a:lnTo>
                  <a:pt x="8439827" y="1591418"/>
                </a:lnTo>
                <a:cubicBezTo>
                  <a:pt x="8439657" y="1591423"/>
                  <a:pt x="8439489" y="1591427"/>
                  <a:pt x="8439321" y="1591480"/>
                </a:cubicBezTo>
                <a:cubicBezTo>
                  <a:pt x="8389046" y="1941574"/>
                  <a:pt x="8108007" y="2220146"/>
                  <a:pt x="7749156" y="2279078"/>
                </a:cubicBezTo>
                <a:lnTo>
                  <a:pt x="7749040" y="2280217"/>
                </a:lnTo>
                <a:cubicBezTo>
                  <a:pt x="7743729" y="2281220"/>
                  <a:pt x="7738400" y="2282161"/>
                  <a:pt x="7732823" y="2281745"/>
                </a:cubicBezTo>
                <a:cubicBezTo>
                  <a:pt x="7701651" y="2287255"/>
                  <a:pt x="7669771" y="2290213"/>
                  <a:pt x="7637396" y="2290736"/>
                </a:cubicBezTo>
                <a:lnTo>
                  <a:pt x="7620278" y="2292349"/>
                </a:lnTo>
                <a:lnTo>
                  <a:pt x="7620252" y="2291858"/>
                </a:lnTo>
                <a:lnTo>
                  <a:pt x="7619753" y="2291891"/>
                </a:lnTo>
                <a:cubicBezTo>
                  <a:pt x="7619187" y="2288119"/>
                  <a:pt x="7619160" y="2284333"/>
                  <a:pt x="7619160" y="2280541"/>
                </a:cubicBezTo>
                <a:cubicBezTo>
                  <a:pt x="7619160" y="2274903"/>
                  <a:pt x="7619219" y="2269279"/>
                  <a:pt x="7620531" y="2263693"/>
                </a:cubicBezTo>
                <a:cubicBezTo>
                  <a:pt x="7620488" y="2232611"/>
                  <a:pt x="7622938" y="2201969"/>
                  <a:pt x="7627995" y="2171962"/>
                </a:cubicBezTo>
                <a:lnTo>
                  <a:pt x="7628535" y="2165325"/>
                </a:lnTo>
                <a:cubicBezTo>
                  <a:pt x="7628704" y="2165320"/>
                  <a:pt x="7628873" y="2165315"/>
                  <a:pt x="7629040" y="2165262"/>
                </a:cubicBezTo>
                <a:cubicBezTo>
                  <a:pt x="7679317" y="1815167"/>
                  <a:pt x="7960356" y="1536596"/>
                  <a:pt x="8319206" y="1477664"/>
                </a:cubicBezTo>
                <a:lnTo>
                  <a:pt x="8319323" y="1476525"/>
                </a:lnTo>
                <a:cubicBezTo>
                  <a:pt x="8324632" y="1475523"/>
                  <a:pt x="8329960" y="1474582"/>
                  <a:pt x="8335536" y="1474998"/>
                </a:cubicBezTo>
                <a:cubicBezTo>
                  <a:pt x="8366719" y="1469485"/>
                  <a:pt x="8398612" y="1466527"/>
                  <a:pt x="8430998" y="1466004"/>
                </a:cubicBezTo>
                <a:close/>
                <a:moveTo>
                  <a:pt x="6769722" y="1464394"/>
                </a:moveTo>
                <a:lnTo>
                  <a:pt x="6786810" y="1466004"/>
                </a:lnTo>
                <a:cubicBezTo>
                  <a:pt x="6819195" y="1466527"/>
                  <a:pt x="6851088" y="1469485"/>
                  <a:pt x="6882271" y="1474998"/>
                </a:cubicBezTo>
                <a:cubicBezTo>
                  <a:pt x="6887847" y="1474582"/>
                  <a:pt x="6893175" y="1475523"/>
                  <a:pt x="6898484" y="1476525"/>
                </a:cubicBezTo>
                <a:lnTo>
                  <a:pt x="6898601" y="1477664"/>
                </a:lnTo>
                <a:cubicBezTo>
                  <a:pt x="7257451" y="1536596"/>
                  <a:pt x="7538490" y="1815167"/>
                  <a:pt x="7588766" y="2165262"/>
                </a:cubicBezTo>
                <a:cubicBezTo>
                  <a:pt x="7588934" y="2165315"/>
                  <a:pt x="7589103" y="2165320"/>
                  <a:pt x="7589272" y="2165325"/>
                </a:cubicBezTo>
                <a:lnTo>
                  <a:pt x="7589812" y="2171962"/>
                </a:lnTo>
                <a:cubicBezTo>
                  <a:pt x="7594869" y="2201969"/>
                  <a:pt x="7597319" y="2232611"/>
                  <a:pt x="7597276" y="2263693"/>
                </a:cubicBezTo>
                <a:cubicBezTo>
                  <a:pt x="7598588" y="2269279"/>
                  <a:pt x="7598647" y="2274903"/>
                  <a:pt x="7598647" y="2280541"/>
                </a:cubicBezTo>
                <a:cubicBezTo>
                  <a:pt x="7598647" y="2284333"/>
                  <a:pt x="7598620" y="2288119"/>
                  <a:pt x="7598054" y="2291891"/>
                </a:cubicBezTo>
                <a:lnTo>
                  <a:pt x="7597555" y="2291858"/>
                </a:lnTo>
                <a:lnTo>
                  <a:pt x="7597529" y="2292349"/>
                </a:lnTo>
                <a:lnTo>
                  <a:pt x="7580411" y="2290736"/>
                </a:lnTo>
                <a:cubicBezTo>
                  <a:pt x="7548036" y="2290213"/>
                  <a:pt x="7516156" y="2287255"/>
                  <a:pt x="7484984" y="2281745"/>
                </a:cubicBezTo>
                <a:cubicBezTo>
                  <a:pt x="7479407" y="2282161"/>
                  <a:pt x="7474078" y="2281220"/>
                  <a:pt x="7468767" y="2280217"/>
                </a:cubicBezTo>
                <a:lnTo>
                  <a:pt x="7468651" y="2279078"/>
                </a:lnTo>
                <a:cubicBezTo>
                  <a:pt x="7109800" y="2220146"/>
                  <a:pt x="6828761" y="1941574"/>
                  <a:pt x="6778486" y="1591480"/>
                </a:cubicBezTo>
                <a:cubicBezTo>
                  <a:pt x="6778318" y="1591427"/>
                  <a:pt x="6778150" y="1591423"/>
                  <a:pt x="6777980" y="1591418"/>
                </a:cubicBezTo>
                <a:lnTo>
                  <a:pt x="6777442" y="1584794"/>
                </a:lnTo>
                <a:cubicBezTo>
                  <a:pt x="6772383" y="1554782"/>
                  <a:pt x="6769933" y="1524133"/>
                  <a:pt x="6769975" y="1493044"/>
                </a:cubicBezTo>
                <a:cubicBezTo>
                  <a:pt x="6768663" y="1487460"/>
                  <a:pt x="6768604" y="1481838"/>
                  <a:pt x="6768604" y="1476202"/>
                </a:cubicBezTo>
                <a:lnTo>
                  <a:pt x="6769198" y="1464852"/>
                </a:lnTo>
                <a:lnTo>
                  <a:pt x="6769696" y="1464884"/>
                </a:lnTo>
                <a:close/>
                <a:moveTo>
                  <a:pt x="6755934" y="1464394"/>
                </a:moveTo>
                <a:lnTo>
                  <a:pt x="6755960" y="1464884"/>
                </a:lnTo>
                <a:lnTo>
                  <a:pt x="6756458" y="1464852"/>
                </a:lnTo>
                <a:lnTo>
                  <a:pt x="6757052" y="1476202"/>
                </a:lnTo>
                <a:cubicBezTo>
                  <a:pt x="6757052" y="1481838"/>
                  <a:pt x="6756994" y="1487460"/>
                  <a:pt x="6755682" y="1493044"/>
                </a:cubicBezTo>
                <a:cubicBezTo>
                  <a:pt x="6755724" y="1524133"/>
                  <a:pt x="6753273" y="1554782"/>
                  <a:pt x="6748215" y="1584794"/>
                </a:cubicBezTo>
                <a:lnTo>
                  <a:pt x="6747676" y="1591418"/>
                </a:lnTo>
                <a:cubicBezTo>
                  <a:pt x="6747507" y="1591423"/>
                  <a:pt x="6747338" y="1591427"/>
                  <a:pt x="6747171" y="1591480"/>
                </a:cubicBezTo>
                <a:cubicBezTo>
                  <a:pt x="6696895" y="1941574"/>
                  <a:pt x="6415856" y="2220146"/>
                  <a:pt x="6057005" y="2279078"/>
                </a:cubicBezTo>
                <a:lnTo>
                  <a:pt x="6056889" y="2280217"/>
                </a:lnTo>
                <a:cubicBezTo>
                  <a:pt x="6051578" y="2281220"/>
                  <a:pt x="6046249" y="2282161"/>
                  <a:pt x="6040672" y="2281745"/>
                </a:cubicBezTo>
                <a:cubicBezTo>
                  <a:pt x="6009500" y="2287255"/>
                  <a:pt x="5977620" y="2290213"/>
                  <a:pt x="5945246" y="2290736"/>
                </a:cubicBezTo>
                <a:lnTo>
                  <a:pt x="5928127" y="2292349"/>
                </a:lnTo>
                <a:lnTo>
                  <a:pt x="5928101" y="2291858"/>
                </a:lnTo>
                <a:lnTo>
                  <a:pt x="5927602" y="2291891"/>
                </a:lnTo>
                <a:cubicBezTo>
                  <a:pt x="5927036" y="2288119"/>
                  <a:pt x="5927009" y="2284333"/>
                  <a:pt x="5927009" y="2280541"/>
                </a:cubicBezTo>
                <a:cubicBezTo>
                  <a:pt x="5927009" y="2274903"/>
                  <a:pt x="5927068" y="2269279"/>
                  <a:pt x="5928380" y="2263693"/>
                </a:cubicBezTo>
                <a:cubicBezTo>
                  <a:pt x="5928338" y="2232611"/>
                  <a:pt x="5930787" y="2201969"/>
                  <a:pt x="5935844" y="2171962"/>
                </a:cubicBezTo>
                <a:lnTo>
                  <a:pt x="5936384" y="2165325"/>
                </a:lnTo>
                <a:cubicBezTo>
                  <a:pt x="5936553" y="2165320"/>
                  <a:pt x="5936722" y="2165315"/>
                  <a:pt x="5936890" y="2165262"/>
                </a:cubicBezTo>
                <a:cubicBezTo>
                  <a:pt x="5987166" y="1815167"/>
                  <a:pt x="6268205" y="1536596"/>
                  <a:pt x="6627056" y="1477664"/>
                </a:cubicBezTo>
                <a:lnTo>
                  <a:pt x="6627173" y="1476525"/>
                </a:lnTo>
                <a:cubicBezTo>
                  <a:pt x="6632481" y="1475523"/>
                  <a:pt x="6637809" y="1474582"/>
                  <a:pt x="6643385" y="1474998"/>
                </a:cubicBezTo>
                <a:cubicBezTo>
                  <a:pt x="6674569" y="1469485"/>
                  <a:pt x="6706461" y="1466527"/>
                  <a:pt x="6738847" y="1466004"/>
                </a:cubicBezTo>
                <a:close/>
                <a:moveTo>
                  <a:pt x="5077571" y="1464394"/>
                </a:moveTo>
                <a:lnTo>
                  <a:pt x="5094659" y="1466004"/>
                </a:lnTo>
                <a:cubicBezTo>
                  <a:pt x="5127044" y="1466527"/>
                  <a:pt x="5158937" y="1469485"/>
                  <a:pt x="5190120" y="1474998"/>
                </a:cubicBezTo>
                <a:cubicBezTo>
                  <a:pt x="5195696" y="1474582"/>
                  <a:pt x="5201024" y="1475523"/>
                  <a:pt x="5206334" y="1476525"/>
                </a:cubicBezTo>
                <a:lnTo>
                  <a:pt x="5206450" y="1477664"/>
                </a:lnTo>
                <a:cubicBezTo>
                  <a:pt x="5565300" y="1536596"/>
                  <a:pt x="5846339" y="1815167"/>
                  <a:pt x="5896616" y="2165262"/>
                </a:cubicBezTo>
                <a:cubicBezTo>
                  <a:pt x="5896783" y="2165315"/>
                  <a:pt x="5896953" y="2165320"/>
                  <a:pt x="5897121" y="2165325"/>
                </a:cubicBezTo>
                <a:lnTo>
                  <a:pt x="5897662" y="2171962"/>
                </a:lnTo>
                <a:cubicBezTo>
                  <a:pt x="5902718" y="2201969"/>
                  <a:pt x="5905168" y="2232611"/>
                  <a:pt x="5905126" y="2263693"/>
                </a:cubicBezTo>
                <a:cubicBezTo>
                  <a:pt x="5906438" y="2269279"/>
                  <a:pt x="5906496" y="2274903"/>
                  <a:pt x="5906496" y="2280541"/>
                </a:cubicBezTo>
                <a:cubicBezTo>
                  <a:pt x="5906496" y="2284333"/>
                  <a:pt x="5906469" y="2288119"/>
                  <a:pt x="5905903" y="2291891"/>
                </a:cubicBezTo>
                <a:lnTo>
                  <a:pt x="5905404" y="2291858"/>
                </a:lnTo>
                <a:lnTo>
                  <a:pt x="5905378" y="2292349"/>
                </a:lnTo>
                <a:lnTo>
                  <a:pt x="5888260" y="2290736"/>
                </a:lnTo>
                <a:cubicBezTo>
                  <a:pt x="5855886" y="2290213"/>
                  <a:pt x="5824005" y="2287255"/>
                  <a:pt x="5792833" y="2281745"/>
                </a:cubicBezTo>
                <a:cubicBezTo>
                  <a:pt x="5787256" y="2282161"/>
                  <a:pt x="5781927" y="2281220"/>
                  <a:pt x="5776617" y="2280217"/>
                </a:cubicBezTo>
                <a:lnTo>
                  <a:pt x="5776501" y="2279078"/>
                </a:lnTo>
                <a:cubicBezTo>
                  <a:pt x="5417649" y="2220146"/>
                  <a:pt x="5136610" y="1941574"/>
                  <a:pt x="5086335" y="1591480"/>
                </a:cubicBezTo>
                <a:cubicBezTo>
                  <a:pt x="5086167" y="1591427"/>
                  <a:pt x="5085999" y="1591423"/>
                  <a:pt x="5085830" y="1591418"/>
                </a:cubicBezTo>
                <a:lnTo>
                  <a:pt x="5085291" y="1584794"/>
                </a:lnTo>
                <a:cubicBezTo>
                  <a:pt x="5080233" y="1554782"/>
                  <a:pt x="5077782" y="1524133"/>
                  <a:pt x="5077824" y="1493044"/>
                </a:cubicBezTo>
                <a:cubicBezTo>
                  <a:pt x="5076512" y="1487460"/>
                  <a:pt x="5076453" y="1481838"/>
                  <a:pt x="5076453" y="1476202"/>
                </a:cubicBezTo>
                <a:lnTo>
                  <a:pt x="5077047" y="1464852"/>
                </a:lnTo>
                <a:lnTo>
                  <a:pt x="5077545" y="1464884"/>
                </a:lnTo>
                <a:close/>
                <a:moveTo>
                  <a:pt x="5063783" y="1464394"/>
                </a:moveTo>
                <a:lnTo>
                  <a:pt x="5063809" y="1464884"/>
                </a:lnTo>
                <a:lnTo>
                  <a:pt x="5064307" y="1464852"/>
                </a:lnTo>
                <a:lnTo>
                  <a:pt x="5064902" y="1476202"/>
                </a:lnTo>
                <a:cubicBezTo>
                  <a:pt x="5064902" y="1481838"/>
                  <a:pt x="5064842" y="1487460"/>
                  <a:pt x="5063530" y="1493044"/>
                </a:cubicBezTo>
                <a:cubicBezTo>
                  <a:pt x="5063572" y="1524133"/>
                  <a:pt x="5061122" y="1554782"/>
                  <a:pt x="5056063" y="1584794"/>
                </a:cubicBezTo>
                <a:lnTo>
                  <a:pt x="5055525" y="1591418"/>
                </a:lnTo>
                <a:cubicBezTo>
                  <a:pt x="5055355" y="1591423"/>
                  <a:pt x="5055187" y="1591427"/>
                  <a:pt x="5055019" y="1591480"/>
                </a:cubicBezTo>
                <a:cubicBezTo>
                  <a:pt x="5004744" y="1941574"/>
                  <a:pt x="4723705" y="2220146"/>
                  <a:pt x="4364853" y="2279078"/>
                </a:cubicBezTo>
                <a:lnTo>
                  <a:pt x="4364737" y="2280217"/>
                </a:lnTo>
                <a:cubicBezTo>
                  <a:pt x="4359427" y="2281220"/>
                  <a:pt x="4354098" y="2282161"/>
                  <a:pt x="4348521" y="2281745"/>
                </a:cubicBezTo>
                <a:cubicBezTo>
                  <a:pt x="4317350" y="2287255"/>
                  <a:pt x="4285468" y="2290213"/>
                  <a:pt x="4253094" y="2290736"/>
                </a:cubicBezTo>
                <a:lnTo>
                  <a:pt x="4235976" y="2292349"/>
                </a:lnTo>
                <a:lnTo>
                  <a:pt x="4235950" y="2291858"/>
                </a:lnTo>
                <a:lnTo>
                  <a:pt x="4235451" y="2291891"/>
                </a:lnTo>
                <a:cubicBezTo>
                  <a:pt x="4234885" y="2288119"/>
                  <a:pt x="4234858" y="2284333"/>
                  <a:pt x="4234858" y="2280541"/>
                </a:cubicBezTo>
                <a:cubicBezTo>
                  <a:pt x="4234858" y="2274903"/>
                  <a:pt x="4234916" y="2269279"/>
                  <a:pt x="4236228" y="2263693"/>
                </a:cubicBezTo>
                <a:cubicBezTo>
                  <a:pt x="4236186" y="2232611"/>
                  <a:pt x="4238636" y="2201969"/>
                  <a:pt x="4243692" y="2171962"/>
                </a:cubicBezTo>
                <a:lnTo>
                  <a:pt x="4244233" y="2165325"/>
                </a:lnTo>
                <a:cubicBezTo>
                  <a:pt x="4244401" y="2165320"/>
                  <a:pt x="4244571" y="2165315"/>
                  <a:pt x="4244738" y="2165262"/>
                </a:cubicBezTo>
                <a:cubicBezTo>
                  <a:pt x="4295015" y="1815167"/>
                  <a:pt x="4576054" y="1536596"/>
                  <a:pt x="4934904" y="1477664"/>
                </a:cubicBezTo>
                <a:lnTo>
                  <a:pt x="4935021" y="1476525"/>
                </a:lnTo>
                <a:cubicBezTo>
                  <a:pt x="4940330" y="1475523"/>
                  <a:pt x="4945658" y="1474582"/>
                  <a:pt x="4951234" y="1474998"/>
                </a:cubicBezTo>
                <a:cubicBezTo>
                  <a:pt x="4982417" y="1469485"/>
                  <a:pt x="5014310" y="1466527"/>
                  <a:pt x="5046695" y="1466004"/>
                </a:cubicBezTo>
                <a:close/>
                <a:moveTo>
                  <a:pt x="3385420" y="1464394"/>
                </a:moveTo>
                <a:lnTo>
                  <a:pt x="3402507" y="1466004"/>
                </a:lnTo>
                <a:cubicBezTo>
                  <a:pt x="3434893" y="1466527"/>
                  <a:pt x="3466785" y="1469485"/>
                  <a:pt x="3497969" y="1474998"/>
                </a:cubicBezTo>
                <a:cubicBezTo>
                  <a:pt x="3503545" y="1474582"/>
                  <a:pt x="3508873" y="1475523"/>
                  <a:pt x="3514181" y="1476525"/>
                </a:cubicBezTo>
                <a:lnTo>
                  <a:pt x="3514298" y="1477664"/>
                </a:lnTo>
                <a:cubicBezTo>
                  <a:pt x="3873149" y="1536596"/>
                  <a:pt x="4154188" y="1815167"/>
                  <a:pt x="4204464" y="2165262"/>
                </a:cubicBezTo>
                <a:cubicBezTo>
                  <a:pt x="4204632" y="2165315"/>
                  <a:pt x="4204801" y="2165320"/>
                  <a:pt x="4204970" y="2165325"/>
                </a:cubicBezTo>
                <a:lnTo>
                  <a:pt x="4205510" y="2171962"/>
                </a:lnTo>
                <a:cubicBezTo>
                  <a:pt x="4210567" y="2201969"/>
                  <a:pt x="4213016" y="2232611"/>
                  <a:pt x="4212974" y="2263693"/>
                </a:cubicBezTo>
                <a:cubicBezTo>
                  <a:pt x="4214286" y="2269279"/>
                  <a:pt x="4214345" y="2274903"/>
                  <a:pt x="4214345" y="2280541"/>
                </a:cubicBezTo>
                <a:cubicBezTo>
                  <a:pt x="4214345" y="2284333"/>
                  <a:pt x="4214318" y="2288119"/>
                  <a:pt x="4213752" y="2291891"/>
                </a:cubicBezTo>
                <a:lnTo>
                  <a:pt x="4213253" y="2291858"/>
                </a:lnTo>
                <a:lnTo>
                  <a:pt x="4213227" y="2292349"/>
                </a:lnTo>
                <a:lnTo>
                  <a:pt x="4196108" y="2290736"/>
                </a:lnTo>
                <a:cubicBezTo>
                  <a:pt x="4163734" y="2290213"/>
                  <a:pt x="4131854" y="2287255"/>
                  <a:pt x="4100682" y="2281745"/>
                </a:cubicBezTo>
                <a:cubicBezTo>
                  <a:pt x="4095105" y="2282161"/>
                  <a:pt x="4089776" y="2281220"/>
                  <a:pt x="4084465" y="2280217"/>
                </a:cubicBezTo>
                <a:lnTo>
                  <a:pt x="4084349" y="2279078"/>
                </a:lnTo>
                <a:cubicBezTo>
                  <a:pt x="3725498" y="2220146"/>
                  <a:pt x="3444459" y="1941574"/>
                  <a:pt x="3394183" y="1591480"/>
                </a:cubicBezTo>
                <a:cubicBezTo>
                  <a:pt x="3394016" y="1591427"/>
                  <a:pt x="3393847" y="1591423"/>
                  <a:pt x="3393678" y="1591418"/>
                </a:cubicBezTo>
                <a:lnTo>
                  <a:pt x="3393139" y="1584794"/>
                </a:lnTo>
                <a:cubicBezTo>
                  <a:pt x="3388081" y="1554782"/>
                  <a:pt x="3385630" y="1524133"/>
                  <a:pt x="3385672" y="1493044"/>
                </a:cubicBezTo>
                <a:cubicBezTo>
                  <a:pt x="3384360" y="1487460"/>
                  <a:pt x="3384302" y="1481838"/>
                  <a:pt x="3384302" y="1476202"/>
                </a:cubicBezTo>
                <a:lnTo>
                  <a:pt x="3384896" y="1464852"/>
                </a:lnTo>
                <a:lnTo>
                  <a:pt x="3385394" y="1464884"/>
                </a:lnTo>
                <a:close/>
                <a:moveTo>
                  <a:pt x="3371632" y="1464394"/>
                </a:moveTo>
                <a:lnTo>
                  <a:pt x="3371658" y="1464884"/>
                </a:lnTo>
                <a:lnTo>
                  <a:pt x="3372156" y="1464852"/>
                </a:lnTo>
                <a:lnTo>
                  <a:pt x="3372750" y="1476202"/>
                </a:lnTo>
                <a:cubicBezTo>
                  <a:pt x="3372750" y="1481838"/>
                  <a:pt x="3372691" y="1487460"/>
                  <a:pt x="3371379" y="1493044"/>
                </a:cubicBezTo>
                <a:cubicBezTo>
                  <a:pt x="3371421" y="1524133"/>
                  <a:pt x="3368971" y="1554782"/>
                  <a:pt x="3363912" y="1584794"/>
                </a:cubicBezTo>
                <a:lnTo>
                  <a:pt x="3363374" y="1591418"/>
                </a:lnTo>
                <a:cubicBezTo>
                  <a:pt x="3363204" y="1591423"/>
                  <a:pt x="3363036" y="1591427"/>
                  <a:pt x="3362868" y="1591480"/>
                </a:cubicBezTo>
                <a:cubicBezTo>
                  <a:pt x="3312593" y="1941574"/>
                  <a:pt x="3031554" y="2220146"/>
                  <a:pt x="2672703" y="2279078"/>
                </a:cubicBezTo>
                <a:lnTo>
                  <a:pt x="2672586" y="2280217"/>
                </a:lnTo>
                <a:cubicBezTo>
                  <a:pt x="2667276" y="2281220"/>
                  <a:pt x="2661947" y="2282161"/>
                  <a:pt x="2656370" y="2281745"/>
                </a:cubicBezTo>
                <a:cubicBezTo>
                  <a:pt x="2625198" y="2287255"/>
                  <a:pt x="2593318" y="2290213"/>
                  <a:pt x="2560943" y="2290736"/>
                </a:cubicBezTo>
                <a:lnTo>
                  <a:pt x="2543825" y="2292349"/>
                </a:lnTo>
                <a:lnTo>
                  <a:pt x="2543799" y="2291858"/>
                </a:lnTo>
                <a:lnTo>
                  <a:pt x="2543300" y="2291891"/>
                </a:lnTo>
                <a:cubicBezTo>
                  <a:pt x="2542734" y="2288119"/>
                  <a:pt x="2542707" y="2284333"/>
                  <a:pt x="2542707" y="2280541"/>
                </a:cubicBezTo>
                <a:cubicBezTo>
                  <a:pt x="2542707" y="2274903"/>
                  <a:pt x="2542765" y="2269279"/>
                  <a:pt x="2544077" y="2263693"/>
                </a:cubicBezTo>
                <a:cubicBezTo>
                  <a:pt x="2544035" y="2232611"/>
                  <a:pt x="2546485" y="2201969"/>
                  <a:pt x="2551541" y="2171962"/>
                </a:cubicBezTo>
                <a:lnTo>
                  <a:pt x="2552082" y="2165325"/>
                </a:lnTo>
                <a:cubicBezTo>
                  <a:pt x="2552250" y="2165320"/>
                  <a:pt x="2552420" y="2165315"/>
                  <a:pt x="2552587" y="2165262"/>
                </a:cubicBezTo>
                <a:cubicBezTo>
                  <a:pt x="2602864" y="1815167"/>
                  <a:pt x="2883903" y="1536596"/>
                  <a:pt x="3242753" y="1477664"/>
                </a:cubicBezTo>
                <a:lnTo>
                  <a:pt x="3242870" y="1476525"/>
                </a:lnTo>
                <a:cubicBezTo>
                  <a:pt x="3248179" y="1475523"/>
                  <a:pt x="3253507" y="1474582"/>
                  <a:pt x="3259083" y="1474998"/>
                </a:cubicBezTo>
                <a:cubicBezTo>
                  <a:pt x="3290266" y="1469485"/>
                  <a:pt x="3322159" y="1466527"/>
                  <a:pt x="3354544" y="1466004"/>
                </a:cubicBezTo>
                <a:close/>
                <a:moveTo>
                  <a:pt x="1693269" y="1464394"/>
                </a:moveTo>
                <a:lnTo>
                  <a:pt x="1710356" y="1466004"/>
                </a:lnTo>
                <a:cubicBezTo>
                  <a:pt x="1742742" y="1466527"/>
                  <a:pt x="1774634" y="1469485"/>
                  <a:pt x="1805818" y="1474998"/>
                </a:cubicBezTo>
                <a:cubicBezTo>
                  <a:pt x="1811394" y="1474582"/>
                  <a:pt x="1816722" y="1475523"/>
                  <a:pt x="1822030" y="1476525"/>
                </a:cubicBezTo>
                <a:lnTo>
                  <a:pt x="1822148" y="1477664"/>
                </a:lnTo>
                <a:cubicBezTo>
                  <a:pt x="2180998" y="1536596"/>
                  <a:pt x="2462037" y="1815167"/>
                  <a:pt x="2512313" y="2165262"/>
                </a:cubicBezTo>
                <a:cubicBezTo>
                  <a:pt x="2512481" y="2165315"/>
                  <a:pt x="2512650" y="2165320"/>
                  <a:pt x="2512819" y="2165325"/>
                </a:cubicBezTo>
                <a:lnTo>
                  <a:pt x="2513359" y="2171962"/>
                </a:lnTo>
                <a:cubicBezTo>
                  <a:pt x="2518416" y="2201969"/>
                  <a:pt x="2520865" y="2232611"/>
                  <a:pt x="2520823" y="2263693"/>
                </a:cubicBezTo>
                <a:cubicBezTo>
                  <a:pt x="2522135" y="2269279"/>
                  <a:pt x="2522194" y="2274903"/>
                  <a:pt x="2522194" y="2280541"/>
                </a:cubicBezTo>
                <a:cubicBezTo>
                  <a:pt x="2522194" y="2284333"/>
                  <a:pt x="2522167" y="2288119"/>
                  <a:pt x="2521601" y="2291891"/>
                </a:cubicBezTo>
                <a:lnTo>
                  <a:pt x="2521102" y="2291858"/>
                </a:lnTo>
                <a:lnTo>
                  <a:pt x="2521076" y="2292349"/>
                </a:lnTo>
                <a:lnTo>
                  <a:pt x="2503957" y="2290736"/>
                </a:lnTo>
                <a:cubicBezTo>
                  <a:pt x="2471583" y="2290213"/>
                  <a:pt x="2439703" y="2287255"/>
                  <a:pt x="2408531" y="2281745"/>
                </a:cubicBezTo>
                <a:cubicBezTo>
                  <a:pt x="2402954" y="2282161"/>
                  <a:pt x="2397625" y="2281220"/>
                  <a:pt x="2392314" y="2280217"/>
                </a:cubicBezTo>
                <a:lnTo>
                  <a:pt x="2392198" y="2279078"/>
                </a:lnTo>
                <a:cubicBezTo>
                  <a:pt x="2033347" y="2220146"/>
                  <a:pt x="1752308" y="1941574"/>
                  <a:pt x="1702032" y="1591480"/>
                </a:cubicBezTo>
                <a:cubicBezTo>
                  <a:pt x="1701865" y="1591427"/>
                  <a:pt x="1701696" y="1591423"/>
                  <a:pt x="1701527" y="1591418"/>
                </a:cubicBezTo>
                <a:lnTo>
                  <a:pt x="1700989" y="1584794"/>
                </a:lnTo>
                <a:cubicBezTo>
                  <a:pt x="1695930" y="1554782"/>
                  <a:pt x="1693479" y="1524133"/>
                  <a:pt x="1693521" y="1493044"/>
                </a:cubicBezTo>
                <a:cubicBezTo>
                  <a:pt x="1692209" y="1487460"/>
                  <a:pt x="1692151" y="1481838"/>
                  <a:pt x="1692151" y="1476202"/>
                </a:cubicBezTo>
                <a:lnTo>
                  <a:pt x="1692745" y="1464852"/>
                </a:lnTo>
                <a:lnTo>
                  <a:pt x="1693243" y="1464884"/>
                </a:lnTo>
                <a:close/>
                <a:moveTo>
                  <a:pt x="1679481" y="1464394"/>
                </a:moveTo>
                <a:lnTo>
                  <a:pt x="1679507" y="1464884"/>
                </a:lnTo>
                <a:lnTo>
                  <a:pt x="1680005" y="1464852"/>
                </a:lnTo>
                <a:lnTo>
                  <a:pt x="1680599" y="1476202"/>
                </a:lnTo>
                <a:cubicBezTo>
                  <a:pt x="1680599" y="1481838"/>
                  <a:pt x="1680540" y="1487460"/>
                  <a:pt x="1679228" y="1493044"/>
                </a:cubicBezTo>
                <a:cubicBezTo>
                  <a:pt x="1679270" y="1524133"/>
                  <a:pt x="1676820" y="1554782"/>
                  <a:pt x="1671761" y="1584794"/>
                </a:cubicBezTo>
                <a:lnTo>
                  <a:pt x="1671223" y="1591418"/>
                </a:lnTo>
                <a:cubicBezTo>
                  <a:pt x="1671053" y="1591423"/>
                  <a:pt x="1670885" y="1591427"/>
                  <a:pt x="1670717" y="1591480"/>
                </a:cubicBezTo>
                <a:cubicBezTo>
                  <a:pt x="1620442" y="1941574"/>
                  <a:pt x="1339403" y="2220146"/>
                  <a:pt x="980552" y="2279078"/>
                </a:cubicBezTo>
                <a:lnTo>
                  <a:pt x="980435" y="2280217"/>
                </a:lnTo>
                <a:cubicBezTo>
                  <a:pt x="975125" y="2281220"/>
                  <a:pt x="969796" y="2282161"/>
                  <a:pt x="964219" y="2281745"/>
                </a:cubicBezTo>
                <a:cubicBezTo>
                  <a:pt x="933047" y="2287255"/>
                  <a:pt x="901167" y="2290213"/>
                  <a:pt x="868792" y="2290736"/>
                </a:cubicBezTo>
                <a:lnTo>
                  <a:pt x="851674" y="2292349"/>
                </a:lnTo>
                <a:lnTo>
                  <a:pt x="851648" y="2291858"/>
                </a:lnTo>
                <a:lnTo>
                  <a:pt x="851149" y="2291891"/>
                </a:lnTo>
                <a:cubicBezTo>
                  <a:pt x="850583" y="2288119"/>
                  <a:pt x="850556" y="2284333"/>
                  <a:pt x="850556" y="2280541"/>
                </a:cubicBezTo>
                <a:cubicBezTo>
                  <a:pt x="850556" y="2274903"/>
                  <a:pt x="850614" y="2269279"/>
                  <a:pt x="851926" y="2263693"/>
                </a:cubicBezTo>
                <a:cubicBezTo>
                  <a:pt x="851884" y="2232611"/>
                  <a:pt x="854334" y="2201969"/>
                  <a:pt x="859390" y="2171962"/>
                </a:cubicBezTo>
                <a:lnTo>
                  <a:pt x="859931" y="2165325"/>
                </a:lnTo>
                <a:cubicBezTo>
                  <a:pt x="860099" y="2165320"/>
                  <a:pt x="860269" y="2165315"/>
                  <a:pt x="860436" y="2165262"/>
                </a:cubicBezTo>
                <a:cubicBezTo>
                  <a:pt x="910713" y="1815167"/>
                  <a:pt x="1191752" y="1536596"/>
                  <a:pt x="1550602" y="1477664"/>
                </a:cubicBezTo>
                <a:lnTo>
                  <a:pt x="1550719" y="1476525"/>
                </a:lnTo>
                <a:cubicBezTo>
                  <a:pt x="1556028" y="1475523"/>
                  <a:pt x="1561356" y="1474582"/>
                  <a:pt x="1566932" y="1474998"/>
                </a:cubicBezTo>
                <a:cubicBezTo>
                  <a:pt x="1598115" y="1469485"/>
                  <a:pt x="1630008" y="1466527"/>
                  <a:pt x="1662393" y="1466004"/>
                </a:cubicBezTo>
                <a:close/>
                <a:moveTo>
                  <a:pt x="1118" y="1464394"/>
                </a:moveTo>
                <a:lnTo>
                  <a:pt x="18205" y="1466004"/>
                </a:lnTo>
                <a:cubicBezTo>
                  <a:pt x="50591" y="1466527"/>
                  <a:pt x="82483" y="1469485"/>
                  <a:pt x="113667" y="1474998"/>
                </a:cubicBezTo>
                <a:cubicBezTo>
                  <a:pt x="119243" y="1474582"/>
                  <a:pt x="124571" y="1475523"/>
                  <a:pt x="129879" y="1476525"/>
                </a:cubicBezTo>
                <a:lnTo>
                  <a:pt x="129997" y="1477664"/>
                </a:lnTo>
                <a:cubicBezTo>
                  <a:pt x="488847" y="1536596"/>
                  <a:pt x="769886" y="1815167"/>
                  <a:pt x="820162" y="2165262"/>
                </a:cubicBezTo>
                <a:cubicBezTo>
                  <a:pt x="820330" y="2165315"/>
                  <a:pt x="820499" y="2165320"/>
                  <a:pt x="820668" y="2165325"/>
                </a:cubicBezTo>
                <a:lnTo>
                  <a:pt x="821208" y="2171962"/>
                </a:lnTo>
                <a:cubicBezTo>
                  <a:pt x="826265" y="2201969"/>
                  <a:pt x="828714" y="2232611"/>
                  <a:pt x="828672" y="2263693"/>
                </a:cubicBezTo>
                <a:cubicBezTo>
                  <a:pt x="829984" y="2269279"/>
                  <a:pt x="830043" y="2274903"/>
                  <a:pt x="830043" y="2280541"/>
                </a:cubicBezTo>
                <a:cubicBezTo>
                  <a:pt x="830043" y="2284333"/>
                  <a:pt x="830016" y="2288119"/>
                  <a:pt x="829450" y="2291891"/>
                </a:cubicBezTo>
                <a:lnTo>
                  <a:pt x="828951" y="2291858"/>
                </a:lnTo>
                <a:lnTo>
                  <a:pt x="828925" y="2292349"/>
                </a:lnTo>
                <a:lnTo>
                  <a:pt x="811806" y="2290736"/>
                </a:lnTo>
                <a:cubicBezTo>
                  <a:pt x="779432" y="2290213"/>
                  <a:pt x="747552" y="2287255"/>
                  <a:pt x="716380" y="2281745"/>
                </a:cubicBezTo>
                <a:cubicBezTo>
                  <a:pt x="710803" y="2282161"/>
                  <a:pt x="705474" y="2281220"/>
                  <a:pt x="700163" y="2280217"/>
                </a:cubicBezTo>
                <a:lnTo>
                  <a:pt x="700047" y="2279078"/>
                </a:lnTo>
                <a:cubicBezTo>
                  <a:pt x="341196" y="2220146"/>
                  <a:pt x="60157" y="1941574"/>
                  <a:pt x="9881" y="1591480"/>
                </a:cubicBezTo>
                <a:cubicBezTo>
                  <a:pt x="9714" y="1591427"/>
                  <a:pt x="9545" y="1591423"/>
                  <a:pt x="9376" y="1591418"/>
                </a:cubicBezTo>
                <a:lnTo>
                  <a:pt x="8837" y="1584794"/>
                </a:lnTo>
                <a:cubicBezTo>
                  <a:pt x="3779" y="1554782"/>
                  <a:pt x="1328" y="1524133"/>
                  <a:pt x="1370" y="1493044"/>
                </a:cubicBezTo>
                <a:cubicBezTo>
                  <a:pt x="58" y="1487460"/>
                  <a:pt x="0" y="1481838"/>
                  <a:pt x="0" y="1476202"/>
                </a:cubicBezTo>
                <a:lnTo>
                  <a:pt x="594" y="1464852"/>
                </a:lnTo>
                <a:lnTo>
                  <a:pt x="1092" y="1464884"/>
                </a:lnTo>
                <a:close/>
                <a:moveTo>
                  <a:pt x="7762529" y="750600"/>
                </a:moveTo>
                <a:cubicBezTo>
                  <a:pt x="7815805" y="1021506"/>
                  <a:pt x="8030648" y="1236303"/>
                  <a:pt x="8305838" y="1295446"/>
                </a:cubicBezTo>
                <a:cubicBezTo>
                  <a:pt x="8252563" y="1024540"/>
                  <a:pt x="8037719" y="809743"/>
                  <a:pt x="7762529" y="750600"/>
                </a:cubicBezTo>
                <a:close/>
                <a:moveTo>
                  <a:pt x="7455280" y="750600"/>
                </a:moveTo>
                <a:cubicBezTo>
                  <a:pt x="7180090" y="809743"/>
                  <a:pt x="6965246" y="1024540"/>
                  <a:pt x="6911971" y="1295446"/>
                </a:cubicBezTo>
                <a:cubicBezTo>
                  <a:pt x="7187161" y="1236303"/>
                  <a:pt x="7402004" y="1021506"/>
                  <a:pt x="7455280" y="750600"/>
                </a:cubicBezTo>
                <a:close/>
                <a:moveTo>
                  <a:pt x="6070378" y="750600"/>
                </a:moveTo>
                <a:cubicBezTo>
                  <a:pt x="6123654" y="1021506"/>
                  <a:pt x="6338497" y="1236303"/>
                  <a:pt x="6613687" y="1295446"/>
                </a:cubicBezTo>
                <a:cubicBezTo>
                  <a:pt x="6560412" y="1024540"/>
                  <a:pt x="6345568" y="809743"/>
                  <a:pt x="6070378" y="750600"/>
                </a:cubicBezTo>
                <a:close/>
                <a:moveTo>
                  <a:pt x="5763129" y="750600"/>
                </a:moveTo>
                <a:cubicBezTo>
                  <a:pt x="5487939" y="809743"/>
                  <a:pt x="5273095" y="1024540"/>
                  <a:pt x="5219820" y="1295446"/>
                </a:cubicBezTo>
                <a:cubicBezTo>
                  <a:pt x="5495010" y="1236303"/>
                  <a:pt x="5709853" y="1021506"/>
                  <a:pt x="5763129" y="750600"/>
                </a:cubicBezTo>
                <a:close/>
                <a:moveTo>
                  <a:pt x="4378227" y="750600"/>
                </a:moveTo>
                <a:cubicBezTo>
                  <a:pt x="4431503" y="1021506"/>
                  <a:pt x="4646346" y="1236303"/>
                  <a:pt x="4921536" y="1295446"/>
                </a:cubicBezTo>
                <a:cubicBezTo>
                  <a:pt x="4868261" y="1024540"/>
                  <a:pt x="4653417" y="809743"/>
                  <a:pt x="4378227" y="750600"/>
                </a:cubicBezTo>
                <a:close/>
                <a:moveTo>
                  <a:pt x="4070978" y="750600"/>
                </a:moveTo>
                <a:cubicBezTo>
                  <a:pt x="3795788" y="809743"/>
                  <a:pt x="3580944" y="1024540"/>
                  <a:pt x="3527669" y="1295446"/>
                </a:cubicBezTo>
                <a:cubicBezTo>
                  <a:pt x="3802859" y="1236303"/>
                  <a:pt x="4017702" y="1021506"/>
                  <a:pt x="4070978" y="750600"/>
                </a:cubicBezTo>
                <a:close/>
                <a:moveTo>
                  <a:pt x="2686076" y="750600"/>
                </a:moveTo>
                <a:cubicBezTo>
                  <a:pt x="2739352" y="1021506"/>
                  <a:pt x="2954195" y="1236303"/>
                  <a:pt x="3229385" y="1295446"/>
                </a:cubicBezTo>
                <a:cubicBezTo>
                  <a:pt x="3176110" y="1024540"/>
                  <a:pt x="2961266" y="809743"/>
                  <a:pt x="2686076" y="750600"/>
                </a:cubicBezTo>
                <a:close/>
                <a:moveTo>
                  <a:pt x="2378827" y="750600"/>
                </a:moveTo>
                <a:cubicBezTo>
                  <a:pt x="2103637" y="809743"/>
                  <a:pt x="1888793" y="1024540"/>
                  <a:pt x="1835518" y="1295446"/>
                </a:cubicBezTo>
                <a:cubicBezTo>
                  <a:pt x="2110708" y="1236303"/>
                  <a:pt x="2325551" y="1021506"/>
                  <a:pt x="2378827" y="750600"/>
                </a:cubicBezTo>
                <a:close/>
                <a:moveTo>
                  <a:pt x="993925" y="750600"/>
                </a:moveTo>
                <a:cubicBezTo>
                  <a:pt x="1047201" y="1021506"/>
                  <a:pt x="1262044" y="1236303"/>
                  <a:pt x="1537234" y="1295446"/>
                </a:cubicBezTo>
                <a:cubicBezTo>
                  <a:pt x="1483959" y="1024540"/>
                  <a:pt x="1269115" y="809743"/>
                  <a:pt x="993925" y="750600"/>
                </a:cubicBezTo>
                <a:close/>
                <a:moveTo>
                  <a:pt x="686676" y="750600"/>
                </a:moveTo>
                <a:cubicBezTo>
                  <a:pt x="411486" y="809743"/>
                  <a:pt x="196642" y="1024540"/>
                  <a:pt x="143367" y="1295446"/>
                </a:cubicBezTo>
                <a:cubicBezTo>
                  <a:pt x="418557" y="1236303"/>
                  <a:pt x="633400" y="1021506"/>
                  <a:pt x="686676" y="750600"/>
                </a:cubicBezTo>
                <a:close/>
                <a:moveTo>
                  <a:pt x="9139239" y="624486"/>
                </a:moveTo>
                <a:lnTo>
                  <a:pt x="9139239" y="752995"/>
                </a:lnTo>
                <a:lnTo>
                  <a:pt x="9047261" y="779881"/>
                </a:lnTo>
                <a:cubicBezTo>
                  <a:pt x="8821055" y="864319"/>
                  <a:pt x="8650738" y="1058403"/>
                  <a:pt x="8604122" y="1295446"/>
                </a:cubicBezTo>
                <a:cubicBezTo>
                  <a:pt x="8844913" y="1243696"/>
                  <a:pt x="9039501" y="1072773"/>
                  <a:pt x="9120077" y="849365"/>
                </a:cubicBezTo>
                <a:lnTo>
                  <a:pt x="9139239" y="780178"/>
                </a:lnTo>
                <a:lnTo>
                  <a:pt x="9139239" y="1085737"/>
                </a:lnTo>
                <a:lnTo>
                  <a:pt x="9135069" y="1092549"/>
                </a:lnTo>
                <a:cubicBezTo>
                  <a:pt x="9008919" y="1266178"/>
                  <a:pt x="8815033" y="1389778"/>
                  <a:pt x="8590751" y="1426902"/>
                </a:cubicBezTo>
                <a:lnTo>
                  <a:pt x="8590635" y="1428050"/>
                </a:lnTo>
                <a:cubicBezTo>
                  <a:pt x="8585324" y="1429061"/>
                  <a:pt x="8579995" y="1430009"/>
                  <a:pt x="8574418" y="1429590"/>
                </a:cubicBezTo>
                <a:cubicBezTo>
                  <a:pt x="8543246" y="1435144"/>
                  <a:pt x="8511366" y="1438125"/>
                  <a:pt x="8478991" y="1438652"/>
                </a:cubicBezTo>
                <a:lnTo>
                  <a:pt x="8461873" y="1440278"/>
                </a:lnTo>
                <a:lnTo>
                  <a:pt x="8461847" y="1439783"/>
                </a:lnTo>
                <a:lnTo>
                  <a:pt x="8461348" y="1439816"/>
                </a:lnTo>
                <a:cubicBezTo>
                  <a:pt x="8460782" y="1436014"/>
                  <a:pt x="8460755" y="1432198"/>
                  <a:pt x="8460755" y="1428376"/>
                </a:cubicBezTo>
                <a:cubicBezTo>
                  <a:pt x="8460755" y="1422694"/>
                  <a:pt x="8460814" y="1417025"/>
                  <a:pt x="8462126" y="1411395"/>
                </a:cubicBezTo>
                <a:cubicBezTo>
                  <a:pt x="8462083" y="1380067"/>
                  <a:pt x="8464533" y="1349182"/>
                  <a:pt x="8469590" y="1318938"/>
                </a:cubicBezTo>
                <a:lnTo>
                  <a:pt x="8470130" y="1312248"/>
                </a:lnTo>
                <a:cubicBezTo>
                  <a:pt x="8470299" y="1312243"/>
                  <a:pt x="8470468" y="1312238"/>
                  <a:pt x="8470636" y="1312185"/>
                </a:cubicBezTo>
                <a:cubicBezTo>
                  <a:pt x="8514628" y="1003427"/>
                  <a:pt x="8735297" y="749863"/>
                  <a:pt x="9030178" y="651504"/>
                </a:cubicBezTo>
                <a:close/>
                <a:moveTo>
                  <a:pt x="7620280" y="605769"/>
                </a:moveTo>
                <a:lnTo>
                  <a:pt x="7637367" y="607392"/>
                </a:lnTo>
                <a:cubicBezTo>
                  <a:pt x="7669753" y="607919"/>
                  <a:pt x="7701646" y="610900"/>
                  <a:pt x="7732829" y="616457"/>
                </a:cubicBezTo>
                <a:cubicBezTo>
                  <a:pt x="7738405" y="616038"/>
                  <a:pt x="7743733" y="616986"/>
                  <a:pt x="7749042" y="617996"/>
                </a:cubicBezTo>
                <a:lnTo>
                  <a:pt x="7749159" y="619144"/>
                </a:lnTo>
                <a:cubicBezTo>
                  <a:pt x="8108009" y="678542"/>
                  <a:pt x="8389048" y="959319"/>
                  <a:pt x="8439324" y="1312185"/>
                </a:cubicBezTo>
                <a:cubicBezTo>
                  <a:pt x="8439492" y="1312238"/>
                  <a:pt x="8439661" y="1312243"/>
                  <a:pt x="8439830" y="1312248"/>
                </a:cubicBezTo>
                <a:lnTo>
                  <a:pt x="8440370" y="1318938"/>
                </a:lnTo>
                <a:cubicBezTo>
                  <a:pt x="8445427" y="1349182"/>
                  <a:pt x="8447877" y="1380067"/>
                  <a:pt x="8447834" y="1411395"/>
                </a:cubicBezTo>
                <a:cubicBezTo>
                  <a:pt x="8449146" y="1417025"/>
                  <a:pt x="8449205" y="1422694"/>
                  <a:pt x="8449205" y="1428376"/>
                </a:cubicBezTo>
                <a:cubicBezTo>
                  <a:pt x="8449205" y="1432198"/>
                  <a:pt x="8449178" y="1436014"/>
                  <a:pt x="8448612" y="1439816"/>
                </a:cubicBezTo>
                <a:lnTo>
                  <a:pt x="8448113" y="1439783"/>
                </a:lnTo>
                <a:lnTo>
                  <a:pt x="8448087" y="1440278"/>
                </a:lnTo>
                <a:lnTo>
                  <a:pt x="8430969" y="1438652"/>
                </a:lnTo>
                <a:cubicBezTo>
                  <a:pt x="8398594" y="1438125"/>
                  <a:pt x="8366714" y="1435144"/>
                  <a:pt x="8335542" y="1429590"/>
                </a:cubicBezTo>
                <a:cubicBezTo>
                  <a:pt x="8329965" y="1430009"/>
                  <a:pt x="8324636" y="1429061"/>
                  <a:pt x="8319325" y="1428050"/>
                </a:cubicBezTo>
                <a:lnTo>
                  <a:pt x="8319209" y="1426902"/>
                </a:lnTo>
                <a:cubicBezTo>
                  <a:pt x="7960358" y="1367503"/>
                  <a:pt x="7679319" y="1086726"/>
                  <a:pt x="7629044" y="733861"/>
                </a:cubicBezTo>
                <a:cubicBezTo>
                  <a:pt x="7628876" y="733808"/>
                  <a:pt x="7628708" y="733803"/>
                  <a:pt x="7628538" y="733798"/>
                </a:cubicBezTo>
                <a:lnTo>
                  <a:pt x="7628000" y="727122"/>
                </a:lnTo>
                <a:cubicBezTo>
                  <a:pt x="7622941" y="696872"/>
                  <a:pt x="7620490" y="665981"/>
                  <a:pt x="7620533" y="634646"/>
                </a:cubicBezTo>
                <a:cubicBezTo>
                  <a:pt x="7619221" y="629018"/>
                  <a:pt x="7619162" y="623351"/>
                  <a:pt x="7619162" y="617670"/>
                </a:cubicBezTo>
                <a:lnTo>
                  <a:pt x="7619756" y="606230"/>
                </a:lnTo>
                <a:lnTo>
                  <a:pt x="7620254" y="606263"/>
                </a:lnTo>
                <a:close/>
                <a:moveTo>
                  <a:pt x="7597529" y="605769"/>
                </a:moveTo>
                <a:lnTo>
                  <a:pt x="7597555" y="606263"/>
                </a:lnTo>
                <a:lnTo>
                  <a:pt x="7598053" y="606230"/>
                </a:lnTo>
                <a:lnTo>
                  <a:pt x="7598647" y="617670"/>
                </a:lnTo>
                <a:cubicBezTo>
                  <a:pt x="7598647" y="623351"/>
                  <a:pt x="7598588" y="629018"/>
                  <a:pt x="7597276" y="634646"/>
                </a:cubicBezTo>
                <a:cubicBezTo>
                  <a:pt x="7597319" y="665981"/>
                  <a:pt x="7594868" y="696872"/>
                  <a:pt x="7589809" y="727122"/>
                </a:cubicBezTo>
                <a:lnTo>
                  <a:pt x="7589271" y="733798"/>
                </a:lnTo>
                <a:cubicBezTo>
                  <a:pt x="7589101" y="733803"/>
                  <a:pt x="7588933" y="733808"/>
                  <a:pt x="7588765" y="733861"/>
                </a:cubicBezTo>
                <a:cubicBezTo>
                  <a:pt x="7538490" y="1086726"/>
                  <a:pt x="7257451" y="1367503"/>
                  <a:pt x="6898600" y="1426902"/>
                </a:cubicBezTo>
                <a:lnTo>
                  <a:pt x="6898484" y="1428050"/>
                </a:lnTo>
                <a:cubicBezTo>
                  <a:pt x="6893173" y="1429061"/>
                  <a:pt x="6887844" y="1430009"/>
                  <a:pt x="6882267" y="1429590"/>
                </a:cubicBezTo>
                <a:cubicBezTo>
                  <a:pt x="6851095" y="1435144"/>
                  <a:pt x="6819215" y="1438125"/>
                  <a:pt x="6786841" y="1438652"/>
                </a:cubicBezTo>
                <a:lnTo>
                  <a:pt x="6769722" y="1440278"/>
                </a:lnTo>
                <a:lnTo>
                  <a:pt x="6769696" y="1439783"/>
                </a:lnTo>
                <a:lnTo>
                  <a:pt x="6769197" y="1439816"/>
                </a:lnTo>
                <a:cubicBezTo>
                  <a:pt x="6768631" y="1436014"/>
                  <a:pt x="6768604" y="1432198"/>
                  <a:pt x="6768604" y="1428376"/>
                </a:cubicBezTo>
                <a:cubicBezTo>
                  <a:pt x="6768604" y="1422694"/>
                  <a:pt x="6768663" y="1417025"/>
                  <a:pt x="6769975" y="1411395"/>
                </a:cubicBezTo>
                <a:cubicBezTo>
                  <a:pt x="6769933" y="1380067"/>
                  <a:pt x="6772382" y="1349182"/>
                  <a:pt x="6777439" y="1318938"/>
                </a:cubicBezTo>
                <a:lnTo>
                  <a:pt x="6777979" y="1312248"/>
                </a:lnTo>
                <a:cubicBezTo>
                  <a:pt x="6778148" y="1312243"/>
                  <a:pt x="6778317" y="1312238"/>
                  <a:pt x="6778485" y="1312185"/>
                </a:cubicBezTo>
                <a:cubicBezTo>
                  <a:pt x="6828761" y="959319"/>
                  <a:pt x="7109800" y="678542"/>
                  <a:pt x="7468650" y="619144"/>
                </a:cubicBezTo>
                <a:lnTo>
                  <a:pt x="7468767" y="617996"/>
                </a:lnTo>
                <a:cubicBezTo>
                  <a:pt x="7474076" y="616986"/>
                  <a:pt x="7479404" y="616038"/>
                  <a:pt x="7484980" y="616457"/>
                </a:cubicBezTo>
                <a:cubicBezTo>
                  <a:pt x="7516163" y="610900"/>
                  <a:pt x="7548056" y="607919"/>
                  <a:pt x="7580442" y="607392"/>
                </a:cubicBezTo>
                <a:close/>
                <a:moveTo>
                  <a:pt x="5928129" y="605769"/>
                </a:moveTo>
                <a:lnTo>
                  <a:pt x="5945217" y="607392"/>
                </a:lnTo>
                <a:cubicBezTo>
                  <a:pt x="5977602" y="607919"/>
                  <a:pt x="6009495" y="610900"/>
                  <a:pt x="6040678" y="616457"/>
                </a:cubicBezTo>
                <a:cubicBezTo>
                  <a:pt x="6046254" y="616038"/>
                  <a:pt x="6051582" y="616986"/>
                  <a:pt x="6056891" y="617996"/>
                </a:cubicBezTo>
                <a:lnTo>
                  <a:pt x="6057008" y="619144"/>
                </a:lnTo>
                <a:cubicBezTo>
                  <a:pt x="6415858" y="678542"/>
                  <a:pt x="6696897" y="959319"/>
                  <a:pt x="6747174" y="1312185"/>
                </a:cubicBezTo>
                <a:cubicBezTo>
                  <a:pt x="6747341" y="1312238"/>
                  <a:pt x="6747511" y="1312243"/>
                  <a:pt x="6747679" y="1312248"/>
                </a:cubicBezTo>
                <a:lnTo>
                  <a:pt x="6748220" y="1318938"/>
                </a:lnTo>
                <a:cubicBezTo>
                  <a:pt x="6753276" y="1349182"/>
                  <a:pt x="6755726" y="1380067"/>
                  <a:pt x="6755684" y="1411395"/>
                </a:cubicBezTo>
                <a:cubicBezTo>
                  <a:pt x="6756996" y="1417025"/>
                  <a:pt x="6757054" y="1422694"/>
                  <a:pt x="6757054" y="1428376"/>
                </a:cubicBezTo>
                <a:cubicBezTo>
                  <a:pt x="6757054" y="1432198"/>
                  <a:pt x="6757027" y="1436014"/>
                  <a:pt x="6756461" y="1439816"/>
                </a:cubicBezTo>
                <a:lnTo>
                  <a:pt x="6755962" y="1439783"/>
                </a:lnTo>
                <a:lnTo>
                  <a:pt x="6755936" y="1440278"/>
                </a:lnTo>
                <a:lnTo>
                  <a:pt x="6738818" y="1438652"/>
                </a:lnTo>
                <a:cubicBezTo>
                  <a:pt x="6706444" y="1438125"/>
                  <a:pt x="6674563" y="1435144"/>
                  <a:pt x="6643391" y="1429590"/>
                </a:cubicBezTo>
                <a:cubicBezTo>
                  <a:pt x="6637814" y="1430009"/>
                  <a:pt x="6632485" y="1429061"/>
                  <a:pt x="6627175" y="1428050"/>
                </a:cubicBezTo>
                <a:lnTo>
                  <a:pt x="6627059" y="1426902"/>
                </a:lnTo>
                <a:cubicBezTo>
                  <a:pt x="6268207" y="1367503"/>
                  <a:pt x="5987168" y="1086726"/>
                  <a:pt x="5936893" y="733861"/>
                </a:cubicBezTo>
                <a:cubicBezTo>
                  <a:pt x="5936725" y="733808"/>
                  <a:pt x="5936557" y="733803"/>
                  <a:pt x="5936387" y="733798"/>
                </a:cubicBezTo>
                <a:lnTo>
                  <a:pt x="5935849" y="727122"/>
                </a:lnTo>
                <a:cubicBezTo>
                  <a:pt x="5930790" y="696872"/>
                  <a:pt x="5928340" y="665981"/>
                  <a:pt x="5928382" y="634646"/>
                </a:cubicBezTo>
                <a:cubicBezTo>
                  <a:pt x="5927070" y="629018"/>
                  <a:pt x="5927011" y="623351"/>
                  <a:pt x="5927011" y="617670"/>
                </a:cubicBezTo>
                <a:lnTo>
                  <a:pt x="5927605" y="606230"/>
                </a:lnTo>
                <a:lnTo>
                  <a:pt x="5928103" y="606263"/>
                </a:lnTo>
                <a:close/>
                <a:moveTo>
                  <a:pt x="5905378" y="605769"/>
                </a:moveTo>
                <a:lnTo>
                  <a:pt x="5905404" y="606263"/>
                </a:lnTo>
                <a:lnTo>
                  <a:pt x="5905902" y="606230"/>
                </a:lnTo>
                <a:lnTo>
                  <a:pt x="5906496" y="617670"/>
                </a:lnTo>
                <a:cubicBezTo>
                  <a:pt x="5906496" y="623351"/>
                  <a:pt x="5906438" y="629018"/>
                  <a:pt x="5905126" y="634646"/>
                </a:cubicBezTo>
                <a:cubicBezTo>
                  <a:pt x="5905168" y="665981"/>
                  <a:pt x="5902717" y="696872"/>
                  <a:pt x="5897659" y="727122"/>
                </a:cubicBezTo>
                <a:lnTo>
                  <a:pt x="5897120" y="733798"/>
                </a:lnTo>
                <a:cubicBezTo>
                  <a:pt x="5896951" y="733803"/>
                  <a:pt x="5896782" y="733808"/>
                  <a:pt x="5896615" y="733861"/>
                </a:cubicBezTo>
                <a:cubicBezTo>
                  <a:pt x="5846339" y="1086726"/>
                  <a:pt x="5565300" y="1367503"/>
                  <a:pt x="5206449" y="1426902"/>
                </a:cubicBezTo>
                <a:lnTo>
                  <a:pt x="5206334" y="1428050"/>
                </a:lnTo>
                <a:cubicBezTo>
                  <a:pt x="5201022" y="1429061"/>
                  <a:pt x="5195693" y="1430009"/>
                  <a:pt x="5190116" y="1429590"/>
                </a:cubicBezTo>
                <a:cubicBezTo>
                  <a:pt x="5158944" y="1435144"/>
                  <a:pt x="5127065" y="1438125"/>
                  <a:pt x="5094690" y="1438652"/>
                </a:cubicBezTo>
                <a:lnTo>
                  <a:pt x="5077571" y="1440278"/>
                </a:lnTo>
                <a:lnTo>
                  <a:pt x="5077545" y="1439783"/>
                </a:lnTo>
                <a:lnTo>
                  <a:pt x="5077046" y="1439816"/>
                </a:lnTo>
                <a:cubicBezTo>
                  <a:pt x="5076480" y="1436014"/>
                  <a:pt x="5076453" y="1432198"/>
                  <a:pt x="5076453" y="1428376"/>
                </a:cubicBezTo>
                <a:cubicBezTo>
                  <a:pt x="5076453" y="1422694"/>
                  <a:pt x="5076512" y="1417025"/>
                  <a:pt x="5077824" y="1411395"/>
                </a:cubicBezTo>
                <a:cubicBezTo>
                  <a:pt x="5077782" y="1380067"/>
                  <a:pt x="5080231" y="1349182"/>
                  <a:pt x="5085288" y="1318938"/>
                </a:cubicBezTo>
                <a:lnTo>
                  <a:pt x="5085828" y="1312248"/>
                </a:lnTo>
                <a:cubicBezTo>
                  <a:pt x="5085997" y="1312243"/>
                  <a:pt x="5086166" y="1312238"/>
                  <a:pt x="5086334" y="1312185"/>
                </a:cubicBezTo>
                <a:cubicBezTo>
                  <a:pt x="5136610" y="959319"/>
                  <a:pt x="5417649" y="678542"/>
                  <a:pt x="5776501" y="619144"/>
                </a:cubicBezTo>
                <a:lnTo>
                  <a:pt x="5776617" y="617996"/>
                </a:lnTo>
                <a:cubicBezTo>
                  <a:pt x="5781926" y="616986"/>
                  <a:pt x="5787253" y="616038"/>
                  <a:pt x="5792829" y="616457"/>
                </a:cubicBezTo>
                <a:cubicBezTo>
                  <a:pt x="5824013" y="610900"/>
                  <a:pt x="5855905" y="607919"/>
                  <a:pt x="5888291" y="607392"/>
                </a:cubicBezTo>
                <a:close/>
                <a:moveTo>
                  <a:pt x="4235979" y="605769"/>
                </a:moveTo>
                <a:lnTo>
                  <a:pt x="4253065" y="607392"/>
                </a:lnTo>
                <a:cubicBezTo>
                  <a:pt x="4285451" y="607919"/>
                  <a:pt x="4317343" y="610900"/>
                  <a:pt x="4348528" y="616457"/>
                </a:cubicBezTo>
                <a:cubicBezTo>
                  <a:pt x="4354104" y="616038"/>
                  <a:pt x="4359431" y="616986"/>
                  <a:pt x="4364739" y="617996"/>
                </a:cubicBezTo>
                <a:lnTo>
                  <a:pt x="4364856" y="619144"/>
                </a:lnTo>
                <a:cubicBezTo>
                  <a:pt x="4723707" y="678542"/>
                  <a:pt x="5004746" y="959319"/>
                  <a:pt x="5055022" y="1312185"/>
                </a:cubicBezTo>
                <a:cubicBezTo>
                  <a:pt x="5055190" y="1312238"/>
                  <a:pt x="5055359" y="1312243"/>
                  <a:pt x="5055528" y="1312248"/>
                </a:cubicBezTo>
                <a:lnTo>
                  <a:pt x="5056068" y="1318938"/>
                </a:lnTo>
                <a:cubicBezTo>
                  <a:pt x="5061125" y="1349182"/>
                  <a:pt x="5063574" y="1380067"/>
                  <a:pt x="5063532" y="1411395"/>
                </a:cubicBezTo>
                <a:cubicBezTo>
                  <a:pt x="5064844" y="1417025"/>
                  <a:pt x="5064903" y="1422694"/>
                  <a:pt x="5064903" y="1428376"/>
                </a:cubicBezTo>
                <a:cubicBezTo>
                  <a:pt x="5064903" y="1432198"/>
                  <a:pt x="5064876" y="1436014"/>
                  <a:pt x="5064310" y="1439816"/>
                </a:cubicBezTo>
                <a:lnTo>
                  <a:pt x="5063811" y="1439783"/>
                </a:lnTo>
                <a:lnTo>
                  <a:pt x="5063785" y="1440278"/>
                </a:lnTo>
                <a:lnTo>
                  <a:pt x="5046666" y="1438652"/>
                </a:lnTo>
                <a:cubicBezTo>
                  <a:pt x="5014292" y="1438125"/>
                  <a:pt x="4982412" y="1435144"/>
                  <a:pt x="4951241" y="1429590"/>
                </a:cubicBezTo>
                <a:cubicBezTo>
                  <a:pt x="4945663" y="1430009"/>
                  <a:pt x="4940334" y="1429061"/>
                  <a:pt x="4935023" y="1428050"/>
                </a:cubicBezTo>
                <a:lnTo>
                  <a:pt x="4934907" y="1426902"/>
                </a:lnTo>
                <a:cubicBezTo>
                  <a:pt x="4576056" y="1367503"/>
                  <a:pt x="4295017" y="1086726"/>
                  <a:pt x="4244741" y="733861"/>
                </a:cubicBezTo>
                <a:cubicBezTo>
                  <a:pt x="4244574" y="733808"/>
                  <a:pt x="4244405" y="733803"/>
                  <a:pt x="4244236" y="733798"/>
                </a:cubicBezTo>
                <a:lnTo>
                  <a:pt x="4243697" y="727122"/>
                </a:lnTo>
                <a:cubicBezTo>
                  <a:pt x="4238639" y="696872"/>
                  <a:pt x="4236188" y="665981"/>
                  <a:pt x="4236230" y="634646"/>
                </a:cubicBezTo>
                <a:cubicBezTo>
                  <a:pt x="4234918" y="629018"/>
                  <a:pt x="4234860" y="623351"/>
                  <a:pt x="4234860" y="617670"/>
                </a:cubicBezTo>
                <a:lnTo>
                  <a:pt x="4235454" y="606230"/>
                </a:lnTo>
                <a:lnTo>
                  <a:pt x="4235952" y="606263"/>
                </a:lnTo>
                <a:close/>
                <a:moveTo>
                  <a:pt x="4213227" y="605769"/>
                </a:moveTo>
                <a:lnTo>
                  <a:pt x="4213253" y="606263"/>
                </a:lnTo>
                <a:lnTo>
                  <a:pt x="4213751" y="606230"/>
                </a:lnTo>
                <a:lnTo>
                  <a:pt x="4214345" y="617670"/>
                </a:lnTo>
                <a:cubicBezTo>
                  <a:pt x="4214345" y="623351"/>
                  <a:pt x="4214286" y="629018"/>
                  <a:pt x="4212974" y="634646"/>
                </a:cubicBezTo>
                <a:cubicBezTo>
                  <a:pt x="4213016" y="665981"/>
                  <a:pt x="4210566" y="696872"/>
                  <a:pt x="4205507" y="727122"/>
                </a:cubicBezTo>
                <a:lnTo>
                  <a:pt x="4204969" y="733798"/>
                </a:lnTo>
                <a:cubicBezTo>
                  <a:pt x="4204799" y="733803"/>
                  <a:pt x="4204631" y="733808"/>
                  <a:pt x="4204463" y="733861"/>
                </a:cubicBezTo>
                <a:cubicBezTo>
                  <a:pt x="4154188" y="1086726"/>
                  <a:pt x="3873149" y="1367503"/>
                  <a:pt x="3514297" y="1426902"/>
                </a:cubicBezTo>
                <a:lnTo>
                  <a:pt x="3514181" y="1428050"/>
                </a:lnTo>
                <a:cubicBezTo>
                  <a:pt x="3508871" y="1429061"/>
                  <a:pt x="3503542" y="1430009"/>
                  <a:pt x="3497965" y="1429590"/>
                </a:cubicBezTo>
                <a:cubicBezTo>
                  <a:pt x="3466793" y="1435144"/>
                  <a:pt x="3434912" y="1438125"/>
                  <a:pt x="3402538" y="1438652"/>
                </a:cubicBezTo>
                <a:lnTo>
                  <a:pt x="3385420" y="1440278"/>
                </a:lnTo>
                <a:lnTo>
                  <a:pt x="3385394" y="1439783"/>
                </a:lnTo>
                <a:lnTo>
                  <a:pt x="3384895" y="1439816"/>
                </a:lnTo>
                <a:cubicBezTo>
                  <a:pt x="3384329" y="1436014"/>
                  <a:pt x="3384302" y="1432198"/>
                  <a:pt x="3384302" y="1428376"/>
                </a:cubicBezTo>
                <a:cubicBezTo>
                  <a:pt x="3384302" y="1422694"/>
                  <a:pt x="3384360" y="1417025"/>
                  <a:pt x="3385672" y="1411395"/>
                </a:cubicBezTo>
                <a:cubicBezTo>
                  <a:pt x="3385630" y="1380067"/>
                  <a:pt x="3388080" y="1349182"/>
                  <a:pt x="3393136" y="1318938"/>
                </a:cubicBezTo>
                <a:lnTo>
                  <a:pt x="3393677" y="1312248"/>
                </a:lnTo>
                <a:cubicBezTo>
                  <a:pt x="3393845" y="1312243"/>
                  <a:pt x="3394015" y="1312238"/>
                  <a:pt x="3394182" y="1312185"/>
                </a:cubicBezTo>
                <a:cubicBezTo>
                  <a:pt x="3444459" y="959319"/>
                  <a:pt x="3725498" y="678542"/>
                  <a:pt x="4084348" y="619144"/>
                </a:cubicBezTo>
                <a:lnTo>
                  <a:pt x="4084465" y="617996"/>
                </a:lnTo>
                <a:cubicBezTo>
                  <a:pt x="4089774" y="616986"/>
                  <a:pt x="4095102" y="616038"/>
                  <a:pt x="4100678" y="616457"/>
                </a:cubicBezTo>
                <a:cubicBezTo>
                  <a:pt x="4131861" y="610900"/>
                  <a:pt x="4163754" y="607919"/>
                  <a:pt x="4196139" y="607392"/>
                </a:cubicBezTo>
                <a:close/>
                <a:moveTo>
                  <a:pt x="2543827" y="605769"/>
                </a:moveTo>
                <a:lnTo>
                  <a:pt x="2560914" y="607392"/>
                </a:lnTo>
                <a:cubicBezTo>
                  <a:pt x="2593300" y="607919"/>
                  <a:pt x="2625192" y="610900"/>
                  <a:pt x="2656376" y="616457"/>
                </a:cubicBezTo>
                <a:cubicBezTo>
                  <a:pt x="2661952" y="616038"/>
                  <a:pt x="2667280" y="616986"/>
                  <a:pt x="2672588" y="617996"/>
                </a:cubicBezTo>
                <a:lnTo>
                  <a:pt x="2672706" y="619144"/>
                </a:lnTo>
                <a:cubicBezTo>
                  <a:pt x="3031556" y="678542"/>
                  <a:pt x="3312595" y="959319"/>
                  <a:pt x="3362871" y="1312185"/>
                </a:cubicBezTo>
                <a:cubicBezTo>
                  <a:pt x="3363039" y="1312238"/>
                  <a:pt x="3363208" y="1312243"/>
                  <a:pt x="3363377" y="1312248"/>
                </a:cubicBezTo>
                <a:lnTo>
                  <a:pt x="3363917" y="1318938"/>
                </a:lnTo>
                <a:cubicBezTo>
                  <a:pt x="3368974" y="1349182"/>
                  <a:pt x="3371423" y="1380067"/>
                  <a:pt x="3371381" y="1411395"/>
                </a:cubicBezTo>
                <a:cubicBezTo>
                  <a:pt x="3372693" y="1417025"/>
                  <a:pt x="3372752" y="1422694"/>
                  <a:pt x="3372752" y="1428376"/>
                </a:cubicBezTo>
                <a:cubicBezTo>
                  <a:pt x="3372752" y="1432198"/>
                  <a:pt x="3372725" y="1436014"/>
                  <a:pt x="3372159" y="1439816"/>
                </a:cubicBezTo>
                <a:lnTo>
                  <a:pt x="3371660" y="1439783"/>
                </a:lnTo>
                <a:lnTo>
                  <a:pt x="3371634" y="1440278"/>
                </a:lnTo>
                <a:lnTo>
                  <a:pt x="3354515" y="1438652"/>
                </a:lnTo>
                <a:cubicBezTo>
                  <a:pt x="3322141" y="1438125"/>
                  <a:pt x="3290261" y="1435144"/>
                  <a:pt x="3259089" y="1429590"/>
                </a:cubicBezTo>
                <a:cubicBezTo>
                  <a:pt x="3253512" y="1430009"/>
                  <a:pt x="3248183" y="1429061"/>
                  <a:pt x="3242872" y="1428050"/>
                </a:cubicBezTo>
                <a:lnTo>
                  <a:pt x="3242756" y="1426902"/>
                </a:lnTo>
                <a:cubicBezTo>
                  <a:pt x="2883905" y="1367503"/>
                  <a:pt x="2602866" y="1086726"/>
                  <a:pt x="2552590" y="733861"/>
                </a:cubicBezTo>
                <a:cubicBezTo>
                  <a:pt x="2552423" y="733808"/>
                  <a:pt x="2552254" y="733803"/>
                  <a:pt x="2552085" y="733798"/>
                </a:cubicBezTo>
                <a:lnTo>
                  <a:pt x="2551547" y="727122"/>
                </a:lnTo>
                <a:cubicBezTo>
                  <a:pt x="2546488" y="696872"/>
                  <a:pt x="2544037" y="665981"/>
                  <a:pt x="2544079" y="634646"/>
                </a:cubicBezTo>
                <a:cubicBezTo>
                  <a:pt x="2542767" y="629018"/>
                  <a:pt x="2542709" y="623351"/>
                  <a:pt x="2542709" y="617670"/>
                </a:cubicBezTo>
                <a:lnTo>
                  <a:pt x="2543303" y="606230"/>
                </a:lnTo>
                <a:lnTo>
                  <a:pt x="2543801" y="606263"/>
                </a:lnTo>
                <a:close/>
                <a:moveTo>
                  <a:pt x="2521076" y="605769"/>
                </a:moveTo>
                <a:lnTo>
                  <a:pt x="2521102" y="606263"/>
                </a:lnTo>
                <a:lnTo>
                  <a:pt x="2521600" y="606230"/>
                </a:lnTo>
                <a:lnTo>
                  <a:pt x="2522194" y="617670"/>
                </a:lnTo>
                <a:cubicBezTo>
                  <a:pt x="2522194" y="623351"/>
                  <a:pt x="2522135" y="629018"/>
                  <a:pt x="2520823" y="634646"/>
                </a:cubicBezTo>
                <a:cubicBezTo>
                  <a:pt x="2520865" y="665981"/>
                  <a:pt x="2518415" y="696872"/>
                  <a:pt x="2513356" y="727122"/>
                </a:cubicBezTo>
                <a:lnTo>
                  <a:pt x="2512818" y="733798"/>
                </a:lnTo>
                <a:cubicBezTo>
                  <a:pt x="2512648" y="733803"/>
                  <a:pt x="2512480" y="733808"/>
                  <a:pt x="2512312" y="733861"/>
                </a:cubicBezTo>
                <a:cubicBezTo>
                  <a:pt x="2462037" y="1086726"/>
                  <a:pt x="2180998" y="1367503"/>
                  <a:pt x="1822147" y="1426902"/>
                </a:cubicBezTo>
                <a:lnTo>
                  <a:pt x="1822030" y="1428050"/>
                </a:lnTo>
                <a:cubicBezTo>
                  <a:pt x="1816720" y="1429061"/>
                  <a:pt x="1811391" y="1430009"/>
                  <a:pt x="1805814" y="1429590"/>
                </a:cubicBezTo>
                <a:cubicBezTo>
                  <a:pt x="1774642" y="1435144"/>
                  <a:pt x="1742762" y="1438125"/>
                  <a:pt x="1710387" y="1438652"/>
                </a:cubicBezTo>
                <a:lnTo>
                  <a:pt x="1693269" y="1440278"/>
                </a:lnTo>
                <a:lnTo>
                  <a:pt x="1693243" y="1439783"/>
                </a:lnTo>
                <a:lnTo>
                  <a:pt x="1692744" y="1439816"/>
                </a:lnTo>
                <a:cubicBezTo>
                  <a:pt x="1692178" y="1436014"/>
                  <a:pt x="1692151" y="1432198"/>
                  <a:pt x="1692151" y="1428376"/>
                </a:cubicBezTo>
                <a:cubicBezTo>
                  <a:pt x="1692151" y="1422694"/>
                  <a:pt x="1692209" y="1417025"/>
                  <a:pt x="1693521" y="1411395"/>
                </a:cubicBezTo>
                <a:cubicBezTo>
                  <a:pt x="1693479" y="1380067"/>
                  <a:pt x="1695929" y="1349182"/>
                  <a:pt x="1700985" y="1318938"/>
                </a:cubicBezTo>
                <a:lnTo>
                  <a:pt x="1701526" y="1312248"/>
                </a:lnTo>
                <a:cubicBezTo>
                  <a:pt x="1701694" y="1312243"/>
                  <a:pt x="1701864" y="1312238"/>
                  <a:pt x="1702031" y="1312185"/>
                </a:cubicBezTo>
                <a:cubicBezTo>
                  <a:pt x="1752308" y="959319"/>
                  <a:pt x="2033347" y="678542"/>
                  <a:pt x="2392197" y="619144"/>
                </a:cubicBezTo>
                <a:lnTo>
                  <a:pt x="2392314" y="617996"/>
                </a:lnTo>
                <a:cubicBezTo>
                  <a:pt x="2397623" y="616986"/>
                  <a:pt x="2402951" y="616038"/>
                  <a:pt x="2408527" y="616457"/>
                </a:cubicBezTo>
                <a:cubicBezTo>
                  <a:pt x="2439710" y="610900"/>
                  <a:pt x="2471603" y="607919"/>
                  <a:pt x="2503988" y="607392"/>
                </a:cubicBezTo>
                <a:close/>
                <a:moveTo>
                  <a:pt x="851676" y="605769"/>
                </a:moveTo>
                <a:lnTo>
                  <a:pt x="868763" y="607392"/>
                </a:lnTo>
                <a:cubicBezTo>
                  <a:pt x="901149" y="607919"/>
                  <a:pt x="933041" y="610900"/>
                  <a:pt x="964225" y="616457"/>
                </a:cubicBezTo>
                <a:cubicBezTo>
                  <a:pt x="969801" y="616038"/>
                  <a:pt x="975129" y="616986"/>
                  <a:pt x="980437" y="617996"/>
                </a:cubicBezTo>
                <a:lnTo>
                  <a:pt x="980555" y="619144"/>
                </a:lnTo>
                <a:cubicBezTo>
                  <a:pt x="1339405" y="678542"/>
                  <a:pt x="1620444" y="959319"/>
                  <a:pt x="1670720" y="1312185"/>
                </a:cubicBezTo>
                <a:cubicBezTo>
                  <a:pt x="1670888" y="1312238"/>
                  <a:pt x="1671057" y="1312243"/>
                  <a:pt x="1671226" y="1312248"/>
                </a:cubicBezTo>
                <a:lnTo>
                  <a:pt x="1671766" y="1318938"/>
                </a:lnTo>
                <a:cubicBezTo>
                  <a:pt x="1676823" y="1349182"/>
                  <a:pt x="1679272" y="1380067"/>
                  <a:pt x="1679230" y="1411395"/>
                </a:cubicBezTo>
                <a:cubicBezTo>
                  <a:pt x="1680542" y="1417025"/>
                  <a:pt x="1680601" y="1422694"/>
                  <a:pt x="1680601" y="1428376"/>
                </a:cubicBezTo>
                <a:cubicBezTo>
                  <a:pt x="1680601" y="1432198"/>
                  <a:pt x="1680574" y="1436014"/>
                  <a:pt x="1680008" y="1439816"/>
                </a:cubicBezTo>
                <a:lnTo>
                  <a:pt x="1679509" y="1439783"/>
                </a:lnTo>
                <a:lnTo>
                  <a:pt x="1679483" y="1440278"/>
                </a:lnTo>
                <a:lnTo>
                  <a:pt x="1662364" y="1438652"/>
                </a:lnTo>
                <a:cubicBezTo>
                  <a:pt x="1629990" y="1438125"/>
                  <a:pt x="1598110" y="1435144"/>
                  <a:pt x="1566938" y="1429590"/>
                </a:cubicBezTo>
                <a:cubicBezTo>
                  <a:pt x="1561361" y="1430009"/>
                  <a:pt x="1556032" y="1429061"/>
                  <a:pt x="1550721" y="1428050"/>
                </a:cubicBezTo>
                <a:lnTo>
                  <a:pt x="1550605" y="1426902"/>
                </a:lnTo>
                <a:cubicBezTo>
                  <a:pt x="1191754" y="1367503"/>
                  <a:pt x="910715" y="1086726"/>
                  <a:pt x="860439" y="733861"/>
                </a:cubicBezTo>
                <a:cubicBezTo>
                  <a:pt x="860272" y="733808"/>
                  <a:pt x="860103" y="733803"/>
                  <a:pt x="859934" y="733798"/>
                </a:cubicBezTo>
                <a:lnTo>
                  <a:pt x="859396" y="727122"/>
                </a:lnTo>
                <a:cubicBezTo>
                  <a:pt x="854337" y="696872"/>
                  <a:pt x="851886" y="665981"/>
                  <a:pt x="851928" y="634646"/>
                </a:cubicBezTo>
                <a:cubicBezTo>
                  <a:pt x="850616" y="629018"/>
                  <a:pt x="850558" y="623351"/>
                  <a:pt x="850558" y="617670"/>
                </a:cubicBezTo>
                <a:lnTo>
                  <a:pt x="851152" y="606230"/>
                </a:lnTo>
                <a:lnTo>
                  <a:pt x="851650" y="606263"/>
                </a:lnTo>
                <a:close/>
                <a:moveTo>
                  <a:pt x="828925" y="605769"/>
                </a:moveTo>
                <a:lnTo>
                  <a:pt x="828951" y="606263"/>
                </a:lnTo>
                <a:lnTo>
                  <a:pt x="829449" y="606230"/>
                </a:lnTo>
                <a:lnTo>
                  <a:pt x="830043" y="617670"/>
                </a:lnTo>
                <a:cubicBezTo>
                  <a:pt x="830043" y="623351"/>
                  <a:pt x="829984" y="629018"/>
                  <a:pt x="828672" y="634646"/>
                </a:cubicBezTo>
                <a:cubicBezTo>
                  <a:pt x="828714" y="665981"/>
                  <a:pt x="826264" y="696872"/>
                  <a:pt x="821205" y="727122"/>
                </a:cubicBezTo>
                <a:lnTo>
                  <a:pt x="820667" y="733798"/>
                </a:lnTo>
                <a:cubicBezTo>
                  <a:pt x="820497" y="733803"/>
                  <a:pt x="820329" y="733808"/>
                  <a:pt x="820161" y="733861"/>
                </a:cubicBezTo>
                <a:cubicBezTo>
                  <a:pt x="769886" y="1086726"/>
                  <a:pt x="488847" y="1367503"/>
                  <a:pt x="129995" y="1426902"/>
                </a:cubicBezTo>
                <a:lnTo>
                  <a:pt x="129879" y="1428050"/>
                </a:lnTo>
                <a:cubicBezTo>
                  <a:pt x="124569" y="1429061"/>
                  <a:pt x="119240" y="1430009"/>
                  <a:pt x="113663" y="1429590"/>
                </a:cubicBezTo>
                <a:cubicBezTo>
                  <a:pt x="82491" y="1435144"/>
                  <a:pt x="50611" y="1438125"/>
                  <a:pt x="18236" y="1438652"/>
                </a:cubicBezTo>
                <a:lnTo>
                  <a:pt x="1118" y="1440278"/>
                </a:lnTo>
                <a:lnTo>
                  <a:pt x="1092" y="1439783"/>
                </a:lnTo>
                <a:lnTo>
                  <a:pt x="593" y="1439816"/>
                </a:lnTo>
                <a:cubicBezTo>
                  <a:pt x="27" y="1436014"/>
                  <a:pt x="0" y="1432198"/>
                  <a:pt x="0" y="1428376"/>
                </a:cubicBezTo>
                <a:cubicBezTo>
                  <a:pt x="0" y="1422694"/>
                  <a:pt x="58" y="1417025"/>
                  <a:pt x="1370" y="1411395"/>
                </a:cubicBezTo>
                <a:cubicBezTo>
                  <a:pt x="1328" y="1380067"/>
                  <a:pt x="3778" y="1349182"/>
                  <a:pt x="8835" y="1318938"/>
                </a:cubicBezTo>
                <a:lnTo>
                  <a:pt x="9375" y="1312248"/>
                </a:lnTo>
                <a:cubicBezTo>
                  <a:pt x="9543" y="1312243"/>
                  <a:pt x="9713" y="1312238"/>
                  <a:pt x="9880" y="1312185"/>
                </a:cubicBezTo>
                <a:cubicBezTo>
                  <a:pt x="60157" y="959319"/>
                  <a:pt x="341196" y="678542"/>
                  <a:pt x="700046" y="619144"/>
                </a:cubicBezTo>
                <a:lnTo>
                  <a:pt x="700163" y="617996"/>
                </a:lnTo>
                <a:cubicBezTo>
                  <a:pt x="705472" y="616986"/>
                  <a:pt x="710800" y="616038"/>
                  <a:pt x="716376" y="616457"/>
                </a:cubicBezTo>
                <a:cubicBezTo>
                  <a:pt x="747559" y="610900"/>
                  <a:pt x="779452" y="607919"/>
                  <a:pt x="811837" y="607392"/>
                </a:cubicBezTo>
                <a:close/>
                <a:moveTo>
                  <a:pt x="8824701" y="0"/>
                </a:moveTo>
                <a:lnTo>
                  <a:pt x="9033411" y="0"/>
                </a:lnTo>
                <a:cubicBezTo>
                  <a:pt x="9066347" y="30426"/>
                  <a:pt x="9096640" y="63469"/>
                  <a:pt x="9123965" y="98781"/>
                </a:cubicBezTo>
                <a:lnTo>
                  <a:pt x="9139239" y="122382"/>
                </a:lnTo>
                <a:lnTo>
                  <a:pt x="9139239" y="425734"/>
                </a:lnTo>
                <a:lnTo>
                  <a:pt x="9104305" y="314451"/>
                </a:lnTo>
                <a:cubicBezTo>
                  <a:pt x="9046997" y="183490"/>
                  <a:pt x="8948803" y="73504"/>
                  <a:pt x="8824701" y="0"/>
                </a:cubicBezTo>
                <a:close/>
                <a:moveTo>
                  <a:pt x="8494877" y="0"/>
                </a:moveTo>
                <a:lnTo>
                  <a:pt x="8628893" y="0"/>
                </a:lnTo>
                <a:cubicBezTo>
                  <a:pt x="8697052" y="198004"/>
                  <a:pt x="8856086" y="355591"/>
                  <a:pt x="9058275" y="426756"/>
                </a:cubicBezTo>
                <a:lnTo>
                  <a:pt x="9139239" y="449526"/>
                </a:lnTo>
                <a:lnTo>
                  <a:pt x="9139239" y="577136"/>
                </a:lnTo>
                <a:lnTo>
                  <a:pt x="9043252" y="554355"/>
                </a:lnTo>
                <a:cubicBezTo>
                  <a:pt x="8776836" y="470904"/>
                  <a:pt x="8569058" y="262348"/>
                  <a:pt x="8494877" y="0"/>
                </a:cubicBezTo>
                <a:close/>
                <a:moveTo>
                  <a:pt x="7876547" y="0"/>
                </a:moveTo>
                <a:lnTo>
                  <a:pt x="8085257" y="0"/>
                </a:lnTo>
                <a:cubicBezTo>
                  <a:pt x="7919787" y="98005"/>
                  <a:pt x="7800378" y="260867"/>
                  <a:pt x="7762527" y="451830"/>
                </a:cubicBezTo>
                <a:cubicBezTo>
                  <a:pt x="8006579" y="399791"/>
                  <a:pt x="8203169" y="226290"/>
                  <a:pt x="8281065" y="0"/>
                </a:cubicBezTo>
                <a:lnTo>
                  <a:pt x="8415081" y="0"/>
                </a:lnTo>
                <a:cubicBezTo>
                  <a:pt x="8330303" y="299826"/>
                  <a:pt x="8071031" y="529393"/>
                  <a:pt x="7749156" y="582253"/>
                </a:cubicBezTo>
                <a:lnTo>
                  <a:pt x="7749040" y="583392"/>
                </a:lnTo>
                <a:cubicBezTo>
                  <a:pt x="7743729" y="584395"/>
                  <a:pt x="7738400" y="585336"/>
                  <a:pt x="7732823" y="584920"/>
                </a:cubicBezTo>
                <a:cubicBezTo>
                  <a:pt x="7701651" y="590430"/>
                  <a:pt x="7669771" y="593388"/>
                  <a:pt x="7637396" y="593911"/>
                </a:cubicBezTo>
                <a:lnTo>
                  <a:pt x="7620278" y="595524"/>
                </a:lnTo>
                <a:lnTo>
                  <a:pt x="7620252" y="595033"/>
                </a:lnTo>
                <a:lnTo>
                  <a:pt x="7619753" y="595066"/>
                </a:lnTo>
                <a:cubicBezTo>
                  <a:pt x="7619187" y="591293"/>
                  <a:pt x="7619160" y="587507"/>
                  <a:pt x="7619160" y="583715"/>
                </a:cubicBezTo>
                <a:cubicBezTo>
                  <a:pt x="7619160" y="578078"/>
                  <a:pt x="7619219" y="572454"/>
                  <a:pt x="7620531" y="566868"/>
                </a:cubicBezTo>
                <a:cubicBezTo>
                  <a:pt x="7620488" y="535786"/>
                  <a:pt x="7622938" y="505143"/>
                  <a:pt x="7627995" y="475137"/>
                </a:cubicBezTo>
                <a:lnTo>
                  <a:pt x="7628535" y="468500"/>
                </a:lnTo>
                <a:cubicBezTo>
                  <a:pt x="7628704" y="468495"/>
                  <a:pt x="7628873" y="468490"/>
                  <a:pt x="7629040" y="468437"/>
                </a:cubicBezTo>
                <a:cubicBezTo>
                  <a:pt x="7655343" y="285283"/>
                  <a:pt x="7744803" y="121704"/>
                  <a:pt x="7876547" y="0"/>
                </a:cubicBezTo>
                <a:close/>
                <a:moveTo>
                  <a:pt x="6802727" y="0"/>
                </a:moveTo>
                <a:lnTo>
                  <a:pt x="6936742" y="0"/>
                </a:lnTo>
                <a:cubicBezTo>
                  <a:pt x="7014638" y="226290"/>
                  <a:pt x="7211228" y="399791"/>
                  <a:pt x="7455280" y="451830"/>
                </a:cubicBezTo>
                <a:cubicBezTo>
                  <a:pt x="7417429" y="260867"/>
                  <a:pt x="7298020" y="98005"/>
                  <a:pt x="7132550" y="0"/>
                </a:cubicBezTo>
                <a:lnTo>
                  <a:pt x="7341259" y="0"/>
                </a:lnTo>
                <a:cubicBezTo>
                  <a:pt x="7473003" y="121704"/>
                  <a:pt x="7562464" y="285283"/>
                  <a:pt x="7588766" y="468437"/>
                </a:cubicBezTo>
                <a:cubicBezTo>
                  <a:pt x="7588934" y="468490"/>
                  <a:pt x="7589103" y="468495"/>
                  <a:pt x="7589272" y="468500"/>
                </a:cubicBezTo>
                <a:lnTo>
                  <a:pt x="7589812" y="475137"/>
                </a:lnTo>
                <a:cubicBezTo>
                  <a:pt x="7594869" y="505143"/>
                  <a:pt x="7597319" y="535786"/>
                  <a:pt x="7597276" y="566868"/>
                </a:cubicBezTo>
                <a:cubicBezTo>
                  <a:pt x="7598588" y="572454"/>
                  <a:pt x="7598647" y="578078"/>
                  <a:pt x="7598647" y="583715"/>
                </a:cubicBezTo>
                <a:cubicBezTo>
                  <a:pt x="7598647" y="587507"/>
                  <a:pt x="7598620" y="591293"/>
                  <a:pt x="7598054" y="595066"/>
                </a:cubicBezTo>
                <a:lnTo>
                  <a:pt x="7597555" y="595033"/>
                </a:lnTo>
                <a:lnTo>
                  <a:pt x="7597529" y="595524"/>
                </a:lnTo>
                <a:lnTo>
                  <a:pt x="7580411" y="593911"/>
                </a:lnTo>
                <a:cubicBezTo>
                  <a:pt x="7548036" y="593388"/>
                  <a:pt x="7516156" y="590430"/>
                  <a:pt x="7484984" y="584920"/>
                </a:cubicBezTo>
                <a:cubicBezTo>
                  <a:pt x="7479407" y="585336"/>
                  <a:pt x="7474078" y="584395"/>
                  <a:pt x="7468767" y="583392"/>
                </a:cubicBezTo>
                <a:lnTo>
                  <a:pt x="7468651" y="582253"/>
                </a:lnTo>
                <a:cubicBezTo>
                  <a:pt x="7146776" y="529393"/>
                  <a:pt x="6887504" y="299826"/>
                  <a:pt x="6802727" y="0"/>
                </a:cubicBezTo>
                <a:close/>
                <a:moveTo>
                  <a:pt x="6184397" y="0"/>
                </a:moveTo>
                <a:lnTo>
                  <a:pt x="6393106" y="0"/>
                </a:lnTo>
                <a:cubicBezTo>
                  <a:pt x="6227636" y="98005"/>
                  <a:pt x="6108227" y="260867"/>
                  <a:pt x="6070376" y="451830"/>
                </a:cubicBezTo>
                <a:cubicBezTo>
                  <a:pt x="6314429" y="399791"/>
                  <a:pt x="6511018" y="226290"/>
                  <a:pt x="6588914" y="0"/>
                </a:cubicBezTo>
                <a:lnTo>
                  <a:pt x="6722931" y="0"/>
                </a:lnTo>
                <a:cubicBezTo>
                  <a:pt x="6638152" y="299826"/>
                  <a:pt x="6378880" y="529393"/>
                  <a:pt x="6057005" y="582253"/>
                </a:cubicBezTo>
                <a:lnTo>
                  <a:pt x="6056889" y="583392"/>
                </a:lnTo>
                <a:cubicBezTo>
                  <a:pt x="6051578" y="584395"/>
                  <a:pt x="6046249" y="585336"/>
                  <a:pt x="6040672" y="584920"/>
                </a:cubicBezTo>
                <a:cubicBezTo>
                  <a:pt x="6009500" y="590430"/>
                  <a:pt x="5977620" y="593388"/>
                  <a:pt x="5945246" y="593911"/>
                </a:cubicBezTo>
                <a:lnTo>
                  <a:pt x="5928127" y="595524"/>
                </a:lnTo>
                <a:lnTo>
                  <a:pt x="5928101" y="595033"/>
                </a:lnTo>
                <a:lnTo>
                  <a:pt x="5927602" y="595066"/>
                </a:lnTo>
                <a:cubicBezTo>
                  <a:pt x="5927036" y="591293"/>
                  <a:pt x="5927009" y="587507"/>
                  <a:pt x="5927009" y="583715"/>
                </a:cubicBezTo>
                <a:cubicBezTo>
                  <a:pt x="5927009" y="578078"/>
                  <a:pt x="5927068" y="572454"/>
                  <a:pt x="5928380" y="566868"/>
                </a:cubicBezTo>
                <a:cubicBezTo>
                  <a:pt x="5928338" y="535786"/>
                  <a:pt x="5930787" y="505143"/>
                  <a:pt x="5935844" y="475137"/>
                </a:cubicBezTo>
                <a:lnTo>
                  <a:pt x="5936384" y="468500"/>
                </a:lnTo>
                <a:cubicBezTo>
                  <a:pt x="5936553" y="468495"/>
                  <a:pt x="5936722" y="468490"/>
                  <a:pt x="5936890" y="468437"/>
                </a:cubicBezTo>
                <a:cubicBezTo>
                  <a:pt x="5963192" y="285283"/>
                  <a:pt x="6052653" y="121703"/>
                  <a:pt x="6184397" y="0"/>
                </a:cubicBezTo>
                <a:close/>
                <a:moveTo>
                  <a:pt x="5110576" y="0"/>
                </a:moveTo>
                <a:lnTo>
                  <a:pt x="5244592" y="0"/>
                </a:lnTo>
                <a:cubicBezTo>
                  <a:pt x="5322488" y="226290"/>
                  <a:pt x="5519077" y="399791"/>
                  <a:pt x="5763129" y="451830"/>
                </a:cubicBezTo>
                <a:cubicBezTo>
                  <a:pt x="5725278" y="260867"/>
                  <a:pt x="5605869" y="98005"/>
                  <a:pt x="5440399" y="0"/>
                </a:cubicBezTo>
                <a:lnTo>
                  <a:pt x="5649109" y="0"/>
                </a:lnTo>
                <a:cubicBezTo>
                  <a:pt x="5780853" y="121704"/>
                  <a:pt x="5870314" y="285283"/>
                  <a:pt x="5896616" y="468437"/>
                </a:cubicBezTo>
                <a:cubicBezTo>
                  <a:pt x="5896783" y="468490"/>
                  <a:pt x="5896953" y="468495"/>
                  <a:pt x="5897121" y="468500"/>
                </a:cubicBezTo>
                <a:lnTo>
                  <a:pt x="5897662" y="475137"/>
                </a:lnTo>
                <a:cubicBezTo>
                  <a:pt x="5902718" y="505143"/>
                  <a:pt x="5905168" y="535786"/>
                  <a:pt x="5905126" y="566868"/>
                </a:cubicBezTo>
                <a:cubicBezTo>
                  <a:pt x="5906438" y="572454"/>
                  <a:pt x="5906496" y="578078"/>
                  <a:pt x="5906496" y="583715"/>
                </a:cubicBezTo>
                <a:cubicBezTo>
                  <a:pt x="5906496" y="587507"/>
                  <a:pt x="5906469" y="591293"/>
                  <a:pt x="5905903" y="595066"/>
                </a:cubicBezTo>
                <a:lnTo>
                  <a:pt x="5905404" y="595033"/>
                </a:lnTo>
                <a:lnTo>
                  <a:pt x="5905378" y="595524"/>
                </a:lnTo>
                <a:lnTo>
                  <a:pt x="5888260" y="593911"/>
                </a:lnTo>
                <a:cubicBezTo>
                  <a:pt x="5855886" y="593388"/>
                  <a:pt x="5824005" y="590430"/>
                  <a:pt x="5792833" y="584920"/>
                </a:cubicBezTo>
                <a:cubicBezTo>
                  <a:pt x="5787256" y="585336"/>
                  <a:pt x="5781927" y="584395"/>
                  <a:pt x="5776617" y="583392"/>
                </a:cubicBezTo>
                <a:lnTo>
                  <a:pt x="5776501" y="582253"/>
                </a:lnTo>
                <a:cubicBezTo>
                  <a:pt x="5454626" y="529393"/>
                  <a:pt x="5195354" y="299826"/>
                  <a:pt x="5110576" y="0"/>
                </a:cubicBezTo>
                <a:close/>
                <a:moveTo>
                  <a:pt x="4492246" y="0"/>
                </a:moveTo>
                <a:lnTo>
                  <a:pt x="4700955" y="0"/>
                </a:lnTo>
                <a:cubicBezTo>
                  <a:pt x="4535485" y="98005"/>
                  <a:pt x="4416076" y="260867"/>
                  <a:pt x="4378225" y="451830"/>
                </a:cubicBezTo>
                <a:cubicBezTo>
                  <a:pt x="4622279" y="399791"/>
                  <a:pt x="4818867" y="226290"/>
                  <a:pt x="4896763" y="0"/>
                </a:cubicBezTo>
                <a:lnTo>
                  <a:pt x="5030779" y="0"/>
                </a:lnTo>
                <a:cubicBezTo>
                  <a:pt x="4946001" y="299826"/>
                  <a:pt x="4686729" y="529393"/>
                  <a:pt x="4364853" y="582253"/>
                </a:cubicBezTo>
                <a:lnTo>
                  <a:pt x="4364737" y="583392"/>
                </a:lnTo>
                <a:cubicBezTo>
                  <a:pt x="4359427" y="584395"/>
                  <a:pt x="4354098" y="585336"/>
                  <a:pt x="4348521" y="584920"/>
                </a:cubicBezTo>
                <a:cubicBezTo>
                  <a:pt x="4317350" y="590430"/>
                  <a:pt x="4285468" y="593388"/>
                  <a:pt x="4253094" y="593911"/>
                </a:cubicBezTo>
                <a:lnTo>
                  <a:pt x="4235976" y="595524"/>
                </a:lnTo>
                <a:lnTo>
                  <a:pt x="4235950" y="595033"/>
                </a:lnTo>
                <a:lnTo>
                  <a:pt x="4235451" y="595066"/>
                </a:lnTo>
                <a:cubicBezTo>
                  <a:pt x="4234885" y="591293"/>
                  <a:pt x="4234858" y="587507"/>
                  <a:pt x="4234858" y="583715"/>
                </a:cubicBezTo>
                <a:cubicBezTo>
                  <a:pt x="4234858" y="578078"/>
                  <a:pt x="4234916" y="572454"/>
                  <a:pt x="4236228" y="566868"/>
                </a:cubicBezTo>
                <a:cubicBezTo>
                  <a:pt x="4236186" y="535786"/>
                  <a:pt x="4238636" y="505143"/>
                  <a:pt x="4243692" y="475137"/>
                </a:cubicBezTo>
                <a:lnTo>
                  <a:pt x="4244233" y="468500"/>
                </a:lnTo>
                <a:cubicBezTo>
                  <a:pt x="4244401" y="468495"/>
                  <a:pt x="4244571" y="468490"/>
                  <a:pt x="4244738" y="468437"/>
                </a:cubicBezTo>
                <a:cubicBezTo>
                  <a:pt x="4271041" y="285283"/>
                  <a:pt x="4360502" y="121704"/>
                  <a:pt x="4492246" y="0"/>
                </a:cubicBezTo>
                <a:close/>
                <a:moveTo>
                  <a:pt x="3418424" y="0"/>
                </a:moveTo>
                <a:lnTo>
                  <a:pt x="3552441" y="0"/>
                </a:lnTo>
                <a:cubicBezTo>
                  <a:pt x="3630337" y="226291"/>
                  <a:pt x="3826926" y="399791"/>
                  <a:pt x="4070978" y="451830"/>
                </a:cubicBezTo>
                <a:cubicBezTo>
                  <a:pt x="4033127" y="260867"/>
                  <a:pt x="3913719" y="98005"/>
                  <a:pt x="3748249" y="0"/>
                </a:cubicBezTo>
                <a:lnTo>
                  <a:pt x="3956957" y="0"/>
                </a:lnTo>
                <a:cubicBezTo>
                  <a:pt x="4088702" y="121703"/>
                  <a:pt x="4178162" y="285283"/>
                  <a:pt x="4204464" y="468437"/>
                </a:cubicBezTo>
                <a:cubicBezTo>
                  <a:pt x="4204632" y="468490"/>
                  <a:pt x="4204801" y="468495"/>
                  <a:pt x="4204970" y="468499"/>
                </a:cubicBezTo>
                <a:lnTo>
                  <a:pt x="4205510" y="475137"/>
                </a:lnTo>
                <a:cubicBezTo>
                  <a:pt x="4210567" y="505143"/>
                  <a:pt x="4213016" y="535786"/>
                  <a:pt x="4212974" y="566868"/>
                </a:cubicBezTo>
                <a:cubicBezTo>
                  <a:pt x="4214286" y="572454"/>
                  <a:pt x="4214345" y="578078"/>
                  <a:pt x="4214345" y="583715"/>
                </a:cubicBezTo>
                <a:cubicBezTo>
                  <a:pt x="4214345" y="587508"/>
                  <a:pt x="4214318" y="591293"/>
                  <a:pt x="4213752" y="595066"/>
                </a:cubicBezTo>
                <a:lnTo>
                  <a:pt x="4213253" y="595033"/>
                </a:lnTo>
                <a:lnTo>
                  <a:pt x="4213227" y="595524"/>
                </a:lnTo>
                <a:lnTo>
                  <a:pt x="4196108" y="593911"/>
                </a:lnTo>
                <a:cubicBezTo>
                  <a:pt x="4163734" y="593388"/>
                  <a:pt x="4131854" y="590430"/>
                  <a:pt x="4100682" y="584920"/>
                </a:cubicBezTo>
                <a:cubicBezTo>
                  <a:pt x="4095105" y="585336"/>
                  <a:pt x="4089776" y="584395"/>
                  <a:pt x="4084465" y="583392"/>
                </a:cubicBezTo>
                <a:lnTo>
                  <a:pt x="4084349" y="582253"/>
                </a:lnTo>
                <a:cubicBezTo>
                  <a:pt x="3762475" y="529393"/>
                  <a:pt x="3503203" y="299826"/>
                  <a:pt x="3418424" y="0"/>
                </a:cubicBezTo>
                <a:close/>
                <a:moveTo>
                  <a:pt x="2800095" y="0"/>
                </a:moveTo>
                <a:lnTo>
                  <a:pt x="3008804" y="0"/>
                </a:lnTo>
                <a:cubicBezTo>
                  <a:pt x="2843334" y="98005"/>
                  <a:pt x="2723925" y="260867"/>
                  <a:pt x="2686074" y="451830"/>
                </a:cubicBezTo>
                <a:cubicBezTo>
                  <a:pt x="2930126" y="399791"/>
                  <a:pt x="3126716" y="226291"/>
                  <a:pt x="3204612" y="0"/>
                </a:cubicBezTo>
                <a:lnTo>
                  <a:pt x="3338628" y="0"/>
                </a:lnTo>
                <a:cubicBezTo>
                  <a:pt x="3253850" y="299826"/>
                  <a:pt x="2994578" y="529393"/>
                  <a:pt x="2672703" y="582253"/>
                </a:cubicBezTo>
                <a:lnTo>
                  <a:pt x="2672586" y="583392"/>
                </a:lnTo>
                <a:cubicBezTo>
                  <a:pt x="2667276" y="584395"/>
                  <a:pt x="2661947" y="585336"/>
                  <a:pt x="2656370" y="584920"/>
                </a:cubicBezTo>
                <a:cubicBezTo>
                  <a:pt x="2625198" y="590430"/>
                  <a:pt x="2593318" y="593388"/>
                  <a:pt x="2560943" y="593911"/>
                </a:cubicBezTo>
                <a:lnTo>
                  <a:pt x="2543825" y="595524"/>
                </a:lnTo>
                <a:lnTo>
                  <a:pt x="2543799" y="595033"/>
                </a:lnTo>
                <a:lnTo>
                  <a:pt x="2543300" y="595066"/>
                </a:lnTo>
                <a:cubicBezTo>
                  <a:pt x="2542734" y="591293"/>
                  <a:pt x="2542707" y="587507"/>
                  <a:pt x="2542707" y="583715"/>
                </a:cubicBezTo>
                <a:cubicBezTo>
                  <a:pt x="2542707" y="578078"/>
                  <a:pt x="2542765" y="572454"/>
                  <a:pt x="2544077" y="566868"/>
                </a:cubicBezTo>
                <a:cubicBezTo>
                  <a:pt x="2544035" y="535786"/>
                  <a:pt x="2546485" y="505143"/>
                  <a:pt x="2551541" y="475137"/>
                </a:cubicBezTo>
                <a:lnTo>
                  <a:pt x="2552082" y="468499"/>
                </a:lnTo>
                <a:cubicBezTo>
                  <a:pt x="2552250" y="468495"/>
                  <a:pt x="2552420" y="468490"/>
                  <a:pt x="2552587" y="468437"/>
                </a:cubicBezTo>
                <a:cubicBezTo>
                  <a:pt x="2578890" y="285283"/>
                  <a:pt x="2668350" y="121703"/>
                  <a:pt x="2800095" y="0"/>
                </a:cubicBezTo>
                <a:close/>
                <a:moveTo>
                  <a:pt x="1726273" y="0"/>
                </a:moveTo>
                <a:lnTo>
                  <a:pt x="1860290" y="0"/>
                </a:lnTo>
                <a:cubicBezTo>
                  <a:pt x="1938186" y="226291"/>
                  <a:pt x="2134775" y="399791"/>
                  <a:pt x="2378827" y="451830"/>
                </a:cubicBezTo>
                <a:cubicBezTo>
                  <a:pt x="2340976" y="260867"/>
                  <a:pt x="2221567" y="98005"/>
                  <a:pt x="2056098" y="0"/>
                </a:cubicBezTo>
                <a:lnTo>
                  <a:pt x="2264806" y="0"/>
                </a:lnTo>
                <a:cubicBezTo>
                  <a:pt x="2396551" y="121703"/>
                  <a:pt x="2486011" y="285283"/>
                  <a:pt x="2512313" y="468437"/>
                </a:cubicBezTo>
                <a:cubicBezTo>
                  <a:pt x="2512481" y="468490"/>
                  <a:pt x="2512650" y="468495"/>
                  <a:pt x="2512819" y="468499"/>
                </a:cubicBezTo>
                <a:lnTo>
                  <a:pt x="2513359" y="475137"/>
                </a:lnTo>
                <a:cubicBezTo>
                  <a:pt x="2518416" y="505143"/>
                  <a:pt x="2520865" y="535786"/>
                  <a:pt x="2520823" y="566868"/>
                </a:cubicBezTo>
                <a:cubicBezTo>
                  <a:pt x="2522135" y="572454"/>
                  <a:pt x="2522194" y="578078"/>
                  <a:pt x="2522194" y="583715"/>
                </a:cubicBezTo>
                <a:cubicBezTo>
                  <a:pt x="2522194" y="587508"/>
                  <a:pt x="2522167" y="591293"/>
                  <a:pt x="2521601" y="595066"/>
                </a:cubicBezTo>
                <a:lnTo>
                  <a:pt x="2521102" y="595033"/>
                </a:lnTo>
                <a:lnTo>
                  <a:pt x="2521076" y="595524"/>
                </a:lnTo>
                <a:lnTo>
                  <a:pt x="2503957" y="593911"/>
                </a:lnTo>
                <a:cubicBezTo>
                  <a:pt x="2471583" y="593388"/>
                  <a:pt x="2439703" y="590430"/>
                  <a:pt x="2408531" y="584920"/>
                </a:cubicBezTo>
                <a:cubicBezTo>
                  <a:pt x="2402954" y="585336"/>
                  <a:pt x="2397625" y="584395"/>
                  <a:pt x="2392314" y="583392"/>
                </a:cubicBezTo>
                <a:lnTo>
                  <a:pt x="2392198" y="582253"/>
                </a:lnTo>
                <a:cubicBezTo>
                  <a:pt x="2070324" y="529393"/>
                  <a:pt x="1811051" y="299826"/>
                  <a:pt x="1726273" y="0"/>
                </a:cubicBezTo>
                <a:close/>
                <a:moveTo>
                  <a:pt x="1107944" y="0"/>
                </a:moveTo>
                <a:lnTo>
                  <a:pt x="1316652" y="0"/>
                </a:lnTo>
                <a:cubicBezTo>
                  <a:pt x="1151183" y="98005"/>
                  <a:pt x="1031774" y="260867"/>
                  <a:pt x="993923" y="451830"/>
                </a:cubicBezTo>
                <a:cubicBezTo>
                  <a:pt x="1237975" y="399791"/>
                  <a:pt x="1434564" y="226291"/>
                  <a:pt x="1512461" y="0"/>
                </a:cubicBezTo>
                <a:lnTo>
                  <a:pt x="1646477" y="0"/>
                </a:lnTo>
                <a:cubicBezTo>
                  <a:pt x="1561699" y="299826"/>
                  <a:pt x="1302427" y="529393"/>
                  <a:pt x="980552" y="582253"/>
                </a:cubicBezTo>
                <a:lnTo>
                  <a:pt x="980435" y="583392"/>
                </a:lnTo>
                <a:cubicBezTo>
                  <a:pt x="975125" y="584395"/>
                  <a:pt x="969796" y="585336"/>
                  <a:pt x="964219" y="584920"/>
                </a:cubicBezTo>
                <a:cubicBezTo>
                  <a:pt x="933047" y="590430"/>
                  <a:pt x="901167" y="593388"/>
                  <a:pt x="868792" y="593911"/>
                </a:cubicBezTo>
                <a:lnTo>
                  <a:pt x="851674" y="595524"/>
                </a:lnTo>
                <a:lnTo>
                  <a:pt x="851648" y="595033"/>
                </a:lnTo>
                <a:lnTo>
                  <a:pt x="851149" y="595066"/>
                </a:lnTo>
                <a:cubicBezTo>
                  <a:pt x="850583" y="591293"/>
                  <a:pt x="850556" y="587507"/>
                  <a:pt x="850556" y="583715"/>
                </a:cubicBezTo>
                <a:cubicBezTo>
                  <a:pt x="850556" y="578078"/>
                  <a:pt x="850614" y="572454"/>
                  <a:pt x="851926" y="566868"/>
                </a:cubicBezTo>
                <a:cubicBezTo>
                  <a:pt x="851884" y="535786"/>
                  <a:pt x="854334" y="505143"/>
                  <a:pt x="859390" y="475137"/>
                </a:cubicBezTo>
                <a:lnTo>
                  <a:pt x="859931" y="468499"/>
                </a:lnTo>
                <a:cubicBezTo>
                  <a:pt x="860099" y="468495"/>
                  <a:pt x="860269" y="468490"/>
                  <a:pt x="860436" y="468437"/>
                </a:cubicBezTo>
                <a:cubicBezTo>
                  <a:pt x="886739" y="285283"/>
                  <a:pt x="976199" y="121704"/>
                  <a:pt x="1107944" y="0"/>
                </a:cubicBezTo>
                <a:close/>
                <a:moveTo>
                  <a:pt x="34122" y="0"/>
                </a:moveTo>
                <a:lnTo>
                  <a:pt x="168138" y="0"/>
                </a:lnTo>
                <a:cubicBezTo>
                  <a:pt x="246034" y="226290"/>
                  <a:pt x="442624" y="399791"/>
                  <a:pt x="686676" y="451830"/>
                </a:cubicBezTo>
                <a:cubicBezTo>
                  <a:pt x="648825" y="260867"/>
                  <a:pt x="529416" y="98005"/>
                  <a:pt x="363946" y="0"/>
                </a:cubicBezTo>
                <a:lnTo>
                  <a:pt x="572655" y="0"/>
                </a:lnTo>
                <a:cubicBezTo>
                  <a:pt x="704400" y="121703"/>
                  <a:pt x="793860" y="285283"/>
                  <a:pt x="820162" y="468437"/>
                </a:cubicBezTo>
                <a:cubicBezTo>
                  <a:pt x="820330" y="468490"/>
                  <a:pt x="820499" y="468495"/>
                  <a:pt x="820668" y="468500"/>
                </a:cubicBezTo>
                <a:lnTo>
                  <a:pt x="821208" y="475137"/>
                </a:lnTo>
                <a:cubicBezTo>
                  <a:pt x="826265" y="505143"/>
                  <a:pt x="828714" y="535786"/>
                  <a:pt x="828672" y="566868"/>
                </a:cubicBezTo>
                <a:cubicBezTo>
                  <a:pt x="829984" y="572454"/>
                  <a:pt x="830043" y="578078"/>
                  <a:pt x="830043" y="583715"/>
                </a:cubicBezTo>
                <a:cubicBezTo>
                  <a:pt x="830043" y="587508"/>
                  <a:pt x="830016" y="591293"/>
                  <a:pt x="829450" y="595066"/>
                </a:cubicBezTo>
                <a:lnTo>
                  <a:pt x="828951" y="595033"/>
                </a:lnTo>
                <a:lnTo>
                  <a:pt x="828925" y="595524"/>
                </a:lnTo>
                <a:lnTo>
                  <a:pt x="811806" y="593911"/>
                </a:lnTo>
                <a:cubicBezTo>
                  <a:pt x="779432" y="593388"/>
                  <a:pt x="747552" y="590430"/>
                  <a:pt x="716380" y="584920"/>
                </a:cubicBezTo>
                <a:cubicBezTo>
                  <a:pt x="710803" y="585336"/>
                  <a:pt x="705474" y="584395"/>
                  <a:pt x="700163" y="583392"/>
                </a:cubicBezTo>
                <a:lnTo>
                  <a:pt x="700047" y="582253"/>
                </a:lnTo>
                <a:cubicBezTo>
                  <a:pt x="378172" y="529393"/>
                  <a:pt x="118900" y="299826"/>
                  <a:pt x="34122"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342900" y="4960137"/>
            <a:ext cx="5829300" cy="1463040"/>
          </a:xfrm>
        </p:spPr>
        <p:txBody>
          <a:bodyPr anchor="ctr">
            <a:normAutofit/>
          </a:bodyPr>
          <a:lstStyle>
            <a:lvl1pPr algn="r">
              <a:defRPr sz="4400" b="0" spc="200" baseline="0"/>
            </a:lvl1pPr>
          </a:lstStyle>
          <a:p>
            <a:r>
              <a:rPr lang="en-US" smtClean="0"/>
              <a:t>Click to edit Master title style</a:t>
            </a:r>
            <a:endParaRPr lang="en-US" dirty="0"/>
          </a:p>
        </p:txBody>
      </p:sp>
      <p:sp>
        <p:nvSpPr>
          <p:cNvPr id="3" name="Text Placeholder 2"/>
          <p:cNvSpPr>
            <a:spLocks noGrp="1"/>
          </p:cNvSpPr>
          <p:nvPr>
            <p:ph type="body" idx="1"/>
          </p:nvPr>
        </p:nvSpPr>
        <p:spPr>
          <a:xfrm>
            <a:off x="6457950" y="4960137"/>
            <a:ext cx="2400300" cy="1463040"/>
          </a:xfrm>
        </p:spPr>
        <p:txBody>
          <a:bodyPr lIns="91440" rIns="91440" anchor="ctr">
            <a:normAutofit/>
          </a:bodyPr>
          <a:lstStyle>
            <a:lvl1pPr marL="0" indent="0">
              <a:lnSpc>
                <a:spcPct val="100000"/>
              </a:lnSpc>
              <a:spcBef>
                <a:spcPts val="0"/>
              </a:spcBef>
              <a:buNone/>
              <a:defRPr sz="1600">
                <a:solidFill>
                  <a:schemeClr val="tx1">
                    <a:lumMod val="95000"/>
                    <a:lumOff val="5000"/>
                  </a:schemeClr>
                </a:solidFill>
              </a:defRPr>
            </a:lvl1pPr>
            <a:lvl2pPr marL="457200" indent="0">
              <a:buNone/>
              <a:defRPr sz="16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682A5DCA-3C72-46A8-B0C1-6941CC398E8D}" type="datetimeFigureOut">
              <a:rPr lang="en-US" smtClean="0"/>
              <a:t>10/16/2022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pPr>
              <a:defRPr/>
            </a:pPr>
            <a:fld id="{3DAB5F7D-D5B1-4D98-B310-16D211F23652}" type="slidenum">
              <a:rPr lang="en-US" smtClean="0"/>
              <a:pPr>
                <a:defRPr/>
              </a:pPr>
              <a:t>‹#›</a:t>
            </a:fld>
            <a:endParaRPr lang="en-US"/>
          </a:p>
        </p:txBody>
      </p:sp>
      <p:cxnSp>
        <p:nvCxnSpPr>
          <p:cNvPr id="8" name="Straight Connector 7"/>
          <p:cNvCxnSpPr/>
          <p:nvPr/>
        </p:nvCxnSpPr>
        <p:spPr>
          <a:xfrm flipV="1">
            <a:off x="6290132" y="5264106"/>
            <a:ext cx="0" cy="914400"/>
          </a:xfrm>
          <a:prstGeom prst="line">
            <a:avLst/>
          </a:prstGeom>
          <a:ln w="190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94574817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768096" y="585216"/>
            <a:ext cx="7290054" cy="1499616"/>
          </a:xfrm>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768096" y="2286000"/>
            <a:ext cx="3566160" cy="4023360"/>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491990" y="2286000"/>
            <a:ext cx="3566160" cy="4023360"/>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682A5DCA-3C72-46A8-B0C1-6941CC398E8D}" type="datetimeFigureOut">
              <a:rPr lang="en-US" smtClean="0"/>
              <a:t>10/16/2022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pPr>
              <a:defRPr/>
            </a:pPr>
            <a:fld id="{21517826-A1A8-4B20-83BB-6B4226365DCE}" type="slidenum">
              <a:rPr lang="en-US" smtClean="0"/>
              <a:pPr>
                <a:defRPr/>
              </a:pPr>
              <a:t>‹#›</a:t>
            </a:fld>
            <a:endParaRPr lang="en-US"/>
          </a:p>
        </p:txBody>
      </p:sp>
    </p:spTree>
    <p:extLst>
      <p:ext uri="{BB962C8B-B14F-4D97-AF65-F5344CB8AC3E}">
        <p14:creationId xmlns:p14="http://schemas.microsoft.com/office/powerpoint/2010/main" val="302649142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768096" y="585216"/>
            <a:ext cx="7290054" cy="1499616"/>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768096" y="2179636"/>
            <a:ext cx="3566160" cy="822960"/>
          </a:xfrm>
        </p:spPr>
        <p:txBody>
          <a:bodyPr lIns="137160" rIns="137160" anchor="ctr">
            <a:normAutofit/>
          </a:bodyPr>
          <a:lstStyle>
            <a:lvl1pPr marL="0" indent="0">
              <a:spcBef>
                <a:spcPts val="0"/>
              </a:spcBef>
              <a:spcAft>
                <a:spcPts val="0"/>
              </a:spcAft>
              <a:buNone/>
              <a:defRPr sz="2200" b="0" cap="none" baseline="0">
                <a:solidFill>
                  <a:schemeClr val="accent1"/>
                </a:solidFill>
                <a:latin typeface="+mn-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768096" y="2967788"/>
            <a:ext cx="3566160" cy="3341572"/>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491990" y="2179636"/>
            <a:ext cx="3566160" cy="822960"/>
          </a:xfrm>
        </p:spPr>
        <p:txBody>
          <a:bodyPr lIns="137160" rIns="137160" anchor="ctr">
            <a:normAutofit/>
          </a:bodyPr>
          <a:lstStyle>
            <a:lvl1pPr marL="0" indent="0">
              <a:spcBef>
                <a:spcPts val="0"/>
              </a:spcBef>
              <a:spcAft>
                <a:spcPts val="0"/>
              </a:spcAft>
              <a:buNone/>
              <a:defRPr lang="en-US" sz="2200" b="0" kern="1200" cap="none" baseline="0" dirty="0">
                <a:solidFill>
                  <a:schemeClr val="accent1"/>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lnSpc>
                <a:spcPct val="90000"/>
              </a:lnSpc>
              <a:spcBef>
                <a:spcPts val="1800"/>
              </a:spcBef>
              <a:buNone/>
            </a:pPr>
            <a:r>
              <a:rPr lang="en-US" smtClean="0"/>
              <a:t>Edit Master text styles</a:t>
            </a:r>
          </a:p>
        </p:txBody>
      </p:sp>
      <p:sp>
        <p:nvSpPr>
          <p:cNvPr id="6" name="Content Placeholder 5"/>
          <p:cNvSpPr>
            <a:spLocks noGrp="1"/>
          </p:cNvSpPr>
          <p:nvPr>
            <p:ph sz="quarter" idx="4"/>
          </p:nvPr>
        </p:nvSpPr>
        <p:spPr>
          <a:xfrm>
            <a:off x="4491990" y="2967788"/>
            <a:ext cx="3566160" cy="3341572"/>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682A5DCA-3C72-46A8-B0C1-6941CC398E8D}" type="datetimeFigureOut">
              <a:rPr lang="en-US" smtClean="0"/>
              <a:t>10/16/2022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pPr>
              <a:defRPr/>
            </a:pPr>
            <a:fld id="{76546D48-0F63-43E9-B47C-935DCDFAA143}" type="slidenum">
              <a:rPr lang="en-US" smtClean="0"/>
              <a:pPr>
                <a:defRPr/>
              </a:pPr>
              <a:t>‹#›</a:t>
            </a:fld>
            <a:endParaRPr lang="en-US"/>
          </a:p>
        </p:txBody>
      </p:sp>
    </p:spTree>
    <p:extLst>
      <p:ext uri="{BB962C8B-B14F-4D97-AF65-F5344CB8AC3E}">
        <p14:creationId xmlns:p14="http://schemas.microsoft.com/office/powerpoint/2010/main" val="307996779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682A5DCA-3C72-46A8-B0C1-6941CC398E8D}" type="datetimeFigureOut">
              <a:rPr lang="en-US" smtClean="0"/>
              <a:t>10/16/2022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pPr>
              <a:defRPr/>
            </a:pPr>
            <a:fld id="{7DE760F4-0BB2-41F5-A823-5656424847FC}" type="slidenum">
              <a:rPr lang="en-US" smtClean="0"/>
              <a:pPr>
                <a:defRPr/>
              </a:pPr>
              <a:t>‹#›</a:t>
            </a:fld>
            <a:endParaRPr lang="en-US"/>
          </a:p>
        </p:txBody>
      </p:sp>
    </p:spTree>
    <p:extLst>
      <p:ext uri="{BB962C8B-B14F-4D97-AF65-F5344CB8AC3E}">
        <p14:creationId xmlns:p14="http://schemas.microsoft.com/office/powerpoint/2010/main" val="44104199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82A5DCA-3C72-46A8-B0C1-6941CC398E8D}" type="datetimeFigureOut">
              <a:rPr lang="en-US" smtClean="0"/>
              <a:t>10/16/2022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pPr>
              <a:defRPr/>
            </a:pPr>
            <a:fld id="{886D60C8-7BA5-467F-BCD3-E871B6D034EA}" type="slidenum">
              <a:rPr lang="en-US" smtClean="0"/>
              <a:pPr>
                <a:defRPr/>
              </a:pPr>
              <a:t>‹#›</a:t>
            </a:fld>
            <a:endParaRPr lang="en-US"/>
          </a:p>
        </p:txBody>
      </p:sp>
    </p:spTree>
    <p:extLst>
      <p:ext uri="{BB962C8B-B14F-4D97-AF65-F5344CB8AC3E}">
        <p14:creationId xmlns:p14="http://schemas.microsoft.com/office/powerpoint/2010/main" val="406186655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8" name="Title 7"/>
          <p:cNvSpPr>
            <a:spLocks noGrp="1"/>
          </p:cNvSpPr>
          <p:nvPr>
            <p:ph type="title"/>
          </p:nvPr>
        </p:nvSpPr>
        <p:spPr>
          <a:xfrm>
            <a:off x="768096" y="471509"/>
            <a:ext cx="3291840" cy="1737360"/>
          </a:xfrm>
        </p:spPr>
        <p:txBody>
          <a:bodyPr>
            <a:noAutofit/>
          </a:bodyPr>
          <a:lstStyle>
            <a:lvl1pPr>
              <a:lnSpc>
                <a:spcPct val="80000"/>
              </a:lnSpc>
              <a:defRPr sz="3600"/>
            </a:lvl1pPr>
          </a:lstStyle>
          <a:p>
            <a:r>
              <a:rPr lang="en-US" smtClean="0"/>
              <a:t>Click to edit Master title style</a:t>
            </a:r>
            <a:endParaRPr lang="en-US" dirty="0"/>
          </a:p>
        </p:txBody>
      </p:sp>
      <p:sp>
        <p:nvSpPr>
          <p:cNvPr id="3" name="Content Placeholder 2"/>
          <p:cNvSpPr>
            <a:spLocks noGrp="1"/>
          </p:cNvSpPr>
          <p:nvPr>
            <p:ph idx="1"/>
          </p:nvPr>
        </p:nvSpPr>
        <p:spPr>
          <a:xfrm>
            <a:off x="4286250" y="822960"/>
            <a:ext cx="4258818" cy="5184648"/>
          </a:xfrm>
        </p:spPr>
        <p:txBody>
          <a:bodyPr>
            <a:normAutofit/>
          </a:bodyPr>
          <a:lstStyle>
            <a:lvl1pPr>
              <a:defRPr sz="2000"/>
            </a:lvl1pPr>
            <a:lvl2pPr>
              <a:defRPr sz="1600"/>
            </a:lvl2pPr>
            <a:lvl3pPr>
              <a:defRPr sz="1200"/>
            </a:lvl3pPr>
            <a:lvl4pPr>
              <a:defRPr sz="1200"/>
            </a:lvl4pPr>
            <a:lvl5pPr>
              <a:defRPr sz="1200"/>
            </a:lvl5pPr>
            <a:lvl6pPr>
              <a:defRPr sz="1200"/>
            </a:lvl6pPr>
            <a:lvl7pPr>
              <a:defRPr sz="1200"/>
            </a:lvl7pPr>
            <a:lvl8pPr>
              <a:defRPr sz="1200"/>
            </a:lvl8pPr>
            <a:lvl9pPr>
              <a:defRPr sz="12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768096" y="2257506"/>
            <a:ext cx="3291840" cy="3762294"/>
          </a:xfrm>
        </p:spPr>
        <p:txBody>
          <a:bodyPr lIns="91440" rIns="91440">
            <a:normAutofit/>
          </a:bodyPr>
          <a:lstStyle>
            <a:lvl1pPr marL="0" indent="0">
              <a:lnSpc>
                <a:spcPct val="108000"/>
              </a:lnSpc>
              <a:spcBef>
                <a:spcPts val="600"/>
              </a:spcBef>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682A5DCA-3C72-46A8-B0C1-6941CC398E8D}" type="datetimeFigureOut">
              <a:rPr lang="en-US" smtClean="0"/>
              <a:t>10/16/2022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pPr>
              <a:defRPr/>
            </a:pPr>
            <a:fld id="{ADC813F8-B5E0-463F-B52D-A76CAE1804A7}" type="slidenum">
              <a:rPr lang="en-US" smtClean="0"/>
              <a:pPr>
                <a:defRPr/>
              </a:pPr>
              <a:t>‹#›</a:t>
            </a:fld>
            <a:endParaRPr lang="en-US"/>
          </a:p>
        </p:txBody>
      </p:sp>
    </p:spTree>
    <p:extLst>
      <p:ext uri="{BB962C8B-B14F-4D97-AF65-F5344CB8AC3E}">
        <p14:creationId xmlns:p14="http://schemas.microsoft.com/office/powerpoint/2010/main" val="220052596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42900" y="4960138"/>
            <a:ext cx="5829300" cy="1463040"/>
          </a:xfrm>
        </p:spPr>
        <p:txBody>
          <a:bodyPr anchor="ctr">
            <a:normAutofit/>
          </a:bodyPr>
          <a:lstStyle>
            <a:lvl1pPr algn="r">
              <a:defRPr sz="4400" spc="200" baseline="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0" y="-1"/>
            <a:ext cx="9141714" cy="4572000"/>
          </a:xfrm>
          <a:solidFill>
            <a:schemeClr val="accent1">
              <a:lumMod val="60000"/>
              <a:lumOff val="40000"/>
            </a:schemeClr>
          </a:solidFill>
        </p:spPr>
        <p:txBody>
          <a:bodyPr lIns="457200" tIns="365760"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smtClean="0"/>
              <a:t>Click icon to add picture</a:t>
            </a:r>
            <a:endParaRPr lang="en-US" dirty="0"/>
          </a:p>
        </p:txBody>
      </p:sp>
      <p:sp>
        <p:nvSpPr>
          <p:cNvPr id="4" name="Text Placeholder 3"/>
          <p:cNvSpPr>
            <a:spLocks noGrp="1"/>
          </p:cNvSpPr>
          <p:nvPr>
            <p:ph type="body" sz="half" idx="2"/>
          </p:nvPr>
        </p:nvSpPr>
        <p:spPr>
          <a:xfrm>
            <a:off x="6457950" y="4960138"/>
            <a:ext cx="2400300" cy="1463040"/>
          </a:xfrm>
        </p:spPr>
        <p:txBody>
          <a:bodyPr lIns="91440" rIns="91440" anchor="ctr">
            <a:normAutofit/>
          </a:bodyPr>
          <a:lstStyle>
            <a:lvl1pPr marL="0" indent="0">
              <a:lnSpc>
                <a:spcPct val="100000"/>
              </a:lnSpc>
              <a:spcBef>
                <a:spcPts val="0"/>
              </a:spcBef>
              <a:buNone/>
              <a:defRPr sz="1600">
                <a:solidFill>
                  <a:schemeClr val="tx1">
                    <a:lumMod val="95000"/>
                    <a:lumOff val="5000"/>
                  </a:schemeClr>
                </a:solidFill>
              </a:defRPr>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smtClean="0"/>
              <a:t>Edit Master text styles</a:t>
            </a:r>
          </a:p>
        </p:txBody>
      </p:sp>
      <p:sp>
        <p:nvSpPr>
          <p:cNvPr id="5" name="Date Placeholder 4"/>
          <p:cNvSpPr>
            <a:spLocks noGrp="1"/>
          </p:cNvSpPr>
          <p:nvPr>
            <p:ph type="dt" sz="half" idx="10"/>
          </p:nvPr>
        </p:nvSpPr>
        <p:spPr/>
        <p:txBody>
          <a:bodyPr/>
          <a:lstStyle/>
          <a:p>
            <a:fld id="{682A5DCA-3C72-46A8-B0C1-6941CC398E8D}" type="datetimeFigureOut">
              <a:rPr lang="en-US" smtClean="0"/>
              <a:t>10/16/2022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pPr>
              <a:defRPr/>
            </a:pPr>
            <a:fld id="{D177A5B0-4E40-4836-BF8A-4DD351994794}" type="slidenum">
              <a:rPr lang="en-US" smtClean="0"/>
              <a:pPr>
                <a:defRPr/>
              </a:pPr>
              <a:t>‹#›</a:t>
            </a:fld>
            <a:endParaRPr lang="en-US"/>
          </a:p>
        </p:txBody>
      </p:sp>
      <p:cxnSp>
        <p:nvCxnSpPr>
          <p:cNvPr id="8" name="Straight Connector 7"/>
          <p:cNvCxnSpPr/>
          <p:nvPr/>
        </p:nvCxnSpPr>
        <p:spPr>
          <a:xfrm flipV="1">
            <a:off x="6290132" y="5264106"/>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22578789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theme" Target="../theme/theme2.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768096" y="585216"/>
            <a:ext cx="7290054" cy="1499616"/>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768096" y="2286000"/>
            <a:ext cx="7290055" cy="4023360"/>
          </a:xfrm>
          <a:prstGeom prst="rect">
            <a:avLst/>
          </a:prstGeom>
        </p:spPr>
        <p:txBody>
          <a:bodyPr vert="horz" lIns="45720" tIns="45720" rIns="4572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768097" y="6470704"/>
            <a:ext cx="1615607" cy="274320"/>
          </a:xfrm>
          <a:prstGeom prst="rect">
            <a:avLst/>
          </a:prstGeom>
        </p:spPr>
        <p:txBody>
          <a:bodyPr vert="horz" lIns="91440" tIns="45720" rIns="91440" bIns="45720" rtlCol="0" anchor="ctr"/>
          <a:lstStyle>
            <a:lvl1pPr algn="l">
              <a:defRPr sz="1000">
                <a:solidFill>
                  <a:schemeClr val="tx1">
                    <a:lumMod val="95000"/>
                    <a:lumOff val="5000"/>
                  </a:schemeClr>
                </a:solidFill>
                <a:latin typeface="+mj-lt"/>
              </a:defRPr>
            </a:lvl1pPr>
          </a:lstStyle>
          <a:p>
            <a:fld id="{682A5DCA-3C72-46A8-B0C1-6941CC398E8D}" type="datetimeFigureOut">
              <a:rPr lang="en-US" smtClean="0"/>
              <a:t>10/16/2022</a:t>
            </a:fld>
            <a:endParaRPr lang="en-US"/>
          </a:p>
        </p:txBody>
      </p:sp>
      <p:sp>
        <p:nvSpPr>
          <p:cNvPr id="5" name="Footer Placeholder 4"/>
          <p:cNvSpPr>
            <a:spLocks noGrp="1"/>
          </p:cNvSpPr>
          <p:nvPr>
            <p:ph type="ftr" sz="quarter" idx="3"/>
          </p:nvPr>
        </p:nvSpPr>
        <p:spPr>
          <a:xfrm>
            <a:off x="3632200" y="6470704"/>
            <a:ext cx="4426094" cy="274320"/>
          </a:xfrm>
          <a:prstGeom prst="rect">
            <a:avLst/>
          </a:prstGeom>
        </p:spPr>
        <p:txBody>
          <a:bodyPr vert="horz" lIns="91440" tIns="45720" rIns="91440" bIns="45720" rtlCol="0" anchor="ctr"/>
          <a:lstStyle>
            <a:lvl1pPr algn="r">
              <a:defRPr sz="1000" cap="all" baseline="0">
                <a:solidFill>
                  <a:schemeClr val="tx1">
                    <a:lumMod val="95000"/>
                    <a:lumOff val="5000"/>
                  </a:schemeClr>
                </a:solidFill>
                <a:latin typeface="+mj-lt"/>
              </a:defRPr>
            </a:lvl1pPr>
          </a:lstStyle>
          <a:p>
            <a:endParaRPr lang="en-US"/>
          </a:p>
        </p:txBody>
      </p:sp>
      <p:sp>
        <p:nvSpPr>
          <p:cNvPr id="6" name="Slide Number Placeholder 5"/>
          <p:cNvSpPr>
            <a:spLocks noGrp="1"/>
          </p:cNvSpPr>
          <p:nvPr>
            <p:ph type="sldNum" sz="quarter" idx="4"/>
          </p:nvPr>
        </p:nvSpPr>
        <p:spPr>
          <a:xfrm>
            <a:off x="8128000" y="6470704"/>
            <a:ext cx="730250" cy="274320"/>
          </a:xfrm>
          <a:prstGeom prst="rect">
            <a:avLst/>
          </a:prstGeom>
        </p:spPr>
        <p:txBody>
          <a:bodyPr vert="horz" lIns="91440" tIns="45720" rIns="91440" bIns="45720" rtlCol="0" anchor="ctr"/>
          <a:lstStyle>
            <a:lvl1pPr algn="l">
              <a:defRPr sz="1000">
                <a:solidFill>
                  <a:schemeClr val="tx1">
                    <a:lumMod val="95000"/>
                    <a:lumOff val="5000"/>
                  </a:schemeClr>
                </a:solidFill>
                <a:latin typeface="+mj-lt"/>
              </a:defRPr>
            </a:lvl1pPr>
          </a:lstStyle>
          <a:p>
            <a:pPr>
              <a:defRPr/>
            </a:pPr>
            <a:fld id="{7F3150A8-B334-48D8-BDDC-A2E01CBB87C9}" type="slidenum">
              <a:rPr lang="en-US" smtClean="0"/>
              <a:pPr>
                <a:defRPr/>
              </a:pPr>
              <a:t>‹#›</a:t>
            </a:fld>
            <a:endParaRPr lang="en-US"/>
          </a:p>
        </p:txBody>
      </p:sp>
      <p:cxnSp>
        <p:nvCxnSpPr>
          <p:cNvPr id="7" name="Straight Connector 6"/>
          <p:cNvCxnSpPr/>
          <p:nvPr/>
        </p:nvCxnSpPr>
        <p:spPr>
          <a:xfrm flipV="1">
            <a:off x="571500" y="826324"/>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
        <p:nvSpPr>
          <p:cNvPr id="15" name="fc" descr="WIPO PUBLIC"/>
          <p:cNvSpPr txBox="1"/>
          <p:nvPr userDrawn="1"/>
        </p:nvSpPr>
        <p:spPr>
          <a:xfrm>
            <a:off x="0" y="6537960"/>
            <a:ext cx="9144000" cy="223138"/>
          </a:xfrm>
          <a:prstGeom prst="rect">
            <a:avLst/>
          </a:prstGeom>
          <a:noFill/>
        </p:spPr>
        <p:txBody>
          <a:bodyPr vert="horz" rtlCol="0">
            <a:spAutoFit/>
          </a:bodyPr>
          <a:lstStyle/>
          <a:p>
            <a:pPr algn="ctr"/>
            <a:r>
              <a:rPr lang="en-US" sz="850" b="0" i="0" u="none" baseline="0" smtClean="0">
                <a:solidFill>
                  <a:srgbClr val="000000"/>
                </a:solidFill>
                <a:latin typeface="Microsoft Sans Serif" panose="020B0604020202020204" pitchFamily="34" charset="0"/>
              </a:rPr>
              <a:t>WIPO PUBLIC</a:t>
            </a:r>
            <a:endParaRPr lang="en-US" sz="850" b="0" i="0" u="none" baseline="0">
              <a:solidFill>
                <a:srgbClr val="000000"/>
              </a:solidFill>
              <a:latin typeface="Microsoft Sans Serif" panose="020B0604020202020204" pitchFamily="34" charset="0"/>
            </a:endParaRPr>
          </a:p>
        </p:txBody>
      </p:sp>
    </p:spTree>
    <p:extLst>
      <p:ext uri="{BB962C8B-B14F-4D97-AF65-F5344CB8AC3E}">
        <p14:creationId xmlns:p14="http://schemas.microsoft.com/office/powerpoint/2010/main" val="953284428"/>
      </p:ext>
    </p:extLst>
  </p:cSld>
  <p:clrMap bg1="lt1" tx1="dk1" bg2="lt2" tx2="dk2" accent1="accent1" accent2="accent2" accent3="accent3" accent4="accent4" accent5="accent5" accent6="accent6" hlink="hlink" folHlink="folHlink"/>
  <p:sldLayoutIdLst>
    <p:sldLayoutId id="2147483688" r:id="rId1"/>
    <p:sldLayoutId id="2147483689" r:id="rId2"/>
    <p:sldLayoutId id="2147483690" r:id="rId3"/>
    <p:sldLayoutId id="2147483691" r:id="rId4"/>
    <p:sldLayoutId id="2147483692" r:id="rId5"/>
    <p:sldLayoutId id="2147483693" r:id="rId6"/>
    <p:sldLayoutId id="2147483694" r:id="rId7"/>
    <p:sldLayoutId id="2147483695" r:id="rId8"/>
    <p:sldLayoutId id="2147483696" r:id="rId9"/>
    <p:sldLayoutId id="2147483697" r:id="rId10"/>
    <p:sldLayoutId id="2147483698" r:id="rId11"/>
  </p:sldLayoutIdLst>
  <p:txStyles>
    <p:titleStyle>
      <a:lvl1pPr algn="l" defTabSz="914400" rtl="0" eaLnBrk="1" latinLnBrk="0" hangingPunct="1">
        <a:lnSpc>
          <a:spcPct val="80000"/>
        </a:lnSpc>
        <a:spcBef>
          <a:spcPct val="0"/>
        </a:spcBef>
        <a:buNone/>
        <a:defRPr sz="4400" kern="1200" cap="all" spc="100" baseline="0">
          <a:solidFill>
            <a:schemeClr val="tx1">
              <a:lumMod val="95000"/>
              <a:lumOff val="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Tw Cen MT" panose="020B0602020104020603" pitchFamily="34" charset="0"/>
        <a:buChar char=" "/>
        <a:defRPr sz="2000" kern="1200">
          <a:solidFill>
            <a:schemeClr val="tx1"/>
          </a:solidFill>
          <a:latin typeface="+mn-lt"/>
          <a:ea typeface="+mn-ea"/>
          <a:cs typeface="+mn-cs"/>
        </a:defRPr>
      </a:lvl1pPr>
      <a:lvl2pPr marL="26517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600" kern="1200">
          <a:solidFill>
            <a:schemeClr val="tx1"/>
          </a:solidFill>
          <a:latin typeface="+mn-lt"/>
          <a:ea typeface="+mn-ea"/>
          <a:cs typeface="+mn-cs"/>
        </a:defRPr>
      </a:lvl2pPr>
      <a:lvl3pPr marL="4480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3pPr>
      <a:lvl4pPr marL="59436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4pPr>
      <a:lvl5pPr marL="77724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5pPr>
      <a:lvl6pPr marL="91440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6pPr>
      <a:lvl7pPr marL="1060704"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7pPr>
      <a:lvl8pPr marL="1216152"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8pPr>
      <a:lvl9pPr marL="13624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768096" y="585216"/>
            <a:ext cx="7290054" cy="1499616"/>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768096" y="2286000"/>
            <a:ext cx="7290055" cy="4023360"/>
          </a:xfrm>
          <a:prstGeom prst="rect">
            <a:avLst/>
          </a:prstGeom>
        </p:spPr>
        <p:txBody>
          <a:bodyPr vert="horz" lIns="45720" tIns="45720" rIns="4572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768097" y="6470704"/>
            <a:ext cx="1615607" cy="274320"/>
          </a:xfrm>
          <a:prstGeom prst="rect">
            <a:avLst/>
          </a:prstGeom>
        </p:spPr>
        <p:txBody>
          <a:bodyPr vert="horz" lIns="91440" tIns="45720" rIns="91440" bIns="45720" rtlCol="0" anchor="ctr"/>
          <a:lstStyle>
            <a:lvl1pPr algn="l">
              <a:defRPr sz="1000">
                <a:solidFill>
                  <a:schemeClr val="tx1">
                    <a:lumMod val="95000"/>
                    <a:lumOff val="5000"/>
                  </a:schemeClr>
                </a:solidFill>
                <a:latin typeface="+mj-lt"/>
              </a:defRPr>
            </a:lvl1pPr>
          </a:lstStyle>
          <a:p>
            <a:fld id="{2CDA81C8-6046-4439-9AB3-34B67696E101}" type="datetimeFigureOut">
              <a:rPr lang="en-US" smtClean="0"/>
              <a:t>10/16/2022</a:t>
            </a:fld>
            <a:endParaRPr lang="en-US"/>
          </a:p>
        </p:txBody>
      </p:sp>
      <p:sp>
        <p:nvSpPr>
          <p:cNvPr id="5" name="Footer Placeholder 4"/>
          <p:cNvSpPr>
            <a:spLocks noGrp="1"/>
          </p:cNvSpPr>
          <p:nvPr>
            <p:ph type="ftr" sz="quarter" idx="3"/>
          </p:nvPr>
        </p:nvSpPr>
        <p:spPr>
          <a:xfrm>
            <a:off x="3632200" y="6470704"/>
            <a:ext cx="4426094" cy="274320"/>
          </a:xfrm>
          <a:prstGeom prst="rect">
            <a:avLst/>
          </a:prstGeom>
        </p:spPr>
        <p:txBody>
          <a:bodyPr vert="horz" lIns="91440" tIns="45720" rIns="91440" bIns="45720" rtlCol="0" anchor="ctr"/>
          <a:lstStyle>
            <a:lvl1pPr algn="r">
              <a:defRPr sz="1000" cap="all" baseline="0">
                <a:solidFill>
                  <a:schemeClr val="tx1">
                    <a:lumMod val="95000"/>
                    <a:lumOff val="5000"/>
                  </a:schemeClr>
                </a:solidFill>
                <a:latin typeface="+mj-lt"/>
              </a:defRPr>
            </a:lvl1pPr>
          </a:lstStyle>
          <a:p>
            <a:endParaRPr lang="en-US"/>
          </a:p>
        </p:txBody>
      </p:sp>
      <p:sp>
        <p:nvSpPr>
          <p:cNvPr id="6" name="Slide Number Placeholder 5"/>
          <p:cNvSpPr>
            <a:spLocks noGrp="1"/>
          </p:cNvSpPr>
          <p:nvPr>
            <p:ph type="sldNum" sz="quarter" idx="4"/>
          </p:nvPr>
        </p:nvSpPr>
        <p:spPr>
          <a:xfrm>
            <a:off x="8128000" y="6470704"/>
            <a:ext cx="730250" cy="274320"/>
          </a:xfrm>
          <a:prstGeom prst="rect">
            <a:avLst/>
          </a:prstGeom>
        </p:spPr>
        <p:txBody>
          <a:bodyPr vert="horz" lIns="91440" tIns="45720" rIns="91440" bIns="45720" rtlCol="0" anchor="ctr"/>
          <a:lstStyle>
            <a:lvl1pPr algn="l">
              <a:defRPr sz="1000">
                <a:solidFill>
                  <a:schemeClr val="tx1">
                    <a:lumMod val="95000"/>
                    <a:lumOff val="5000"/>
                  </a:schemeClr>
                </a:solidFill>
                <a:latin typeface="+mj-lt"/>
              </a:defRPr>
            </a:lvl1pPr>
          </a:lstStyle>
          <a:p>
            <a:fld id="{7679FB8A-4DAF-488E-81C4-CA2F987BB64C}" type="slidenum">
              <a:rPr lang="en-US" smtClean="0"/>
              <a:t>‹#›</a:t>
            </a:fld>
            <a:endParaRPr lang="en-US"/>
          </a:p>
        </p:txBody>
      </p:sp>
      <p:cxnSp>
        <p:nvCxnSpPr>
          <p:cNvPr id="7" name="Straight Connector 6"/>
          <p:cNvCxnSpPr/>
          <p:nvPr/>
        </p:nvCxnSpPr>
        <p:spPr>
          <a:xfrm flipV="1">
            <a:off x="571500" y="826324"/>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
        <p:nvSpPr>
          <p:cNvPr id="15" name="fc" descr="WIPO PUBLIC"/>
          <p:cNvSpPr txBox="1"/>
          <p:nvPr userDrawn="1"/>
        </p:nvSpPr>
        <p:spPr>
          <a:xfrm>
            <a:off x="0" y="6537960"/>
            <a:ext cx="9144000" cy="223138"/>
          </a:xfrm>
          <a:prstGeom prst="rect">
            <a:avLst/>
          </a:prstGeom>
          <a:noFill/>
        </p:spPr>
        <p:txBody>
          <a:bodyPr vert="horz" rtlCol="0">
            <a:spAutoFit/>
          </a:bodyPr>
          <a:lstStyle/>
          <a:p>
            <a:pPr algn="ctr"/>
            <a:r>
              <a:rPr lang="en-US" sz="850" b="0" i="0" u="none" baseline="0" smtClean="0">
                <a:solidFill>
                  <a:srgbClr val="000000"/>
                </a:solidFill>
                <a:latin typeface="Microsoft Sans Serif" panose="020B0604020202020204" pitchFamily="34" charset="0"/>
              </a:rPr>
              <a:t>WIPO PUBLIC</a:t>
            </a:r>
            <a:endParaRPr lang="en-US" sz="850" b="0" i="0" u="none" baseline="0">
              <a:solidFill>
                <a:srgbClr val="000000"/>
              </a:solidFill>
              <a:latin typeface="Microsoft Sans Serif" panose="020B0604020202020204" pitchFamily="34" charset="0"/>
            </a:endParaRPr>
          </a:p>
        </p:txBody>
      </p:sp>
    </p:spTree>
    <p:extLst>
      <p:ext uri="{BB962C8B-B14F-4D97-AF65-F5344CB8AC3E}">
        <p14:creationId xmlns:p14="http://schemas.microsoft.com/office/powerpoint/2010/main" val="3287213033"/>
      </p:ext>
    </p:extLst>
  </p:cSld>
  <p:clrMap bg1="lt1" tx1="dk1" bg2="lt2" tx2="dk2" accent1="accent1" accent2="accent2" accent3="accent3" accent4="accent4" accent5="accent5" accent6="accent6" hlink="hlink" folHlink="folHlink"/>
  <p:sldLayoutIdLst>
    <p:sldLayoutId id="2147483700" r:id="rId1"/>
    <p:sldLayoutId id="2147483701" r:id="rId2"/>
    <p:sldLayoutId id="2147483702" r:id="rId3"/>
    <p:sldLayoutId id="2147483703" r:id="rId4"/>
    <p:sldLayoutId id="2147483704" r:id="rId5"/>
    <p:sldLayoutId id="2147483705" r:id="rId6"/>
    <p:sldLayoutId id="2147483706" r:id="rId7"/>
    <p:sldLayoutId id="2147483707" r:id="rId8"/>
    <p:sldLayoutId id="2147483708" r:id="rId9"/>
    <p:sldLayoutId id="2147483709" r:id="rId10"/>
    <p:sldLayoutId id="2147483710" r:id="rId11"/>
    <p:sldLayoutId id="2147483711" r:id="rId12"/>
  </p:sldLayoutIdLst>
  <p:txStyles>
    <p:titleStyle>
      <a:lvl1pPr algn="l" defTabSz="914400" rtl="0" eaLnBrk="1" latinLnBrk="0" hangingPunct="1">
        <a:lnSpc>
          <a:spcPct val="80000"/>
        </a:lnSpc>
        <a:spcBef>
          <a:spcPct val="0"/>
        </a:spcBef>
        <a:buNone/>
        <a:defRPr sz="4400" kern="1200" cap="all" spc="100" baseline="0">
          <a:solidFill>
            <a:schemeClr val="tx1">
              <a:lumMod val="95000"/>
              <a:lumOff val="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Tw Cen MT" panose="020B0602020104020603" pitchFamily="34" charset="0"/>
        <a:buChar char=" "/>
        <a:defRPr sz="2000" kern="1200">
          <a:solidFill>
            <a:schemeClr val="tx1"/>
          </a:solidFill>
          <a:latin typeface="+mn-lt"/>
          <a:ea typeface="+mn-ea"/>
          <a:cs typeface="+mn-cs"/>
        </a:defRPr>
      </a:lvl1pPr>
      <a:lvl2pPr marL="26517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600" kern="1200">
          <a:solidFill>
            <a:schemeClr val="tx1"/>
          </a:solidFill>
          <a:latin typeface="+mn-lt"/>
          <a:ea typeface="+mn-ea"/>
          <a:cs typeface="+mn-cs"/>
        </a:defRPr>
      </a:lvl2pPr>
      <a:lvl3pPr marL="4480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3pPr>
      <a:lvl4pPr marL="59436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4pPr>
      <a:lvl5pPr marL="77724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5pPr>
      <a:lvl6pPr marL="91440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6pPr>
      <a:lvl7pPr marL="1060704"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7pPr>
      <a:lvl8pPr marL="1216152"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8pPr>
      <a:lvl9pPr marL="13624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0.xml"/><Relationship Id="rId1" Type="http://schemas.openxmlformats.org/officeDocument/2006/relationships/slideLayout" Target="../slideLayouts/slideLayout19.xml"/></Relationships>
</file>

<file path=ppt/slides/_rels/slide11.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1.xml"/><Relationship Id="rId1" Type="http://schemas.openxmlformats.org/officeDocument/2006/relationships/slideLayout" Target="../slideLayouts/slideLayout23.xml"/></Relationships>
</file>

<file path=ppt/slides/_rels/slide12.xml.rels><?xml version="1.0" encoding="UTF-8" standalone="yes"?>
<Relationships xmlns="http://schemas.openxmlformats.org/package/2006/relationships"><Relationship Id="rId3" Type="http://schemas.openxmlformats.org/officeDocument/2006/relationships/image" Target="../media/image12.emf"/><Relationship Id="rId2" Type="http://schemas.openxmlformats.org/officeDocument/2006/relationships/notesSlide" Target="../notesSlides/notesSlide12.xml"/><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8.xml"/></Relationships>
</file>

<file path=ppt/slides/_rels/slide1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4.xml"/><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6.xml"/><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3" Type="http://schemas.openxmlformats.org/officeDocument/2006/relationships/image" Target="../media/image14.emf"/><Relationship Id="rId2" Type="http://schemas.openxmlformats.org/officeDocument/2006/relationships/notesSlide" Target="../notesSlides/notesSlide17.xml"/><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3" Type="http://schemas.openxmlformats.org/officeDocument/2006/relationships/image" Target="../media/image15.emf"/><Relationship Id="rId2" Type="http://schemas.openxmlformats.org/officeDocument/2006/relationships/notesSlide" Target="../notesSlides/notesSlide18.xml"/><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3" Type="http://schemas.openxmlformats.org/officeDocument/2006/relationships/image" Target="../media/image16.emf"/><Relationship Id="rId2" Type="http://schemas.openxmlformats.org/officeDocument/2006/relationships/notesSlide" Target="../notesSlides/notesSlide19.xml"/><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3" Type="http://schemas.openxmlformats.org/officeDocument/2006/relationships/image" Target="../media/image17.emf"/><Relationship Id="rId2" Type="http://schemas.openxmlformats.org/officeDocument/2006/relationships/notesSlide" Target="../notesSlides/notesSlide20.xml"/><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3.xml"/></Relationships>
</file>

<file path=ppt/slides/_rels/slide2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3.xml"/><Relationship Id="rId1" Type="http://schemas.openxmlformats.org/officeDocument/2006/relationships/slideLayout" Target="../slideLayouts/slideLayout13.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3.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3.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3.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13.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3.xml"/></Relationships>
</file>

<file path=ppt/slides/_rels/slide30.xml.rels><?xml version="1.0" encoding="UTF-8" standalone="yes"?>
<Relationships xmlns="http://schemas.openxmlformats.org/package/2006/relationships"><Relationship Id="rId3" Type="http://schemas.openxmlformats.org/officeDocument/2006/relationships/image" Target="../media/image18.emf"/><Relationship Id="rId2" Type="http://schemas.openxmlformats.org/officeDocument/2006/relationships/notesSlide" Target="../notesSlides/notesSlide29.xml"/><Relationship Id="rId1" Type="http://schemas.openxmlformats.org/officeDocument/2006/relationships/slideLayout" Target="../slideLayouts/slideLayout23.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13.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13.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13.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13.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13.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13.xml"/></Relationships>
</file>

<file path=ppt/slides/_rels/slide38.xml.rels><?xml version="1.0" encoding="UTF-8" standalone="yes"?>
<Relationships xmlns="http://schemas.openxmlformats.org/package/2006/relationships"><Relationship Id="rId3" Type="http://schemas.openxmlformats.org/officeDocument/2006/relationships/image" Target="../media/image19.emf"/><Relationship Id="rId2" Type="http://schemas.openxmlformats.org/officeDocument/2006/relationships/notesSlide" Target="../notesSlides/notesSlide36.xml"/><Relationship Id="rId1" Type="http://schemas.openxmlformats.org/officeDocument/2006/relationships/slideLayout" Target="../slideLayouts/slideLayout13.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3" Type="http://schemas.openxmlformats.org/officeDocument/2006/relationships/image" Target="../media/image3.emf"/><Relationship Id="rId7" Type="http://schemas.openxmlformats.org/officeDocument/2006/relationships/image" Target="../media/image7.emf"/><Relationship Id="rId2" Type="http://schemas.openxmlformats.org/officeDocument/2006/relationships/notesSlide" Target="../notesSlides/notesSlide4.xml"/><Relationship Id="rId1" Type="http://schemas.openxmlformats.org/officeDocument/2006/relationships/slideLayout" Target="../slideLayouts/slideLayout18.xml"/><Relationship Id="rId6" Type="http://schemas.openxmlformats.org/officeDocument/2006/relationships/image" Target="../media/image6.emf"/><Relationship Id="rId5" Type="http://schemas.openxmlformats.org/officeDocument/2006/relationships/image" Target="../media/image5.png"/><Relationship Id="rId4" Type="http://schemas.openxmlformats.org/officeDocument/2006/relationships/image" Target="../media/image4.emf"/></Relationships>
</file>

<file path=ppt/slides/_rels/slide40.xml.rels><?xml version="1.0" encoding="UTF-8" standalone="yes"?>
<Relationships xmlns="http://schemas.openxmlformats.org/package/2006/relationships"><Relationship Id="rId3" Type="http://schemas.openxmlformats.org/officeDocument/2006/relationships/image" Target="../media/image20.emf"/><Relationship Id="rId2" Type="http://schemas.openxmlformats.org/officeDocument/2006/relationships/notesSlide" Target="../notesSlides/notesSlide38.xml"/><Relationship Id="rId1" Type="http://schemas.openxmlformats.org/officeDocument/2006/relationships/slideLayout" Target="../slideLayouts/slideLayout13.xml"/></Relationships>
</file>

<file path=ppt/slides/_rels/slide4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39.xml"/><Relationship Id="rId1" Type="http://schemas.openxmlformats.org/officeDocument/2006/relationships/slideLayout" Target="../slideLayouts/slideLayout13.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13.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13.xml"/></Relationships>
</file>

<file path=ppt/slides/_rels/slide44.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42.xml"/><Relationship Id="rId1" Type="http://schemas.openxmlformats.org/officeDocument/2006/relationships/slideLayout" Target="../slideLayouts/slideLayout13.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13.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13.xml"/></Relationships>
</file>

<file path=ppt/slides/_rels/slide4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45.xml"/><Relationship Id="rId1" Type="http://schemas.openxmlformats.org/officeDocument/2006/relationships/slideLayout" Target="../slideLayouts/slideLayout13.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13.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3.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13.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13.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13.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13.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13.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13.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13.xml"/></Relationships>
</file>

<file path=ppt/slides/_rels/slide5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55.xml"/><Relationship Id="rId1" Type="http://schemas.openxmlformats.org/officeDocument/2006/relationships/slideLayout" Target="../slideLayouts/slideLayout13.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13.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6.xml"/><Relationship Id="rId1" Type="http://schemas.openxmlformats.org/officeDocument/2006/relationships/slideLayout" Target="../slideLayouts/slideLayout13.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13.xml"/></Relationships>
</file>

<file path=ppt/slides/_rels/slide6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59.xml"/><Relationship Id="rId1" Type="http://schemas.openxmlformats.org/officeDocument/2006/relationships/slideLayout" Target="../slideLayouts/slideLayout13.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60.xml"/><Relationship Id="rId1" Type="http://schemas.openxmlformats.org/officeDocument/2006/relationships/slideLayout" Target="../slideLayouts/slideLayout13.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61.xml"/><Relationship Id="rId1" Type="http://schemas.openxmlformats.org/officeDocument/2006/relationships/slideLayout" Target="../slideLayouts/slideLayout18.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62.xml"/><Relationship Id="rId1" Type="http://schemas.openxmlformats.org/officeDocument/2006/relationships/slideLayout" Target="../slideLayouts/slideLayout13.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63.xml"/><Relationship Id="rId1" Type="http://schemas.openxmlformats.org/officeDocument/2006/relationships/slideLayout" Target="../slideLayouts/slideLayout13.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64.xml"/><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7.xml"/><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notesSlide" Target="../notesSlides/notesSlide8.xml"/><Relationship Id="rId1" Type="http://schemas.openxmlformats.org/officeDocument/2006/relationships/slideLayout" Target="../slideLayouts/slideLayout2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r>
              <a:rPr lang="en-US" dirty="0" smtClean="0">
                <a:ea typeface="ヒラギノ角ゴ Pro W3" pitchFamily="1" charset="-128"/>
              </a:rPr>
              <a:t/>
            </a:r>
            <a:br>
              <a:rPr lang="en-US" dirty="0" smtClean="0">
                <a:ea typeface="ヒラギノ角ゴ Pro W3" pitchFamily="1" charset="-128"/>
              </a:rPr>
            </a:br>
            <a:r>
              <a:rPr lang="en-US" dirty="0" smtClean="0">
                <a:ea typeface="ヒラギノ角ゴ Pro W3" pitchFamily="1" charset="-128"/>
              </a:rPr>
              <a:t>USING </a:t>
            </a:r>
            <a:r>
              <a:rPr lang="en-US" dirty="0">
                <a:ea typeface="ヒラギノ角ゴ Pro W3" pitchFamily="1" charset="-128"/>
              </a:rPr>
              <a:t>THE INTELLECTUAL PROPERTY SYSTEM FOR BUSINESS COMPETITIVENESS </a:t>
            </a:r>
            <a:r>
              <a:rPr lang="en-US" dirty="0" smtClean="0">
                <a:ea typeface="ヒラギノ角ゴ Pro W3" pitchFamily="1" charset="-128"/>
              </a:rPr>
              <a:t> </a:t>
            </a:r>
            <a:r>
              <a:rPr lang="en-US" dirty="0">
                <a:ea typeface="ヒラギノ角ゴ Pro W3" pitchFamily="1" charset="-128"/>
              </a:rPr>
              <a:t/>
            </a:r>
            <a:br>
              <a:rPr lang="en-US" dirty="0">
                <a:ea typeface="ヒラギノ角ゴ Pro W3" pitchFamily="1" charset="-128"/>
              </a:rPr>
            </a:br>
            <a:endParaRPr lang="en-US" dirty="0"/>
          </a:p>
        </p:txBody>
      </p:sp>
      <p:sp>
        <p:nvSpPr>
          <p:cNvPr id="3074" name="Rectangle 4"/>
          <p:cNvSpPr>
            <a:spLocks noGrp="1" noChangeArrowheads="1"/>
          </p:cNvSpPr>
          <p:nvPr>
            <p:ph type="subTitle" idx="1"/>
          </p:nvPr>
        </p:nvSpPr>
        <p:spPr>
          <a:noFill/>
        </p:spPr>
        <p:txBody>
          <a:bodyPr/>
          <a:lstStyle/>
          <a:p>
            <a:r>
              <a:rPr lang="en-US" sz="2100" dirty="0">
                <a:ea typeface="ヒラギノ角ゴ Pro W3" pitchFamily="1" charset="-128"/>
              </a:rPr>
              <a:t>THE TRADEMARK SYSTEM</a:t>
            </a:r>
            <a:endParaRPr lang="en-US" sz="1950" dirty="0">
              <a:solidFill>
                <a:srgbClr val="00408C"/>
              </a:solidFill>
              <a:ea typeface="ヒラギノ角ゴ Pro W3" pitchFamily="1" charset="-128"/>
            </a:endParaRPr>
          </a:p>
        </p:txBody>
      </p:sp>
      <p:sp>
        <p:nvSpPr>
          <p:cNvPr id="3077" name="Rectangle 7"/>
          <p:cNvSpPr>
            <a:spLocks noChangeArrowheads="1"/>
          </p:cNvSpPr>
          <p:nvPr/>
        </p:nvSpPr>
        <p:spPr bwMode="auto">
          <a:xfrm>
            <a:off x="2065735" y="5008963"/>
            <a:ext cx="5200650" cy="53459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lstStyle/>
          <a:p>
            <a:pPr defTabSz="342892">
              <a:spcBef>
                <a:spcPct val="20000"/>
              </a:spcBef>
            </a:pPr>
            <a:endParaRPr lang="en-US" sz="1350" dirty="0">
              <a:solidFill>
                <a:srgbClr val="00408C"/>
              </a:solidFill>
              <a:latin typeface="Tw Cen MT" panose="020B0602020104020603"/>
              <a:ea typeface="ヒラギノ角ゴ Pro W3" pitchFamily="1" charset="-128"/>
            </a:endParaRPr>
          </a:p>
        </p:txBody>
      </p:sp>
    </p:spTree>
    <p:extLst>
      <p:ext uri="{BB962C8B-B14F-4D97-AF65-F5344CB8AC3E}">
        <p14:creationId xmlns:p14="http://schemas.microsoft.com/office/powerpoint/2010/main" val="162359627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8102" y="1210883"/>
            <a:ext cx="2395433" cy="1062214"/>
          </a:xfrm>
        </p:spPr>
        <p:txBody>
          <a:bodyPr/>
          <a:lstStyle/>
          <a:p>
            <a:pPr algn="ctr"/>
            <a:r>
              <a:rPr lang="en-US" sz="2700" dirty="0">
                <a:solidFill>
                  <a:schemeClr val="tx1"/>
                </a:solidFill>
              </a:rPr>
              <a:t>Collective marks</a:t>
            </a:r>
          </a:p>
        </p:txBody>
      </p:sp>
      <p:sp>
        <p:nvSpPr>
          <p:cNvPr id="3" name="Content Placeholder 2"/>
          <p:cNvSpPr>
            <a:spLocks noGrp="1"/>
          </p:cNvSpPr>
          <p:nvPr>
            <p:ph idx="1"/>
          </p:nvPr>
        </p:nvSpPr>
        <p:spPr>
          <a:xfrm>
            <a:off x="4286250" y="2273101"/>
            <a:ext cx="4258818" cy="3089861"/>
          </a:xfrm>
        </p:spPr>
        <p:txBody>
          <a:bodyPr/>
          <a:lstStyle/>
          <a:p>
            <a:r>
              <a:rPr lang="en-US" sz="1500" dirty="0"/>
              <a:t>A collective mark is generally owned by an association or cooperative whose members may use the collective mark to market their products. The association generally establishes a set of criteria for using the collective mark (e.g., quality standards) and permits individual businesses to use it if they comply with such standards.</a:t>
            </a:r>
          </a:p>
          <a:p>
            <a:r>
              <a:rPr lang="en-US" sz="1500" dirty="0"/>
              <a:t>Collective marks may be an effective way of jointly marketing the products of a group of enterprises that might find it more difficult for their individual trademarks to be recognized by consumers and/or handled by the main distributors.</a:t>
            </a:r>
          </a:p>
        </p:txBody>
      </p:sp>
      <p:sp>
        <p:nvSpPr>
          <p:cNvPr id="4" name="Text Placeholder 3"/>
          <p:cNvSpPr>
            <a:spLocks noGrp="1"/>
          </p:cNvSpPr>
          <p:nvPr>
            <p:ph type="body" sz="half" idx="2"/>
          </p:nvPr>
        </p:nvSpPr>
        <p:spPr/>
        <p:txBody>
          <a:bodyPr>
            <a:normAutofit fontScale="70000" lnSpcReduction="20000"/>
          </a:bodyPr>
          <a:lstStyle/>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r>
              <a:rPr lang="en-US" dirty="0" smtClean="0"/>
              <a:t>The </a:t>
            </a:r>
            <a:r>
              <a:rPr lang="en-US" dirty="0"/>
              <a:t>MELINDA® collective</a:t>
            </a:r>
          </a:p>
          <a:p>
            <a:r>
              <a:rPr lang="en-US" dirty="0"/>
              <a:t>mark is used by the 5,200 members</a:t>
            </a:r>
          </a:p>
          <a:p>
            <a:r>
              <a:rPr lang="en-US" dirty="0"/>
              <a:t>of the 16 apple-producing</a:t>
            </a:r>
          </a:p>
          <a:p>
            <a:r>
              <a:rPr lang="en-US" dirty="0"/>
              <a:t>cooperatives working in Valle di</a:t>
            </a:r>
          </a:p>
          <a:p>
            <a:r>
              <a:rPr lang="en-US" dirty="0"/>
              <a:t>Non and Valle di Sole (Italy) who</a:t>
            </a:r>
          </a:p>
          <a:p>
            <a:r>
              <a:rPr lang="en-US" dirty="0"/>
              <a:t>established the Melinda Consortium.</a:t>
            </a:r>
          </a:p>
        </p:txBody>
      </p:sp>
      <p:pic>
        <p:nvPicPr>
          <p:cNvPr id="5" name="Picture 4"/>
          <p:cNvPicPr>
            <a:picLocks noChangeAspect="1"/>
          </p:cNvPicPr>
          <p:nvPr/>
        </p:nvPicPr>
        <p:blipFill>
          <a:blip r:embed="rId3"/>
          <a:stretch>
            <a:fillRect/>
          </a:stretch>
        </p:blipFill>
        <p:spPr>
          <a:xfrm>
            <a:off x="1090308" y="2353754"/>
            <a:ext cx="2647418" cy="1463167"/>
          </a:xfrm>
          <a:prstGeom prst="rect">
            <a:avLst/>
          </a:prstGeom>
        </p:spPr>
      </p:pic>
    </p:spTree>
    <p:extLst>
      <p:ext uri="{BB962C8B-B14F-4D97-AF65-F5344CB8AC3E}">
        <p14:creationId xmlns:p14="http://schemas.microsoft.com/office/powerpoint/2010/main" val="230616561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17140" y="1091011"/>
            <a:ext cx="7824020" cy="392177"/>
          </a:xfrm>
        </p:spPr>
        <p:txBody>
          <a:bodyPr>
            <a:normAutofit fontScale="90000"/>
          </a:bodyPr>
          <a:lstStyle/>
          <a:p>
            <a:r>
              <a:rPr lang="en-US" sz="3000" dirty="0">
                <a:solidFill>
                  <a:schemeClr val="tx1"/>
                </a:solidFill>
              </a:rPr>
              <a:t>Certification marks</a:t>
            </a:r>
          </a:p>
        </p:txBody>
      </p:sp>
      <p:sp>
        <p:nvSpPr>
          <p:cNvPr id="3" name="Text Placeholder 2"/>
          <p:cNvSpPr>
            <a:spLocks noGrp="1"/>
          </p:cNvSpPr>
          <p:nvPr>
            <p:ph type="body" sz="half" idx="1"/>
          </p:nvPr>
        </p:nvSpPr>
        <p:spPr>
          <a:xfrm>
            <a:off x="1485900" y="2287845"/>
            <a:ext cx="3028950" cy="3164030"/>
          </a:xfrm>
        </p:spPr>
        <p:txBody>
          <a:bodyPr/>
          <a:lstStyle/>
          <a:p>
            <a:pPr algn="just"/>
            <a:r>
              <a:rPr lang="en-US" sz="1500" dirty="0"/>
              <a:t>Certification marks are given for compliance with defined standards, but are not confined to any membership.</a:t>
            </a:r>
          </a:p>
          <a:p>
            <a:pPr marL="0" indent="0" algn="just">
              <a:buNone/>
            </a:pPr>
            <a:endParaRPr lang="en-US" sz="1500" dirty="0"/>
          </a:p>
          <a:p>
            <a:pPr algn="just"/>
            <a:r>
              <a:rPr lang="en-US" sz="1500" dirty="0"/>
              <a:t>The defined standards may concern the character or quality of goods or services, working conditions of production or performance, classes of persons producing or performing, the area of origin, etc.</a:t>
            </a:r>
          </a:p>
        </p:txBody>
      </p:sp>
      <p:sp>
        <p:nvSpPr>
          <p:cNvPr id="4" name="Content Placeholder 3"/>
          <p:cNvSpPr>
            <a:spLocks noGrp="1"/>
          </p:cNvSpPr>
          <p:nvPr>
            <p:ph sz="half" idx="2"/>
          </p:nvPr>
        </p:nvSpPr>
        <p:spPr>
          <a:xfrm>
            <a:off x="4629150" y="2287845"/>
            <a:ext cx="3028950" cy="3164030"/>
          </a:xfrm>
        </p:spPr>
        <p:txBody>
          <a:bodyPr/>
          <a:lstStyle/>
          <a:p>
            <a:pPr marL="300031" lvl="1" indent="0">
              <a:buNone/>
            </a:pPr>
            <a:r>
              <a:rPr lang="en-US" sz="900" dirty="0"/>
              <a:t>Australian Wool Innovation Ltd (AWI) and its associated affiliates own the WOOLMARK® registered trade (certification) mark. WOOLMARK® is a quality assurance symbol denoting that the products to which it is applied are made from 100 percent new wool and comply with strict performance specifications set down by the AWI. It is registered in over 140 countries and is licensed to manufacturers who are able to meet these quality standards.</a:t>
            </a:r>
          </a:p>
          <a:p>
            <a:pPr marL="300031" lvl="1" indent="0">
              <a:buNone/>
            </a:pPr>
            <a:endParaRPr lang="en-US" sz="900" dirty="0"/>
          </a:p>
        </p:txBody>
      </p:sp>
      <p:pic>
        <p:nvPicPr>
          <p:cNvPr id="6" name="Picture 5"/>
          <p:cNvPicPr>
            <a:picLocks noChangeAspect="1"/>
          </p:cNvPicPr>
          <p:nvPr/>
        </p:nvPicPr>
        <p:blipFill rotWithShape="1">
          <a:blip r:embed="rId3" cstate="print">
            <a:extLst>
              <a:ext uri="{28A0092B-C50C-407E-A947-70E740481C1C}">
                <a14:useLocalDpi xmlns:a14="http://schemas.microsoft.com/office/drawing/2010/main" val="0"/>
              </a:ext>
            </a:extLst>
          </a:blip>
          <a:srcRect t="10257" b="7895"/>
          <a:stretch/>
        </p:blipFill>
        <p:spPr>
          <a:xfrm>
            <a:off x="5200650" y="3664781"/>
            <a:ext cx="2171700" cy="1777462"/>
          </a:xfrm>
          <a:prstGeom prst="rect">
            <a:avLst/>
          </a:prstGeom>
        </p:spPr>
      </p:pic>
    </p:spTree>
    <p:extLst>
      <p:ext uri="{BB962C8B-B14F-4D97-AF65-F5344CB8AC3E}">
        <p14:creationId xmlns:p14="http://schemas.microsoft.com/office/powerpoint/2010/main" val="199307933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000" dirty="0">
                <a:solidFill>
                  <a:schemeClr val="tx1"/>
                </a:solidFill>
              </a:rPr>
              <a:t>Geographical indications</a:t>
            </a:r>
          </a:p>
        </p:txBody>
      </p:sp>
      <p:sp>
        <p:nvSpPr>
          <p:cNvPr id="3" name="Content Placeholder 2"/>
          <p:cNvSpPr>
            <a:spLocks noGrp="1"/>
          </p:cNvSpPr>
          <p:nvPr>
            <p:ph idx="1"/>
          </p:nvPr>
        </p:nvSpPr>
        <p:spPr>
          <a:xfrm>
            <a:off x="1485900" y="2420879"/>
            <a:ext cx="3314700" cy="2764299"/>
          </a:xfrm>
        </p:spPr>
        <p:txBody>
          <a:bodyPr>
            <a:normAutofit fontScale="92500" lnSpcReduction="20000"/>
          </a:bodyPr>
          <a:lstStyle/>
          <a:p>
            <a:pPr algn="just"/>
            <a:r>
              <a:rPr lang="en-US" dirty="0"/>
              <a:t>GI is a sign used on goods </a:t>
            </a:r>
            <a:r>
              <a:rPr lang="en-US" dirty="0" smtClean="0"/>
              <a:t>that have </a:t>
            </a:r>
            <a:r>
              <a:rPr lang="en-US" dirty="0"/>
              <a:t>a specific geographical </a:t>
            </a:r>
            <a:r>
              <a:rPr lang="en-US" dirty="0" smtClean="0"/>
              <a:t>origin and </a:t>
            </a:r>
            <a:r>
              <a:rPr lang="en-US" dirty="0"/>
              <a:t>possess </a:t>
            </a:r>
            <a:r>
              <a:rPr lang="en-US" i="1" dirty="0"/>
              <a:t>qualities, reputation </a:t>
            </a:r>
            <a:r>
              <a:rPr lang="en-US" dirty="0" smtClean="0"/>
              <a:t>or</a:t>
            </a:r>
            <a:r>
              <a:rPr lang="en-US" i="1" dirty="0" smtClean="0"/>
              <a:t> characteristics</a:t>
            </a:r>
            <a:r>
              <a:rPr lang="en-US" dirty="0" smtClean="0"/>
              <a:t> </a:t>
            </a:r>
            <a:r>
              <a:rPr lang="en-US" dirty="0"/>
              <a:t>that are </a:t>
            </a:r>
            <a:r>
              <a:rPr lang="en-US" dirty="0" smtClean="0"/>
              <a:t>essentially attributable </a:t>
            </a:r>
            <a:r>
              <a:rPr lang="en-US" dirty="0"/>
              <a:t>to that </a:t>
            </a:r>
            <a:r>
              <a:rPr lang="en-US" i="1" dirty="0"/>
              <a:t>territory of origin</a:t>
            </a:r>
            <a:r>
              <a:rPr lang="en-US" dirty="0"/>
              <a:t>.</a:t>
            </a:r>
          </a:p>
          <a:p>
            <a:pPr algn="just"/>
            <a:r>
              <a:rPr lang="en-US" dirty="0"/>
              <a:t>It may be used by all producers </a:t>
            </a:r>
            <a:r>
              <a:rPr lang="en-US" dirty="0" smtClean="0"/>
              <a:t>who make </a:t>
            </a:r>
            <a:r>
              <a:rPr lang="en-US" dirty="0"/>
              <a:t>their products in the </a:t>
            </a:r>
            <a:r>
              <a:rPr lang="en-US" dirty="0" smtClean="0"/>
              <a:t>place designated </a:t>
            </a:r>
            <a:r>
              <a:rPr lang="en-US" dirty="0"/>
              <a:t>by the GI and </a:t>
            </a:r>
            <a:r>
              <a:rPr lang="en-US" dirty="0" smtClean="0"/>
              <a:t>whose products </a:t>
            </a:r>
            <a:r>
              <a:rPr lang="en-US" dirty="0"/>
              <a:t>share specified qualities.</a:t>
            </a:r>
          </a:p>
        </p:txBody>
      </p:sp>
      <p:sp>
        <p:nvSpPr>
          <p:cNvPr id="6" name="TextBox 5"/>
          <p:cNvSpPr txBox="1"/>
          <p:nvPr/>
        </p:nvSpPr>
        <p:spPr>
          <a:xfrm>
            <a:off x="4972050" y="2420874"/>
            <a:ext cx="2686050" cy="2894076"/>
          </a:xfrm>
          <a:prstGeom prst="rect">
            <a:avLst/>
          </a:prstGeom>
          <a:noFill/>
          <a:ln>
            <a:solidFill>
              <a:schemeClr val="tx1"/>
            </a:solidFill>
          </a:ln>
        </p:spPr>
        <p:txBody>
          <a:bodyPr wrap="square" rtlCol="0">
            <a:noAutofit/>
          </a:bodyPr>
          <a:lstStyle/>
          <a:p>
            <a:endParaRPr lang="en-US" sz="900" dirty="0"/>
          </a:p>
          <a:p>
            <a:endParaRPr lang="en-US" sz="900" dirty="0"/>
          </a:p>
          <a:p>
            <a:endParaRPr lang="en-US" sz="900" dirty="0"/>
          </a:p>
          <a:p>
            <a:endParaRPr lang="en-US" sz="900" dirty="0"/>
          </a:p>
          <a:p>
            <a:endParaRPr lang="en-US" sz="900" dirty="0"/>
          </a:p>
          <a:p>
            <a:endParaRPr lang="en-US" sz="900" dirty="0"/>
          </a:p>
          <a:p>
            <a:endParaRPr lang="en-US" sz="900" dirty="0"/>
          </a:p>
          <a:p>
            <a:endParaRPr lang="en-US" sz="900" dirty="0"/>
          </a:p>
          <a:p>
            <a:endParaRPr lang="en-US" sz="900" dirty="0"/>
          </a:p>
          <a:p>
            <a:r>
              <a:rPr lang="en-US" sz="900" dirty="0"/>
              <a:t>No flavor finer</a:t>
            </a:r>
          </a:p>
          <a:p>
            <a:endParaRPr lang="en-US" sz="900" dirty="0"/>
          </a:p>
          <a:p>
            <a:r>
              <a:rPr lang="en-US" sz="1050" dirty="0"/>
              <a:t>The DARJEELING® tea word and logo are registered as certification marks under India’s trademark law and they are also registered as GIs under India’s separate sui generis protection</a:t>
            </a:r>
          </a:p>
        </p:txBody>
      </p:sp>
      <p:pic>
        <p:nvPicPr>
          <p:cNvPr id="7" name="Picture 6"/>
          <p:cNvPicPr>
            <a:picLocks noChangeAspect="1"/>
          </p:cNvPicPr>
          <p:nvPr/>
        </p:nvPicPr>
        <p:blipFill>
          <a:blip r:embed="rId3"/>
          <a:stretch>
            <a:fillRect/>
          </a:stretch>
        </p:blipFill>
        <p:spPr>
          <a:xfrm>
            <a:off x="5594994" y="2501840"/>
            <a:ext cx="1508759" cy="1094780"/>
          </a:xfrm>
          <a:prstGeom prst="rect">
            <a:avLst/>
          </a:prstGeom>
        </p:spPr>
      </p:pic>
    </p:spTree>
    <p:extLst>
      <p:ext uri="{BB962C8B-B14F-4D97-AF65-F5344CB8AC3E}">
        <p14:creationId xmlns:p14="http://schemas.microsoft.com/office/powerpoint/2010/main" val="213067930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2"/>
          <p:cNvSpPr>
            <a:spLocks noGrp="1"/>
          </p:cNvSpPr>
          <p:nvPr>
            <p:ph idx="4294967295"/>
          </p:nvPr>
        </p:nvSpPr>
        <p:spPr>
          <a:xfrm>
            <a:off x="1091953" y="1676354"/>
            <a:ext cx="7289800" cy="3016250"/>
          </a:xfrm>
        </p:spPr>
        <p:txBody>
          <a:bodyPr>
            <a:normAutofit/>
          </a:bodyPr>
          <a:lstStyle/>
          <a:p>
            <a:pPr marL="0" indent="0">
              <a:buNone/>
            </a:pPr>
            <a:r>
              <a:rPr lang="en-US" sz="2100" dirty="0"/>
              <a:t>A product can have the business’s trademark while also bearing a collective mark or certification mark. Therefore, even if your business can take advantage of a collective mark or certification mark, you should ensure the business’s trademark remains its highest priority. The trademark is the only mark that connects the product to your business</a:t>
            </a:r>
          </a:p>
        </p:txBody>
      </p:sp>
    </p:spTree>
    <p:extLst>
      <p:ext uri="{BB962C8B-B14F-4D97-AF65-F5344CB8AC3E}">
        <p14:creationId xmlns:p14="http://schemas.microsoft.com/office/powerpoint/2010/main" val="116900785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a:xfrm>
            <a:off x="764020" y="1042894"/>
            <a:ext cx="7358265" cy="545690"/>
          </a:xfrm>
        </p:spPr>
        <p:txBody>
          <a:bodyPr/>
          <a:lstStyle/>
          <a:p>
            <a:pPr algn="ctr"/>
            <a:r>
              <a:rPr lang="en-US" sz="3000" dirty="0">
                <a:solidFill>
                  <a:prstClr val="black">
                    <a:lumMod val="95000"/>
                    <a:lumOff val="5000"/>
                  </a:prstClr>
                </a:solidFill>
              </a:rPr>
              <a:t>Outline</a:t>
            </a:r>
            <a:endParaRPr lang="en-US" sz="3000" dirty="0"/>
          </a:p>
        </p:txBody>
      </p:sp>
      <p:sp>
        <p:nvSpPr>
          <p:cNvPr id="5" name="Rectangle 3"/>
          <p:cNvSpPr txBox="1">
            <a:spLocks noChangeArrowheads="1"/>
          </p:cNvSpPr>
          <p:nvPr/>
        </p:nvSpPr>
        <p:spPr bwMode="auto">
          <a:xfrm>
            <a:off x="1485900" y="2273096"/>
            <a:ext cx="6172200" cy="30835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68580" tIns="34290" rIns="68580" bIns="34290" numCol="1" anchor="t" anchorCtr="0" compatLnSpc="1">
            <a:prstTxWarp prst="textNoShape">
              <a:avLst/>
            </a:prstTxWarp>
          </a:bodyPr>
          <a:lstStyle>
            <a:lvl1pPr marL="342900" indent="-342900" algn="l" rtl="0" eaLnBrk="1" fontAlgn="base" hangingPunct="1">
              <a:spcBef>
                <a:spcPct val="20000"/>
              </a:spcBef>
              <a:spcAft>
                <a:spcPct val="0"/>
              </a:spcAft>
              <a:buBlip>
                <a:blip r:embed="rId3"/>
              </a:buBlip>
              <a:defRPr sz="2400">
                <a:solidFill>
                  <a:schemeClr val="tx1"/>
                </a:solidFill>
                <a:latin typeface="+mn-lt"/>
                <a:ea typeface="+mn-ea"/>
                <a:cs typeface="+mn-cs"/>
              </a:defRPr>
            </a:lvl1pPr>
            <a:lvl2pPr marL="742950" indent="-285750" algn="l" rtl="0" eaLnBrk="1" fontAlgn="base" hangingPunct="1">
              <a:spcBef>
                <a:spcPct val="20000"/>
              </a:spcBef>
              <a:spcAft>
                <a:spcPct val="0"/>
              </a:spcAft>
              <a:buBlip>
                <a:blip r:embed="rId3"/>
              </a:buBlip>
              <a:defRPr sz="2400">
                <a:solidFill>
                  <a:schemeClr val="tx1"/>
                </a:solidFill>
                <a:latin typeface="+mn-lt"/>
                <a:cs typeface="+mn-cs"/>
              </a:defRPr>
            </a:lvl2pPr>
            <a:lvl3pPr marL="1143000" indent="-228600" algn="l" rtl="0" eaLnBrk="1" fontAlgn="base" hangingPunct="1">
              <a:spcBef>
                <a:spcPct val="20000"/>
              </a:spcBef>
              <a:spcAft>
                <a:spcPct val="0"/>
              </a:spcAft>
              <a:buBlip>
                <a:blip r:embed="rId3"/>
              </a:buBlip>
              <a:defRPr sz="2400">
                <a:solidFill>
                  <a:schemeClr val="tx1"/>
                </a:solidFill>
                <a:latin typeface="+mn-lt"/>
                <a:cs typeface="+mn-cs"/>
              </a:defRPr>
            </a:lvl3pPr>
            <a:lvl4pPr marL="1600200" indent="-228600" algn="l" rtl="0" eaLnBrk="1" fontAlgn="base" hangingPunct="1">
              <a:spcBef>
                <a:spcPct val="20000"/>
              </a:spcBef>
              <a:spcAft>
                <a:spcPct val="0"/>
              </a:spcAft>
              <a:buBlip>
                <a:blip r:embed="rId3"/>
              </a:buBlip>
              <a:defRPr sz="2400">
                <a:solidFill>
                  <a:schemeClr val="tx1"/>
                </a:solidFill>
                <a:latin typeface="+mn-lt"/>
                <a:cs typeface="+mn-cs"/>
              </a:defRPr>
            </a:lvl4pPr>
            <a:lvl5pPr marL="2057400" indent="-228600" algn="l" rtl="0" eaLnBrk="1" fontAlgn="base" hangingPunct="1">
              <a:spcBef>
                <a:spcPct val="20000"/>
              </a:spcBef>
              <a:spcAft>
                <a:spcPct val="0"/>
              </a:spcAft>
              <a:buBlip>
                <a:blip r:embed="rId3"/>
              </a:buBlip>
              <a:defRPr sz="2400">
                <a:solidFill>
                  <a:schemeClr val="tx1"/>
                </a:solidFill>
                <a:latin typeface="+mn-lt"/>
                <a:cs typeface="+mn-cs"/>
              </a:defRPr>
            </a:lvl5pPr>
            <a:lvl6pPr marL="2514600" indent="-228600" algn="l" rtl="0" eaLnBrk="1" fontAlgn="base" hangingPunct="1">
              <a:spcBef>
                <a:spcPct val="20000"/>
              </a:spcBef>
              <a:spcAft>
                <a:spcPct val="0"/>
              </a:spcAft>
              <a:buBlip>
                <a:blip r:embed="rId3"/>
              </a:buBlip>
              <a:defRPr sz="2400">
                <a:solidFill>
                  <a:schemeClr val="tx1"/>
                </a:solidFill>
                <a:latin typeface="+mn-lt"/>
                <a:cs typeface="+mn-cs"/>
              </a:defRPr>
            </a:lvl6pPr>
            <a:lvl7pPr marL="2971800" indent="-228600" algn="l" rtl="0" eaLnBrk="1" fontAlgn="base" hangingPunct="1">
              <a:spcBef>
                <a:spcPct val="20000"/>
              </a:spcBef>
              <a:spcAft>
                <a:spcPct val="0"/>
              </a:spcAft>
              <a:buBlip>
                <a:blip r:embed="rId3"/>
              </a:buBlip>
              <a:defRPr sz="2400">
                <a:solidFill>
                  <a:schemeClr val="tx1"/>
                </a:solidFill>
                <a:latin typeface="+mn-lt"/>
                <a:cs typeface="+mn-cs"/>
              </a:defRPr>
            </a:lvl7pPr>
            <a:lvl8pPr marL="3429000" indent="-228600" algn="l" rtl="0" eaLnBrk="1" fontAlgn="base" hangingPunct="1">
              <a:spcBef>
                <a:spcPct val="20000"/>
              </a:spcBef>
              <a:spcAft>
                <a:spcPct val="0"/>
              </a:spcAft>
              <a:buBlip>
                <a:blip r:embed="rId3"/>
              </a:buBlip>
              <a:defRPr sz="2400">
                <a:solidFill>
                  <a:schemeClr val="tx1"/>
                </a:solidFill>
                <a:latin typeface="+mn-lt"/>
                <a:cs typeface="+mn-cs"/>
              </a:defRPr>
            </a:lvl8pPr>
            <a:lvl9pPr marL="3886200" indent="-228600" algn="l" rtl="0" eaLnBrk="1" fontAlgn="base" hangingPunct="1">
              <a:spcBef>
                <a:spcPct val="20000"/>
              </a:spcBef>
              <a:spcAft>
                <a:spcPct val="0"/>
              </a:spcAft>
              <a:buBlip>
                <a:blip r:embed="rId3"/>
              </a:buBlip>
              <a:defRPr sz="2400">
                <a:solidFill>
                  <a:schemeClr val="tx1"/>
                </a:solidFill>
                <a:latin typeface="+mn-lt"/>
                <a:cs typeface="+mn-cs"/>
              </a:defRPr>
            </a:lvl9pPr>
          </a:lstStyle>
          <a:p>
            <a:pPr marL="304793" indent="-304793">
              <a:spcBef>
                <a:spcPts val="0"/>
              </a:spcBef>
              <a:spcAft>
                <a:spcPts val="900"/>
              </a:spcAft>
            </a:pPr>
            <a:r>
              <a:rPr lang="en-GB" altLang="en-US" sz="1800" kern="0" dirty="0">
                <a:solidFill>
                  <a:schemeClr val="bg2"/>
                </a:solidFill>
              </a:rPr>
              <a:t>Trademarks</a:t>
            </a:r>
            <a:r>
              <a:rPr lang="en-GB" altLang="en-US" sz="1800" b="1" kern="0" dirty="0"/>
              <a:t> </a:t>
            </a:r>
          </a:p>
          <a:p>
            <a:pPr marL="304793" indent="-304793">
              <a:spcBef>
                <a:spcPts val="0"/>
              </a:spcBef>
              <a:spcAft>
                <a:spcPts val="900"/>
              </a:spcAft>
            </a:pPr>
            <a:r>
              <a:rPr lang="en-GB" altLang="en-US" sz="1800" kern="0" dirty="0">
                <a:solidFill>
                  <a:schemeClr val="bg2"/>
                </a:solidFill>
              </a:rPr>
              <a:t>Types of trademarks</a:t>
            </a:r>
          </a:p>
          <a:p>
            <a:pPr marL="304793" indent="-304793">
              <a:spcBef>
                <a:spcPts val="0"/>
              </a:spcBef>
              <a:spcAft>
                <a:spcPts val="900"/>
              </a:spcAft>
            </a:pPr>
            <a:r>
              <a:rPr lang="en-US" sz="1800" b="1" dirty="0"/>
              <a:t>Creating</a:t>
            </a:r>
            <a:r>
              <a:rPr lang="en-GB" altLang="en-US" sz="1800" b="1" kern="0" dirty="0"/>
              <a:t> Trademarks</a:t>
            </a:r>
          </a:p>
          <a:p>
            <a:pPr marL="304793" indent="-304793">
              <a:spcBef>
                <a:spcPts val="0"/>
              </a:spcBef>
              <a:spcAft>
                <a:spcPts val="900"/>
              </a:spcAft>
            </a:pPr>
            <a:r>
              <a:rPr lang="en-US" sz="1800" dirty="0">
                <a:solidFill>
                  <a:schemeClr val="bg2"/>
                </a:solidFill>
              </a:rPr>
              <a:t>Protecting</a:t>
            </a:r>
            <a:r>
              <a:rPr lang="en-GB" altLang="en-US" sz="1800" kern="0" dirty="0">
                <a:solidFill>
                  <a:schemeClr val="bg2"/>
                </a:solidFill>
              </a:rPr>
              <a:t> Trademarks</a:t>
            </a:r>
          </a:p>
          <a:p>
            <a:pPr marL="304793" indent="-304793">
              <a:spcBef>
                <a:spcPts val="0"/>
              </a:spcBef>
              <a:spcAft>
                <a:spcPts val="900"/>
              </a:spcAft>
            </a:pPr>
            <a:r>
              <a:rPr lang="en-US" altLang="en-US" sz="1800" kern="0" dirty="0">
                <a:solidFill>
                  <a:schemeClr val="bg2"/>
                </a:solidFill>
              </a:rPr>
              <a:t>Trademarks Abroad</a:t>
            </a:r>
            <a:endParaRPr lang="en-GB" altLang="en-US" sz="1800" kern="0" dirty="0">
              <a:solidFill>
                <a:schemeClr val="bg2"/>
              </a:solidFill>
            </a:endParaRPr>
          </a:p>
          <a:p>
            <a:pPr marL="304793" indent="-304793">
              <a:spcBef>
                <a:spcPts val="0"/>
              </a:spcBef>
              <a:spcAft>
                <a:spcPts val="900"/>
              </a:spcAft>
            </a:pPr>
            <a:r>
              <a:rPr lang="en-GB" altLang="en-US" sz="1800" kern="0" dirty="0">
                <a:solidFill>
                  <a:schemeClr val="bg2"/>
                </a:solidFill>
              </a:rPr>
              <a:t>Using Trademarks</a:t>
            </a:r>
          </a:p>
          <a:p>
            <a:pPr marL="304793" indent="-304793">
              <a:spcBef>
                <a:spcPts val="0"/>
              </a:spcBef>
              <a:spcAft>
                <a:spcPts val="900"/>
              </a:spcAft>
            </a:pPr>
            <a:r>
              <a:rPr lang="en-GB" altLang="en-US" sz="1800" kern="0" dirty="0">
                <a:solidFill>
                  <a:schemeClr val="bg2"/>
                </a:solidFill>
              </a:rPr>
              <a:t>Commercializing Trademarks</a:t>
            </a:r>
          </a:p>
          <a:p>
            <a:pPr marL="304793" indent="-304793">
              <a:spcBef>
                <a:spcPts val="0"/>
              </a:spcBef>
              <a:spcAft>
                <a:spcPts val="900"/>
              </a:spcAft>
            </a:pPr>
            <a:r>
              <a:rPr lang="en-GB" altLang="en-US" sz="1800" kern="0" dirty="0">
                <a:solidFill>
                  <a:schemeClr val="bg2"/>
                </a:solidFill>
              </a:rPr>
              <a:t>Enforcing Trademarks</a:t>
            </a:r>
          </a:p>
        </p:txBody>
      </p:sp>
    </p:spTree>
    <p:extLst>
      <p:ext uri="{BB962C8B-B14F-4D97-AF65-F5344CB8AC3E}">
        <p14:creationId xmlns:p14="http://schemas.microsoft.com/office/powerpoint/2010/main" val="226192520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84123" y="855034"/>
            <a:ext cx="6858000" cy="857250"/>
          </a:xfrm>
        </p:spPr>
        <p:txBody>
          <a:bodyPr>
            <a:normAutofit/>
          </a:bodyPr>
          <a:lstStyle/>
          <a:p>
            <a:r>
              <a:rPr lang="en-US" sz="3000" dirty="0">
                <a:solidFill>
                  <a:schemeClr val="tx1"/>
                </a:solidFill>
              </a:rPr>
              <a:t>Strong trademarks</a:t>
            </a:r>
          </a:p>
        </p:txBody>
      </p:sp>
      <p:sp>
        <p:nvSpPr>
          <p:cNvPr id="3" name="Content Placeholder 2"/>
          <p:cNvSpPr>
            <a:spLocks noGrp="1"/>
          </p:cNvSpPr>
          <p:nvPr>
            <p:ph idx="1"/>
          </p:nvPr>
        </p:nvSpPr>
        <p:spPr/>
        <p:txBody>
          <a:bodyPr/>
          <a:lstStyle/>
          <a:p>
            <a:r>
              <a:rPr lang="en-US" dirty="0"/>
              <a:t>Trademark law gives </a:t>
            </a:r>
            <a:r>
              <a:rPr lang="en-US" dirty="0" smtClean="0"/>
              <a:t>protection to trademarks </a:t>
            </a:r>
            <a:r>
              <a:rPr lang="en-US" dirty="0"/>
              <a:t>that are </a:t>
            </a:r>
            <a:r>
              <a:rPr lang="en-US" dirty="0" smtClean="0"/>
              <a:t>distinctive; the ease with which consumers can link a trademark with a product.</a:t>
            </a:r>
          </a:p>
          <a:p>
            <a:r>
              <a:rPr lang="en-US" dirty="0" smtClean="0"/>
              <a:t>Distinctive trademarks are strong trademarks</a:t>
            </a:r>
            <a:r>
              <a:rPr lang="en-US" dirty="0"/>
              <a:t>. The stronger a </a:t>
            </a:r>
            <a:r>
              <a:rPr lang="en-US" dirty="0" smtClean="0"/>
              <a:t>trademark, the </a:t>
            </a:r>
            <a:r>
              <a:rPr lang="en-US" dirty="0"/>
              <a:t>higher the likelihood of it </a:t>
            </a:r>
            <a:r>
              <a:rPr lang="en-US" dirty="0" smtClean="0"/>
              <a:t>receiving registration and </a:t>
            </a:r>
            <a:r>
              <a:rPr lang="en-US" dirty="0"/>
              <a:t>the </a:t>
            </a:r>
            <a:r>
              <a:rPr lang="en-US" dirty="0" smtClean="0"/>
              <a:t>greater the </a:t>
            </a:r>
            <a:r>
              <a:rPr lang="en-US" dirty="0"/>
              <a:t>protection provided by the </a:t>
            </a:r>
            <a:r>
              <a:rPr lang="en-US" dirty="0" smtClean="0"/>
              <a:t>courts.</a:t>
            </a:r>
          </a:p>
          <a:p>
            <a:r>
              <a:rPr lang="en-US" dirty="0"/>
              <a:t>Proposed trademarks can be classified into five categories, from most distinctive (strong) to least distinctive (weak).</a:t>
            </a:r>
          </a:p>
          <a:p>
            <a:pPr marL="0" indent="0">
              <a:buNone/>
            </a:pPr>
            <a:endParaRPr lang="en-US" b="1" dirty="0" smtClean="0"/>
          </a:p>
          <a:p>
            <a:endParaRPr lang="en-US" dirty="0"/>
          </a:p>
        </p:txBody>
      </p:sp>
    </p:spTree>
    <p:extLst>
      <p:ext uri="{BB962C8B-B14F-4D97-AF65-F5344CB8AC3E}">
        <p14:creationId xmlns:p14="http://schemas.microsoft.com/office/powerpoint/2010/main" val="362228497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02141" y="843149"/>
            <a:ext cx="6858000" cy="857250"/>
          </a:xfrm>
        </p:spPr>
        <p:txBody>
          <a:bodyPr/>
          <a:lstStyle/>
          <a:p>
            <a:r>
              <a:rPr lang="en-US" sz="3000" dirty="0"/>
              <a:t>Trademarks categories</a:t>
            </a:r>
          </a:p>
        </p:txBody>
      </p:sp>
      <p:pic>
        <p:nvPicPr>
          <p:cNvPr id="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98632" y="2047412"/>
            <a:ext cx="3790765" cy="421119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3" name="Rectangle 12"/>
          <p:cNvSpPr/>
          <p:nvPr/>
        </p:nvSpPr>
        <p:spPr>
          <a:xfrm>
            <a:off x="958788" y="2343156"/>
            <a:ext cx="3156012" cy="1569660"/>
          </a:xfrm>
          <a:prstGeom prst="rect">
            <a:avLst/>
          </a:prstGeom>
        </p:spPr>
        <p:txBody>
          <a:bodyPr wrap="square">
            <a:spAutoFit/>
          </a:bodyPr>
          <a:lstStyle/>
          <a:p>
            <a:pPr algn="just"/>
            <a:r>
              <a:rPr lang="en-US" sz="2400" dirty="0"/>
              <a:t>Trademarks that are the most distinctive are the strongest and the least distinctive the weakest. </a:t>
            </a:r>
          </a:p>
        </p:txBody>
      </p:sp>
    </p:spTree>
    <p:extLst>
      <p:ext uri="{BB962C8B-B14F-4D97-AF65-F5344CB8AC3E}">
        <p14:creationId xmlns:p14="http://schemas.microsoft.com/office/powerpoint/2010/main" val="964431418"/>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000" dirty="0">
                <a:solidFill>
                  <a:schemeClr val="tx1"/>
                </a:solidFill>
              </a:rPr>
              <a:t>Coined or fanciful trademarks</a:t>
            </a:r>
          </a:p>
        </p:txBody>
      </p:sp>
      <p:sp>
        <p:nvSpPr>
          <p:cNvPr id="3" name="Content Placeholder 2"/>
          <p:cNvSpPr>
            <a:spLocks noGrp="1"/>
          </p:cNvSpPr>
          <p:nvPr>
            <p:ph idx="1"/>
          </p:nvPr>
        </p:nvSpPr>
        <p:spPr/>
        <p:txBody>
          <a:bodyPr/>
          <a:lstStyle/>
          <a:p>
            <a:r>
              <a:rPr lang="en-US" dirty="0" smtClean="0"/>
              <a:t>Invented </a:t>
            </a:r>
            <a:r>
              <a:rPr lang="en-US" dirty="0"/>
              <a:t>words or signs without any real meaning. </a:t>
            </a:r>
            <a:r>
              <a:rPr lang="en-US" dirty="0" smtClean="0"/>
              <a:t>They </a:t>
            </a:r>
            <a:r>
              <a:rPr lang="en-US" dirty="0"/>
              <a:t>are </a:t>
            </a:r>
            <a:r>
              <a:rPr lang="en-US" dirty="0" smtClean="0"/>
              <a:t>the </a:t>
            </a:r>
            <a:r>
              <a:rPr lang="en-US" dirty="0"/>
              <a:t>strongest trademarks </a:t>
            </a:r>
            <a:r>
              <a:rPr lang="en-US" dirty="0" smtClean="0"/>
              <a:t>and have </a:t>
            </a:r>
            <a:r>
              <a:rPr lang="en-US" dirty="0"/>
              <a:t>the greatest chance of receiving registration. </a:t>
            </a:r>
            <a:endParaRPr lang="en-US" dirty="0" smtClean="0"/>
          </a:p>
          <a:p>
            <a:pPr lvl="1"/>
            <a:r>
              <a:rPr lang="en-US" dirty="0" smtClean="0"/>
              <a:t>The </a:t>
            </a:r>
            <a:r>
              <a:rPr lang="en-US" dirty="0"/>
              <a:t>challenge, </a:t>
            </a:r>
            <a:r>
              <a:rPr lang="en-US" dirty="0" smtClean="0"/>
              <a:t>greater </a:t>
            </a:r>
            <a:r>
              <a:rPr lang="en-US" dirty="0"/>
              <a:t>effort may be required (that is, a higher cost) in advertising </a:t>
            </a:r>
            <a:r>
              <a:rPr lang="en-US" dirty="0" smtClean="0"/>
              <a:t>them to create the association between the trademark and the product.</a:t>
            </a:r>
            <a:endParaRPr lang="en-US" dirty="0"/>
          </a:p>
          <a:p>
            <a:r>
              <a:rPr lang="en-US" dirty="0" smtClean="0"/>
              <a:t>Example</a:t>
            </a:r>
            <a:r>
              <a:rPr lang="en-US" dirty="0"/>
              <a:t>: </a:t>
            </a:r>
            <a:r>
              <a:rPr lang="en-US" dirty="0" smtClean="0"/>
              <a:t>GOOGLE for a search engine.</a:t>
            </a:r>
            <a:endParaRPr lang="en-US" dirty="0"/>
          </a:p>
          <a:p>
            <a:pPr marL="0" indent="0">
              <a:buNone/>
            </a:pPr>
            <a:endParaRPr lang="en-US" dirty="0"/>
          </a:p>
        </p:txBody>
      </p:sp>
      <p:pic>
        <p:nvPicPr>
          <p:cNvPr id="6" name="Picture 5"/>
          <p:cNvPicPr>
            <a:picLocks noChangeAspect="1"/>
          </p:cNvPicPr>
          <p:nvPr/>
        </p:nvPicPr>
        <p:blipFill>
          <a:blip r:embed="rId3"/>
          <a:stretch>
            <a:fillRect/>
          </a:stretch>
        </p:blipFill>
        <p:spPr>
          <a:xfrm>
            <a:off x="3484312" y="4400557"/>
            <a:ext cx="2175387" cy="862781"/>
          </a:xfrm>
          <a:prstGeom prst="rect">
            <a:avLst/>
          </a:prstGeom>
        </p:spPr>
      </p:pic>
    </p:spTree>
    <p:extLst>
      <p:ext uri="{BB962C8B-B14F-4D97-AF65-F5344CB8AC3E}">
        <p14:creationId xmlns:p14="http://schemas.microsoft.com/office/powerpoint/2010/main" val="1690256215"/>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000" dirty="0">
                <a:solidFill>
                  <a:schemeClr val="tx1"/>
                </a:solidFill>
              </a:rPr>
              <a:t>Arbitrary trademarks</a:t>
            </a:r>
          </a:p>
        </p:txBody>
      </p:sp>
      <p:sp>
        <p:nvSpPr>
          <p:cNvPr id="3" name="Content Placeholder 2"/>
          <p:cNvSpPr>
            <a:spLocks noGrp="1"/>
          </p:cNvSpPr>
          <p:nvPr>
            <p:ph idx="1"/>
          </p:nvPr>
        </p:nvSpPr>
        <p:spPr>
          <a:xfrm>
            <a:off x="768096" y="2084832"/>
            <a:ext cx="7290055" cy="4224528"/>
          </a:xfrm>
        </p:spPr>
        <p:txBody>
          <a:bodyPr/>
          <a:lstStyle/>
          <a:p>
            <a:r>
              <a:rPr lang="en-US" dirty="0"/>
              <a:t>Arbitrary trademarks – existing words or signs but with no logical relation to the product. They are also strong. They may also require heavy advertising to create the association between the trademark and the product in the minds of consumers. But like coined or fanciful trademarks, they generally receive registration.</a:t>
            </a:r>
          </a:p>
          <a:p>
            <a:r>
              <a:rPr lang="en-US" dirty="0" smtClean="0"/>
              <a:t>Example: Apple for marketing </a:t>
            </a:r>
            <a:r>
              <a:rPr lang="en-US" dirty="0"/>
              <a:t>mobile phones. </a:t>
            </a:r>
          </a:p>
          <a:p>
            <a:endParaRPr lang="en-US" dirty="0"/>
          </a:p>
        </p:txBody>
      </p:sp>
      <p:pic>
        <p:nvPicPr>
          <p:cNvPr id="4" name="Picture 3"/>
          <p:cNvPicPr>
            <a:picLocks noChangeAspect="1"/>
          </p:cNvPicPr>
          <p:nvPr/>
        </p:nvPicPr>
        <p:blipFill>
          <a:blip r:embed="rId3"/>
          <a:stretch>
            <a:fillRect/>
          </a:stretch>
        </p:blipFill>
        <p:spPr>
          <a:xfrm>
            <a:off x="5086357" y="4291388"/>
            <a:ext cx="1385561" cy="1427188"/>
          </a:xfrm>
          <a:prstGeom prst="rect">
            <a:avLst/>
          </a:prstGeom>
        </p:spPr>
      </p:pic>
    </p:spTree>
    <p:extLst>
      <p:ext uri="{BB962C8B-B14F-4D97-AF65-F5344CB8AC3E}">
        <p14:creationId xmlns:p14="http://schemas.microsoft.com/office/powerpoint/2010/main" val="553306153"/>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000" dirty="0">
                <a:solidFill>
                  <a:schemeClr val="tx1"/>
                </a:solidFill>
              </a:rPr>
              <a:t>Suggestive trademarks</a:t>
            </a:r>
          </a:p>
        </p:txBody>
      </p:sp>
      <p:sp>
        <p:nvSpPr>
          <p:cNvPr id="3" name="Content Placeholder 2"/>
          <p:cNvSpPr>
            <a:spLocks noGrp="1"/>
          </p:cNvSpPr>
          <p:nvPr>
            <p:ph idx="1"/>
          </p:nvPr>
        </p:nvSpPr>
        <p:spPr>
          <a:xfrm>
            <a:off x="1327023" y="2364377"/>
            <a:ext cx="6172200" cy="3080340"/>
          </a:xfrm>
        </p:spPr>
        <p:txBody>
          <a:bodyPr>
            <a:normAutofit fontScale="92500" lnSpcReduction="20000"/>
          </a:bodyPr>
          <a:lstStyle/>
          <a:p>
            <a:r>
              <a:rPr lang="en-US" dirty="0" smtClean="0"/>
              <a:t>Trademarks </a:t>
            </a:r>
            <a:r>
              <a:rPr lang="en-US" dirty="0"/>
              <a:t>that hint at the nature, quality or attributes of the product, but do not describe these attributes. </a:t>
            </a:r>
            <a:endParaRPr lang="en-US" dirty="0" smtClean="0"/>
          </a:p>
          <a:p>
            <a:r>
              <a:rPr lang="en-US" dirty="0" smtClean="0"/>
              <a:t>They </a:t>
            </a:r>
            <a:r>
              <a:rPr lang="en-US" dirty="0"/>
              <a:t>possess a low level of distinctiveness. In some countries, </a:t>
            </a:r>
            <a:r>
              <a:rPr lang="en-US" dirty="0" smtClean="0"/>
              <a:t>they may </a:t>
            </a:r>
            <a:r>
              <a:rPr lang="en-US" dirty="0"/>
              <a:t>be considered </a:t>
            </a:r>
            <a:r>
              <a:rPr lang="en-US" dirty="0" smtClean="0"/>
              <a:t>too </a:t>
            </a:r>
            <a:r>
              <a:rPr lang="en-US" dirty="0"/>
              <a:t>descriptive of the product and </a:t>
            </a:r>
            <a:r>
              <a:rPr lang="en-US" dirty="0" smtClean="0"/>
              <a:t>may </a:t>
            </a:r>
            <a:r>
              <a:rPr lang="en-US" dirty="0"/>
              <a:t>not be registrable as a trademark. </a:t>
            </a:r>
            <a:endParaRPr lang="en-US" dirty="0" smtClean="0"/>
          </a:p>
          <a:p>
            <a:r>
              <a:rPr lang="en-US" dirty="0" smtClean="0"/>
              <a:t>If the </a:t>
            </a:r>
            <a:r>
              <a:rPr lang="en-US" dirty="0"/>
              <a:t>trademark describes </a:t>
            </a:r>
            <a:r>
              <a:rPr lang="en-US" dirty="0" smtClean="0"/>
              <a:t>the </a:t>
            </a:r>
            <a:r>
              <a:rPr lang="en-US" dirty="0"/>
              <a:t>product or its features, </a:t>
            </a:r>
            <a:r>
              <a:rPr lang="en-US" dirty="0" smtClean="0"/>
              <a:t>then others </a:t>
            </a:r>
            <a:r>
              <a:rPr lang="en-US" dirty="0"/>
              <a:t>cannot </a:t>
            </a:r>
            <a:r>
              <a:rPr lang="en-US" dirty="0" smtClean="0"/>
              <a:t>be stopped from </a:t>
            </a:r>
            <a:r>
              <a:rPr lang="en-US" dirty="0"/>
              <a:t>using the same words to describe their competing products</a:t>
            </a:r>
            <a:r>
              <a:rPr lang="en-US" dirty="0" smtClean="0"/>
              <a:t>.</a:t>
            </a:r>
          </a:p>
          <a:p>
            <a:r>
              <a:rPr lang="en-US" dirty="0"/>
              <a:t>The trademark SUNNY </a:t>
            </a:r>
            <a:r>
              <a:rPr lang="en-US" dirty="0" smtClean="0"/>
              <a:t>for marketing </a:t>
            </a:r>
            <a:r>
              <a:rPr lang="en-US" dirty="0"/>
              <a:t>lamps would hint at </a:t>
            </a:r>
            <a:r>
              <a:rPr lang="en-US" dirty="0" smtClean="0"/>
              <a:t>the fact </a:t>
            </a:r>
            <a:r>
              <a:rPr lang="en-US" dirty="0"/>
              <a:t>that the product </a:t>
            </a:r>
            <a:r>
              <a:rPr lang="en-US" dirty="0" smtClean="0"/>
              <a:t>brings light </a:t>
            </a:r>
            <a:r>
              <a:rPr lang="en-US" dirty="0"/>
              <a:t>to your </a:t>
            </a:r>
            <a:r>
              <a:rPr lang="en-US" dirty="0" smtClean="0"/>
              <a:t>house or Holiday Inn hints at a place to stay for holiday. </a:t>
            </a:r>
            <a:endParaRPr lang="en-US" dirty="0"/>
          </a:p>
          <a:p>
            <a:endParaRPr lang="en-US" dirty="0"/>
          </a:p>
        </p:txBody>
      </p:sp>
      <p:pic>
        <p:nvPicPr>
          <p:cNvPr id="4" name="Picture 3"/>
          <p:cNvPicPr>
            <a:picLocks noChangeAspect="1"/>
          </p:cNvPicPr>
          <p:nvPr/>
        </p:nvPicPr>
        <p:blipFill>
          <a:blip r:embed="rId3"/>
          <a:stretch>
            <a:fillRect/>
          </a:stretch>
        </p:blipFill>
        <p:spPr>
          <a:xfrm>
            <a:off x="6429217" y="5126304"/>
            <a:ext cx="899651" cy="730046"/>
          </a:xfrm>
          <a:prstGeom prst="rect">
            <a:avLst/>
          </a:prstGeom>
        </p:spPr>
      </p:pic>
    </p:spTree>
    <p:extLst>
      <p:ext uri="{BB962C8B-B14F-4D97-AF65-F5344CB8AC3E}">
        <p14:creationId xmlns:p14="http://schemas.microsoft.com/office/powerpoint/2010/main" val="277571096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a:xfrm>
            <a:off x="926973" y="843509"/>
            <a:ext cx="7290054" cy="796413"/>
          </a:xfrm>
        </p:spPr>
        <p:txBody>
          <a:bodyPr/>
          <a:lstStyle/>
          <a:p>
            <a:pPr algn="ctr"/>
            <a:r>
              <a:rPr lang="en-US" sz="3000" dirty="0"/>
              <a:t>Outline</a:t>
            </a:r>
          </a:p>
        </p:txBody>
      </p:sp>
      <p:sp>
        <p:nvSpPr>
          <p:cNvPr id="5" name="Rectangle 3"/>
          <p:cNvSpPr txBox="1">
            <a:spLocks noChangeArrowheads="1"/>
          </p:cNvSpPr>
          <p:nvPr/>
        </p:nvSpPr>
        <p:spPr bwMode="auto">
          <a:xfrm>
            <a:off x="1485900" y="2243604"/>
            <a:ext cx="6172200" cy="311302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68580" tIns="34290" rIns="68580" bIns="34290" numCol="1" anchor="t" anchorCtr="0" compatLnSpc="1">
            <a:prstTxWarp prst="textNoShape">
              <a:avLst/>
            </a:prstTxWarp>
          </a:bodyPr>
          <a:lstStyle>
            <a:lvl1pPr marL="342900" indent="-342900" algn="l" rtl="0" eaLnBrk="1" fontAlgn="base" hangingPunct="1">
              <a:spcBef>
                <a:spcPct val="20000"/>
              </a:spcBef>
              <a:spcAft>
                <a:spcPct val="0"/>
              </a:spcAft>
              <a:buBlip>
                <a:blip r:embed="rId3"/>
              </a:buBlip>
              <a:defRPr sz="2400">
                <a:solidFill>
                  <a:schemeClr val="tx1"/>
                </a:solidFill>
                <a:latin typeface="+mn-lt"/>
                <a:ea typeface="+mn-ea"/>
                <a:cs typeface="+mn-cs"/>
              </a:defRPr>
            </a:lvl1pPr>
            <a:lvl2pPr marL="742950" indent="-285750" algn="l" rtl="0" eaLnBrk="1" fontAlgn="base" hangingPunct="1">
              <a:spcBef>
                <a:spcPct val="20000"/>
              </a:spcBef>
              <a:spcAft>
                <a:spcPct val="0"/>
              </a:spcAft>
              <a:buBlip>
                <a:blip r:embed="rId3"/>
              </a:buBlip>
              <a:defRPr sz="2400">
                <a:solidFill>
                  <a:schemeClr val="tx1"/>
                </a:solidFill>
                <a:latin typeface="+mn-lt"/>
                <a:cs typeface="+mn-cs"/>
              </a:defRPr>
            </a:lvl2pPr>
            <a:lvl3pPr marL="1143000" indent="-228600" algn="l" rtl="0" eaLnBrk="1" fontAlgn="base" hangingPunct="1">
              <a:spcBef>
                <a:spcPct val="20000"/>
              </a:spcBef>
              <a:spcAft>
                <a:spcPct val="0"/>
              </a:spcAft>
              <a:buBlip>
                <a:blip r:embed="rId3"/>
              </a:buBlip>
              <a:defRPr sz="2400">
                <a:solidFill>
                  <a:schemeClr val="tx1"/>
                </a:solidFill>
                <a:latin typeface="+mn-lt"/>
                <a:cs typeface="+mn-cs"/>
              </a:defRPr>
            </a:lvl3pPr>
            <a:lvl4pPr marL="1600200" indent="-228600" algn="l" rtl="0" eaLnBrk="1" fontAlgn="base" hangingPunct="1">
              <a:spcBef>
                <a:spcPct val="20000"/>
              </a:spcBef>
              <a:spcAft>
                <a:spcPct val="0"/>
              </a:spcAft>
              <a:buBlip>
                <a:blip r:embed="rId3"/>
              </a:buBlip>
              <a:defRPr sz="2400">
                <a:solidFill>
                  <a:schemeClr val="tx1"/>
                </a:solidFill>
                <a:latin typeface="+mn-lt"/>
                <a:cs typeface="+mn-cs"/>
              </a:defRPr>
            </a:lvl4pPr>
            <a:lvl5pPr marL="2057400" indent="-228600" algn="l" rtl="0" eaLnBrk="1" fontAlgn="base" hangingPunct="1">
              <a:spcBef>
                <a:spcPct val="20000"/>
              </a:spcBef>
              <a:spcAft>
                <a:spcPct val="0"/>
              </a:spcAft>
              <a:buBlip>
                <a:blip r:embed="rId3"/>
              </a:buBlip>
              <a:defRPr sz="2400">
                <a:solidFill>
                  <a:schemeClr val="tx1"/>
                </a:solidFill>
                <a:latin typeface="+mn-lt"/>
                <a:cs typeface="+mn-cs"/>
              </a:defRPr>
            </a:lvl5pPr>
            <a:lvl6pPr marL="2514600" indent="-228600" algn="l" rtl="0" eaLnBrk="1" fontAlgn="base" hangingPunct="1">
              <a:spcBef>
                <a:spcPct val="20000"/>
              </a:spcBef>
              <a:spcAft>
                <a:spcPct val="0"/>
              </a:spcAft>
              <a:buBlip>
                <a:blip r:embed="rId3"/>
              </a:buBlip>
              <a:defRPr sz="2400">
                <a:solidFill>
                  <a:schemeClr val="tx1"/>
                </a:solidFill>
                <a:latin typeface="+mn-lt"/>
                <a:cs typeface="+mn-cs"/>
              </a:defRPr>
            </a:lvl6pPr>
            <a:lvl7pPr marL="2971800" indent="-228600" algn="l" rtl="0" eaLnBrk="1" fontAlgn="base" hangingPunct="1">
              <a:spcBef>
                <a:spcPct val="20000"/>
              </a:spcBef>
              <a:spcAft>
                <a:spcPct val="0"/>
              </a:spcAft>
              <a:buBlip>
                <a:blip r:embed="rId3"/>
              </a:buBlip>
              <a:defRPr sz="2400">
                <a:solidFill>
                  <a:schemeClr val="tx1"/>
                </a:solidFill>
                <a:latin typeface="+mn-lt"/>
                <a:cs typeface="+mn-cs"/>
              </a:defRPr>
            </a:lvl7pPr>
            <a:lvl8pPr marL="3429000" indent="-228600" algn="l" rtl="0" eaLnBrk="1" fontAlgn="base" hangingPunct="1">
              <a:spcBef>
                <a:spcPct val="20000"/>
              </a:spcBef>
              <a:spcAft>
                <a:spcPct val="0"/>
              </a:spcAft>
              <a:buBlip>
                <a:blip r:embed="rId3"/>
              </a:buBlip>
              <a:defRPr sz="2400">
                <a:solidFill>
                  <a:schemeClr val="tx1"/>
                </a:solidFill>
                <a:latin typeface="+mn-lt"/>
                <a:cs typeface="+mn-cs"/>
              </a:defRPr>
            </a:lvl8pPr>
            <a:lvl9pPr marL="3886200" indent="-228600" algn="l" rtl="0" eaLnBrk="1" fontAlgn="base" hangingPunct="1">
              <a:spcBef>
                <a:spcPct val="20000"/>
              </a:spcBef>
              <a:spcAft>
                <a:spcPct val="0"/>
              </a:spcAft>
              <a:buBlip>
                <a:blip r:embed="rId3"/>
              </a:buBlip>
              <a:defRPr sz="2400">
                <a:solidFill>
                  <a:schemeClr val="tx1"/>
                </a:solidFill>
                <a:latin typeface="+mn-lt"/>
                <a:cs typeface="+mn-cs"/>
              </a:defRPr>
            </a:lvl9pPr>
          </a:lstStyle>
          <a:p>
            <a:pPr marL="304793" indent="-304793">
              <a:spcBef>
                <a:spcPts val="0"/>
              </a:spcBef>
              <a:spcAft>
                <a:spcPts val="900"/>
              </a:spcAft>
            </a:pPr>
            <a:r>
              <a:rPr lang="en-GB" altLang="en-US" sz="1800" b="1" kern="0" dirty="0"/>
              <a:t>Trademarks </a:t>
            </a:r>
          </a:p>
          <a:p>
            <a:pPr marL="304793" indent="-304793">
              <a:spcBef>
                <a:spcPts val="0"/>
              </a:spcBef>
              <a:spcAft>
                <a:spcPts val="900"/>
              </a:spcAft>
            </a:pPr>
            <a:r>
              <a:rPr lang="en-GB" altLang="en-US" sz="1800" kern="0" dirty="0">
                <a:solidFill>
                  <a:schemeClr val="bg2"/>
                </a:solidFill>
              </a:rPr>
              <a:t>Types of trademarks</a:t>
            </a:r>
          </a:p>
          <a:p>
            <a:pPr marL="304793" indent="-304793">
              <a:spcBef>
                <a:spcPts val="0"/>
              </a:spcBef>
              <a:spcAft>
                <a:spcPts val="900"/>
              </a:spcAft>
            </a:pPr>
            <a:r>
              <a:rPr lang="en-US" sz="1800" dirty="0">
                <a:solidFill>
                  <a:schemeClr val="bg2"/>
                </a:solidFill>
              </a:rPr>
              <a:t>Creating</a:t>
            </a:r>
            <a:r>
              <a:rPr lang="en-GB" altLang="en-US" sz="1800" kern="0" dirty="0">
                <a:solidFill>
                  <a:schemeClr val="bg2"/>
                </a:solidFill>
              </a:rPr>
              <a:t> Trademarks</a:t>
            </a:r>
          </a:p>
          <a:p>
            <a:pPr marL="304793" indent="-304793">
              <a:spcBef>
                <a:spcPts val="0"/>
              </a:spcBef>
              <a:spcAft>
                <a:spcPts val="900"/>
              </a:spcAft>
            </a:pPr>
            <a:r>
              <a:rPr lang="en-US" sz="1800" dirty="0">
                <a:solidFill>
                  <a:schemeClr val="bg2"/>
                </a:solidFill>
              </a:rPr>
              <a:t>Protecting</a:t>
            </a:r>
            <a:r>
              <a:rPr lang="en-GB" altLang="en-US" sz="1800" kern="0" dirty="0">
                <a:solidFill>
                  <a:schemeClr val="bg2"/>
                </a:solidFill>
              </a:rPr>
              <a:t> Trademarks</a:t>
            </a:r>
          </a:p>
          <a:p>
            <a:pPr marL="304793" indent="-304793">
              <a:spcBef>
                <a:spcPts val="0"/>
              </a:spcBef>
              <a:spcAft>
                <a:spcPts val="900"/>
              </a:spcAft>
            </a:pPr>
            <a:r>
              <a:rPr lang="en-US" altLang="en-US" sz="1800" kern="0" dirty="0">
                <a:solidFill>
                  <a:schemeClr val="bg2"/>
                </a:solidFill>
              </a:rPr>
              <a:t>Trademarks Abroad</a:t>
            </a:r>
            <a:endParaRPr lang="en-GB" altLang="en-US" sz="1800" kern="0" dirty="0">
              <a:solidFill>
                <a:schemeClr val="bg2"/>
              </a:solidFill>
            </a:endParaRPr>
          </a:p>
          <a:p>
            <a:pPr marL="304793" indent="-304793">
              <a:spcBef>
                <a:spcPts val="0"/>
              </a:spcBef>
              <a:spcAft>
                <a:spcPts val="900"/>
              </a:spcAft>
            </a:pPr>
            <a:r>
              <a:rPr lang="en-GB" altLang="en-US" sz="1800" kern="0" dirty="0">
                <a:solidFill>
                  <a:schemeClr val="bg2"/>
                </a:solidFill>
              </a:rPr>
              <a:t>Using Trademarks</a:t>
            </a:r>
          </a:p>
          <a:p>
            <a:pPr marL="304793" indent="-304793">
              <a:spcBef>
                <a:spcPts val="0"/>
              </a:spcBef>
              <a:spcAft>
                <a:spcPts val="900"/>
              </a:spcAft>
            </a:pPr>
            <a:r>
              <a:rPr lang="en-GB" altLang="en-US" sz="1800" kern="0" dirty="0">
                <a:solidFill>
                  <a:schemeClr val="bg2"/>
                </a:solidFill>
              </a:rPr>
              <a:t>Commercializing Trademarks</a:t>
            </a:r>
          </a:p>
          <a:p>
            <a:pPr marL="304793" indent="-304793">
              <a:spcBef>
                <a:spcPts val="0"/>
              </a:spcBef>
              <a:spcAft>
                <a:spcPts val="900"/>
              </a:spcAft>
            </a:pPr>
            <a:r>
              <a:rPr lang="en-GB" altLang="en-US" sz="1800" kern="0" dirty="0">
                <a:solidFill>
                  <a:schemeClr val="bg2"/>
                </a:solidFill>
              </a:rPr>
              <a:t>Enforcing Trademarks</a:t>
            </a:r>
          </a:p>
        </p:txBody>
      </p:sp>
    </p:spTree>
    <p:extLst>
      <p:ext uri="{BB962C8B-B14F-4D97-AF65-F5344CB8AC3E}">
        <p14:creationId xmlns:p14="http://schemas.microsoft.com/office/powerpoint/2010/main" val="50387529"/>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000" dirty="0">
                <a:solidFill>
                  <a:schemeClr val="tx1"/>
                </a:solidFill>
              </a:rPr>
              <a:t>Descriptive trademarks</a:t>
            </a:r>
          </a:p>
        </p:txBody>
      </p:sp>
      <p:sp>
        <p:nvSpPr>
          <p:cNvPr id="3" name="Content Placeholder 2"/>
          <p:cNvSpPr>
            <a:spLocks noGrp="1"/>
          </p:cNvSpPr>
          <p:nvPr>
            <p:ph idx="1"/>
          </p:nvPr>
        </p:nvSpPr>
        <p:spPr>
          <a:xfrm>
            <a:off x="1485900" y="2184605"/>
            <a:ext cx="6172200" cy="2851740"/>
          </a:xfrm>
        </p:spPr>
        <p:txBody>
          <a:bodyPr>
            <a:normAutofit fontScale="85000" lnSpcReduction="10000"/>
          </a:bodyPr>
          <a:lstStyle/>
          <a:p>
            <a:r>
              <a:rPr lang="en-US" dirty="0"/>
              <a:t>Descriptive trademarks describe some feature of the product in </a:t>
            </a:r>
            <a:r>
              <a:rPr lang="en-US" dirty="0" smtClean="0"/>
              <a:t>question </a:t>
            </a:r>
            <a:r>
              <a:rPr lang="en-US" dirty="0"/>
              <a:t>like its quality, type, efficacy, use, shape, quantity, intended purpose</a:t>
            </a:r>
            <a:r>
              <a:rPr lang="en-US" dirty="0" smtClean="0"/>
              <a:t>, </a:t>
            </a:r>
            <a:r>
              <a:rPr lang="en-US" dirty="0"/>
              <a:t>origin, place of sale, location for provision of service, time of production, etc. </a:t>
            </a:r>
            <a:endParaRPr lang="en-US" dirty="0" smtClean="0"/>
          </a:p>
          <a:p>
            <a:r>
              <a:rPr lang="en-US" dirty="0" smtClean="0"/>
              <a:t>They have </a:t>
            </a:r>
            <a:r>
              <a:rPr lang="en-US" dirty="0"/>
              <a:t>little distinctiveness and </a:t>
            </a:r>
            <a:r>
              <a:rPr lang="en-US" dirty="0" smtClean="0"/>
              <a:t>are </a:t>
            </a:r>
            <a:r>
              <a:rPr lang="en-US" dirty="0"/>
              <a:t>not eligible for protection unless </a:t>
            </a:r>
            <a:r>
              <a:rPr lang="en-US" dirty="0" smtClean="0"/>
              <a:t>distinctiveness </a:t>
            </a:r>
            <a:r>
              <a:rPr lang="en-US" dirty="0"/>
              <a:t>has been established over time through extensive use in the marketplace. </a:t>
            </a:r>
            <a:endParaRPr lang="en-US" dirty="0" smtClean="0"/>
          </a:p>
          <a:p>
            <a:r>
              <a:rPr lang="en-US" dirty="0" smtClean="0"/>
              <a:t>Example</a:t>
            </a:r>
            <a:r>
              <a:rPr lang="en-US" dirty="0"/>
              <a:t>: The trademark SWEET is likely to be rejected for marketing chocolates as being descriptive. It would be considered unfair to give any single chocolate manufacturer exclusivity over the word </a:t>
            </a:r>
            <a:r>
              <a:rPr lang="en-US" dirty="0" smtClean="0"/>
              <a:t>SWEET or one airline company in America the words American Airlines.</a:t>
            </a:r>
            <a:endParaRPr lang="en-US" dirty="0"/>
          </a:p>
          <a:p>
            <a:pPr marL="0" indent="0">
              <a:buNone/>
            </a:pPr>
            <a:endParaRPr lang="en-US" dirty="0"/>
          </a:p>
        </p:txBody>
      </p:sp>
      <p:pic>
        <p:nvPicPr>
          <p:cNvPr id="4" name="Picture 3"/>
          <p:cNvPicPr>
            <a:picLocks noChangeAspect="1"/>
          </p:cNvPicPr>
          <p:nvPr/>
        </p:nvPicPr>
        <p:blipFill>
          <a:blip r:embed="rId3"/>
          <a:stretch>
            <a:fillRect/>
          </a:stretch>
        </p:blipFill>
        <p:spPr>
          <a:xfrm>
            <a:off x="3143258" y="5200650"/>
            <a:ext cx="2551471" cy="464574"/>
          </a:xfrm>
          <a:prstGeom prst="rect">
            <a:avLst/>
          </a:prstGeom>
        </p:spPr>
      </p:pic>
    </p:spTree>
    <p:extLst>
      <p:ext uri="{BB962C8B-B14F-4D97-AF65-F5344CB8AC3E}">
        <p14:creationId xmlns:p14="http://schemas.microsoft.com/office/powerpoint/2010/main" val="2149223132"/>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000" dirty="0">
                <a:solidFill>
                  <a:schemeClr val="tx1"/>
                </a:solidFill>
              </a:rPr>
              <a:t>Generic signs</a:t>
            </a:r>
          </a:p>
        </p:txBody>
      </p:sp>
      <p:sp>
        <p:nvSpPr>
          <p:cNvPr id="3" name="Content Placeholder 2"/>
          <p:cNvSpPr>
            <a:spLocks noGrp="1"/>
          </p:cNvSpPr>
          <p:nvPr>
            <p:ph idx="1"/>
          </p:nvPr>
        </p:nvSpPr>
        <p:spPr>
          <a:xfrm>
            <a:off x="1485900" y="2236231"/>
            <a:ext cx="6172200" cy="2857271"/>
          </a:xfrm>
        </p:spPr>
        <p:txBody>
          <a:bodyPr>
            <a:normAutofit fontScale="85000" lnSpcReduction="10000"/>
          </a:bodyPr>
          <a:lstStyle/>
          <a:p>
            <a:r>
              <a:rPr lang="en-US" dirty="0" smtClean="0"/>
              <a:t>Words </a:t>
            </a:r>
            <a:r>
              <a:rPr lang="en-US" dirty="0"/>
              <a:t>or signs that name the species or object to which they apply. These are totally without distinctiveness and are not eligible for protection </a:t>
            </a:r>
            <a:r>
              <a:rPr lang="en-US" dirty="0" smtClean="0"/>
              <a:t>because </a:t>
            </a:r>
            <a:r>
              <a:rPr lang="en-US" dirty="0"/>
              <a:t>giving them protection would deprive competitors of the right to refer to their products by name. </a:t>
            </a:r>
            <a:endParaRPr lang="en-US" dirty="0" smtClean="0"/>
          </a:p>
          <a:p>
            <a:r>
              <a:rPr lang="en-US" dirty="0" smtClean="0"/>
              <a:t>Example</a:t>
            </a:r>
            <a:r>
              <a:rPr lang="en-US" dirty="0"/>
              <a:t>: No one can claim the exclusive right to use the word CHAIR for marketing chairs</a:t>
            </a:r>
            <a:endParaRPr lang="en-US" dirty="0" smtClean="0"/>
          </a:p>
          <a:p>
            <a:r>
              <a:rPr lang="en-US" dirty="0" smtClean="0"/>
              <a:t>When </a:t>
            </a:r>
            <a:r>
              <a:rPr lang="en-US" dirty="0"/>
              <a:t>a strong trademark is improperly used it can also lose distinctive character over time and become generic, and thus unprotected</a:t>
            </a:r>
            <a:r>
              <a:rPr lang="en-US" dirty="0" smtClean="0"/>
              <a:t>.  For example Cellophane a word people often use for plastic wrap but was once a registered trademark in the US (still registered in some countries).</a:t>
            </a:r>
            <a:endParaRPr lang="en-US" dirty="0"/>
          </a:p>
        </p:txBody>
      </p:sp>
    </p:spTree>
    <p:extLst>
      <p:ext uri="{BB962C8B-B14F-4D97-AF65-F5344CB8AC3E}">
        <p14:creationId xmlns:p14="http://schemas.microsoft.com/office/powerpoint/2010/main" val="3299265322"/>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8096" y="862762"/>
            <a:ext cx="6229350" cy="812506"/>
          </a:xfrm>
        </p:spPr>
        <p:txBody>
          <a:bodyPr>
            <a:normAutofit/>
          </a:bodyPr>
          <a:lstStyle/>
          <a:p>
            <a:r>
              <a:rPr lang="en-US" sz="3000" dirty="0">
                <a:solidFill>
                  <a:schemeClr val="tx1"/>
                </a:solidFill>
              </a:rPr>
              <a:t>Increasing distinctiveness</a:t>
            </a:r>
          </a:p>
        </p:txBody>
      </p:sp>
      <p:sp>
        <p:nvSpPr>
          <p:cNvPr id="3" name="Content Placeholder 2"/>
          <p:cNvSpPr>
            <a:spLocks noGrp="1"/>
          </p:cNvSpPr>
          <p:nvPr>
            <p:ph idx="1"/>
          </p:nvPr>
        </p:nvSpPr>
        <p:spPr/>
        <p:txBody>
          <a:bodyPr/>
          <a:lstStyle/>
          <a:p>
            <a:pPr algn="just"/>
            <a:r>
              <a:rPr lang="en-US" dirty="0"/>
              <a:t>The more distinctive the trademark, the greater the protection. A trademark can be </a:t>
            </a:r>
            <a:r>
              <a:rPr lang="en-US" b="1" dirty="0"/>
              <a:t>inherently distinctive </a:t>
            </a:r>
            <a:r>
              <a:rPr lang="en-US" dirty="0"/>
              <a:t>or it can </a:t>
            </a:r>
            <a:r>
              <a:rPr lang="en-US" b="1" dirty="0"/>
              <a:t>acquire distinctiveness</a:t>
            </a:r>
            <a:r>
              <a:rPr lang="en-US" dirty="0" smtClean="0"/>
              <a:t>.</a:t>
            </a:r>
          </a:p>
          <a:p>
            <a:pPr algn="just"/>
            <a:r>
              <a:rPr lang="en-US" dirty="0" smtClean="0"/>
              <a:t>Distinctiveness can be increased by - </a:t>
            </a:r>
            <a:endParaRPr lang="en-US" dirty="0"/>
          </a:p>
          <a:p>
            <a:pPr lvl="1" algn="just"/>
            <a:r>
              <a:rPr lang="en-US" dirty="0" smtClean="0"/>
              <a:t>Using a special script rather than standard letters.</a:t>
            </a:r>
          </a:p>
          <a:p>
            <a:pPr lvl="1" algn="just"/>
            <a:r>
              <a:rPr lang="en-US" dirty="0" smtClean="0"/>
              <a:t>Using specific colors.</a:t>
            </a:r>
          </a:p>
          <a:p>
            <a:pPr lvl="1" algn="just"/>
            <a:r>
              <a:rPr lang="en-US" dirty="0" smtClean="0"/>
              <a:t>Adding </a:t>
            </a:r>
            <a:r>
              <a:rPr lang="en-US" dirty="0"/>
              <a:t>a logo or graphical </a:t>
            </a:r>
            <a:r>
              <a:rPr lang="en-US" dirty="0" smtClean="0"/>
              <a:t>elements.</a:t>
            </a:r>
            <a:endParaRPr lang="en-US" dirty="0"/>
          </a:p>
        </p:txBody>
      </p:sp>
    </p:spTree>
    <p:extLst>
      <p:ext uri="{BB962C8B-B14F-4D97-AF65-F5344CB8AC3E}">
        <p14:creationId xmlns:p14="http://schemas.microsoft.com/office/powerpoint/2010/main" val="1684467740"/>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40677" y="850485"/>
            <a:ext cx="6629400" cy="857250"/>
          </a:xfrm>
        </p:spPr>
        <p:txBody>
          <a:bodyPr>
            <a:normAutofit/>
          </a:bodyPr>
          <a:lstStyle/>
          <a:p>
            <a:r>
              <a:rPr lang="en-US" sz="3000" dirty="0">
                <a:solidFill>
                  <a:schemeClr val="tx1"/>
                </a:solidFill>
              </a:rPr>
              <a:t>Checklist for selecting a trademark</a:t>
            </a:r>
          </a:p>
        </p:txBody>
      </p:sp>
      <p:sp>
        <p:nvSpPr>
          <p:cNvPr id="3" name="Content Placeholder 2"/>
          <p:cNvSpPr>
            <a:spLocks noGrp="1"/>
          </p:cNvSpPr>
          <p:nvPr>
            <p:ph idx="1"/>
          </p:nvPr>
        </p:nvSpPr>
        <p:spPr>
          <a:xfrm>
            <a:off x="969276" y="2027391"/>
            <a:ext cx="6567865" cy="4062690"/>
          </a:xfrm>
        </p:spPr>
        <p:txBody>
          <a:bodyPr>
            <a:noAutofit/>
          </a:bodyPr>
          <a:lstStyle/>
          <a:p>
            <a:pPr>
              <a:buFont typeface="Wingdings" panose="05000000000000000000" pitchFamily="2" charset="2"/>
              <a:buChar char="§"/>
            </a:pPr>
            <a:r>
              <a:rPr lang="en-US" sz="1600" dirty="0"/>
              <a:t>Check that no one else has registered the trademark.</a:t>
            </a:r>
          </a:p>
          <a:p>
            <a:pPr>
              <a:buFont typeface="Wingdings" panose="05000000000000000000" pitchFamily="2" charset="2"/>
              <a:buChar char="§"/>
            </a:pPr>
            <a:r>
              <a:rPr lang="en-US" sz="1600" dirty="0"/>
              <a:t>Check that the proposed sign meets all the absolute legal requirements</a:t>
            </a:r>
            <a:r>
              <a:rPr lang="en-US" sz="1600" b="1" dirty="0"/>
              <a:t> </a:t>
            </a:r>
            <a:r>
              <a:rPr lang="en-US" sz="1600" dirty="0"/>
              <a:t>for registration.</a:t>
            </a:r>
          </a:p>
          <a:p>
            <a:pPr>
              <a:buFont typeface="Wingdings" panose="05000000000000000000" pitchFamily="2" charset="2"/>
              <a:buChar char="§"/>
            </a:pPr>
            <a:r>
              <a:rPr lang="en-US" sz="1600" dirty="0"/>
              <a:t>Select a strong trademark.</a:t>
            </a:r>
          </a:p>
          <a:p>
            <a:pPr>
              <a:buFont typeface="Wingdings" panose="05000000000000000000" pitchFamily="2" charset="2"/>
              <a:buChar char="§"/>
            </a:pPr>
            <a:r>
              <a:rPr lang="en-US" sz="1600" dirty="0"/>
              <a:t>Avoid imitating existing trademarks.</a:t>
            </a:r>
          </a:p>
          <a:p>
            <a:pPr>
              <a:buFont typeface="Wingdings" panose="05000000000000000000" pitchFamily="2" charset="2"/>
              <a:buChar char="§"/>
            </a:pPr>
            <a:r>
              <a:rPr lang="en-US" sz="1600" dirty="0"/>
              <a:t>Consider possible limitations</a:t>
            </a:r>
            <a:r>
              <a:rPr lang="en-US" sz="1600" b="1" dirty="0"/>
              <a:t> </a:t>
            </a:r>
            <a:r>
              <a:rPr lang="en-US" sz="1600" dirty="0"/>
              <a:t>on registering a trademark which includes geographic</a:t>
            </a:r>
            <a:r>
              <a:rPr lang="en-US" sz="1600" b="1" dirty="0"/>
              <a:t> </a:t>
            </a:r>
            <a:r>
              <a:rPr lang="en-US" sz="1600" dirty="0"/>
              <a:t>words or signs.</a:t>
            </a:r>
          </a:p>
          <a:p>
            <a:pPr>
              <a:buFont typeface="Wingdings" panose="05000000000000000000" pitchFamily="2" charset="2"/>
              <a:buChar char="§"/>
            </a:pPr>
            <a:r>
              <a:rPr lang="en-US" sz="1600" dirty="0"/>
              <a:t>Ensure that the trademark does not have any undesired</a:t>
            </a:r>
            <a:r>
              <a:rPr lang="en-US" sz="1600" b="1" dirty="0"/>
              <a:t> </a:t>
            </a:r>
            <a:r>
              <a:rPr lang="en-US" sz="1600" dirty="0"/>
              <a:t>connotations</a:t>
            </a:r>
            <a:r>
              <a:rPr lang="en-US" sz="1600" b="1" dirty="0"/>
              <a:t>.</a:t>
            </a:r>
          </a:p>
          <a:p>
            <a:pPr>
              <a:buFont typeface="Wingdings" panose="05000000000000000000" pitchFamily="2" charset="2"/>
              <a:buChar char="§"/>
            </a:pPr>
            <a:r>
              <a:rPr lang="en-US" sz="1600" dirty="0"/>
              <a:t>Check whether the corresponding domain</a:t>
            </a:r>
            <a:r>
              <a:rPr lang="en-US" sz="1600" b="1" dirty="0"/>
              <a:t> </a:t>
            </a:r>
            <a:r>
              <a:rPr lang="en-US" sz="1600" dirty="0"/>
              <a:t>is available for registration.</a:t>
            </a:r>
          </a:p>
          <a:p>
            <a:pPr>
              <a:buFont typeface="Wingdings" panose="05000000000000000000" pitchFamily="2" charset="2"/>
              <a:buChar char="§"/>
            </a:pPr>
            <a:r>
              <a:rPr lang="en-US" sz="1600" dirty="0"/>
              <a:t>Make sure the trademark is easy to read, write, spell and remember.</a:t>
            </a:r>
          </a:p>
          <a:p>
            <a:pPr>
              <a:buFont typeface="Wingdings" panose="05000000000000000000" pitchFamily="2" charset="2"/>
              <a:buChar char="§"/>
            </a:pPr>
            <a:r>
              <a:rPr lang="en-US" sz="1600" dirty="0"/>
              <a:t>Protect figurative trademarks.</a:t>
            </a:r>
          </a:p>
        </p:txBody>
      </p:sp>
    </p:spTree>
    <p:extLst>
      <p:ext uri="{BB962C8B-B14F-4D97-AF65-F5344CB8AC3E}">
        <p14:creationId xmlns:p14="http://schemas.microsoft.com/office/powerpoint/2010/main" val="1543053612"/>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a:xfrm>
            <a:off x="732590" y="843401"/>
            <a:ext cx="6561853" cy="844198"/>
          </a:xfrm>
        </p:spPr>
        <p:txBody>
          <a:bodyPr/>
          <a:lstStyle/>
          <a:p>
            <a:pPr algn="ctr"/>
            <a:r>
              <a:rPr lang="en-US" sz="3000" dirty="0">
                <a:solidFill>
                  <a:prstClr val="black">
                    <a:lumMod val="95000"/>
                    <a:lumOff val="5000"/>
                  </a:prstClr>
                </a:solidFill>
              </a:rPr>
              <a:t>Outline</a:t>
            </a:r>
            <a:endParaRPr lang="en-US" sz="3000" dirty="0"/>
          </a:p>
        </p:txBody>
      </p:sp>
      <p:sp>
        <p:nvSpPr>
          <p:cNvPr id="5" name="Rectangle 3"/>
          <p:cNvSpPr txBox="1">
            <a:spLocks noChangeArrowheads="1"/>
          </p:cNvSpPr>
          <p:nvPr/>
        </p:nvSpPr>
        <p:spPr bwMode="auto">
          <a:xfrm>
            <a:off x="1508023" y="2250980"/>
            <a:ext cx="6172200" cy="310564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68580" tIns="34290" rIns="68580" bIns="34290" numCol="1" anchor="t" anchorCtr="0" compatLnSpc="1">
            <a:prstTxWarp prst="textNoShape">
              <a:avLst/>
            </a:prstTxWarp>
          </a:bodyPr>
          <a:lstStyle>
            <a:lvl1pPr marL="342900" indent="-342900" algn="l" rtl="0" eaLnBrk="1" fontAlgn="base" hangingPunct="1">
              <a:spcBef>
                <a:spcPct val="20000"/>
              </a:spcBef>
              <a:spcAft>
                <a:spcPct val="0"/>
              </a:spcAft>
              <a:buBlip>
                <a:blip r:embed="rId3"/>
              </a:buBlip>
              <a:defRPr sz="2400">
                <a:solidFill>
                  <a:schemeClr val="tx1"/>
                </a:solidFill>
                <a:latin typeface="+mn-lt"/>
                <a:ea typeface="+mn-ea"/>
                <a:cs typeface="+mn-cs"/>
              </a:defRPr>
            </a:lvl1pPr>
            <a:lvl2pPr marL="742950" indent="-285750" algn="l" rtl="0" eaLnBrk="1" fontAlgn="base" hangingPunct="1">
              <a:spcBef>
                <a:spcPct val="20000"/>
              </a:spcBef>
              <a:spcAft>
                <a:spcPct val="0"/>
              </a:spcAft>
              <a:buBlip>
                <a:blip r:embed="rId3"/>
              </a:buBlip>
              <a:defRPr sz="2400">
                <a:solidFill>
                  <a:schemeClr val="tx1"/>
                </a:solidFill>
                <a:latin typeface="+mn-lt"/>
                <a:cs typeface="+mn-cs"/>
              </a:defRPr>
            </a:lvl2pPr>
            <a:lvl3pPr marL="1143000" indent="-228600" algn="l" rtl="0" eaLnBrk="1" fontAlgn="base" hangingPunct="1">
              <a:spcBef>
                <a:spcPct val="20000"/>
              </a:spcBef>
              <a:spcAft>
                <a:spcPct val="0"/>
              </a:spcAft>
              <a:buBlip>
                <a:blip r:embed="rId3"/>
              </a:buBlip>
              <a:defRPr sz="2400">
                <a:solidFill>
                  <a:schemeClr val="tx1"/>
                </a:solidFill>
                <a:latin typeface="+mn-lt"/>
                <a:cs typeface="+mn-cs"/>
              </a:defRPr>
            </a:lvl3pPr>
            <a:lvl4pPr marL="1600200" indent="-228600" algn="l" rtl="0" eaLnBrk="1" fontAlgn="base" hangingPunct="1">
              <a:spcBef>
                <a:spcPct val="20000"/>
              </a:spcBef>
              <a:spcAft>
                <a:spcPct val="0"/>
              </a:spcAft>
              <a:buBlip>
                <a:blip r:embed="rId3"/>
              </a:buBlip>
              <a:defRPr sz="2400">
                <a:solidFill>
                  <a:schemeClr val="tx1"/>
                </a:solidFill>
                <a:latin typeface="+mn-lt"/>
                <a:cs typeface="+mn-cs"/>
              </a:defRPr>
            </a:lvl4pPr>
            <a:lvl5pPr marL="2057400" indent="-228600" algn="l" rtl="0" eaLnBrk="1" fontAlgn="base" hangingPunct="1">
              <a:spcBef>
                <a:spcPct val="20000"/>
              </a:spcBef>
              <a:spcAft>
                <a:spcPct val="0"/>
              </a:spcAft>
              <a:buBlip>
                <a:blip r:embed="rId3"/>
              </a:buBlip>
              <a:defRPr sz="2400">
                <a:solidFill>
                  <a:schemeClr val="tx1"/>
                </a:solidFill>
                <a:latin typeface="+mn-lt"/>
                <a:cs typeface="+mn-cs"/>
              </a:defRPr>
            </a:lvl5pPr>
            <a:lvl6pPr marL="2514600" indent="-228600" algn="l" rtl="0" eaLnBrk="1" fontAlgn="base" hangingPunct="1">
              <a:spcBef>
                <a:spcPct val="20000"/>
              </a:spcBef>
              <a:spcAft>
                <a:spcPct val="0"/>
              </a:spcAft>
              <a:buBlip>
                <a:blip r:embed="rId3"/>
              </a:buBlip>
              <a:defRPr sz="2400">
                <a:solidFill>
                  <a:schemeClr val="tx1"/>
                </a:solidFill>
                <a:latin typeface="+mn-lt"/>
                <a:cs typeface="+mn-cs"/>
              </a:defRPr>
            </a:lvl6pPr>
            <a:lvl7pPr marL="2971800" indent="-228600" algn="l" rtl="0" eaLnBrk="1" fontAlgn="base" hangingPunct="1">
              <a:spcBef>
                <a:spcPct val="20000"/>
              </a:spcBef>
              <a:spcAft>
                <a:spcPct val="0"/>
              </a:spcAft>
              <a:buBlip>
                <a:blip r:embed="rId3"/>
              </a:buBlip>
              <a:defRPr sz="2400">
                <a:solidFill>
                  <a:schemeClr val="tx1"/>
                </a:solidFill>
                <a:latin typeface="+mn-lt"/>
                <a:cs typeface="+mn-cs"/>
              </a:defRPr>
            </a:lvl7pPr>
            <a:lvl8pPr marL="3429000" indent="-228600" algn="l" rtl="0" eaLnBrk="1" fontAlgn="base" hangingPunct="1">
              <a:spcBef>
                <a:spcPct val="20000"/>
              </a:spcBef>
              <a:spcAft>
                <a:spcPct val="0"/>
              </a:spcAft>
              <a:buBlip>
                <a:blip r:embed="rId3"/>
              </a:buBlip>
              <a:defRPr sz="2400">
                <a:solidFill>
                  <a:schemeClr val="tx1"/>
                </a:solidFill>
                <a:latin typeface="+mn-lt"/>
                <a:cs typeface="+mn-cs"/>
              </a:defRPr>
            </a:lvl8pPr>
            <a:lvl9pPr marL="3886200" indent="-228600" algn="l" rtl="0" eaLnBrk="1" fontAlgn="base" hangingPunct="1">
              <a:spcBef>
                <a:spcPct val="20000"/>
              </a:spcBef>
              <a:spcAft>
                <a:spcPct val="0"/>
              </a:spcAft>
              <a:buBlip>
                <a:blip r:embed="rId3"/>
              </a:buBlip>
              <a:defRPr sz="2400">
                <a:solidFill>
                  <a:schemeClr val="tx1"/>
                </a:solidFill>
                <a:latin typeface="+mn-lt"/>
                <a:cs typeface="+mn-cs"/>
              </a:defRPr>
            </a:lvl9pPr>
          </a:lstStyle>
          <a:p>
            <a:pPr marL="304793" indent="-304793">
              <a:spcBef>
                <a:spcPts val="0"/>
              </a:spcBef>
              <a:spcAft>
                <a:spcPts val="900"/>
              </a:spcAft>
            </a:pPr>
            <a:r>
              <a:rPr lang="en-GB" altLang="en-US" sz="1800" kern="0" dirty="0">
                <a:solidFill>
                  <a:schemeClr val="bg2"/>
                </a:solidFill>
              </a:rPr>
              <a:t>Trademarks</a:t>
            </a:r>
            <a:r>
              <a:rPr lang="en-GB" altLang="en-US" sz="1800" b="1" kern="0" dirty="0"/>
              <a:t> </a:t>
            </a:r>
          </a:p>
          <a:p>
            <a:pPr marL="304793" indent="-304793">
              <a:spcBef>
                <a:spcPts val="0"/>
              </a:spcBef>
              <a:spcAft>
                <a:spcPts val="900"/>
              </a:spcAft>
            </a:pPr>
            <a:r>
              <a:rPr lang="en-GB" altLang="en-US" sz="1800" kern="0" dirty="0">
                <a:solidFill>
                  <a:schemeClr val="bg2"/>
                </a:solidFill>
              </a:rPr>
              <a:t>Types of trademarks</a:t>
            </a:r>
          </a:p>
          <a:p>
            <a:pPr marL="304793" indent="-304793">
              <a:spcBef>
                <a:spcPts val="0"/>
              </a:spcBef>
              <a:spcAft>
                <a:spcPts val="900"/>
              </a:spcAft>
            </a:pPr>
            <a:r>
              <a:rPr lang="en-US" sz="1800" dirty="0">
                <a:solidFill>
                  <a:schemeClr val="bg2"/>
                </a:solidFill>
              </a:rPr>
              <a:t>Creating</a:t>
            </a:r>
            <a:r>
              <a:rPr lang="en-GB" altLang="en-US" sz="1800" kern="0" dirty="0">
                <a:solidFill>
                  <a:schemeClr val="bg2"/>
                </a:solidFill>
              </a:rPr>
              <a:t> Trademarks</a:t>
            </a:r>
          </a:p>
          <a:p>
            <a:pPr marL="304793" indent="-304793">
              <a:spcBef>
                <a:spcPts val="0"/>
              </a:spcBef>
              <a:spcAft>
                <a:spcPts val="900"/>
              </a:spcAft>
            </a:pPr>
            <a:r>
              <a:rPr lang="en-US" sz="1800" b="1" dirty="0"/>
              <a:t>Protecting</a:t>
            </a:r>
            <a:r>
              <a:rPr lang="en-GB" altLang="en-US" sz="1800" b="1" kern="0" dirty="0"/>
              <a:t> Trademarks</a:t>
            </a:r>
          </a:p>
          <a:p>
            <a:pPr marL="304793" indent="-304793">
              <a:spcBef>
                <a:spcPts val="0"/>
              </a:spcBef>
              <a:spcAft>
                <a:spcPts val="900"/>
              </a:spcAft>
            </a:pPr>
            <a:r>
              <a:rPr lang="en-US" altLang="en-US" sz="1800" kern="0" dirty="0">
                <a:solidFill>
                  <a:schemeClr val="bg2"/>
                </a:solidFill>
              </a:rPr>
              <a:t>Trademarks Abroad</a:t>
            </a:r>
            <a:endParaRPr lang="en-GB" altLang="en-US" sz="1800" kern="0" dirty="0">
              <a:solidFill>
                <a:schemeClr val="bg2"/>
              </a:solidFill>
            </a:endParaRPr>
          </a:p>
          <a:p>
            <a:pPr marL="304793" indent="-304793">
              <a:spcBef>
                <a:spcPts val="0"/>
              </a:spcBef>
              <a:spcAft>
                <a:spcPts val="900"/>
              </a:spcAft>
            </a:pPr>
            <a:r>
              <a:rPr lang="en-GB" altLang="en-US" sz="1800" kern="0" dirty="0">
                <a:solidFill>
                  <a:schemeClr val="bg2"/>
                </a:solidFill>
              </a:rPr>
              <a:t>Using Trademarks</a:t>
            </a:r>
          </a:p>
          <a:p>
            <a:pPr marL="304793" indent="-304793">
              <a:spcBef>
                <a:spcPts val="0"/>
              </a:spcBef>
              <a:spcAft>
                <a:spcPts val="900"/>
              </a:spcAft>
            </a:pPr>
            <a:r>
              <a:rPr lang="en-GB" altLang="en-US" sz="1800" kern="0" dirty="0">
                <a:solidFill>
                  <a:schemeClr val="bg2"/>
                </a:solidFill>
              </a:rPr>
              <a:t>Commercializing Trademarks</a:t>
            </a:r>
          </a:p>
          <a:p>
            <a:pPr marL="304793" indent="-304793">
              <a:spcBef>
                <a:spcPts val="0"/>
              </a:spcBef>
              <a:spcAft>
                <a:spcPts val="900"/>
              </a:spcAft>
            </a:pPr>
            <a:r>
              <a:rPr lang="en-GB" altLang="en-US" sz="1800" kern="0" dirty="0">
                <a:solidFill>
                  <a:schemeClr val="bg2"/>
                </a:solidFill>
              </a:rPr>
              <a:t>Enforcing Trademarks</a:t>
            </a:r>
          </a:p>
        </p:txBody>
      </p:sp>
    </p:spTree>
    <p:extLst>
      <p:ext uri="{BB962C8B-B14F-4D97-AF65-F5344CB8AC3E}">
        <p14:creationId xmlns:p14="http://schemas.microsoft.com/office/powerpoint/2010/main" val="217161335"/>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title"/>
          </p:nvPr>
        </p:nvSpPr>
        <p:spPr>
          <a:xfrm>
            <a:off x="754263" y="915890"/>
            <a:ext cx="6286500" cy="733733"/>
          </a:xfrm>
        </p:spPr>
        <p:txBody>
          <a:bodyPr vert="horz" lIns="68580" tIns="34290" rIns="68580" bIns="34290" rtlCol="0" anchor="ctr">
            <a:normAutofit/>
          </a:bodyPr>
          <a:lstStyle/>
          <a:p>
            <a:r>
              <a:rPr lang="en-US" sz="3000" dirty="0">
                <a:solidFill>
                  <a:schemeClr val="tx1"/>
                </a:solidFill>
              </a:rPr>
              <a:t>Protecting trademarks</a:t>
            </a:r>
            <a:endParaRPr lang="en-US" altLang="en-US" sz="3000" dirty="0">
              <a:solidFill>
                <a:schemeClr val="tx1"/>
              </a:solidFill>
            </a:endParaRPr>
          </a:p>
        </p:txBody>
      </p:sp>
      <p:sp>
        <p:nvSpPr>
          <p:cNvPr id="3" name="Content Placeholder 2"/>
          <p:cNvSpPr>
            <a:spLocks noGrp="1"/>
          </p:cNvSpPr>
          <p:nvPr>
            <p:ph idx="1"/>
          </p:nvPr>
        </p:nvSpPr>
        <p:spPr>
          <a:xfrm>
            <a:off x="1428750" y="2604941"/>
            <a:ext cx="6172200" cy="3117211"/>
          </a:xfrm>
        </p:spPr>
        <p:txBody>
          <a:bodyPr/>
          <a:lstStyle/>
          <a:p>
            <a:r>
              <a:rPr lang="en-US" dirty="0" smtClean="0"/>
              <a:t>Legal </a:t>
            </a:r>
            <a:r>
              <a:rPr lang="en-US" dirty="0"/>
              <a:t>protection for a trademark is obtained through registration and/or, in some countries, through </a:t>
            </a:r>
            <a:r>
              <a:rPr lang="en-US" dirty="0" smtClean="0"/>
              <a:t>use.</a:t>
            </a:r>
          </a:p>
          <a:p>
            <a:r>
              <a:rPr lang="en-US" dirty="0" smtClean="0"/>
              <a:t>Even in countries where trademark rights are available through use, it is advisable to register, for rights obtained through registration are stronger. </a:t>
            </a:r>
          </a:p>
        </p:txBody>
      </p:sp>
    </p:spTree>
    <p:extLst>
      <p:ext uri="{BB962C8B-B14F-4D97-AF65-F5344CB8AC3E}">
        <p14:creationId xmlns:p14="http://schemas.microsoft.com/office/powerpoint/2010/main" val="2015805339"/>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title"/>
          </p:nvPr>
        </p:nvSpPr>
        <p:spPr>
          <a:xfrm>
            <a:off x="716519" y="982254"/>
            <a:ext cx="7116097" cy="665522"/>
          </a:xfrm>
        </p:spPr>
        <p:txBody>
          <a:bodyPr>
            <a:normAutofit fontScale="90000"/>
          </a:bodyPr>
          <a:lstStyle/>
          <a:p>
            <a:r>
              <a:rPr lang="en-US" sz="3000" dirty="0">
                <a:solidFill>
                  <a:schemeClr val="tx1"/>
                </a:solidFill>
              </a:rPr>
              <a:t>Other legal instruments for protecting a brand image</a:t>
            </a:r>
            <a:endParaRPr lang="en-US" altLang="en-US" sz="3000" dirty="0">
              <a:solidFill>
                <a:schemeClr val="tx1"/>
              </a:solidFill>
            </a:endParaRPr>
          </a:p>
        </p:txBody>
      </p:sp>
      <p:sp>
        <p:nvSpPr>
          <p:cNvPr id="3" name="Content Placeholder 2"/>
          <p:cNvSpPr>
            <a:spLocks noGrp="1"/>
          </p:cNvSpPr>
          <p:nvPr>
            <p:ph idx="1"/>
          </p:nvPr>
        </p:nvSpPr>
        <p:spPr>
          <a:xfrm>
            <a:off x="1485900" y="2560691"/>
            <a:ext cx="6172200" cy="2990006"/>
          </a:xfrm>
        </p:spPr>
        <p:txBody>
          <a:bodyPr/>
          <a:lstStyle/>
          <a:p>
            <a:pPr>
              <a:buFont typeface="Wingdings" panose="05000000000000000000" pitchFamily="2" charset="2"/>
              <a:buChar char="§"/>
            </a:pPr>
            <a:r>
              <a:rPr lang="en-US" sz="2100" dirty="0"/>
              <a:t>Trade dress/get-up</a:t>
            </a:r>
          </a:p>
          <a:p>
            <a:pPr>
              <a:buFont typeface="Wingdings" panose="05000000000000000000" pitchFamily="2" charset="2"/>
              <a:buChar char="§"/>
            </a:pPr>
            <a:r>
              <a:rPr lang="en-US" sz="2100" dirty="0"/>
              <a:t>Industrial designs</a:t>
            </a:r>
          </a:p>
          <a:p>
            <a:pPr>
              <a:buFont typeface="Wingdings" panose="05000000000000000000" pitchFamily="2" charset="2"/>
              <a:buChar char="§"/>
            </a:pPr>
            <a:r>
              <a:rPr lang="en-US" sz="2100" dirty="0"/>
              <a:t>Copyright</a:t>
            </a:r>
          </a:p>
          <a:p>
            <a:pPr>
              <a:buFont typeface="Wingdings" panose="05000000000000000000" pitchFamily="2" charset="2"/>
              <a:buChar char="§"/>
            </a:pPr>
            <a:r>
              <a:rPr lang="en-US" sz="2100" dirty="0"/>
              <a:t>Patents </a:t>
            </a:r>
          </a:p>
          <a:p>
            <a:pPr>
              <a:buFont typeface="Wingdings" panose="05000000000000000000" pitchFamily="2" charset="2"/>
              <a:buChar char="§"/>
            </a:pPr>
            <a:r>
              <a:rPr lang="en-US" sz="2100" dirty="0"/>
              <a:t>Trade secrets</a:t>
            </a:r>
          </a:p>
          <a:p>
            <a:pPr>
              <a:buFont typeface="Wingdings" panose="05000000000000000000" pitchFamily="2" charset="2"/>
              <a:buChar char="§"/>
            </a:pPr>
            <a:r>
              <a:rPr lang="en-US" sz="2100" dirty="0"/>
              <a:t>Unfair competition laws.</a:t>
            </a:r>
          </a:p>
        </p:txBody>
      </p:sp>
    </p:spTree>
    <p:extLst>
      <p:ext uri="{BB962C8B-B14F-4D97-AF65-F5344CB8AC3E}">
        <p14:creationId xmlns:p14="http://schemas.microsoft.com/office/powerpoint/2010/main" val="3833193007"/>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2"/>
          <p:cNvSpPr>
            <a:spLocks noGrp="1" noChangeArrowheads="1"/>
          </p:cNvSpPr>
          <p:nvPr>
            <p:ph type="title"/>
          </p:nvPr>
        </p:nvSpPr>
        <p:spPr>
          <a:xfrm>
            <a:off x="857787" y="1010390"/>
            <a:ext cx="6229350" cy="571500"/>
          </a:xfrm>
        </p:spPr>
        <p:txBody>
          <a:bodyPr>
            <a:normAutofit/>
          </a:bodyPr>
          <a:lstStyle/>
          <a:p>
            <a:r>
              <a:rPr lang="en-US" sz="3000" dirty="0">
                <a:solidFill>
                  <a:schemeClr val="tx1"/>
                </a:solidFill>
              </a:rPr>
              <a:t>Benefits of trademark registration</a:t>
            </a:r>
            <a:endParaRPr lang="en-US" altLang="en-US" sz="3000" dirty="0">
              <a:solidFill>
                <a:schemeClr val="tx1"/>
              </a:solidFill>
            </a:endParaRPr>
          </a:p>
        </p:txBody>
      </p:sp>
      <p:sp>
        <p:nvSpPr>
          <p:cNvPr id="9" name="Content Placeholder 2"/>
          <p:cNvSpPr>
            <a:spLocks noGrp="1"/>
          </p:cNvSpPr>
          <p:nvPr>
            <p:ph idx="1"/>
          </p:nvPr>
        </p:nvSpPr>
        <p:spPr>
          <a:xfrm>
            <a:off x="1428750" y="2464831"/>
            <a:ext cx="6172200" cy="2742971"/>
          </a:xfrm>
        </p:spPr>
        <p:txBody>
          <a:bodyPr/>
          <a:lstStyle/>
          <a:p>
            <a:pPr>
              <a:buFont typeface="Wingdings" panose="05000000000000000000" pitchFamily="2" charset="2"/>
              <a:buChar char="§"/>
            </a:pPr>
            <a:r>
              <a:rPr lang="en-US" dirty="0" smtClean="0"/>
              <a:t>Exclusivity</a:t>
            </a:r>
          </a:p>
          <a:p>
            <a:pPr>
              <a:buFont typeface="Wingdings" panose="05000000000000000000" pitchFamily="2" charset="2"/>
              <a:buChar char="§"/>
            </a:pPr>
            <a:r>
              <a:rPr lang="en-US" dirty="0"/>
              <a:t>Easier to </a:t>
            </a:r>
            <a:r>
              <a:rPr lang="en-US" dirty="0" smtClean="0"/>
              <a:t>enforce</a:t>
            </a:r>
          </a:p>
          <a:p>
            <a:pPr>
              <a:buFont typeface="Wingdings" panose="05000000000000000000" pitchFamily="2" charset="2"/>
              <a:buChar char="§"/>
            </a:pPr>
            <a:r>
              <a:rPr lang="en-US" dirty="0" smtClean="0"/>
              <a:t>Deterrence</a:t>
            </a:r>
            <a:endParaRPr lang="en-US" dirty="0"/>
          </a:p>
          <a:p>
            <a:pPr>
              <a:buFont typeface="Wingdings" panose="05000000000000000000" pitchFamily="2" charset="2"/>
              <a:buChar char="§"/>
            </a:pPr>
            <a:r>
              <a:rPr lang="en-US" dirty="0" smtClean="0"/>
              <a:t>An asset </a:t>
            </a:r>
          </a:p>
          <a:p>
            <a:pPr>
              <a:buFont typeface="Wingdings" panose="05000000000000000000" pitchFamily="2" charset="2"/>
              <a:buChar char="§"/>
            </a:pPr>
            <a:r>
              <a:rPr lang="en-US" dirty="0" smtClean="0"/>
              <a:t>Obtain funds</a:t>
            </a:r>
          </a:p>
          <a:p>
            <a:pPr>
              <a:buFont typeface="Wingdings" panose="05000000000000000000" pitchFamily="2" charset="2"/>
              <a:buChar char="§"/>
            </a:pPr>
            <a:r>
              <a:rPr lang="en-US" dirty="0" smtClean="0"/>
              <a:t>Prevent </a:t>
            </a:r>
            <a:r>
              <a:rPr lang="en-US" dirty="0"/>
              <a:t>importation</a:t>
            </a:r>
            <a:r>
              <a:rPr lang="en-US" dirty="0" smtClean="0"/>
              <a:t>. </a:t>
            </a:r>
            <a:endParaRPr lang="en-US" dirty="0"/>
          </a:p>
        </p:txBody>
      </p:sp>
    </p:spTree>
    <p:extLst>
      <p:ext uri="{BB962C8B-B14F-4D97-AF65-F5344CB8AC3E}">
        <p14:creationId xmlns:p14="http://schemas.microsoft.com/office/powerpoint/2010/main" val="38064402"/>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34668" y="849715"/>
            <a:ext cx="7066228" cy="857250"/>
          </a:xfrm>
        </p:spPr>
        <p:txBody>
          <a:bodyPr>
            <a:normAutofit/>
          </a:bodyPr>
          <a:lstStyle/>
          <a:p>
            <a:r>
              <a:rPr lang="en-US" sz="3000" dirty="0">
                <a:solidFill>
                  <a:schemeClr val="tx1"/>
                </a:solidFill>
              </a:rPr>
              <a:t>Exclusivity provided by trademark registration</a:t>
            </a:r>
          </a:p>
        </p:txBody>
      </p:sp>
      <p:sp>
        <p:nvSpPr>
          <p:cNvPr id="3" name="Content Placeholder 2"/>
          <p:cNvSpPr>
            <a:spLocks noGrp="1"/>
          </p:cNvSpPr>
          <p:nvPr>
            <p:ph idx="1"/>
          </p:nvPr>
        </p:nvSpPr>
        <p:spPr>
          <a:xfrm>
            <a:off x="976543" y="2024109"/>
            <a:ext cx="7128769" cy="3861786"/>
          </a:xfrm>
        </p:spPr>
        <p:txBody>
          <a:bodyPr>
            <a:normAutofit/>
          </a:bodyPr>
          <a:lstStyle/>
          <a:p>
            <a:pPr algn="just"/>
            <a:r>
              <a:rPr lang="en-US" sz="2400" dirty="0" smtClean="0"/>
              <a:t>A registered trademark allows </a:t>
            </a:r>
            <a:r>
              <a:rPr lang="en-US" sz="2400" dirty="0"/>
              <a:t>you to prevent </a:t>
            </a:r>
            <a:r>
              <a:rPr lang="en-US" sz="2400" dirty="0" smtClean="0"/>
              <a:t>others </a:t>
            </a:r>
            <a:r>
              <a:rPr lang="en-US" sz="2400" dirty="0"/>
              <a:t>from marketing identical or </a:t>
            </a:r>
            <a:r>
              <a:rPr lang="en-US" sz="2400" dirty="0" smtClean="0"/>
              <a:t>similar products </a:t>
            </a:r>
            <a:r>
              <a:rPr lang="en-US" sz="2400" dirty="0"/>
              <a:t>under an identical or </a:t>
            </a:r>
            <a:r>
              <a:rPr lang="en-US" sz="2400" dirty="0" smtClean="0"/>
              <a:t>confusingly similar </a:t>
            </a:r>
            <a:r>
              <a:rPr lang="en-US" sz="2400" dirty="0"/>
              <a:t>trademark. </a:t>
            </a:r>
            <a:endParaRPr lang="en-US" sz="2400" dirty="0" smtClean="0"/>
          </a:p>
          <a:p>
            <a:pPr algn="just"/>
            <a:r>
              <a:rPr lang="en-US" sz="2400" dirty="0"/>
              <a:t>C</a:t>
            </a:r>
            <a:r>
              <a:rPr lang="en-US" sz="2400" dirty="0" smtClean="0"/>
              <a:t>ompetitors are therefore prohibited from:</a:t>
            </a:r>
          </a:p>
          <a:p>
            <a:pPr lvl="1" algn="just"/>
            <a:r>
              <a:rPr lang="en-US" sz="1800" dirty="0" smtClean="0"/>
              <a:t> Affixing the trademark </a:t>
            </a:r>
            <a:r>
              <a:rPr lang="en-US" sz="1800" dirty="0"/>
              <a:t>to goods or their </a:t>
            </a:r>
            <a:r>
              <a:rPr lang="en-US" sz="1800" dirty="0" smtClean="0"/>
              <a:t>packaging;</a:t>
            </a:r>
          </a:p>
          <a:p>
            <a:pPr lvl="1" algn="just"/>
            <a:r>
              <a:rPr lang="en-US" sz="1800" dirty="0" smtClean="0"/>
              <a:t>Stocking </a:t>
            </a:r>
            <a:r>
              <a:rPr lang="en-US" sz="1800" dirty="0"/>
              <a:t>or selling goods bearing </a:t>
            </a:r>
            <a:r>
              <a:rPr lang="en-US" sz="1800" dirty="0" smtClean="0"/>
              <a:t>the trademark </a:t>
            </a:r>
            <a:r>
              <a:rPr lang="en-US" sz="1800" dirty="0"/>
              <a:t>or supplying services under </a:t>
            </a:r>
            <a:r>
              <a:rPr lang="en-US" sz="1800" dirty="0" smtClean="0"/>
              <a:t>the service </a:t>
            </a:r>
            <a:r>
              <a:rPr lang="en-US" sz="1800" dirty="0"/>
              <a:t>mark; </a:t>
            </a:r>
          </a:p>
          <a:p>
            <a:pPr lvl="1" algn="just"/>
            <a:r>
              <a:rPr lang="en-US" sz="1800" dirty="0"/>
              <a:t>I</a:t>
            </a:r>
            <a:r>
              <a:rPr lang="en-US" sz="1800" dirty="0" smtClean="0"/>
              <a:t>mporting </a:t>
            </a:r>
            <a:r>
              <a:rPr lang="en-US" sz="1800" dirty="0"/>
              <a:t>or </a:t>
            </a:r>
            <a:r>
              <a:rPr lang="en-US" sz="1800" dirty="0" smtClean="0"/>
              <a:t>exporting goods </a:t>
            </a:r>
            <a:r>
              <a:rPr lang="en-US" sz="1800" dirty="0"/>
              <a:t>under the trademark; </a:t>
            </a:r>
          </a:p>
          <a:p>
            <a:pPr lvl="1" algn="just"/>
            <a:r>
              <a:rPr lang="en-US" sz="1800" dirty="0"/>
              <a:t>U</a:t>
            </a:r>
            <a:r>
              <a:rPr lang="en-US" sz="1800" dirty="0" smtClean="0"/>
              <a:t>sing the </a:t>
            </a:r>
            <a:r>
              <a:rPr lang="en-US" sz="1800" dirty="0"/>
              <a:t>trademark on business papers, </a:t>
            </a:r>
            <a:r>
              <a:rPr lang="en-US" sz="1800" dirty="0" smtClean="0"/>
              <a:t>websites and </a:t>
            </a:r>
            <a:r>
              <a:rPr lang="en-US" sz="1800" dirty="0"/>
              <a:t>in advertising.</a:t>
            </a:r>
            <a:endParaRPr lang="en-US" sz="1800" dirty="0" smtClean="0"/>
          </a:p>
        </p:txBody>
      </p:sp>
    </p:spTree>
    <p:extLst>
      <p:ext uri="{BB962C8B-B14F-4D97-AF65-F5344CB8AC3E}">
        <p14:creationId xmlns:p14="http://schemas.microsoft.com/office/powerpoint/2010/main" val="1067404323"/>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92207" y="834723"/>
            <a:ext cx="6172200" cy="857250"/>
          </a:xfrm>
        </p:spPr>
        <p:txBody>
          <a:bodyPr vert="horz" lIns="68580" tIns="34290" rIns="68580" bIns="34290" rtlCol="0" anchor="ctr">
            <a:normAutofit/>
          </a:bodyPr>
          <a:lstStyle/>
          <a:p>
            <a:r>
              <a:rPr lang="en-US" sz="3000" dirty="0">
                <a:solidFill>
                  <a:schemeClr val="tx1"/>
                </a:solidFill>
              </a:rPr>
              <a:t>Limitations of exclusive rights</a:t>
            </a:r>
          </a:p>
        </p:txBody>
      </p:sp>
      <p:sp>
        <p:nvSpPr>
          <p:cNvPr id="3" name="Content Placeholder 2"/>
          <p:cNvSpPr>
            <a:spLocks noGrp="1"/>
          </p:cNvSpPr>
          <p:nvPr>
            <p:ph idx="1"/>
          </p:nvPr>
        </p:nvSpPr>
        <p:spPr>
          <a:xfrm>
            <a:off x="1485900" y="1944698"/>
            <a:ext cx="6172200" cy="3264694"/>
          </a:xfrm>
        </p:spPr>
        <p:txBody>
          <a:bodyPr/>
          <a:lstStyle/>
          <a:p>
            <a:pPr marL="0" indent="0">
              <a:buNone/>
            </a:pPr>
            <a:endParaRPr lang="en-US" dirty="0"/>
          </a:p>
          <a:p>
            <a:r>
              <a:rPr lang="en-US" sz="2400" dirty="0"/>
              <a:t>However, such exclusive rights are limited </a:t>
            </a:r>
            <a:r>
              <a:rPr lang="en-US" sz="2400" dirty="0" smtClean="0"/>
              <a:t>to:</a:t>
            </a:r>
          </a:p>
          <a:p>
            <a:pPr lvl="1"/>
            <a:r>
              <a:rPr lang="en-US" sz="1800" dirty="0" smtClean="0"/>
              <a:t>the </a:t>
            </a:r>
            <a:r>
              <a:rPr lang="en-US" sz="1800" dirty="0"/>
              <a:t>country or countries</a:t>
            </a:r>
            <a:r>
              <a:rPr lang="en-US" sz="1800" b="1" dirty="0"/>
              <a:t> </a:t>
            </a:r>
            <a:r>
              <a:rPr lang="en-US" sz="1800" dirty="0"/>
              <a:t>in </a:t>
            </a:r>
            <a:r>
              <a:rPr lang="en-US" sz="1800" dirty="0" smtClean="0"/>
              <a:t>which the trademark is registered;</a:t>
            </a:r>
          </a:p>
          <a:p>
            <a:pPr lvl="1"/>
            <a:r>
              <a:rPr lang="en-US" sz="1800" dirty="0" smtClean="0"/>
              <a:t>the </a:t>
            </a:r>
            <a:r>
              <a:rPr lang="en-US" sz="1800" dirty="0"/>
              <a:t>goods/services for which the trademark is registered; and </a:t>
            </a:r>
          </a:p>
          <a:p>
            <a:pPr lvl="1"/>
            <a:r>
              <a:rPr lang="en-US" sz="1800" dirty="0" smtClean="0"/>
              <a:t>If the consumers </a:t>
            </a:r>
            <a:r>
              <a:rPr lang="en-US" sz="1800" dirty="0"/>
              <a:t>are likely be confused by the infringing </a:t>
            </a:r>
            <a:r>
              <a:rPr lang="en-US" sz="1800" dirty="0" smtClean="0"/>
              <a:t>trademark.</a:t>
            </a:r>
            <a:endParaRPr lang="en-US" sz="1800" dirty="0"/>
          </a:p>
        </p:txBody>
      </p:sp>
    </p:spTree>
    <p:extLst>
      <p:ext uri="{BB962C8B-B14F-4D97-AF65-F5344CB8AC3E}">
        <p14:creationId xmlns:p14="http://schemas.microsoft.com/office/powerpoint/2010/main" val="338736957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90238" y="859273"/>
            <a:ext cx="6172200" cy="857250"/>
          </a:xfrm>
        </p:spPr>
        <p:txBody>
          <a:bodyPr>
            <a:normAutofit/>
          </a:bodyPr>
          <a:lstStyle/>
          <a:p>
            <a:r>
              <a:rPr lang="en-US" sz="2700" dirty="0">
                <a:solidFill>
                  <a:schemeClr val="tx1"/>
                </a:solidFill>
              </a:rPr>
              <a:t>What is a Trademark?</a:t>
            </a:r>
          </a:p>
        </p:txBody>
      </p:sp>
      <p:sp>
        <p:nvSpPr>
          <p:cNvPr id="3" name="Content Placeholder 2"/>
          <p:cNvSpPr>
            <a:spLocks noGrp="1"/>
          </p:cNvSpPr>
          <p:nvPr>
            <p:ph idx="1"/>
          </p:nvPr>
        </p:nvSpPr>
        <p:spPr>
          <a:xfrm>
            <a:off x="1485900" y="2346842"/>
            <a:ext cx="6172200" cy="2910963"/>
          </a:xfrm>
        </p:spPr>
        <p:txBody>
          <a:bodyPr>
            <a:normAutofit lnSpcReduction="10000"/>
          </a:bodyPr>
          <a:lstStyle/>
          <a:p>
            <a:pPr algn="just"/>
            <a:r>
              <a:rPr lang="en-US" dirty="0"/>
              <a:t>A </a:t>
            </a:r>
            <a:r>
              <a:rPr lang="en-US" b="1" dirty="0"/>
              <a:t>sign</a:t>
            </a:r>
            <a:r>
              <a:rPr lang="en-US" dirty="0"/>
              <a:t> that identifies </a:t>
            </a:r>
            <a:r>
              <a:rPr lang="en-US" dirty="0" smtClean="0"/>
              <a:t>and distinguishes the products (goods </a:t>
            </a:r>
            <a:r>
              <a:rPr lang="en-US" dirty="0"/>
              <a:t>or </a:t>
            </a:r>
            <a:r>
              <a:rPr lang="en-US" dirty="0" smtClean="0"/>
              <a:t>services) of </a:t>
            </a:r>
            <a:r>
              <a:rPr lang="en-US" dirty="0"/>
              <a:t>one enterprise from those of </a:t>
            </a:r>
            <a:r>
              <a:rPr lang="en-US" dirty="0" smtClean="0"/>
              <a:t>others. </a:t>
            </a:r>
          </a:p>
          <a:p>
            <a:pPr algn="just"/>
            <a:r>
              <a:rPr lang="en-US" dirty="0" smtClean="0"/>
              <a:t>Such a sign could consist of </a:t>
            </a:r>
            <a:r>
              <a:rPr lang="en-US" dirty="0"/>
              <a:t>words, names, letters, </a:t>
            </a:r>
            <a:r>
              <a:rPr lang="en-US" dirty="0" smtClean="0"/>
              <a:t>numerals,</a:t>
            </a:r>
            <a:r>
              <a:rPr lang="ru-RU" dirty="0" smtClean="0"/>
              <a:t> </a:t>
            </a:r>
            <a:r>
              <a:rPr lang="en-US" dirty="0" smtClean="0"/>
              <a:t>drawings</a:t>
            </a:r>
            <a:r>
              <a:rPr lang="en-US" dirty="0"/>
              <a:t>, pictures, shapes, colors, labels, </a:t>
            </a:r>
            <a:r>
              <a:rPr lang="en-US" dirty="0" smtClean="0"/>
              <a:t>or</a:t>
            </a:r>
            <a:r>
              <a:rPr lang="ru-RU" dirty="0" smtClean="0"/>
              <a:t> </a:t>
            </a:r>
            <a:r>
              <a:rPr lang="en-US" dirty="0" smtClean="0"/>
              <a:t>any </a:t>
            </a:r>
            <a:r>
              <a:rPr lang="en-US" dirty="0"/>
              <a:t>combination of </a:t>
            </a:r>
            <a:r>
              <a:rPr lang="en-US" dirty="0" smtClean="0"/>
              <a:t>these. Taglines</a:t>
            </a:r>
            <a:r>
              <a:rPr lang="en-US" dirty="0"/>
              <a:t>, advertising slogans and titles </a:t>
            </a:r>
            <a:r>
              <a:rPr lang="en-US" dirty="0" smtClean="0"/>
              <a:t>may</a:t>
            </a:r>
            <a:r>
              <a:rPr lang="ru-RU" dirty="0" smtClean="0"/>
              <a:t> </a:t>
            </a:r>
            <a:r>
              <a:rPr lang="en-US" dirty="0" smtClean="0"/>
              <a:t>also </a:t>
            </a:r>
            <a:r>
              <a:rPr lang="en-US" dirty="0"/>
              <a:t>constitute trademarks</a:t>
            </a:r>
            <a:r>
              <a:rPr lang="en-US" dirty="0" smtClean="0"/>
              <a:t>.</a:t>
            </a:r>
          </a:p>
          <a:p>
            <a:r>
              <a:rPr lang="en-US" dirty="0" smtClean="0"/>
              <a:t>In some countries, non-traditional trademarks are allowed such </a:t>
            </a:r>
            <a:r>
              <a:rPr lang="en-US" dirty="0"/>
              <a:t>as single colors, </a:t>
            </a:r>
            <a:r>
              <a:rPr lang="en-US" dirty="0" smtClean="0"/>
              <a:t>three dimensional signs, </a:t>
            </a:r>
            <a:r>
              <a:rPr lang="en-US" dirty="0"/>
              <a:t>moving images, </a:t>
            </a:r>
            <a:r>
              <a:rPr lang="en-US" dirty="0" smtClean="0"/>
              <a:t>holograms, sounds</a:t>
            </a:r>
            <a:r>
              <a:rPr lang="en-US" dirty="0"/>
              <a:t>, smells, gestures, tactile marks </a:t>
            </a:r>
            <a:r>
              <a:rPr lang="en-US" dirty="0" smtClean="0"/>
              <a:t>and </a:t>
            </a:r>
            <a:r>
              <a:rPr lang="en-US" dirty="0"/>
              <a:t>fluid/mutating trademarks.</a:t>
            </a:r>
            <a:endParaRPr lang="ru-RU" dirty="0" smtClean="0"/>
          </a:p>
        </p:txBody>
      </p:sp>
    </p:spTree>
    <p:extLst>
      <p:ext uri="{BB962C8B-B14F-4D97-AF65-F5344CB8AC3E}">
        <p14:creationId xmlns:p14="http://schemas.microsoft.com/office/powerpoint/2010/main" val="1850863026"/>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title"/>
          </p:nvPr>
        </p:nvSpPr>
        <p:spPr>
          <a:xfrm>
            <a:off x="687847" y="858040"/>
            <a:ext cx="8229600" cy="857250"/>
          </a:xfrm>
        </p:spPr>
        <p:txBody>
          <a:bodyPr vert="horz" lIns="68580" tIns="34290" rIns="68580" bIns="34290" rtlCol="0" anchor="ctr">
            <a:normAutofit/>
          </a:bodyPr>
          <a:lstStyle/>
          <a:p>
            <a:r>
              <a:rPr lang="en-US" sz="3000" dirty="0">
                <a:solidFill>
                  <a:schemeClr val="tx1"/>
                </a:solidFill>
              </a:rPr>
              <a:t>Company name/Trade name vs. Trademark registration</a:t>
            </a:r>
            <a:endParaRPr lang="en-US" altLang="en-US" sz="3000" dirty="0">
              <a:solidFill>
                <a:schemeClr val="tx1"/>
              </a:solidFill>
            </a:endParaRPr>
          </a:p>
        </p:txBody>
      </p:sp>
      <p:sp>
        <p:nvSpPr>
          <p:cNvPr id="3" name="Content Placeholder 2"/>
          <p:cNvSpPr>
            <a:spLocks noGrp="1"/>
          </p:cNvSpPr>
          <p:nvPr>
            <p:ph type="body" sz="half" idx="1"/>
          </p:nvPr>
        </p:nvSpPr>
        <p:spPr>
          <a:xfrm>
            <a:off x="457200" y="2391088"/>
            <a:ext cx="4038600" cy="3060785"/>
          </a:xfrm>
        </p:spPr>
        <p:txBody>
          <a:bodyPr>
            <a:normAutofit/>
          </a:bodyPr>
          <a:lstStyle/>
          <a:p>
            <a:r>
              <a:rPr lang="en-US" sz="1800" dirty="0"/>
              <a:t>The company name, or corporate name, is the legal name that is recorded in the company/commercial register. </a:t>
            </a:r>
          </a:p>
          <a:p>
            <a:r>
              <a:rPr lang="en-US" sz="1800" dirty="0"/>
              <a:t>A trade name, or business name, is the name that you use to identify yourself with your clients. </a:t>
            </a:r>
          </a:p>
          <a:p>
            <a:r>
              <a:rPr lang="en-US" sz="1800" dirty="0"/>
              <a:t>A trademark, or mark, is a sign that you use to distinguish the products of your business from those of competitors. </a:t>
            </a:r>
          </a:p>
          <a:p>
            <a:pPr marL="342892" lvl="1" indent="0">
              <a:buNone/>
            </a:pPr>
            <a:endParaRPr lang="en-US" sz="2000" dirty="0"/>
          </a:p>
        </p:txBody>
      </p:sp>
      <p:pic>
        <p:nvPicPr>
          <p:cNvPr id="5" name="Content Placeholder 4"/>
          <p:cNvPicPr>
            <a:picLocks noGrp="1" noChangeAspect="1"/>
          </p:cNvPicPr>
          <p:nvPr>
            <p:ph sz="half" idx="2"/>
          </p:nvPr>
        </p:nvPicPr>
        <p:blipFill>
          <a:blip r:embed="rId3"/>
          <a:stretch>
            <a:fillRect/>
          </a:stretch>
        </p:blipFill>
        <p:spPr>
          <a:xfrm>
            <a:off x="4802647" y="2391088"/>
            <a:ext cx="2681969" cy="3060791"/>
          </a:xfrm>
          <a:prstGeom prst="rect">
            <a:avLst/>
          </a:prstGeom>
        </p:spPr>
      </p:pic>
    </p:spTree>
    <p:extLst>
      <p:ext uri="{BB962C8B-B14F-4D97-AF65-F5344CB8AC3E}">
        <p14:creationId xmlns:p14="http://schemas.microsoft.com/office/powerpoint/2010/main" val="3152734499"/>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title"/>
          </p:nvPr>
        </p:nvSpPr>
        <p:spPr>
          <a:xfrm>
            <a:off x="817569" y="980892"/>
            <a:ext cx="7021413" cy="678426"/>
          </a:xfrm>
        </p:spPr>
        <p:txBody>
          <a:bodyPr>
            <a:normAutofit fontScale="90000"/>
          </a:bodyPr>
          <a:lstStyle/>
          <a:p>
            <a:r>
              <a:rPr lang="en-US" sz="3000" dirty="0">
                <a:solidFill>
                  <a:schemeClr val="tx1"/>
                </a:solidFill>
              </a:rPr>
              <a:t>Main reasons for rejecting a trademark application</a:t>
            </a:r>
            <a:endParaRPr lang="en-US" altLang="en-US" sz="3000" dirty="0">
              <a:solidFill>
                <a:schemeClr val="tx1"/>
              </a:solidFill>
            </a:endParaRPr>
          </a:p>
        </p:txBody>
      </p:sp>
      <p:sp>
        <p:nvSpPr>
          <p:cNvPr id="3" name="Content Placeholder 2"/>
          <p:cNvSpPr>
            <a:spLocks noGrp="1"/>
          </p:cNvSpPr>
          <p:nvPr>
            <p:ph idx="1"/>
          </p:nvPr>
        </p:nvSpPr>
        <p:spPr>
          <a:xfrm>
            <a:off x="949910" y="2228295"/>
            <a:ext cx="6725945" cy="3263587"/>
          </a:xfrm>
        </p:spPr>
        <p:txBody>
          <a:bodyPr>
            <a:normAutofit/>
          </a:bodyPr>
          <a:lstStyle/>
          <a:p>
            <a:r>
              <a:rPr lang="en-US" b="1" dirty="0" smtClean="0"/>
              <a:t>Absolute </a:t>
            </a:r>
            <a:r>
              <a:rPr lang="en-US" b="1" dirty="0"/>
              <a:t>grounds </a:t>
            </a:r>
            <a:r>
              <a:rPr lang="en-US" dirty="0"/>
              <a:t>– reasons inherent in the trademark </a:t>
            </a:r>
            <a:r>
              <a:rPr lang="en-US" dirty="0" smtClean="0"/>
              <a:t>itself:</a:t>
            </a:r>
          </a:p>
          <a:p>
            <a:pPr lvl="1"/>
            <a:r>
              <a:rPr lang="en-US" dirty="0"/>
              <a:t>Generic terms</a:t>
            </a:r>
          </a:p>
          <a:p>
            <a:pPr lvl="1"/>
            <a:r>
              <a:rPr lang="en-US" dirty="0"/>
              <a:t>Lack of distinctiveness </a:t>
            </a:r>
          </a:p>
          <a:p>
            <a:pPr lvl="1"/>
            <a:r>
              <a:rPr lang="en-US" dirty="0"/>
              <a:t>Trademarks based on someone’s name</a:t>
            </a:r>
          </a:p>
          <a:p>
            <a:pPr lvl="1"/>
            <a:r>
              <a:rPr lang="en-US" dirty="0"/>
              <a:t>Deceptive signs </a:t>
            </a:r>
          </a:p>
          <a:p>
            <a:pPr lvl="1"/>
            <a:r>
              <a:rPr lang="en-US" dirty="0"/>
              <a:t>Functional features </a:t>
            </a:r>
          </a:p>
          <a:p>
            <a:pPr lvl="1"/>
            <a:r>
              <a:rPr lang="en-US" dirty="0"/>
              <a:t>Signs which are considered to be contrary to public order or morality; Lists of prohibited names or symbols. </a:t>
            </a:r>
            <a:endParaRPr lang="en-US" dirty="0" smtClean="0"/>
          </a:p>
          <a:p>
            <a:r>
              <a:rPr lang="en-US" b="1" dirty="0"/>
              <a:t>R</a:t>
            </a:r>
            <a:r>
              <a:rPr lang="en-US" b="1" dirty="0" smtClean="0"/>
              <a:t>elative </a:t>
            </a:r>
            <a:r>
              <a:rPr lang="en-US" b="1" dirty="0"/>
              <a:t>grounds </a:t>
            </a:r>
            <a:r>
              <a:rPr lang="en-US" dirty="0"/>
              <a:t>– those that arise because of the existence of prior rights, whether in registered marks or otherwise. </a:t>
            </a:r>
          </a:p>
          <a:p>
            <a:pPr marL="0" indent="0">
              <a:buNone/>
            </a:pPr>
            <a:endParaRPr lang="en-US" dirty="0"/>
          </a:p>
        </p:txBody>
      </p:sp>
    </p:spTree>
    <p:extLst>
      <p:ext uri="{BB962C8B-B14F-4D97-AF65-F5344CB8AC3E}">
        <p14:creationId xmlns:p14="http://schemas.microsoft.com/office/powerpoint/2010/main" val="2708647397"/>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title"/>
          </p:nvPr>
        </p:nvSpPr>
        <p:spPr>
          <a:xfrm>
            <a:off x="903535" y="740749"/>
            <a:ext cx="6172200" cy="1085850"/>
          </a:xfrm>
        </p:spPr>
        <p:txBody>
          <a:bodyPr>
            <a:normAutofit/>
          </a:bodyPr>
          <a:lstStyle/>
          <a:p>
            <a:r>
              <a:rPr lang="en-US" altLang="en-US" sz="3000" dirty="0">
                <a:solidFill>
                  <a:schemeClr val="tx1"/>
                </a:solidFill>
              </a:rPr>
              <a:t>Trademark clearance search</a:t>
            </a:r>
          </a:p>
        </p:txBody>
      </p:sp>
      <p:sp>
        <p:nvSpPr>
          <p:cNvPr id="3" name="Content Placeholder 2"/>
          <p:cNvSpPr>
            <a:spLocks noGrp="1"/>
          </p:cNvSpPr>
          <p:nvPr>
            <p:ph idx="1"/>
          </p:nvPr>
        </p:nvSpPr>
        <p:spPr>
          <a:xfrm>
            <a:off x="1543050" y="2582816"/>
            <a:ext cx="6172200" cy="2789289"/>
          </a:xfrm>
        </p:spPr>
        <p:txBody>
          <a:bodyPr/>
          <a:lstStyle/>
          <a:p>
            <a:r>
              <a:rPr lang="en-US" sz="2100" dirty="0"/>
              <a:t>If you use a trademark which infringes the trademark rights of someone else, you may be liable to pay damages, suffer bad publicity, and  may be forced to stop using the trademark. You will probably have to destroy all packaging, advertising and other materials bearing the infringing trademark. In addition, it will cost your business extra time and money to completely change the trademark and attempt to transfer any developed goodwill to a new brand. </a:t>
            </a:r>
          </a:p>
          <a:p>
            <a:pPr marL="0" indent="0">
              <a:buNone/>
            </a:pPr>
            <a:endParaRPr lang="en-US" dirty="0"/>
          </a:p>
        </p:txBody>
      </p:sp>
    </p:spTree>
    <p:extLst>
      <p:ext uri="{BB962C8B-B14F-4D97-AF65-F5344CB8AC3E}">
        <p14:creationId xmlns:p14="http://schemas.microsoft.com/office/powerpoint/2010/main" val="373156969"/>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4294967295"/>
          </p:nvPr>
        </p:nvSpPr>
        <p:spPr>
          <a:xfrm>
            <a:off x="1117353" y="1589766"/>
            <a:ext cx="7289800" cy="3016250"/>
          </a:xfrm>
        </p:spPr>
        <p:txBody>
          <a:bodyPr/>
          <a:lstStyle/>
          <a:p>
            <a:r>
              <a:rPr lang="en-US" dirty="0"/>
              <a:t>Through </a:t>
            </a:r>
            <a:r>
              <a:rPr lang="en-US" dirty="0" smtClean="0"/>
              <a:t>a clearance</a:t>
            </a:r>
            <a:r>
              <a:rPr lang="en-US" dirty="0"/>
              <a:t>, you can find out if the proposed trademark can be registered.</a:t>
            </a:r>
          </a:p>
          <a:p>
            <a:r>
              <a:rPr lang="en-US" dirty="0" smtClean="0"/>
              <a:t>A </a:t>
            </a:r>
            <a:r>
              <a:rPr lang="en-US" dirty="0"/>
              <a:t>trademark clearance report is also useful for convincing partners and investors. </a:t>
            </a:r>
          </a:p>
          <a:p>
            <a:r>
              <a:rPr lang="en-US" dirty="0"/>
              <a:t>No search can uncover all potential types of unregistered trademark usage but even a limited search is advisable rather than no search at all.</a:t>
            </a:r>
          </a:p>
          <a:p>
            <a:endParaRPr lang="en-US" dirty="0"/>
          </a:p>
          <a:p>
            <a:endParaRPr lang="en-US" dirty="0"/>
          </a:p>
        </p:txBody>
      </p:sp>
    </p:spTree>
    <p:extLst>
      <p:ext uri="{BB962C8B-B14F-4D97-AF65-F5344CB8AC3E}">
        <p14:creationId xmlns:p14="http://schemas.microsoft.com/office/powerpoint/2010/main" val="2807376575"/>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9306" y="864947"/>
            <a:ext cx="7296764" cy="857250"/>
          </a:xfrm>
        </p:spPr>
        <p:txBody>
          <a:bodyPr>
            <a:normAutofit/>
          </a:bodyPr>
          <a:lstStyle/>
          <a:p>
            <a:r>
              <a:rPr lang="en-US" sz="3000" dirty="0">
                <a:solidFill>
                  <a:schemeClr val="tx1"/>
                </a:solidFill>
              </a:rPr>
              <a:t>Costs associated with trademark creation and protection</a:t>
            </a:r>
          </a:p>
        </p:txBody>
      </p:sp>
      <p:sp>
        <p:nvSpPr>
          <p:cNvPr id="3" name="Content Placeholder 2"/>
          <p:cNvSpPr>
            <a:spLocks noGrp="1"/>
          </p:cNvSpPr>
          <p:nvPr>
            <p:ph idx="1"/>
          </p:nvPr>
        </p:nvSpPr>
        <p:spPr>
          <a:xfrm>
            <a:off x="1065320" y="2343705"/>
            <a:ext cx="6738152" cy="3591793"/>
          </a:xfrm>
        </p:spPr>
        <p:txBody>
          <a:bodyPr/>
          <a:lstStyle/>
          <a:p>
            <a:r>
              <a:rPr lang="en-US" dirty="0" smtClean="0"/>
              <a:t>Costs </a:t>
            </a:r>
            <a:r>
              <a:rPr lang="en-US" dirty="0"/>
              <a:t>associated with the creation</a:t>
            </a:r>
            <a:r>
              <a:rPr lang="en-US" b="1" dirty="0"/>
              <a:t> </a:t>
            </a:r>
            <a:r>
              <a:rPr lang="en-US" dirty="0"/>
              <a:t>of a logo, word, slogan or tagline to be used as a trademark, especially if </a:t>
            </a:r>
            <a:r>
              <a:rPr lang="en-US" dirty="0" smtClean="0"/>
              <a:t>this task</a:t>
            </a:r>
            <a:r>
              <a:rPr lang="en-US" dirty="0"/>
              <a:t> </a:t>
            </a:r>
            <a:r>
              <a:rPr lang="en-US" dirty="0" smtClean="0"/>
              <a:t>is outsourced. </a:t>
            </a:r>
          </a:p>
          <a:p>
            <a:r>
              <a:rPr lang="en-US" dirty="0" smtClean="0"/>
              <a:t>Costs </a:t>
            </a:r>
            <a:r>
              <a:rPr lang="en-US" dirty="0"/>
              <a:t>for obtaining a trademark clearance</a:t>
            </a:r>
            <a:r>
              <a:rPr lang="en-US" b="1" dirty="0"/>
              <a:t> </a:t>
            </a:r>
            <a:r>
              <a:rPr lang="en-US" dirty="0"/>
              <a:t>search.</a:t>
            </a:r>
          </a:p>
          <a:p>
            <a:r>
              <a:rPr lang="en-US" dirty="0" smtClean="0"/>
              <a:t>Costs </a:t>
            </a:r>
            <a:r>
              <a:rPr lang="en-US" dirty="0"/>
              <a:t>associated with the registration</a:t>
            </a:r>
            <a:r>
              <a:rPr lang="en-US" b="1" dirty="0"/>
              <a:t> </a:t>
            </a:r>
            <a:r>
              <a:rPr lang="en-US" dirty="0"/>
              <a:t>process which will vary depending on the number of countries and the categories of products (or trademark classes). </a:t>
            </a:r>
            <a:endParaRPr lang="en-US" dirty="0" smtClean="0"/>
          </a:p>
          <a:p>
            <a:pPr marL="0" indent="0">
              <a:buNone/>
            </a:pPr>
            <a:endParaRPr lang="en-US" sz="1500" dirty="0"/>
          </a:p>
        </p:txBody>
      </p:sp>
    </p:spTree>
    <p:extLst>
      <p:ext uri="{BB962C8B-B14F-4D97-AF65-F5344CB8AC3E}">
        <p14:creationId xmlns:p14="http://schemas.microsoft.com/office/powerpoint/2010/main" val="1512679431"/>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000" dirty="0">
                <a:solidFill>
                  <a:schemeClr val="tx1"/>
                </a:solidFill>
              </a:rPr>
              <a:t>Do you need a trademark agent to file a trademark application?</a:t>
            </a:r>
          </a:p>
        </p:txBody>
      </p:sp>
      <p:sp>
        <p:nvSpPr>
          <p:cNvPr id="3" name="Content Placeholder 2"/>
          <p:cNvSpPr>
            <a:spLocks noGrp="1"/>
          </p:cNvSpPr>
          <p:nvPr>
            <p:ph idx="1"/>
          </p:nvPr>
        </p:nvSpPr>
        <p:spPr/>
        <p:txBody>
          <a:bodyPr/>
          <a:lstStyle/>
          <a:p>
            <a:pPr algn="just"/>
            <a:r>
              <a:rPr lang="en-US" dirty="0"/>
              <a:t>Most countries do not require you to </a:t>
            </a:r>
            <a:r>
              <a:rPr lang="en-US" dirty="0" smtClean="0"/>
              <a:t>hire a </a:t>
            </a:r>
            <a:r>
              <a:rPr lang="en-US" dirty="0"/>
              <a:t>trademark agent to file an application </a:t>
            </a:r>
            <a:r>
              <a:rPr lang="en-US" dirty="0" smtClean="0"/>
              <a:t>if you </a:t>
            </a:r>
            <a:r>
              <a:rPr lang="en-US" dirty="0"/>
              <a:t>are a resident of that country; you </a:t>
            </a:r>
            <a:r>
              <a:rPr lang="en-US" dirty="0" smtClean="0"/>
              <a:t>may file </a:t>
            </a:r>
            <a:r>
              <a:rPr lang="en-US" dirty="0"/>
              <a:t>the application yourself. </a:t>
            </a:r>
            <a:endParaRPr lang="en-US" dirty="0" smtClean="0"/>
          </a:p>
          <a:p>
            <a:pPr algn="just"/>
            <a:r>
              <a:rPr lang="en-US" dirty="0" smtClean="0"/>
              <a:t>However</a:t>
            </a:r>
            <a:r>
              <a:rPr lang="en-US" dirty="0"/>
              <a:t>, </a:t>
            </a:r>
            <a:r>
              <a:rPr lang="en-US" dirty="0" smtClean="0"/>
              <a:t>the services </a:t>
            </a:r>
            <a:r>
              <a:rPr lang="en-US" dirty="0"/>
              <a:t>of an agent skilled in </a:t>
            </a:r>
            <a:r>
              <a:rPr lang="en-US" dirty="0" smtClean="0"/>
              <a:t>conducting trademark </a:t>
            </a:r>
            <a:r>
              <a:rPr lang="en-US" dirty="0"/>
              <a:t>searches and familiar with </a:t>
            </a:r>
            <a:r>
              <a:rPr lang="en-US" dirty="0" smtClean="0"/>
              <a:t>the detailed </a:t>
            </a:r>
            <a:r>
              <a:rPr lang="en-US" dirty="0"/>
              <a:t>procedure for trademark </a:t>
            </a:r>
            <a:r>
              <a:rPr lang="en-US" dirty="0" smtClean="0"/>
              <a:t>registration can be helpful and worth the investment.  </a:t>
            </a:r>
            <a:endParaRPr lang="en-US" dirty="0"/>
          </a:p>
        </p:txBody>
      </p:sp>
    </p:spTree>
    <p:extLst>
      <p:ext uri="{BB962C8B-B14F-4D97-AF65-F5344CB8AC3E}">
        <p14:creationId xmlns:p14="http://schemas.microsoft.com/office/powerpoint/2010/main" val="942086642"/>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7" name="Rectangle 9"/>
          <p:cNvSpPr>
            <a:spLocks noChangeArrowheads="1"/>
          </p:cNvSpPr>
          <p:nvPr/>
        </p:nvSpPr>
        <p:spPr bwMode="auto">
          <a:xfrm>
            <a:off x="1494238" y="2240756"/>
            <a:ext cx="6263878" cy="32111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fontAlgn="base">
              <a:spcBef>
                <a:spcPct val="20000"/>
              </a:spcBef>
              <a:spcAft>
                <a:spcPct val="0"/>
              </a:spcAft>
              <a:buChar char="»"/>
              <a:defRPr sz="2000">
                <a:solidFill>
                  <a:schemeClr val="tx1"/>
                </a:solidFill>
                <a:latin typeface="Arial" charset="0"/>
              </a:defRPr>
            </a:lvl6pPr>
            <a:lvl7pPr marL="2971800" indent="-228600" fontAlgn="base">
              <a:spcBef>
                <a:spcPct val="20000"/>
              </a:spcBef>
              <a:spcAft>
                <a:spcPct val="0"/>
              </a:spcAft>
              <a:buChar char="»"/>
              <a:defRPr sz="2000">
                <a:solidFill>
                  <a:schemeClr val="tx1"/>
                </a:solidFill>
                <a:latin typeface="Arial" charset="0"/>
              </a:defRPr>
            </a:lvl7pPr>
            <a:lvl8pPr marL="3429000" indent="-228600" fontAlgn="base">
              <a:spcBef>
                <a:spcPct val="20000"/>
              </a:spcBef>
              <a:spcAft>
                <a:spcPct val="0"/>
              </a:spcAft>
              <a:buChar char="»"/>
              <a:defRPr sz="2000">
                <a:solidFill>
                  <a:schemeClr val="tx1"/>
                </a:solidFill>
                <a:latin typeface="Arial" charset="0"/>
              </a:defRPr>
            </a:lvl8pPr>
            <a:lvl9pPr marL="3886200" indent="-228600" fontAlgn="base">
              <a:spcBef>
                <a:spcPct val="20000"/>
              </a:spcBef>
              <a:spcAft>
                <a:spcPct val="0"/>
              </a:spcAft>
              <a:buChar char="»"/>
              <a:defRPr sz="2000">
                <a:solidFill>
                  <a:schemeClr val="tx1"/>
                </a:solidFill>
                <a:latin typeface="Arial" charset="0"/>
              </a:defRPr>
            </a:lvl9pPr>
          </a:lstStyle>
          <a:p>
            <a:pPr>
              <a:buFontTx/>
              <a:buNone/>
            </a:pPr>
            <a:endParaRPr lang="en-GB" altLang="en-US" sz="2700"/>
          </a:p>
          <a:p>
            <a:pPr>
              <a:buFontTx/>
              <a:buNone/>
            </a:pPr>
            <a:endParaRPr lang="en-GB" altLang="en-US" sz="1500"/>
          </a:p>
        </p:txBody>
      </p:sp>
      <p:sp>
        <p:nvSpPr>
          <p:cNvPr id="21" name="Rectangle 2"/>
          <p:cNvSpPr txBox="1">
            <a:spLocks noChangeArrowheads="1"/>
          </p:cNvSpPr>
          <p:nvPr/>
        </p:nvSpPr>
        <p:spPr bwMode="auto">
          <a:xfrm>
            <a:off x="789614" y="854032"/>
            <a:ext cx="5390853" cy="7965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68580" tIns="34290" rIns="68580" bIns="34290" numCol="1" anchor="ctr" anchorCtr="0" compatLnSpc="1">
            <a:prstTxWarp prst="textNoShape">
              <a:avLst/>
            </a:prstTxWarp>
          </a:bodyPr>
          <a:lstStyle>
            <a:lvl1pPr algn="l" rtl="0" eaLnBrk="1" fontAlgn="base" hangingPunct="1">
              <a:spcBef>
                <a:spcPct val="0"/>
              </a:spcBef>
              <a:spcAft>
                <a:spcPct val="0"/>
              </a:spcAft>
              <a:defRPr sz="3600">
                <a:solidFill>
                  <a:srgbClr val="00408C"/>
                </a:solidFill>
                <a:latin typeface="+mj-lt"/>
                <a:ea typeface="+mj-ea"/>
                <a:cs typeface="+mj-cs"/>
              </a:defRPr>
            </a:lvl1pPr>
            <a:lvl2pPr algn="l" rtl="0" eaLnBrk="1" fontAlgn="base" hangingPunct="1">
              <a:spcBef>
                <a:spcPct val="0"/>
              </a:spcBef>
              <a:spcAft>
                <a:spcPct val="0"/>
              </a:spcAft>
              <a:defRPr sz="3600">
                <a:solidFill>
                  <a:srgbClr val="00408C"/>
                </a:solidFill>
                <a:latin typeface="Arial" charset="0"/>
                <a:cs typeface="Arial" charset="0"/>
              </a:defRPr>
            </a:lvl2pPr>
            <a:lvl3pPr algn="l" rtl="0" eaLnBrk="1" fontAlgn="base" hangingPunct="1">
              <a:spcBef>
                <a:spcPct val="0"/>
              </a:spcBef>
              <a:spcAft>
                <a:spcPct val="0"/>
              </a:spcAft>
              <a:defRPr sz="3600">
                <a:solidFill>
                  <a:srgbClr val="00408C"/>
                </a:solidFill>
                <a:latin typeface="Arial" charset="0"/>
                <a:cs typeface="Arial" charset="0"/>
              </a:defRPr>
            </a:lvl3pPr>
            <a:lvl4pPr algn="l" rtl="0" eaLnBrk="1" fontAlgn="base" hangingPunct="1">
              <a:spcBef>
                <a:spcPct val="0"/>
              </a:spcBef>
              <a:spcAft>
                <a:spcPct val="0"/>
              </a:spcAft>
              <a:defRPr sz="3600">
                <a:solidFill>
                  <a:srgbClr val="00408C"/>
                </a:solidFill>
                <a:latin typeface="Arial" charset="0"/>
                <a:cs typeface="Arial" charset="0"/>
              </a:defRPr>
            </a:lvl4pPr>
            <a:lvl5pPr algn="l" rtl="0" eaLnBrk="1" fontAlgn="base" hangingPunct="1">
              <a:spcBef>
                <a:spcPct val="0"/>
              </a:spcBef>
              <a:spcAft>
                <a:spcPct val="0"/>
              </a:spcAft>
              <a:defRPr sz="3600">
                <a:solidFill>
                  <a:srgbClr val="00408C"/>
                </a:solidFill>
                <a:latin typeface="Arial" charset="0"/>
                <a:cs typeface="Arial" charset="0"/>
              </a:defRPr>
            </a:lvl5pPr>
            <a:lvl6pPr marL="457200" algn="l" rtl="0" eaLnBrk="1" fontAlgn="base" hangingPunct="1">
              <a:spcBef>
                <a:spcPct val="0"/>
              </a:spcBef>
              <a:spcAft>
                <a:spcPct val="0"/>
              </a:spcAft>
              <a:defRPr sz="3600">
                <a:solidFill>
                  <a:srgbClr val="00408C"/>
                </a:solidFill>
                <a:latin typeface="Arial" charset="0"/>
                <a:cs typeface="Arial" charset="0"/>
              </a:defRPr>
            </a:lvl6pPr>
            <a:lvl7pPr marL="914400" algn="l" rtl="0" eaLnBrk="1" fontAlgn="base" hangingPunct="1">
              <a:spcBef>
                <a:spcPct val="0"/>
              </a:spcBef>
              <a:spcAft>
                <a:spcPct val="0"/>
              </a:spcAft>
              <a:defRPr sz="3600">
                <a:solidFill>
                  <a:srgbClr val="00408C"/>
                </a:solidFill>
                <a:latin typeface="Arial" charset="0"/>
                <a:cs typeface="Arial" charset="0"/>
              </a:defRPr>
            </a:lvl7pPr>
            <a:lvl8pPr marL="1371600" algn="l" rtl="0" eaLnBrk="1" fontAlgn="base" hangingPunct="1">
              <a:spcBef>
                <a:spcPct val="0"/>
              </a:spcBef>
              <a:spcAft>
                <a:spcPct val="0"/>
              </a:spcAft>
              <a:defRPr sz="3600">
                <a:solidFill>
                  <a:srgbClr val="00408C"/>
                </a:solidFill>
                <a:latin typeface="Arial" charset="0"/>
                <a:cs typeface="Arial" charset="0"/>
              </a:defRPr>
            </a:lvl8pPr>
            <a:lvl9pPr marL="1828800" algn="l" rtl="0" eaLnBrk="1" fontAlgn="base" hangingPunct="1">
              <a:spcBef>
                <a:spcPct val="0"/>
              </a:spcBef>
              <a:spcAft>
                <a:spcPct val="0"/>
              </a:spcAft>
              <a:defRPr sz="3600">
                <a:solidFill>
                  <a:srgbClr val="00408C"/>
                </a:solidFill>
                <a:latin typeface="Arial" charset="0"/>
                <a:cs typeface="Arial" charset="0"/>
              </a:defRPr>
            </a:lvl9pPr>
          </a:lstStyle>
          <a:p>
            <a:pPr>
              <a:lnSpc>
                <a:spcPct val="80000"/>
              </a:lnSpc>
            </a:pPr>
            <a:r>
              <a:rPr lang="en-US" sz="3000" cap="all" spc="75" dirty="0">
                <a:solidFill>
                  <a:schemeClr val="tx1"/>
                </a:solidFill>
              </a:rPr>
              <a:t>Registering a trademark – step by step</a:t>
            </a:r>
            <a:endParaRPr lang="en-US" altLang="en-US" sz="3000" cap="all" spc="75" dirty="0">
              <a:solidFill>
                <a:schemeClr val="tx1"/>
              </a:solidFill>
            </a:endParaRPr>
          </a:p>
        </p:txBody>
      </p:sp>
      <p:sp>
        <p:nvSpPr>
          <p:cNvPr id="10" name="Content Placeholder 9"/>
          <p:cNvSpPr>
            <a:spLocks noGrp="1"/>
          </p:cNvSpPr>
          <p:nvPr>
            <p:ph idx="1"/>
          </p:nvPr>
        </p:nvSpPr>
        <p:spPr>
          <a:xfrm>
            <a:off x="1280384" y="2240756"/>
            <a:ext cx="6172200" cy="3350902"/>
          </a:xfrm>
        </p:spPr>
        <p:txBody>
          <a:bodyPr>
            <a:normAutofit fontScale="92500" lnSpcReduction="20000"/>
          </a:bodyPr>
          <a:lstStyle/>
          <a:p>
            <a:pPr>
              <a:buFont typeface="Wingdings" panose="05000000000000000000" pitchFamily="2" charset="2"/>
              <a:buChar char="§"/>
            </a:pPr>
            <a:r>
              <a:rPr lang="en-US" sz="2100" dirty="0"/>
              <a:t>The application form</a:t>
            </a:r>
          </a:p>
          <a:p>
            <a:pPr>
              <a:buFont typeface="Wingdings" panose="05000000000000000000" pitchFamily="2" charset="2"/>
              <a:buChar char="§"/>
            </a:pPr>
            <a:r>
              <a:rPr lang="en-US" sz="2100" dirty="0"/>
              <a:t>Formal examination</a:t>
            </a:r>
          </a:p>
          <a:p>
            <a:pPr>
              <a:buFont typeface="Wingdings" panose="05000000000000000000" pitchFamily="2" charset="2"/>
              <a:buChar char="§"/>
            </a:pPr>
            <a:r>
              <a:rPr lang="en-US" sz="2100" dirty="0"/>
              <a:t>Substantive examination</a:t>
            </a:r>
          </a:p>
          <a:p>
            <a:pPr>
              <a:buFont typeface="Wingdings" panose="05000000000000000000" pitchFamily="2" charset="2"/>
              <a:buChar char="§"/>
            </a:pPr>
            <a:r>
              <a:rPr lang="en-US" sz="2100" dirty="0"/>
              <a:t>Publication and opposition</a:t>
            </a:r>
          </a:p>
          <a:p>
            <a:pPr>
              <a:buFont typeface="Wingdings" panose="05000000000000000000" pitchFamily="2" charset="2"/>
              <a:buChar char="§"/>
            </a:pPr>
            <a:r>
              <a:rPr lang="en-US" sz="2100" dirty="0"/>
              <a:t>Registration</a:t>
            </a:r>
          </a:p>
          <a:p>
            <a:pPr>
              <a:buFont typeface="Wingdings" panose="05000000000000000000" pitchFamily="2" charset="2"/>
              <a:buChar char="§"/>
            </a:pPr>
            <a:r>
              <a:rPr lang="en-US" sz="2100" dirty="0"/>
              <a:t>Renewal</a:t>
            </a:r>
          </a:p>
          <a:p>
            <a:pPr marL="0" indent="0">
              <a:buNone/>
            </a:pPr>
            <a:r>
              <a:rPr lang="en-US" dirty="0" smtClean="0"/>
              <a:t>In many </a:t>
            </a:r>
            <a:r>
              <a:rPr lang="en-US" dirty="0"/>
              <a:t>countries registered trademarks </a:t>
            </a:r>
            <a:r>
              <a:rPr lang="en-US" dirty="0" smtClean="0"/>
              <a:t>are protected </a:t>
            </a:r>
            <a:r>
              <a:rPr lang="en-US" dirty="0"/>
              <a:t>for 10 years. Registration may </a:t>
            </a:r>
            <a:r>
              <a:rPr lang="en-US" dirty="0" smtClean="0"/>
              <a:t>be renewed </a:t>
            </a:r>
            <a:r>
              <a:rPr lang="en-US" dirty="0"/>
              <a:t>indefinitely</a:t>
            </a:r>
            <a:r>
              <a:rPr lang="en-US" b="1" dirty="0"/>
              <a:t> </a:t>
            </a:r>
            <a:r>
              <a:rPr lang="en-US" dirty="0"/>
              <a:t>(usually, for </a:t>
            </a:r>
            <a:r>
              <a:rPr lang="en-US" dirty="0" smtClean="0"/>
              <a:t>consecutive periods </a:t>
            </a:r>
            <a:r>
              <a:rPr lang="en-US" dirty="0"/>
              <a:t>of 10 years) provided </a:t>
            </a:r>
            <a:r>
              <a:rPr lang="en-US" dirty="0" smtClean="0"/>
              <a:t>renewal fees </a:t>
            </a:r>
            <a:r>
              <a:rPr lang="en-US" dirty="0"/>
              <a:t>are paid periodically.</a:t>
            </a:r>
            <a:endParaRPr lang="en-US" sz="2400" b="1" dirty="0"/>
          </a:p>
        </p:txBody>
      </p:sp>
    </p:spTree>
    <p:extLst>
      <p:ext uri="{BB962C8B-B14F-4D97-AF65-F5344CB8AC3E}">
        <p14:creationId xmlns:p14="http://schemas.microsoft.com/office/powerpoint/2010/main" val="1798333579"/>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0349" y="837293"/>
            <a:ext cx="6348494" cy="857250"/>
          </a:xfrm>
        </p:spPr>
        <p:txBody>
          <a:bodyPr>
            <a:normAutofit/>
          </a:bodyPr>
          <a:lstStyle/>
          <a:p>
            <a:r>
              <a:rPr lang="en-US" sz="3000" dirty="0">
                <a:solidFill>
                  <a:schemeClr val="tx1"/>
                </a:solidFill>
              </a:rPr>
              <a:t>Trademark coexistence</a:t>
            </a:r>
          </a:p>
        </p:txBody>
      </p:sp>
      <p:sp>
        <p:nvSpPr>
          <p:cNvPr id="5" name="Content Placeholder 4"/>
          <p:cNvSpPr>
            <a:spLocks noGrp="1"/>
          </p:cNvSpPr>
          <p:nvPr>
            <p:ph idx="1"/>
          </p:nvPr>
        </p:nvSpPr>
        <p:spPr>
          <a:xfrm>
            <a:off x="1091953" y="2095131"/>
            <a:ext cx="6566147" cy="3356748"/>
          </a:xfrm>
        </p:spPr>
        <p:txBody>
          <a:bodyPr>
            <a:normAutofit/>
          </a:bodyPr>
          <a:lstStyle/>
          <a:p>
            <a:r>
              <a:rPr lang="en-US" dirty="0" smtClean="0"/>
              <a:t>Identical trademarks used for identical goods or services can coexist without any risk of infringing another’s rights in different countries, provided the trademark is not considered to be a well-known mark.</a:t>
            </a:r>
          </a:p>
          <a:p>
            <a:r>
              <a:rPr lang="en-US" dirty="0" smtClean="0"/>
              <a:t>Identical </a:t>
            </a:r>
            <a:r>
              <a:rPr lang="en-US" dirty="0"/>
              <a:t>or similar trademarks may </a:t>
            </a:r>
            <a:r>
              <a:rPr lang="en-US" dirty="0" smtClean="0"/>
              <a:t>also coexist </a:t>
            </a:r>
            <a:r>
              <a:rPr lang="en-US" dirty="0"/>
              <a:t>in the same country, provided</a:t>
            </a:r>
            <a:r>
              <a:rPr lang="en-US" dirty="0" smtClean="0"/>
              <a:t>:</a:t>
            </a:r>
          </a:p>
          <a:p>
            <a:pPr lvl="1"/>
            <a:r>
              <a:rPr lang="en-US" sz="1500" dirty="0"/>
              <a:t>they are used for different goods or services that are included in different classes of the Nice classification or</a:t>
            </a:r>
          </a:p>
          <a:p>
            <a:pPr lvl="1"/>
            <a:r>
              <a:rPr lang="en-US" sz="1500" dirty="0"/>
              <a:t>there is no likelihood of confusion in the marketplace or</a:t>
            </a:r>
          </a:p>
          <a:p>
            <a:pPr lvl="1"/>
            <a:r>
              <a:rPr lang="en-US" sz="1500" dirty="0"/>
              <a:t>there is a coexistence agreement</a:t>
            </a:r>
          </a:p>
        </p:txBody>
      </p:sp>
    </p:spTree>
    <p:extLst>
      <p:ext uri="{BB962C8B-B14F-4D97-AF65-F5344CB8AC3E}">
        <p14:creationId xmlns:p14="http://schemas.microsoft.com/office/powerpoint/2010/main" val="1096819804"/>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1485900" y="3714757"/>
            <a:ext cx="4229100" cy="1951067"/>
          </a:xfrm>
          <a:prstGeom prst="rect">
            <a:avLst/>
          </a:prstGeom>
        </p:spPr>
      </p:pic>
      <p:sp>
        <p:nvSpPr>
          <p:cNvPr id="4" name="Rectangle 2"/>
          <p:cNvSpPr txBox="1">
            <a:spLocks noGrp="1" noChangeArrowheads="1"/>
          </p:cNvSpPr>
          <p:nvPr>
            <p:ph type="title"/>
          </p:nvPr>
        </p:nvSpPr>
        <p:spPr bwMode="auto">
          <a:xfrm>
            <a:off x="733809" y="773092"/>
            <a:ext cx="6270033" cy="105132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68580" tIns="34290" rIns="68580" bIns="34290" numCol="1" rtlCol="0" anchor="ctr" anchorCtr="0" compatLnSpc="1">
            <a:prstTxWarp prst="textNoShape">
              <a:avLst/>
            </a:prstTxWarp>
            <a:normAutofit/>
          </a:bodyPr>
          <a:lstStyle>
            <a:lvl1pPr algn="l" rtl="0" eaLnBrk="1" fontAlgn="base" hangingPunct="1">
              <a:spcBef>
                <a:spcPct val="0"/>
              </a:spcBef>
              <a:spcAft>
                <a:spcPct val="0"/>
              </a:spcAft>
              <a:defRPr sz="3600">
                <a:solidFill>
                  <a:srgbClr val="00408C"/>
                </a:solidFill>
                <a:latin typeface="+mj-lt"/>
                <a:ea typeface="+mj-ea"/>
                <a:cs typeface="+mj-cs"/>
              </a:defRPr>
            </a:lvl1pPr>
            <a:lvl2pPr algn="l" rtl="0" eaLnBrk="1" fontAlgn="base" hangingPunct="1">
              <a:spcBef>
                <a:spcPct val="0"/>
              </a:spcBef>
              <a:spcAft>
                <a:spcPct val="0"/>
              </a:spcAft>
              <a:defRPr sz="3600">
                <a:solidFill>
                  <a:srgbClr val="00408C"/>
                </a:solidFill>
                <a:latin typeface="Arial" charset="0"/>
                <a:cs typeface="Arial" charset="0"/>
              </a:defRPr>
            </a:lvl2pPr>
            <a:lvl3pPr algn="l" rtl="0" eaLnBrk="1" fontAlgn="base" hangingPunct="1">
              <a:spcBef>
                <a:spcPct val="0"/>
              </a:spcBef>
              <a:spcAft>
                <a:spcPct val="0"/>
              </a:spcAft>
              <a:defRPr sz="3600">
                <a:solidFill>
                  <a:srgbClr val="00408C"/>
                </a:solidFill>
                <a:latin typeface="Arial" charset="0"/>
                <a:cs typeface="Arial" charset="0"/>
              </a:defRPr>
            </a:lvl3pPr>
            <a:lvl4pPr algn="l" rtl="0" eaLnBrk="1" fontAlgn="base" hangingPunct="1">
              <a:spcBef>
                <a:spcPct val="0"/>
              </a:spcBef>
              <a:spcAft>
                <a:spcPct val="0"/>
              </a:spcAft>
              <a:defRPr sz="3600">
                <a:solidFill>
                  <a:srgbClr val="00408C"/>
                </a:solidFill>
                <a:latin typeface="Arial" charset="0"/>
                <a:cs typeface="Arial" charset="0"/>
              </a:defRPr>
            </a:lvl4pPr>
            <a:lvl5pPr algn="l" rtl="0" eaLnBrk="1" fontAlgn="base" hangingPunct="1">
              <a:spcBef>
                <a:spcPct val="0"/>
              </a:spcBef>
              <a:spcAft>
                <a:spcPct val="0"/>
              </a:spcAft>
              <a:defRPr sz="3600">
                <a:solidFill>
                  <a:srgbClr val="00408C"/>
                </a:solidFill>
                <a:latin typeface="Arial" charset="0"/>
                <a:cs typeface="Arial" charset="0"/>
              </a:defRPr>
            </a:lvl5pPr>
            <a:lvl6pPr marL="457200" algn="l" rtl="0" eaLnBrk="1" fontAlgn="base" hangingPunct="1">
              <a:spcBef>
                <a:spcPct val="0"/>
              </a:spcBef>
              <a:spcAft>
                <a:spcPct val="0"/>
              </a:spcAft>
              <a:defRPr sz="3600">
                <a:solidFill>
                  <a:srgbClr val="00408C"/>
                </a:solidFill>
                <a:latin typeface="Arial" charset="0"/>
                <a:cs typeface="Arial" charset="0"/>
              </a:defRPr>
            </a:lvl6pPr>
            <a:lvl7pPr marL="914400" algn="l" rtl="0" eaLnBrk="1" fontAlgn="base" hangingPunct="1">
              <a:spcBef>
                <a:spcPct val="0"/>
              </a:spcBef>
              <a:spcAft>
                <a:spcPct val="0"/>
              </a:spcAft>
              <a:defRPr sz="3600">
                <a:solidFill>
                  <a:srgbClr val="00408C"/>
                </a:solidFill>
                <a:latin typeface="Arial" charset="0"/>
                <a:cs typeface="Arial" charset="0"/>
              </a:defRPr>
            </a:lvl7pPr>
            <a:lvl8pPr marL="1371600" algn="l" rtl="0" eaLnBrk="1" fontAlgn="base" hangingPunct="1">
              <a:spcBef>
                <a:spcPct val="0"/>
              </a:spcBef>
              <a:spcAft>
                <a:spcPct val="0"/>
              </a:spcAft>
              <a:defRPr sz="3600">
                <a:solidFill>
                  <a:srgbClr val="00408C"/>
                </a:solidFill>
                <a:latin typeface="Arial" charset="0"/>
                <a:cs typeface="Arial" charset="0"/>
              </a:defRPr>
            </a:lvl8pPr>
            <a:lvl9pPr marL="1828800" algn="l" rtl="0" eaLnBrk="1" fontAlgn="base" hangingPunct="1">
              <a:spcBef>
                <a:spcPct val="0"/>
              </a:spcBef>
              <a:spcAft>
                <a:spcPct val="0"/>
              </a:spcAft>
              <a:defRPr sz="3600">
                <a:solidFill>
                  <a:srgbClr val="00408C"/>
                </a:solidFill>
                <a:latin typeface="Arial" charset="0"/>
                <a:cs typeface="Arial" charset="0"/>
              </a:defRPr>
            </a:lvl9pPr>
          </a:lstStyle>
          <a:p>
            <a:r>
              <a:rPr lang="en-US" sz="3000" dirty="0">
                <a:solidFill>
                  <a:schemeClr val="tx1"/>
                </a:solidFill>
              </a:rPr>
              <a:t>Changing the trademark </a:t>
            </a:r>
            <a:endParaRPr lang="en-US" altLang="en-US" sz="3000" kern="0" dirty="0">
              <a:solidFill>
                <a:schemeClr val="tx1"/>
              </a:solidFill>
            </a:endParaRPr>
          </a:p>
        </p:txBody>
      </p:sp>
      <p:sp>
        <p:nvSpPr>
          <p:cNvPr id="3" name="Content Placeholder 2"/>
          <p:cNvSpPr>
            <a:spLocks noGrp="1"/>
          </p:cNvSpPr>
          <p:nvPr>
            <p:ph idx="1"/>
          </p:nvPr>
        </p:nvSpPr>
        <p:spPr>
          <a:xfrm>
            <a:off x="1047565" y="2006353"/>
            <a:ext cx="6724835" cy="2908549"/>
          </a:xfrm>
        </p:spPr>
        <p:txBody>
          <a:bodyPr>
            <a:normAutofit/>
          </a:bodyPr>
          <a:lstStyle/>
          <a:p>
            <a:pPr algn="just"/>
            <a:r>
              <a:rPr lang="en-US" sz="1600" dirty="0"/>
              <a:t>Many trademarks have changed slightly over the years in order to modernize the image of a business or adapt to new advertising media.</a:t>
            </a:r>
          </a:p>
          <a:p>
            <a:pPr algn="just"/>
            <a:r>
              <a:rPr lang="en-US" sz="1600" dirty="0"/>
              <a:t>You will have to consult with the trademark office(s) concerned or a trademark agent as to whether a specific change will require the submission of a new application and payment of relevant fees.</a:t>
            </a:r>
          </a:p>
        </p:txBody>
      </p:sp>
      <p:sp>
        <p:nvSpPr>
          <p:cNvPr id="5" name="Rectangle 4"/>
          <p:cNvSpPr/>
          <p:nvPr/>
        </p:nvSpPr>
        <p:spPr>
          <a:xfrm>
            <a:off x="5920352" y="3951536"/>
            <a:ext cx="1828800" cy="1246495"/>
          </a:xfrm>
          <a:prstGeom prst="rect">
            <a:avLst/>
          </a:prstGeom>
        </p:spPr>
        <p:txBody>
          <a:bodyPr wrap="square">
            <a:spAutoFit/>
          </a:bodyPr>
          <a:lstStyle/>
          <a:p>
            <a:r>
              <a:rPr lang="en-US" sz="1500" b="1" dirty="0">
                <a:solidFill>
                  <a:srgbClr val="585757"/>
                </a:solidFill>
                <a:latin typeface="HelveticaNeueLTStd-Roman"/>
              </a:rPr>
              <a:t>The SHELL® logo is property of the Royal Dutch Shell group of  companies.</a:t>
            </a:r>
            <a:endParaRPr lang="en-US" sz="4950" b="1" dirty="0"/>
          </a:p>
        </p:txBody>
      </p:sp>
    </p:spTree>
    <p:extLst>
      <p:ext uri="{BB962C8B-B14F-4D97-AF65-F5344CB8AC3E}">
        <p14:creationId xmlns:p14="http://schemas.microsoft.com/office/powerpoint/2010/main" val="1480981836"/>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txBox="1">
            <a:spLocks noGrp="1" noChangeArrowheads="1"/>
          </p:cNvSpPr>
          <p:nvPr>
            <p:ph type="title"/>
          </p:nvPr>
        </p:nvSpPr>
        <p:spPr bwMode="auto">
          <a:xfrm>
            <a:off x="724351" y="868924"/>
            <a:ext cx="5713969" cy="87015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68580" tIns="34290" rIns="68580" bIns="34290" numCol="1" rtlCol="0" anchor="ctr" anchorCtr="0" compatLnSpc="1">
            <a:prstTxWarp prst="textNoShape">
              <a:avLst/>
            </a:prstTxWarp>
            <a:normAutofit/>
          </a:bodyPr>
          <a:lstStyle>
            <a:lvl1pPr algn="l" rtl="0" eaLnBrk="1" fontAlgn="base" hangingPunct="1">
              <a:spcBef>
                <a:spcPct val="0"/>
              </a:spcBef>
              <a:spcAft>
                <a:spcPct val="0"/>
              </a:spcAft>
              <a:defRPr sz="3600">
                <a:solidFill>
                  <a:srgbClr val="00408C"/>
                </a:solidFill>
                <a:latin typeface="+mj-lt"/>
                <a:ea typeface="+mj-ea"/>
                <a:cs typeface="+mj-cs"/>
              </a:defRPr>
            </a:lvl1pPr>
            <a:lvl2pPr algn="l" rtl="0" eaLnBrk="1" fontAlgn="base" hangingPunct="1">
              <a:spcBef>
                <a:spcPct val="0"/>
              </a:spcBef>
              <a:spcAft>
                <a:spcPct val="0"/>
              </a:spcAft>
              <a:defRPr sz="3600">
                <a:solidFill>
                  <a:srgbClr val="00408C"/>
                </a:solidFill>
                <a:latin typeface="Arial" charset="0"/>
                <a:cs typeface="Arial" charset="0"/>
              </a:defRPr>
            </a:lvl2pPr>
            <a:lvl3pPr algn="l" rtl="0" eaLnBrk="1" fontAlgn="base" hangingPunct="1">
              <a:spcBef>
                <a:spcPct val="0"/>
              </a:spcBef>
              <a:spcAft>
                <a:spcPct val="0"/>
              </a:spcAft>
              <a:defRPr sz="3600">
                <a:solidFill>
                  <a:srgbClr val="00408C"/>
                </a:solidFill>
                <a:latin typeface="Arial" charset="0"/>
                <a:cs typeface="Arial" charset="0"/>
              </a:defRPr>
            </a:lvl3pPr>
            <a:lvl4pPr algn="l" rtl="0" eaLnBrk="1" fontAlgn="base" hangingPunct="1">
              <a:spcBef>
                <a:spcPct val="0"/>
              </a:spcBef>
              <a:spcAft>
                <a:spcPct val="0"/>
              </a:spcAft>
              <a:defRPr sz="3600">
                <a:solidFill>
                  <a:srgbClr val="00408C"/>
                </a:solidFill>
                <a:latin typeface="Arial" charset="0"/>
                <a:cs typeface="Arial" charset="0"/>
              </a:defRPr>
            </a:lvl4pPr>
            <a:lvl5pPr algn="l" rtl="0" eaLnBrk="1" fontAlgn="base" hangingPunct="1">
              <a:spcBef>
                <a:spcPct val="0"/>
              </a:spcBef>
              <a:spcAft>
                <a:spcPct val="0"/>
              </a:spcAft>
              <a:defRPr sz="3600">
                <a:solidFill>
                  <a:srgbClr val="00408C"/>
                </a:solidFill>
                <a:latin typeface="Arial" charset="0"/>
                <a:cs typeface="Arial" charset="0"/>
              </a:defRPr>
            </a:lvl5pPr>
            <a:lvl6pPr marL="457200" algn="l" rtl="0" eaLnBrk="1" fontAlgn="base" hangingPunct="1">
              <a:spcBef>
                <a:spcPct val="0"/>
              </a:spcBef>
              <a:spcAft>
                <a:spcPct val="0"/>
              </a:spcAft>
              <a:defRPr sz="3600">
                <a:solidFill>
                  <a:srgbClr val="00408C"/>
                </a:solidFill>
                <a:latin typeface="Arial" charset="0"/>
                <a:cs typeface="Arial" charset="0"/>
              </a:defRPr>
            </a:lvl6pPr>
            <a:lvl7pPr marL="914400" algn="l" rtl="0" eaLnBrk="1" fontAlgn="base" hangingPunct="1">
              <a:spcBef>
                <a:spcPct val="0"/>
              </a:spcBef>
              <a:spcAft>
                <a:spcPct val="0"/>
              </a:spcAft>
              <a:defRPr sz="3600">
                <a:solidFill>
                  <a:srgbClr val="00408C"/>
                </a:solidFill>
                <a:latin typeface="Arial" charset="0"/>
                <a:cs typeface="Arial" charset="0"/>
              </a:defRPr>
            </a:lvl7pPr>
            <a:lvl8pPr marL="1371600" algn="l" rtl="0" eaLnBrk="1" fontAlgn="base" hangingPunct="1">
              <a:spcBef>
                <a:spcPct val="0"/>
              </a:spcBef>
              <a:spcAft>
                <a:spcPct val="0"/>
              </a:spcAft>
              <a:defRPr sz="3600">
                <a:solidFill>
                  <a:srgbClr val="00408C"/>
                </a:solidFill>
                <a:latin typeface="Arial" charset="0"/>
                <a:cs typeface="Arial" charset="0"/>
              </a:defRPr>
            </a:lvl8pPr>
            <a:lvl9pPr marL="1828800" algn="l" rtl="0" eaLnBrk="1" fontAlgn="base" hangingPunct="1">
              <a:spcBef>
                <a:spcPct val="0"/>
              </a:spcBef>
              <a:spcAft>
                <a:spcPct val="0"/>
              </a:spcAft>
              <a:defRPr sz="3600">
                <a:solidFill>
                  <a:srgbClr val="00408C"/>
                </a:solidFill>
                <a:latin typeface="Arial" charset="0"/>
                <a:cs typeface="Arial" charset="0"/>
              </a:defRPr>
            </a:lvl9pPr>
          </a:lstStyle>
          <a:p>
            <a:r>
              <a:rPr lang="en-US" sz="3000" dirty="0">
                <a:solidFill>
                  <a:schemeClr val="tx1"/>
                </a:solidFill>
              </a:rPr>
              <a:t>Using the trademark for a different product </a:t>
            </a:r>
            <a:endParaRPr lang="en-US" altLang="en-US" sz="3000" kern="0" dirty="0">
              <a:solidFill>
                <a:schemeClr val="tx1"/>
              </a:solidFill>
            </a:endParaRPr>
          </a:p>
        </p:txBody>
      </p:sp>
      <p:sp>
        <p:nvSpPr>
          <p:cNvPr id="3" name="Content Placeholder 2"/>
          <p:cNvSpPr>
            <a:spLocks noGrp="1"/>
          </p:cNvSpPr>
          <p:nvPr>
            <p:ph idx="1"/>
          </p:nvPr>
        </p:nvSpPr>
        <p:spPr>
          <a:xfrm>
            <a:off x="1260629" y="2414726"/>
            <a:ext cx="6106190" cy="2767263"/>
          </a:xfrm>
        </p:spPr>
        <p:txBody>
          <a:bodyPr>
            <a:normAutofit/>
          </a:bodyPr>
          <a:lstStyle/>
          <a:p>
            <a:pPr algn="just"/>
            <a:r>
              <a:rPr lang="en-US" kern="1200" dirty="0">
                <a:latin typeface="Arial" charset="0"/>
                <a:cs typeface="Arial" charset="0"/>
              </a:rPr>
              <a:t>When filling in </a:t>
            </a:r>
            <a:r>
              <a:rPr lang="en-US" kern="1200" dirty="0" smtClean="0">
                <a:latin typeface="Arial" charset="0"/>
                <a:cs typeface="Arial" charset="0"/>
              </a:rPr>
              <a:t>a </a:t>
            </a:r>
            <a:r>
              <a:rPr lang="en-US" kern="1200" dirty="0">
                <a:latin typeface="Arial" charset="0"/>
                <a:cs typeface="Arial" charset="0"/>
              </a:rPr>
              <a:t>trademark application </a:t>
            </a:r>
            <a:r>
              <a:rPr lang="en-US" kern="1200" dirty="0" smtClean="0">
                <a:latin typeface="Arial" charset="0"/>
                <a:cs typeface="Arial" charset="0"/>
              </a:rPr>
              <a:t>form you </a:t>
            </a:r>
            <a:r>
              <a:rPr lang="en-US" kern="1200" dirty="0">
                <a:latin typeface="Arial" charset="0"/>
                <a:cs typeface="Arial" charset="0"/>
              </a:rPr>
              <a:t>are </a:t>
            </a:r>
            <a:r>
              <a:rPr lang="en-US" kern="1200" dirty="0" smtClean="0">
                <a:latin typeface="Arial" charset="0"/>
                <a:cs typeface="Arial" charset="0"/>
              </a:rPr>
              <a:t>generally required </a:t>
            </a:r>
            <a:r>
              <a:rPr lang="en-US" kern="1200" dirty="0">
                <a:latin typeface="Arial" charset="0"/>
                <a:cs typeface="Arial" charset="0"/>
              </a:rPr>
              <a:t>to indicate the goods and services for which </a:t>
            </a:r>
            <a:r>
              <a:rPr lang="en-US" kern="1200" dirty="0" smtClean="0">
                <a:latin typeface="Arial" charset="0"/>
                <a:cs typeface="Arial" charset="0"/>
              </a:rPr>
              <a:t>the trademark is applicable. </a:t>
            </a:r>
          </a:p>
          <a:p>
            <a:pPr algn="just"/>
            <a:r>
              <a:rPr lang="en-US" kern="1200" dirty="0" smtClean="0">
                <a:latin typeface="Arial" charset="0"/>
                <a:cs typeface="Arial" charset="0"/>
              </a:rPr>
              <a:t>These are categorized according to </a:t>
            </a:r>
            <a:r>
              <a:rPr lang="en-US" kern="1200" dirty="0">
                <a:latin typeface="Arial" charset="0"/>
                <a:cs typeface="Arial" charset="0"/>
              </a:rPr>
              <a:t>the classes in the trademark classification system. </a:t>
            </a:r>
          </a:p>
          <a:p>
            <a:pPr algn="just"/>
            <a:r>
              <a:rPr lang="en-US" kern="1200" dirty="0" smtClean="0">
                <a:latin typeface="Arial" charset="0"/>
                <a:cs typeface="Arial" charset="0"/>
              </a:rPr>
              <a:t>If a trademark is registered for </a:t>
            </a:r>
            <a:r>
              <a:rPr lang="en-US" kern="1200" dirty="0">
                <a:latin typeface="Arial" charset="0"/>
                <a:cs typeface="Arial" charset="0"/>
              </a:rPr>
              <a:t>a particular product and want to use it for a product in a different class, then you should file a new trademark application. </a:t>
            </a:r>
            <a:endParaRPr lang="en-US" dirty="0"/>
          </a:p>
        </p:txBody>
      </p:sp>
    </p:spTree>
    <p:extLst>
      <p:ext uri="{BB962C8B-B14F-4D97-AF65-F5344CB8AC3E}">
        <p14:creationId xmlns:p14="http://schemas.microsoft.com/office/powerpoint/2010/main" val="425909827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hidden="1"/>
          <p:cNvSpPr/>
          <p:nvPr/>
        </p:nvSpPr>
        <p:spPr bwMode="auto">
          <a:xfrm>
            <a:off x="4229100" y="2457450"/>
            <a:ext cx="1143000" cy="1485900"/>
          </a:xfrm>
          <a:prstGeom prst="rect">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68580" tIns="34290" rIns="68580" bIns="34290" numCol="1" rtlCol="0" anchor="t" anchorCtr="0" compatLnSpc="1">
            <a:prstTxWarp prst="textNoShape">
              <a:avLst/>
            </a:prstTxWarp>
            <a:noAutofit/>
          </a:bodyPr>
          <a:lstStyle/>
          <a:p>
            <a:pPr fontAlgn="base">
              <a:spcBef>
                <a:spcPct val="50000"/>
              </a:spcBef>
              <a:spcAft>
                <a:spcPct val="0"/>
              </a:spcAft>
            </a:pPr>
            <a:endParaRPr lang="en-US">
              <a:latin typeface="Arial" charset="0"/>
              <a:cs typeface="Arial" charset="0"/>
            </a:endParaRPr>
          </a:p>
        </p:txBody>
      </p:sp>
      <p:grpSp>
        <p:nvGrpSpPr>
          <p:cNvPr id="14" name="Group 13"/>
          <p:cNvGrpSpPr/>
          <p:nvPr/>
        </p:nvGrpSpPr>
        <p:grpSpPr>
          <a:xfrm>
            <a:off x="2114550" y="2506219"/>
            <a:ext cx="5200650" cy="1485900"/>
            <a:chOff x="1600200" y="2133600"/>
            <a:chExt cx="6934200" cy="1981200"/>
          </a:xfrm>
        </p:grpSpPr>
        <p:sp>
          <p:nvSpPr>
            <p:cNvPr id="7" name="Rectangle 6" hidden="1"/>
            <p:cNvSpPr/>
            <p:nvPr/>
          </p:nvSpPr>
          <p:spPr bwMode="auto">
            <a:xfrm>
              <a:off x="1600200" y="2133600"/>
              <a:ext cx="1828800" cy="1981200"/>
            </a:xfrm>
            <a:prstGeom prst="rect">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68580" tIns="34290" rIns="68580" bIns="34290" numCol="1" rtlCol="0" anchor="t" anchorCtr="0" compatLnSpc="1">
              <a:prstTxWarp prst="textNoShape">
                <a:avLst/>
              </a:prstTxWarp>
              <a:noAutofit/>
            </a:bodyPr>
            <a:lstStyle/>
            <a:p>
              <a:pPr fontAlgn="base">
                <a:spcBef>
                  <a:spcPct val="50000"/>
                </a:spcBef>
                <a:spcAft>
                  <a:spcPct val="0"/>
                </a:spcAft>
              </a:pPr>
              <a:endParaRPr lang="en-US">
                <a:latin typeface="Arial" charset="0"/>
                <a:cs typeface="Arial" charset="0"/>
              </a:endParaRPr>
            </a:p>
          </p:txBody>
        </p:sp>
        <p:sp>
          <p:nvSpPr>
            <p:cNvPr id="9" name="Rectangle 8" hidden="1"/>
            <p:cNvSpPr/>
            <p:nvPr/>
          </p:nvSpPr>
          <p:spPr bwMode="auto">
            <a:xfrm>
              <a:off x="6172200" y="2819400"/>
              <a:ext cx="2362200" cy="1295400"/>
            </a:xfrm>
            <a:prstGeom prst="rect">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68580" tIns="34290" rIns="68580" bIns="34290" numCol="1" rtlCol="0" anchor="t" anchorCtr="0" compatLnSpc="1">
              <a:prstTxWarp prst="textNoShape">
                <a:avLst/>
              </a:prstTxWarp>
              <a:noAutofit/>
            </a:bodyPr>
            <a:lstStyle/>
            <a:p>
              <a:pPr fontAlgn="base">
                <a:spcBef>
                  <a:spcPct val="50000"/>
                </a:spcBef>
                <a:spcAft>
                  <a:spcPct val="0"/>
                </a:spcAft>
              </a:pPr>
              <a:endParaRPr lang="en-US">
                <a:latin typeface="Arial" charset="0"/>
                <a:cs typeface="Arial" charset="0"/>
              </a:endParaRPr>
            </a:p>
          </p:txBody>
        </p:sp>
        <p:pic>
          <p:nvPicPr>
            <p:cNvPr id="10" name="Picture 9"/>
            <p:cNvPicPr>
              <a:picLocks noChangeAspect="1"/>
            </p:cNvPicPr>
            <p:nvPr/>
          </p:nvPicPr>
          <p:blipFill>
            <a:blip r:embed="rId3"/>
            <a:stretch>
              <a:fillRect/>
            </a:stretch>
          </p:blipFill>
          <p:spPr>
            <a:xfrm>
              <a:off x="4114801" y="2145321"/>
              <a:ext cx="1371599" cy="1925515"/>
            </a:xfrm>
            <a:prstGeom prst="rect">
              <a:avLst/>
            </a:prstGeom>
          </p:spPr>
        </p:pic>
      </p:grpSp>
      <p:pic>
        <p:nvPicPr>
          <p:cNvPr id="11" name="Picture 10"/>
          <p:cNvPicPr>
            <a:picLocks noChangeAspect="1"/>
          </p:cNvPicPr>
          <p:nvPr/>
        </p:nvPicPr>
        <p:blipFill>
          <a:blip r:embed="rId4"/>
          <a:stretch>
            <a:fillRect/>
          </a:stretch>
        </p:blipFill>
        <p:spPr>
          <a:xfrm>
            <a:off x="1600205" y="2902896"/>
            <a:ext cx="1474839" cy="280220"/>
          </a:xfrm>
          <a:prstGeom prst="rect">
            <a:avLst/>
          </a:prstGeom>
        </p:spPr>
      </p:pic>
      <p:sp>
        <p:nvSpPr>
          <p:cNvPr id="12" name="Rectangle 11"/>
          <p:cNvSpPr/>
          <p:nvPr/>
        </p:nvSpPr>
        <p:spPr>
          <a:xfrm>
            <a:off x="1959623" y="1999849"/>
            <a:ext cx="915122" cy="300082"/>
          </a:xfrm>
          <a:prstGeom prst="rect">
            <a:avLst/>
          </a:prstGeom>
        </p:spPr>
        <p:txBody>
          <a:bodyPr wrap="none">
            <a:spAutoFit/>
          </a:bodyPr>
          <a:lstStyle/>
          <a:p>
            <a:r>
              <a:rPr lang="en-US" sz="1350" dirty="0"/>
              <a:t>YAHOO!®</a:t>
            </a:r>
          </a:p>
        </p:txBody>
      </p:sp>
      <p:sp>
        <p:nvSpPr>
          <p:cNvPr id="13" name="TextBox 12"/>
          <p:cNvSpPr txBox="1"/>
          <p:nvPr/>
        </p:nvSpPr>
        <p:spPr>
          <a:xfrm>
            <a:off x="2046312" y="761217"/>
            <a:ext cx="4743450" cy="514350"/>
          </a:xfrm>
          <a:prstGeom prst="rect">
            <a:avLst/>
          </a:prstGeom>
          <a:noFill/>
          <a:ln>
            <a:noFill/>
          </a:ln>
        </p:spPr>
        <p:txBody>
          <a:bodyPr wrap="square" rtlCol="0">
            <a:noAutofit/>
          </a:bodyPr>
          <a:lstStyle/>
          <a:p>
            <a:pPr>
              <a:spcBef>
                <a:spcPct val="0"/>
              </a:spcBef>
            </a:pPr>
            <a:r>
              <a:rPr lang="en-US" sz="3000" dirty="0">
                <a:solidFill>
                  <a:srgbClr val="00408C"/>
                </a:solidFill>
                <a:latin typeface="+mj-lt"/>
                <a:ea typeface="+mj-ea"/>
                <a:cs typeface="+mj-cs"/>
              </a:rPr>
              <a:t>Examples of trademarks</a:t>
            </a:r>
          </a:p>
        </p:txBody>
      </p:sp>
      <p:sp>
        <p:nvSpPr>
          <p:cNvPr id="15" name="TextBox 14"/>
          <p:cNvSpPr txBox="1"/>
          <p:nvPr/>
        </p:nvSpPr>
        <p:spPr>
          <a:xfrm>
            <a:off x="1803937" y="2392351"/>
            <a:ext cx="1530677" cy="363903"/>
          </a:xfrm>
          <a:prstGeom prst="rect">
            <a:avLst/>
          </a:prstGeom>
          <a:noFill/>
          <a:ln>
            <a:noFill/>
          </a:ln>
        </p:spPr>
        <p:txBody>
          <a:bodyPr wrap="none" rtlCol="0">
            <a:noAutofit/>
          </a:bodyPr>
          <a:lstStyle/>
          <a:p>
            <a:r>
              <a:rPr lang="en-US" sz="1200" dirty="0"/>
              <a:t>Plain word trademark</a:t>
            </a:r>
          </a:p>
        </p:txBody>
      </p:sp>
      <p:sp>
        <p:nvSpPr>
          <p:cNvPr id="16" name="TextBox 15"/>
          <p:cNvSpPr txBox="1"/>
          <p:nvPr/>
        </p:nvSpPr>
        <p:spPr>
          <a:xfrm>
            <a:off x="3800475" y="4069450"/>
            <a:ext cx="1485900" cy="363903"/>
          </a:xfrm>
          <a:prstGeom prst="rect">
            <a:avLst/>
          </a:prstGeom>
          <a:noFill/>
          <a:ln>
            <a:noFill/>
          </a:ln>
        </p:spPr>
        <p:txBody>
          <a:bodyPr wrap="none" rtlCol="0">
            <a:noAutofit/>
          </a:bodyPr>
          <a:lstStyle/>
          <a:p>
            <a:r>
              <a:rPr lang="en-US" sz="1200" dirty="0"/>
              <a:t>Figurative trademark</a:t>
            </a:r>
          </a:p>
        </p:txBody>
      </p:sp>
      <p:sp>
        <p:nvSpPr>
          <p:cNvPr id="17" name="TextBox 16"/>
          <p:cNvSpPr txBox="1"/>
          <p:nvPr/>
        </p:nvSpPr>
        <p:spPr>
          <a:xfrm>
            <a:off x="2046312" y="3371180"/>
            <a:ext cx="1371600" cy="363903"/>
          </a:xfrm>
          <a:prstGeom prst="rect">
            <a:avLst/>
          </a:prstGeom>
          <a:noFill/>
          <a:ln>
            <a:noFill/>
          </a:ln>
        </p:spPr>
        <p:txBody>
          <a:bodyPr wrap="none" rtlCol="0">
            <a:noAutofit/>
          </a:bodyPr>
          <a:lstStyle/>
          <a:p>
            <a:r>
              <a:rPr lang="en-US" sz="1200" dirty="0"/>
              <a:t>Stylized word mark</a:t>
            </a:r>
          </a:p>
        </p:txBody>
      </p:sp>
      <p:pic>
        <p:nvPicPr>
          <p:cNvPr id="19" name="Picture 18"/>
          <p:cNvPicPr>
            <a:picLocks noChangeAspect="1"/>
          </p:cNvPicPr>
          <p:nvPr/>
        </p:nvPicPr>
        <p:blipFill>
          <a:blip r:embed="rId5"/>
          <a:stretch>
            <a:fillRect/>
          </a:stretch>
        </p:blipFill>
        <p:spPr>
          <a:xfrm>
            <a:off x="5715007" y="2025305"/>
            <a:ext cx="1778663" cy="1426588"/>
          </a:xfrm>
          <a:prstGeom prst="rect">
            <a:avLst/>
          </a:prstGeom>
        </p:spPr>
      </p:pic>
      <p:sp>
        <p:nvSpPr>
          <p:cNvPr id="20" name="TextBox 19"/>
          <p:cNvSpPr txBox="1"/>
          <p:nvPr/>
        </p:nvSpPr>
        <p:spPr>
          <a:xfrm>
            <a:off x="5886450" y="3633481"/>
            <a:ext cx="1428750" cy="570860"/>
          </a:xfrm>
          <a:prstGeom prst="rect">
            <a:avLst/>
          </a:prstGeom>
          <a:noFill/>
          <a:ln>
            <a:noFill/>
          </a:ln>
        </p:spPr>
        <p:txBody>
          <a:bodyPr wrap="square" rtlCol="0">
            <a:noAutofit/>
          </a:bodyPr>
          <a:lstStyle/>
          <a:p>
            <a:r>
              <a:rPr lang="en-US" sz="1200" dirty="0"/>
              <a:t>Trademark with figurative elements and words</a:t>
            </a:r>
          </a:p>
        </p:txBody>
      </p:sp>
      <p:pic>
        <p:nvPicPr>
          <p:cNvPr id="21" name="Picture 20"/>
          <p:cNvPicPr>
            <a:picLocks noChangeAspect="1"/>
          </p:cNvPicPr>
          <p:nvPr/>
        </p:nvPicPr>
        <p:blipFill>
          <a:blip r:embed="rId6"/>
          <a:stretch>
            <a:fillRect/>
          </a:stretch>
        </p:blipFill>
        <p:spPr>
          <a:xfrm>
            <a:off x="1663690" y="4782646"/>
            <a:ext cx="1415846" cy="656303"/>
          </a:xfrm>
          <a:prstGeom prst="rect">
            <a:avLst/>
          </a:prstGeom>
        </p:spPr>
      </p:pic>
      <p:sp>
        <p:nvSpPr>
          <p:cNvPr id="22" name="TextBox 21"/>
          <p:cNvSpPr txBox="1"/>
          <p:nvPr/>
        </p:nvSpPr>
        <p:spPr>
          <a:xfrm>
            <a:off x="1576442" y="4143623"/>
            <a:ext cx="1885950" cy="579454"/>
          </a:xfrm>
          <a:prstGeom prst="rect">
            <a:avLst/>
          </a:prstGeom>
          <a:noFill/>
          <a:ln>
            <a:noFill/>
          </a:ln>
        </p:spPr>
        <p:txBody>
          <a:bodyPr wrap="square" rtlCol="0">
            <a:noAutofit/>
          </a:bodyPr>
          <a:lstStyle/>
          <a:p>
            <a:r>
              <a:rPr lang="en-US" sz="1200" dirty="0"/>
              <a:t>Non traditional trademark – single </a:t>
            </a:r>
            <a:r>
              <a:rPr lang="en-US" sz="1200" dirty="0" err="1"/>
              <a:t>colour</a:t>
            </a:r>
            <a:r>
              <a:rPr lang="en-US" sz="1200" dirty="0"/>
              <a:t> (lilac)</a:t>
            </a:r>
          </a:p>
        </p:txBody>
      </p:sp>
      <p:pic>
        <p:nvPicPr>
          <p:cNvPr id="23" name="Picture 22"/>
          <p:cNvPicPr>
            <a:picLocks noChangeAspect="1"/>
          </p:cNvPicPr>
          <p:nvPr/>
        </p:nvPicPr>
        <p:blipFill>
          <a:blip r:embed="rId7"/>
          <a:stretch>
            <a:fillRect/>
          </a:stretch>
        </p:blipFill>
        <p:spPr>
          <a:xfrm>
            <a:off x="5886457" y="4433350"/>
            <a:ext cx="412955" cy="1231490"/>
          </a:xfrm>
          <a:prstGeom prst="rect">
            <a:avLst/>
          </a:prstGeom>
        </p:spPr>
      </p:pic>
      <p:sp>
        <p:nvSpPr>
          <p:cNvPr id="24" name="TextBox 23"/>
          <p:cNvSpPr txBox="1"/>
          <p:nvPr/>
        </p:nvSpPr>
        <p:spPr>
          <a:xfrm>
            <a:off x="3800478" y="4753142"/>
            <a:ext cx="2085974" cy="685800"/>
          </a:xfrm>
          <a:prstGeom prst="rect">
            <a:avLst/>
          </a:prstGeom>
          <a:noFill/>
          <a:ln>
            <a:noFill/>
          </a:ln>
        </p:spPr>
        <p:txBody>
          <a:bodyPr wrap="none" rtlCol="0">
            <a:noAutofit/>
          </a:bodyPr>
          <a:lstStyle/>
          <a:p>
            <a:r>
              <a:rPr lang="en-US" sz="1200" dirty="0"/>
              <a:t>Three dimensional trademark</a:t>
            </a:r>
          </a:p>
          <a:p>
            <a:r>
              <a:rPr lang="en-US" sz="1200" dirty="0"/>
              <a:t> – shape of product</a:t>
            </a:r>
          </a:p>
        </p:txBody>
      </p:sp>
    </p:spTree>
    <p:extLst>
      <p:ext uri="{BB962C8B-B14F-4D97-AF65-F5344CB8AC3E}">
        <p14:creationId xmlns:p14="http://schemas.microsoft.com/office/powerpoint/2010/main" val="729147301"/>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txBox="1">
            <a:spLocks noGrp="1" noChangeArrowheads="1"/>
          </p:cNvSpPr>
          <p:nvPr>
            <p:ph type="title"/>
          </p:nvPr>
        </p:nvSpPr>
        <p:spPr bwMode="auto">
          <a:xfrm>
            <a:off x="748781" y="733961"/>
            <a:ext cx="5457825" cy="116562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68580" tIns="34290" rIns="68580" bIns="34290" numCol="1" rtlCol="0" anchor="ctr" anchorCtr="0" compatLnSpc="1">
            <a:prstTxWarp prst="textNoShape">
              <a:avLst/>
            </a:prstTxWarp>
            <a:normAutofit/>
          </a:bodyPr>
          <a:lstStyle>
            <a:lvl1pPr algn="l" rtl="0" eaLnBrk="1" fontAlgn="base" hangingPunct="1">
              <a:spcBef>
                <a:spcPct val="0"/>
              </a:spcBef>
              <a:spcAft>
                <a:spcPct val="0"/>
              </a:spcAft>
              <a:defRPr sz="3600">
                <a:solidFill>
                  <a:srgbClr val="00408C"/>
                </a:solidFill>
                <a:latin typeface="+mj-lt"/>
                <a:ea typeface="+mj-ea"/>
                <a:cs typeface="+mj-cs"/>
              </a:defRPr>
            </a:lvl1pPr>
            <a:lvl2pPr algn="l" rtl="0" eaLnBrk="1" fontAlgn="base" hangingPunct="1">
              <a:spcBef>
                <a:spcPct val="0"/>
              </a:spcBef>
              <a:spcAft>
                <a:spcPct val="0"/>
              </a:spcAft>
              <a:defRPr sz="3600">
                <a:solidFill>
                  <a:srgbClr val="00408C"/>
                </a:solidFill>
                <a:latin typeface="Arial" charset="0"/>
                <a:cs typeface="Arial" charset="0"/>
              </a:defRPr>
            </a:lvl2pPr>
            <a:lvl3pPr algn="l" rtl="0" eaLnBrk="1" fontAlgn="base" hangingPunct="1">
              <a:spcBef>
                <a:spcPct val="0"/>
              </a:spcBef>
              <a:spcAft>
                <a:spcPct val="0"/>
              </a:spcAft>
              <a:defRPr sz="3600">
                <a:solidFill>
                  <a:srgbClr val="00408C"/>
                </a:solidFill>
                <a:latin typeface="Arial" charset="0"/>
                <a:cs typeface="Arial" charset="0"/>
              </a:defRPr>
            </a:lvl3pPr>
            <a:lvl4pPr algn="l" rtl="0" eaLnBrk="1" fontAlgn="base" hangingPunct="1">
              <a:spcBef>
                <a:spcPct val="0"/>
              </a:spcBef>
              <a:spcAft>
                <a:spcPct val="0"/>
              </a:spcAft>
              <a:defRPr sz="3600">
                <a:solidFill>
                  <a:srgbClr val="00408C"/>
                </a:solidFill>
                <a:latin typeface="Arial" charset="0"/>
                <a:cs typeface="Arial" charset="0"/>
              </a:defRPr>
            </a:lvl4pPr>
            <a:lvl5pPr algn="l" rtl="0" eaLnBrk="1" fontAlgn="base" hangingPunct="1">
              <a:spcBef>
                <a:spcPct val="0"/>
              </a:spcBef>
              <a:spcAft>
                <a:spcPct val="0"/>
              </a:spcAft>
              <a:defRPr sz="3600">
                <a:solidFill>
                  <a:srgbClr val="00408C"/>
                </a:solidFill>
                <a:latin typeface="Arial" charset="0"/>
                <a:cs typeface="Arial" charset="0"/>
              </a:defRPr>
            </a:lvl5pPr>
            <a:lvl6pPr marL="457200" algn="l" rtl="0" eaLnBrk="1" fontAlgn="base" hangingPunct="1">
              <a:spcBef>
                <a:spcPct val="0"/>
              </a:spcBef>
              <a:spcAft>
                <a:spcPct val="0"/>
              </a:spcAft>
              <a:defRPr sz="3600">
                <a:solidFill>
                  <a:srgbClr val="00408C"/>
                </a:solidFill>
                <a:latin typeface="Arial" charset="0"/>
                <a:cs typeface="Arial" charset="0"/>
              </a:defRPr>
            </a:lvl6pPr>
            <a:lvl7pPr marL="914400" algn="l" rtl="0" eaLnBrk="1" fontAlgn="base" hangingPunct="1">
              <a:spcBef>
                <a:spcPct val="0"/>
              </a:spcBef>
              <a:spcAft>
                <a:spcPct val="0"/>
              </a:spcAft>
              <a:defRPr sz="3600">
                <a:solidFill>
                  <a:srgbClr val="00408C"/>
                </a:solidFill>
                <a:latin typeface="Arial" charset="0"/>
                <a:cs typeface="Arial" charset="0"/>
              </a:defRPr>
            </a:lvl7pPr>
            <a:lvl8pPr marL="1371600" algn="l" rtl="0" eaLnBrk="1" fontAlgn="base" hangingPunct="1">
              <a:spcBef>
                <a:spcPct val="0"/>
              </a:spcBef>
              <a:spcAft>
                <a:spcPct val="0"/>
              </a:spcAft>
              <a:defRPr sz="3600">
                <a:solidFill>
                  <a:srgbClr val="00408C"/>
                </a:solidFill>
                <a:latin typeface="Arial" charset="0"/>
                <a:cs typeface="Arial" charset="0"/>
              </a:defRPr>
            </a:lvl8pPr>
            <a:lvl9pPr marL="1828800" algn="l" rtl="0" eaLnBrk="1" fontAlgn="base" hangingPunct="1">
              <a:spcBef>
                <a:spcPct val="0"/>
              </a:spcBef>
              <a:spcAft>
                <a:spcPct val="0"/>
              </a:spcAft>
              <a:defRPr sz="3600">
                <a:solidFill>
                  <a:srgbClr val="00408C"/>
                </a:solidFill>
                <a:latin typeface="Arial" charset="0"/>
                <a:cs typeface="Arial" charset="0"/>
              </a:defRPr>
            </a:lvl9pPr>
          </a:lstStyle>
          <a:p>
            <a:r>
              <a:rPr lang="en-US" sz="3000" dirty="0">
                <a:solidFill>
                  <a:schemeClr val="tx1"/>
                </a:solidFill>
              </a:rPr>
              <a:t>Three dimensional trademark </a:t>
            </a:r>
            <a:endParaRPr lang="en-US" altLang="en-US" kern="0" dirty="0">
              <a:solidFill>
                <a:schemeClr val="tx1"/>
              </a:solidFill>
            </a:endParaRPr>
          </a:p>
        </p:txBody>
      </p:sp>
      <p:sp>
        <p:nvSpPr>
          <p:cNvPr id="3" name="Content Placeholder 2"/>
          <p:cNvSpPr>
            <a:spLocks noGrp="1"/>
          </p:cNvSpPr>
          <p:nvPr>
            <p:ph idx="1"/>
          </p:nvPr>
        </p:nvSpPr>
        <p:spPr>
          <a:xfrm>
            <a:off x="1210419" y="2006354"/>
            <a:ext cx="6619413" cy="3653655"/>
          </a:xfrm>
        </p:spPr>
        <p:txBody>
          <a:bodyPr/>
          <a:lstStyle/>
          <a:p>
            <a:pPr algn="just"/>
            <a:r>
              <a:rPr lang="en-US" dirty="0"/>
              <a:t>The shape of a product </a:t>
            </a:r>
            <a:r>
              <a:rPr lang="en-US" dirty="0" smtClean="0"/>
              <a:t>is </a:t>
            </a:r>
            <a:r>
              <a:rPr lang="en-US" dirty="0"/>
              <a:t>usually </a:t>
            </a:r>
            <a:r>
              <a:rPr lang="en-US" dirty="0" smtClean="0"/>
              <a:t>protected through an </a:t>
            </a:r>
            <a:r>
              <a:rPr lang="en-US" b="1" dirty="0"/>
              <a:t>industrial </a:t>
            </a:r>
            <a:r>
              <a:rPr lang="en-US" b="1" dirty="0" smtClean="0"/>
              <a:t>design right. </a:t>
            </a:r>
          </a:p>
          <a:p>
            <a:pPr algn="just"/>
            <a:r>
              <a:rPr lang="en-US" dirty="0" smtClean="0"/>
              <a:t>Once that shape has acquired a distinctive character </a:t>
            </a:r>
            <a:r>
              <a:rPr lang="en-US" dirty="0"/>
              <a:t>through </a:t>
            </a:r>
            <a:r>
              <a:rPr lang="en-US" dirty="0" smtClean="0"/>
              <a:t>use and thus performs the function of a trademark, then in most countries a </a:t>
            </a:r>
            <a:r>
              <a:rPr lang="en-US" i="1" dirty="0" smtClean="0"/>
              <a:t>three-dimensional trademark </a:t>
            </a:r>
            <a:r>
              <a:rPr lang="en-US" dirty="0" smtClean="0"/>
              <a:t>may be sought.</a:t>
            </a:r>
          </a:p>
          <a:p>
            <a:pPr algn="just"/>
            <a:r>
              <a:rPr lang="en-US" dirty="0" smtClean="0"/>
              <a:t>The TOBLERONE chocolate shape is a registered trademark of Kraft Foods</a:t>
            </a:r>
          </a:p>
          <a:p>
            <a:pPr marL="0" indent="0" algn="just">
              <a:buNone/>
            </a:pPr>
            <a:endParaRPr lang="en-US" dirty="0" smtClean="0"/>
          </a:p>
        </p:txBody>
      </p:sp>
      <p:pic>
        <p:nvPicPr>
          <p:cNvPr id="2" name="Picture 1"/>
          <p:cNvPicPr>
            <a:picLocks noChangeAspect="1"/>
          </p:cNvPicPr>
          <p:nvPr/>
        </p:nvPicPr>
        <p:blipFill>
          <a:blip r:embed="rId3"/>
          <a:stretch>
            <a:fillRect/>
          </a:stretch>
        </p:blipFill>
        <p:spPr>
          <a:xfrm>
            <a:off x="4686300" y="4400550"/>
            <a:ext cx="1600200" cy="800100"/>
          </a:xfrm>
          <a:prstGeom prst="rect">
            <a:avLst/>
          </a:prstGeom>
        </p:spPr>
      </p:pic>
    </p:spTree>
    <p:extLst>
      <p:ext uri="{BB962C8B-B14F-4D97-AF65-F5344CB8AC3E}">
        <p14:creationId xmlns:p14="http://schemas.microsoft.com/office/powerpoint/2010/main" val="389282101"/>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a:xfrm>
            <a:off x="714836" y="790140"/>
            <a:ext cx="6524981" cy="962185"/>
          </a:xfrm>
        </p:spPr>
        <p:txBody>
          <a:bodyPr/>
          <a:lstStyle/>
          <a:p>
            <a:pPr algn="ctr"/>
            <a:r>
              <a:rPr lang="en-US" sz="3000" dirty="0">
                <a:solidFill>
                  <a:prstClr val="black">
                    <a:lumMod val="95000"/>
                    <a:lumOff val="5000"/>
                  </a:prstClr>
                </a:solidFill>
              </a:rPr>
              <a:t>Outline</a:t>
            </a:r>
            <a:endParaRPr lang="en-US" sz="3000" b="1" dirty="0"/>
          </a:p>
        </p:txBody>
      </p:sp>
      <p:sp>
        <p:nvSpPr>
          <p:cNvPr id="5" name="Rectangle 3"/>
          <p:cNvSpPr txBox="1">
            <a:spLocks noChangeArrowheads="1"/>
          </p:cNvSpPr>
          <p:nvPr/>
        </p:nvSpPr>
        <p:spPr bwMode="auto">
          <a:xfrm>
            <a:off x="1397410" y="2501696"/>
            <a:ext cx="6172200" cy="28549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68580" tIns="34290" rIns="68580" bIns="34290" numCol="1" anchor="t" anchorCtr="0" compatLnSpc="1">
            <a:prstTxWarp prst="textNoShape">
              <a:avLst/>
            </a:prstTxWarp>
          </a:bodyPr>
          <a:lstStyle>
            <a:lvl1pPr marL="342900" indent="-342900" algn="l" rtl="0" eaLnBrk="1" fontAlgn="base" hangingPunct="1">
              <a:spcBef>
                <a:spcPct val="20000"/>
              </a:spcBef>
              <a:spcAft>
                <a:spcPct val="0"/>
              </a:spcAft>
              <a:buBlip>
                <a:blip r:embed="rId3"/>
              </a:buBlip>
              <a:defRPr sz="2400">
                <a:solidFill>
                  <a:schemeClr val="tx1"/>
                </a:solidFill>
                <a:latin typeface="+mn-lt"/>
                <a:ea typeface="+mn-ea"/>
                <a:cs typeface="+mn-cs"/>
              </a:defRPr>
            </a:lvl1pPr>
            <a:lvl2pPr marL="742950" indent="-285750" algn="l" rtl="0" eaLnBrk="1" fontAlgn="base" hangingPunct="1">
              <a:spcBef>
                <a:spcPct val="20000"/>
              </a:spcBef>
              <a:spcAft>
                <a:spcPct val="0"/>
              </a:spcAft>
              <a:buBlip>
                <a:blip r:embed="rId3"/>
              </a:buBlip>
              <a:defRPr sz="2400">
                <a:solidFill>
                  <a:schemeClr val="tx1"/>
                </a:solidFill>
                <a:latin typeface="+mn-lt"/>
                <a:cs typeface="+mn-cs"/>
              </a:defRPr>
            </a:lvl2pPr>
            <a:lvl3pPr marL="1143000" indent="-228600" algn="l" rtl="0" eaLnBrk="1" fontAlgn="base" hangingPunct="1">
              <a:spcBef>
                <a:spcPct val="20000"/>
              </a:spcBef>
              <a:spcAft>
                <a:spcPct val="0"/>
              </a:spcAft>
              <a:buBlip>
                <a:blip r:embed="rId3"/>
              </a:buBlip>
              <a:defRPr sz="2400">
                <a:solidFill>
                  <a:schemeClr val="tx1"/>
                </a:solidFill>
                <a:latin typeface="+mn-lt"/>
                <a:cs typeface="+mn-cs"/>
              </a:defRPr>
            </a:lvl3pPr>
            <a:lvl4pPr marL="1600200" indent="-228600" algn="l" rtl="0" eaLnBrk="1" fontAlgn="base" hangingPunct="1">
              <a:spcBef>
                <a:spcPct val="20000"/>
              </a:spcBef>
              <a:spcAft>
                <a:spcPct val="0"/>
              </a:spcAft>
              <a:buBlip>
                <a:blip r:embed="rId3"/>
              </a:buBlip>
              <a:defRPr sz="2400">
                <a:solidFill>
                  <a:schemeClr val="tx1"/>
                </a:solidFill>
                <a:latin typeface="+mn-lt"/>
                <a:cs typeface="+mn-cs"/>
              </a:defRPr>
            </a:lvl4pPr>
            <a:lvl5pPr marL="2057400" indent="-228600" algn="l" rtl="0" eaLnBrk="1" fontAlgn="base" hangingPunct="1">
              <a:spcBef>
                <a:spcPct val="20000"/>
              </a:spcBef>
              <a:spcAft>
                <a:spcPct val="0"/>
              </a:spcAft>
              <a:buBlip>
                <a:blip r:embed="rId3"/>
              </a:buBlip>
              <a:defRPr sz="2400">
                <a:solidFill>
                  <a:schemeClr val="tx1"/>
                </a:solidFill>
                <a:latin typeface="+mn-lt"/>
                <a:cs typeface="+mn-cs"/>
              </a:defRPr>
            </a:lvl5pPr>
            <a:lvl6pPr marL="2514600" indent="-228600" algn="l" rtl="0" eaLnBrk="1" fontAlgn="base" hangingPunct="1">
              <a:spcBef>
                <a:spcPct val="20000"/>
              </a:spcBef>
              <a:spcAft>
                <a:spcPct val="0"/>
              </a:spcAft>
              <a:buBlip>
                <a:blip r:embed="rId3"/>
              </a:buBlip>
              <a:defRPr sz="2400">
                <a:solidFill>
                  <a:schemeClr val="tx1"/>
                </a:solidFill>
                <a:latin typeface="+mn-lt"/>
                <a:cs typeface="+mn-cs"/>
              </a:defRPr>
            </a:lvl6pPr>
            <a:lvl7pPr marL="2971800" indent="-228600" algn="l" rtl="0" eaLnBrk="1" fontAlgn="base" hangingPunct="1">
              <a:spcBef>
                <a:spcPct val="20000"/>
              </a:spcBef>
              <a:spcAft>
                <a:spcPct val="0"/>
              </a:spcAft>
              <a:buBlip>
                <a:blip r:embed="rId3"/>
              </a:buBlip>
              <a:defRPr sz="2400">
                <a:solidFill>
                  <a:schemeClr val="tx1"/>
                </a:solidFill>
                <a:latin typeface="+mn-lt"/>
                <a:cs typeface="+mn-cs"/>
              </a:defRPr>
            </a:lvl7pPr>
            <a:lvl8pPr marL="3429000" indent="-228600" algn="l" rtl="0" eaLnBrk="1" fontAlgn="base" hangingPunct="1">
              <a:spcBef>
                <a:spcPct val="20000"/>
              </a:spcBef>
              <a:spcAft>
                <a:spcPct val="0"/>
              </a:spcAft>
              <a:buBlip>
                <a:blip r:embed="rId3"/>
              </a:buBlip>
              <a:defRPr sz="2400">
                <a:solidFill>
                  <a:schemeClr val="tx1"/>
                </a:solidFill>
                <a:latin typeface="+mn-lt"/>
                <a:cs typeface="+mn-cs"/>
              </a:defRPr>
            </a:lvl8pPr>
            <a:lvl9pPr marL="3886200" indent="-228600" algn="l" rtl="0" eaLnBrk="1" fontAlgn="base" hangingPunct="1">
              <a:spcBef>
                <a:spcPct val="20000"/>
              </a:spcBef>
              <a:spcAft>
                <a:spcPct val="0"/>
              </a:spcAft>
              <a:buBlip>
                <a:blip r:embed="rId3"/>
              </a:buBlip>
              <a:defRPr sz="2400">
                <a:solidFill>
                  <a:schemeClr val="tx1"/>
                </a:solidFill>
                <a:latin typeface="+mn-lt"/>
                <a:cs typeface="+mn-cs"/>
              </a:defRPr>
            </a:lvl9pPr>
          </a:lstStyle>
          <a:p>
            <a:pPr marL="304793" indent="-304793">
              <a:spcBef>
                <a:spcPts val="0"/>
              </a:spcBef>
              <a:spcAft>
                <a:spcPts val="900"/>
              </a:spcAft>
            </a:pPr>
            <a:r>
              <a:rPr lang="en-GB" altLang="en-US" sz="1800" kern="0" dirty="0">
                <a:solidFill>
                  <a:schemeClr val="bg2"/>
                </a:solidFill>
              </a:rPr>
              <a:t>Trademarks</a:t>
            </a:r>
            <a:r>
              <a:rPr lang="en-GB" altLang="en-US" sz="1800" b="1" kern="0" dirty="0"/>
              <a:t> </a:t>
            </a:r>
          </a:p>
          <a:p>
            <a:pPr marL="304793" indent="-304793">
              <a:spcBef>
                <a:spcPts val="0"/>
              </a:spcBef>
              <a:spcAft>
                <a:spcPts val="900"/>
              </a:spcAft>
            </a:pPr>
            <a:r>
              <a:rPr lang="en-GB" altLang="en-US" sz="1800" kern="0" dirty="0">
                <a:solidFill>
                  <a:schemeClr val="bg2"/>
                </a:solidFill>
              </a:rPr>
              <a:t>Types of trademarks</a:t>
            </a:r>
          </a:p>
          <a:p>
            <a:pPr marL="304793" indent="-304793">
              <a:spcBef>
                <a:spcPts val="0"/>
              </a:spcBef>
              <a:spcAft>
                <a:spcPts val="900"/>
              </a:spcAft>
            </a:pPr>
            <a:r>
              <a:rPr lang="en-US" sz="1800" dirty="0">
                <a:solidFill>
                  <a:schemeClr val="bg2"/>
                </a:solidFill>
              </a:rPr>
              <a:t>Creating</a:t>
            </a:r>
            <a:r>
              <a:rPr lang="en-GB" altLang="en-US" sz="1800" kern="0" dirty="0">
                <a:solidFill>
                  <a:schemeClr val="bg2"/>
                </a:solidFill>
              </a:rPr>
              <a:t> Trademarks</a:t>
            </a:r>
          </a:p>
          <a:p>
            <a:pPr marL="304793" indent="-304793">
              <a:spcBef>
                <a:spcPts val="0"/>
              </a:spcBef>
              <a:spcAft>
                <a:spcPts val="900"/>
              </a:spcAft>
            </a:pPr>
            <a:r>
              <a:rPr lang="en-US" sz="1800" dirty="0">
                <a:solidFill>
                  <a:schemeClr val="bg2"/>
                </a:solidFill>
              </a:rPr>
              <a:t>Protecting</a:t>
            </a:r>
            <a:r>
              <a:rPr lang="en-GB" altLang="en-US" sz="1800" kern="0" dirty="0">
                <a:solidFill>
                  <a:schemeClr val="bg2"/>
                </a:solidFill>
              </a:rPr>
              <a:t> Trademarks</a:t>
            </a:r>
          </a:p>
          <a:p>
            <a:pPr marL="304793" indent="-304793">
              <a:spcBef>
                <a:spcPts val="0"/>
              </a:spcBef>
              <a:spcAft>
                <a:spcPts val="900"/>
              </a:spcAft>
            </a:pPr>
            <a:r>
              <a:rPr lang="en-US" altLang="en-US" sz="1800" b="1" kern="0" dirty="0"/>
              <a:t>Trademarks Abroad</a:t>
            </a:r>
            <a:endParaRPr lang="en-GB" altLang="en-US" sz="1800" b="1" kern="0" dirty="0"/>
          </a:p>
          <a:p>
            <a:pPr marL="304793" indent="-304793">
              <a:spcBef>
                <a:spcPts val="0"/>
              </a:spcBef>
              <a:spcAft>
                <a:spcPts val="900"/>
              </a:spcAft>
            </a:pPr>
            <a:r>
              <a:rPr lang="en-GB" altLang="en-US" sz="1800" kern="0" dirty="0">
                <a:solidFill>
                  <a:schemeClr val="bg2"/>
                </a:solidFill>
              </a:rPr>
              <a:t>Using Trademarks</a:t>
            </a:r>
          </a:p>
          <a:p>
            <a:pPr marL="304793" indent="-304793">
              <a:spcBef>
                <a:spcPts val="0"/>
              </a:spcBef>
              <a:spcAft>
                <a:spcPts val="900"/>
              </a:spcAft>
            </a:pPr>
            <a:r>
              <a:rPr lang="en-GB" altLang="en-US" sz="1800" kern="0" dirty="0">
                <a:solidFill>
                  <a:schemeClr val="bg2"/>
                </a:solidFill>
              </a:rPr>
              <a:t>Commercializing Trademarks</a:t>
            </a:r>
          </a:p>
          <a:p>
            <a:pPr marL="304793" indent="-304793">
              <a:spcBef>
                <a:spcPts val="0"/>
              </a:spcBef>
              <a:spcAft>
                <a:spcPts val="900"/>
              </a:spcAft>
            </a:pPr>
            <a:r>
              <a:rPr lang="en-GB" altLang="en-US" sz="1800" kern="0" dirty="0">
                <a:solidFill>
                  <a:schemeClr val="bg2"/>
                </a:solidFill>
              </a:rPr>
              <a:t>Enforcing Trademarks</a:t>
            </a:r>
          </a:p>
        </p:txBody>
      </p:sp>
    </p:spTree>
    <p:extLst>
      <p:ext uri="{BB962C8B-B14F-4D97-AF65-F5344CB8AC3E}">
        <p14:creationId xmlns:p14="http://schemas.microsoft.com/office/powerpoint/2010/main" val="165468102"/>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12672" y="1066525"/>
            <a:ext cx="7290054" cy="634475"/>
          </a:xfrm>
        </p:spPr>
        <p:txBody>
          <a:bodyPr>
            <a:noAutofit/>
          </a:bodyPr>
          <a:lstStyle/>
          <a:p>
            <a:r>
              <a:rPr lang="en-US" sz="3000" dirty="0">
                <a:solidFill>
                  <a:schemeClr val="tx1"/>
                </a:solidFill>
              </a:rPr>
              <a:t>Territoriality of trademark rights</a:t>
            </a:r>
            <a:br>
              <a:rPr lang="en-US" sz="3000" dirty="0">
                <a:solidFill>
                  <a:schemeClr val="tx1"/>
                </a:solidFill>
              </a:rPr>
            </a:br>
            <a:endParaRPr lang="en-US" sz="3000" dirty="0">
              <a:solidFill>
                <a:schemeClr val="tx1"/>
              </a:solidFill>
            </a:endParaRPr>
          </a:p>
        </p:txBody>
      </p:sp>
      <p:sp>
        <p:nvSpPr>
          <p:cNvPr id="3" name="Content Placeholder 2"/>
          <p:cNvSpPr>
            <a:spLocks noGrp="1"/>
          </p:cNvSpPr>
          <p:nvPr>
            <p:ph idx="1"/>
          </p:nvPr>
        </p:nvSpPr>
        <p:spPr>
          <a:xfrm>
            <a:off x="1148548" y="2032987"/>
            <a:ext cx="6618303" cy="3888418"/>
          </a:xfrm>
        </p:spPr>
        <p:txBody>
          <a:bodyPr>
            <a:normAutofit fontScale="77500" lnSpcReduction="20000"/>
          </a:bodyPr>
          <a:lstStyle/>
          <a:p>
            <a:r>
              <a:rPr lang="en-US" sz="2900" dirty="0"/>
              <a:t>Trademark rights are confined to the country (or region) for which they were granted. A trademark granted in country A is valid only in that country unless the trademark is considered to be a well-known mark. </a:t>
            </a:r>
          </a:p>
          <a:p>
            <a:r>
              <a:rPr lang="en-US" sz="2900" dirty="0"/>
              <a:t>If company plans to enter global markets, then registering in the countries of interest should be considered. </a:t>
            </a:r>
          </a:p>
          <a:p>
            <a:pPr algn="just"/>
            <a:r>
              <a:rPr lang="en-US" sz="2900" dirty="0"/>
              <a:t>Right of priority – An international application must be filed within six months of the date of the first application to benefit from what is called the priority date, the date of first filing. In other words, if an application is filed within six months of the first application and the application is successful, it will be regarded as having taken effect from the first filing date. </a:t>
            </a:r>
          </a:p>
          <a:p>
            <a:pPr algn="just"/>
            <a:endParaRPr lang="en-US" kern="1200" dirty="0">
              <a:latin typeface="Arial" charset="0"/>
              <a:cs typeface="Arial" charset="0"/>
            </a:endParaRPr>
          </a:p>
          <a:p>
            <a:endParaRPr lang="en-US" dirty="0"/>
          </a:p>
        </p:txBody>
      </p:sp>
    </p:spTree>
    <p:extLst>
      <p:ext uri="{BB962C8B-B14F-4D97-AF65-F5344CB8AC3E}">
        <p14:creationId xmlns:p14="http://schemas.microsoft.com/office/powerpoint/2010/main" val="3448274678"/>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fr-CH" sz="3000" dirty="0" err="1">
                <a:solidFill>
                  <a:schemeClr val="tx1"/>
                </a:solidFill>
              </a:rPr>
              <a:t>Registering</a:t>
            </a:r>
            <a:r>
              <a:rPr lang="fr-CH" sz="3000" dirty="0">
                <a:solidFill>
                  <a:schemeClr val="tx1"/>
                </a:solidFill>
              </a:rPr>
              <a:t> a </a:t>
            </a:r>
            <a:r>
              <a:rPr lang="fr-CH" sz="3000" dirty="0" err="1">
                <a:solidFill>
                  <a:schemeClr val="tx1"/>
                </a:solidFill>
              </a:rPr>
              <a:t>trademark</a:t>
            </a:r>
            <a:r>
              <a:rPr lang="fr-CH" sz="3000" dirty="0">
                <a:solidFill>
                  <a:schemeClr val="tx1"/>
                </a:solidFill>
              </a:rPr>
              <a:t> </a:t>
            </a:r>
            <a:r>
              <a:rPr lang="fr-CH" sz="3000" dirty="0" err="1">
                <a:solidFill>
                  <a:schemeClr val="tx1"/>
                </a:solidFill>
              </a:rPr>
              <a:t>abroad</a:t>
            </a:r>
            <a:endParaRPr lang="en-US" sz="3000" dirty="0">
              <a:solidFill>
                <a:schemeClr val="tx1"/>
              </a:solidFill>
            </a:endParaRPr>
          </a:p>
        </p:txBody>
      </p:sp>
      <p:sp>
        <p:nvSpPr>
          <p:cNvPr id="3" name="Content Placeholder 2"/>
          <p:cNvSpPr>
            <a:spLocks noGrp="1"/>
          </p:cNvSpPr>
          <p:nvPr>
            <p:ph idx="1"/>
          </p:nvPr>
        </p:nvSpPr>
        <p:spPr/>
        <p:txBody>
          <a:bodyPr/>
          <a:lstStyle/>
          <a:p>
            <a:r>
              <a:rPr lang="en-US" sz="2400" dirty="0" smtClean="0"/>
              <a:t>The </a:t>
            </a:r>
            <a:r>
              <a:rPr lang="en-US" sz="2400" dirty="0"/>
              <a:t>national route. A</a:t>
            </a:r>
            <a:r>
              <a:rPr lang="en-US" sz="2400" dirty="0" smtClean="0"/>
              <a:t>pply </a:t>
            </a:r>
            <a:r>
              <a:rPr lang="en-US" sz="2400" dirty="0"/>
              <a:t>to the trademark office of each country </a:t>
            </a:r>
            <a:r>
              <a:rPr lang="en-US" sz="2400" dirty="0" smtClean="0"/>
              <a:t>of interest.</a:t>
            </a:r>
            <a:endParaRPr lang="en-US" sz="2400" dirty="0"/>
          </a:p>
          <a:p>
            <a:r>
              <a:rPr lang="en-US" sz="2400" dirty="0"/>
              <a:t>The regional route. </a:t>
            </a:r>
            <a:r>
              <a:rPr lang="en-US" sz="2400" dirty="0" smtClean="0"/>
              <a:t>Apply where there are regional trademark offices for effect in member countries of that regional office. </a:t>
            </a:r>
          </a:p>
          <a:p>
            <a:pPr lvl="1"/>
            <a:r>
              <a:rPr lang="en-US" sz="1400" dirty="0"/>
              <a:t>the African Regional Intellectual Property Organization (ARIPO)</a:t>
            </a:r>
          </a:p>
          <a:p>
            <a:pPr lvl="1"/>
            <a:r>
              <a:rPr lang="en-US" sz="1400" dirty="0"/>
              <a:t>the Benelux Office for Intellectual Property (BOIP) for protection in Belgium, the Netherlands and Luxembourg;</a:t>
            </a:r>
          </a:p>
          <a:p>
            <a:pPr lvl="1"/>
            <a:r>
              <a:rPr lang="en-US" sz="1400" dirty="0"/>
              <a:t>the European Union Intellectual Property Office (EUIPO) for Community Trademarks (CTM) in the Member States of the European Union</a:t>
            </a:r>
          </a:p>
          <a:p>
            <a:pPr lvl="1"/>
            <a:r>
              <a:rPr lang="en-US" sz="1400" dirty="0"/>
              <a:t>the </a:t>
            </a:r>
            <a:r>
              <a:rPr lang="en-US" sz="1400" dirty="0" err="1"/>
              <a:t>Organisation</a:t>
            </a:r>
            <a:r>
              <a:rPr lang="en-US" sz="1400" dirty="0"/>
              <a:t> </a:t>
            </a:r>
            <a:r>
              <a:rPr lang="en-US" sz="1400" dirty="0" err="1"/>
              <a:t>Africaine</a:t>
            </a:r>
            <a:r>
              <a:rPr lang="en-US" sz="1400" dirty="0"/>
              <a:t> de la </a:t>
            </a:r>
            <a:r>
              <a:rPr lang="en-US" sz="1400" dirty="0" err="1"/>
              <a:t>Propriété</a:t>
            </a:r>
            <a:r>
              <a:rPr lang="en-US" sz="1400" dirty="0"/>
              <a:t> </a:t>
            </a:r>
            <a:r>
              <a:rPr lang="en-US" sz="1400" dirty="0" err="1"/>
              <a:t>Intellectuelle</a:t>
            </a:r>
            <a:r>
              <a:rPr lang="en-US" sz="1400" dirty="0"/>
              <a:t> (OAPI) for protection in French-speaking African countries (www.oapi.int); and</a:t>
            </a:r>
          </a:p>
          <a:p>
            <a:pPr lvl="1"/>
            <a:r>
              <a:rPr lang="en-US" sz="1400" dirty="0"/>
              <a:t>the Gulf Cooperation Council (GCC).</a:t>
            </a:r>
          </a:p>
          <a:p>
            <a:endParaRPr lang="en-US" dirty="0"/>
          </a:p>
          <a:p>
            <a:pPr marL="0" indent="0">
              <a:buNone/>
            </a:pPr>
            <a:endParaRPr lang="en-US" dirty="0"/>
          </a:p>
        </p:txBody>
      </p:sp>
    </p:spTree>
    <p:extLst>
      <p:ext uri="{BB962C8B-B14F-4D97-AF65-F5344CB8AC3E}">
        <p14:creationId xmlns:p14="http://schemas.microsoft.com/office/powerpoint/2010/main" val="1457050883"/>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a:xfrm>
            <a:off x="861138" y="1030000"/>
            <a:ext cx="6710517" cy="647309"/>
          </a:xfrm>
        </p:spPr>
        <p:txBody>
          <a:bodyPr>
            <a:normAutofit/>
          </a:bodyPr>
          <a:lstStyle/>
          <a:p>
            <a:r>
              <a:rPr lang="en-US" altLang="en-US" sz="3000" dirty="0">
                <a:solidFill>
                  <a:schemeClr val="tx1"/>
                </a:solidFill>
              </a:rPr>
              <a:t>International Route - The Madrid System </a:t>
            </a:r>
          </a:p>
        </p:txBody>
      </p:sp>
      <p:pic>
        <p:nvPicPr>
          <p:cNvPr id="2" name="Picture 1"/>
          <p:cNvPicPr>
            <a:picLocks noChangeAspect="1"/>
          </p:cNvPicPr>
          <p:nvPr/>
        </p:nvPicPr>
        <p:blipFill rotWithShape="1">
          <a:blip r:embed="rId3" cstate="print">
            <a:extLst>
              <a:ext uri="{28A0092B-C50C-407E-A947-70E740481C1C}">
                <a14:useLocalDpi xmlns:a14="http://schemas.microsoft.com/office/drawing/2010/main" val="0"/>
              </a:ext>
            </a:extLst>
          </a:blip>
          <a:srcRect l="3572" t="11535" r="3333" b="3621"/>
          <a:stretch/>
        </p:blipFill>
        <p:spPr>
          <a:xfrm>
            <a:off x="1200151" y="2013341"/>
            <a:ext cx="6230459" cy="2721631"/>
          </a:xfrm>
          <a:prstGeom prst="rect">
            <a:avLst/>
          </a:prstGeom>
          <a:ln>
            <a:solidFill>
              <a:srgbClr val="C00000"/>
            </a:solidFill>
          </a:ln>
          <a:effectLst>
            <a:outerShdw blurRad="63500" sx="102000" sy="102000" algn="ctr" rotWithShape="0">
              <a:prstClr val="black">
                <a:alpha val="40000"/>
              </a:prstClr>
            </a:outerShdw>
            <a:softEdge rad="112500"/>
          </a:effectLst>
        </p:spPr>
      </p:pic>
      <p:sp>
        <p:nvSpPr>
          <p:cNvPr id="3" name="TextBox 2"/>
          <p:cNvSpPr txBox="1"/>
          <p:nvPr/>
        </p:nvSpPr>
        <p:spPr>
          <a:xfrm>
            <a:off x="1200150" y="4944906"/>
            <a:ext cx="4914900" cy="628650"/>
          </a:xfrm>
          <a:prstGeom prst="rect">
            <a:avLst/>
          </a:prstGeom>
          <a:noFill/>
          <a:ln>
            <a:solidFill>
              <a:schemeClr val="bg1"/>
            </a:solidFill>
          </a:ln>
        </p:spPr>
        <p:txBody>
          <a:bodyPr wrap="square" rtlCol="0">
            <a:noAutofit/>
          </a:bodyPr>
          <a:lstStyle/>
          <a:p>
            <a:pPr marL="0" lvl="1">
              <a:defRPr/>
            </a:pPr>
            <a:r>
              <a:rPr lang="en-US" sz="1350" b="1" dirty="0">
                <a:solidFill>
                  <a:srgbClr val="990033"/>
                </a:solidFill>
                <a:latin typeface="Arial" panose="020B0604020202020204" pitchFamily="34" charset="0"/>
                <a:ea typeface="ＭＳ Ｐゴシック" pitchFamily="34" charset="-128"/>
                <a:cs typeface="Arial" panose="020B0604020202020204" pitchFamily="34" charset="0"/>
              </a:rPr>
              <a:t>Note: As of June, 2022 the Madrid Union has 112 members, covering 128 countries. These members represent more than 80% of world trade.</a:t>
            </a:r>
          </a:p>
        </p:txBody>
      </p:sp>
    </p:spTree>
    <p:extLst>
      <p:ext uri="{BB962C8B-B14F-4D97-AF65-F5344CB8AC3E}">
        <p14:creationId xmlns:p14="http://schemas.microsoft.com/office/powerpoint/2010/main" val="487678451"/>
      </p:ext>
    </p:extLst>
  </p:cSld>
  <p:clrMapOvr>
    <a:masterClrMapping/>
  </p:clrMapOvr>
  <mc:AlternateContent xmlns:mc="http://schemas.openxmlformats.org/markup-compatibility/2006" xmlns:p14="http://schemas.microsoft.com/office/powerpoint/2010/main">
    <mc:Choice Requires="p14">
      <p:transition spd="slow" p14:dur="3000">
        <p:cover/>
      </p:transition>
    </mc:Choice>
    <mc:Fallback xmlns="">
      <p:transition spd="slow">
        <p:cover/>
      </p:transition>
    </mc:Fallback>
  </mc:AlternateContent>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txBox="1">
            <a:spLocks noGrp="1" noChangeArrowheads="1"/>
          </p:cNvSpPr>
          <p:nvPr>
            <p:ph type="title"/>
          </p:nvPr>
        </p:nvSpPr>
        <p:spPr bwMode="auto">
          <a:xfrm>
            <a:off x="921774" y="1415377"/>
            <a:ext cx="6172200" cy="857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68580" tIns="34290" rIns="68580" bIns="34290" numCol="1" rtlCol="0" anchor="ctr" anchorCtr="0" compatLnSpc="1">
            <a:prstTxWarp prst="textNoShape">
              <a:avLst/>
            </a:prstTxWarp>
            <a:normAutofit/>
          </a:bodyPr>
          <a:lstStyle>
            <a:lvl1pPr algn="l" rtl="0" eaLnBrk="1" fontAlgn="base" hangingPunct="1">
              <a:spcBef>
                <a:spcPct val="0"/>
              </a:spcBef>
              <a:spcAft>
                <a:spcPct val="0"/>
              </a:spcAft>
              <a:defRPr sz="3600">
                <a:solidFill>
                  <a:srgbClr val="00408C"/>
                </a:solidFill>
                <a:latin typeface="+mj-lt"/>
                <a:ea typeface="+mj-ea"/>
                <a:cs typeface="+mj-cs"/>
              </a:defRPr>
            </a:lvl1pPr>
            <a:lvl2pPr algn="l" rtl="0" eaLnBrk="1" fontAlgn="base" hangingPunct="1">
              <a:spcBef>
                <a:spcPct val="0"/>
              </a:spcBef>
              <a:spcAft>
                <a:spcPct val="0"/>
              </a:spcAft>
              <a:defRPr sz="3600">
                <a:solidFill>
                  <a:srgbClr val="00408C"/>
                </a:solidFill>
                <a:latin typeface="Arial" charset="0"/>
                <a:cs typeface="Arial" charset="0"/>
              </a:defRPr>
            </a:lvl2pPr>
            <a:lvl3pPr algn="l" rtl="0" eaLnBrk="1" fontAlgn="base" hangingPunct="1">
              <a:spcBef>
                <a:spcPct val="0"/>
              </a:spcBef>
              <a:spcAft>
                <a:spcPct val="0"/>
              </a:spcAft>
              <a:defRPr sz="3600">
                <a:solidFill>
                  <a:srgbClr val="00408C"/>
                </a:solidFill>
                <a:latin typeface="Arial" charset="0"/>
                <a:cs typeface="Arial" charset="0"/>
              </a:defRPr>
            </a:lvl3pPr>
            <a:lvl4pPr algn="l" rtl="0" eaLnBrk="1" fontAlgn="base" hangingPunct="1">
              <a:spcBef>
                <a:spcPct val="0"/>
              </a:spcBef>
              <a:spcAft>
                <a:spcPct val="0"/>
              </a:spcAft>
              <a:defRPr sz="3600">
                <a:solidFill>
                  <a:srgbClr val="00408C"/>
                </a:solidFill>
                <a:latin typeface="Arial" charset="0"/>
                <a:cs typeface="Arial" charset="0"/>
              </a:defRPr>
            </a:lvl4pPr>
            <a:lvl5pPr algn="l" rtl="0" eaLnBrk="1" fontAlgn="base" hangingPunct="1">
              <a:spcBef>
                <a:spcPct val="0"/>
              </a:spcBef>
              <a:spcAft>
                <a:spcPct val="0"/>
              </a:spcAft>
              <a:defRPr sz="3600">
                <a:solidFill>
                  <a:srgbClr val="00408C"/>
                </a:solidFill>
                <a:latin typeface="Arial" charset="0"/>
                <a:cs typeface="Arial" charset="0"/>
              </a:defRPr>
            </a:lvl5pPr>
            <a:lvl6pPr marL="457200" algn="l" rtl="0" eaLnBrk="1" fontAlgn="base" hangingPunct="1">
              <a:spcBef>
                <a:spcPct val="0"/>
              </a:spcBef>
              <a:spcAft>
                <a:spcPct val="0"/>
              </a:spcAft>
              <a:defRPr sz="3600">
                <a:solidFill>
                  <a:srgbClr val="00408C"/>
                </a:solidFill>
                <a:latin typeface="Arial" charset="0"/>
                <a:cs typeface="Arial" charset="0"/>
              </a:defRPr>
            </a:lvl6pPr>
            <a:lvl7pPr marL="914400" algn="l" rtl="0" eaLnBrk="1" fontAlgn="base" hangingPunct="1">
              <a:spcBef>
                <a:spcPct val="0"/>
              </a:spcBef>
              <a:spcAft>
                <a:spcPct val="0"/>
              </a:spcAft>
              <a:defRPr sz="3600">
                <a:solidFill>
                  <a:srgbClr val="00408C"/>
                </a:solidFill>
                <a:latin typeface="Arial" charset="0"/>
                <a:cs typeface="Arial" charset="0"/>
              </a:defRPr>
            </a:lvl7pPr>
            <a:lvl8pPr marL="1371600" algn="l" rtl="0" eaLnBrk="1" fontAlgn="base" hangingPunct="1">
              <a:spcBef>
                <a:spcPct val="0"/>
              </a:spcBef>
              <a:spcAft>
                <a:spcPct val="0"/>
              </a:spcAft>
              <a:defRPr sz="3600">
                <a:solidFill>
                  <a:srgbClr val="00408C"/>
                </a:solidFill>
                <a:latin typeface="Arial" charset="0"/>
                <a:cs typeface="Arial" charset="0"/>
              </a:defRPr>
            </a:lvl8pPr>
            <a:lvl9pPr marL="1828800" algn="l" rtl="0" eaLnBrk="1" fontAlgn="base" hangingPunct="1">
              <a:spcBef>
                <a:spcPct val="0"/>
              </a:spcBef>
              <a:spcAft>
                <a:spcPct val="0"/>
              </a:spcAft>
              <a:defRPr sz="3600">
                <a:solidFill>
                  <a:srgbClr val="00408C"/>
                </a:solidFill>
                <a:latin typeface="Arial" charset="0"/>
                <a:cs typeface="Arial" charset="0"/>
              </a:defRPr>
            </a:lvl9pPr>
          </a:lstStyle>
          <a:p>
            <a:r>
              <a:rPr lang="en-US" sz="3000" dirty="0">
                <a:solidFill>
                  <a:schemeClr val="tx1"/>
                </a:solidFill>
              </a:rPr>
              <a:t>Transliteration of a trademark</a:t>
            </a:r>
            <a:endParaRPr lang="en-US" altLang="en-US" sz="2100" kern="0" dirty="0">
              <a:solidFill>
                <a:schemeClr val="tx1"/>
              </a:solidFill>
            </a:endParaRPr>
          </a:p>
        </p:txBody>
      </p:sp>
      <p:sp>
        <p:nvSpPr>
          <p:cNvPr id="3" name="Content Placeholder 2"/>
          <p:cNvSpPr>
            <a:spLocks noGrp="1"/>
          </p:cNvSpPr>
          <p:nvPr>
            <p:ph idx="1"/>
          </p:nvPr>
        </p:nvSpPr>
        <p:spPr>
          <a:xfrm>
            <a:off x="1512053" y="2361592"/>
            <a:ext cx="6172200" cy="2314079"/>
          </a:xfrm>
        </p:spPr>
        <p:txBody>
          <a:bodyPr>
            <a:normAutofit fontScale="92500" lnSpcReduction="20000"/>
          </a:bodyPr>
          <a:lstStyle/>
          <a:p>
            <a:pPr algn="just"/>
            <a:r>
              <a:rPr lang="en-US" dirty="0" smtClean="0"/>
              <a:t>Translation</a:t>
            </a:r>
            <a:r>
              <a:rPr lang="en-US" b="1" dirty="0" smtClean="0"/>
              <a:t> </a:t>
            </a:r>
            <a:r>
              <a:rPr lang="en-US" dirty="0"/>
              <a:t>simply means taking words in one language and identifying their </a:t>
            </a:r>
            <a:r>
              <a:rPr lang="en-US" i="1" dirty="0" smtClean="0"/>
              <a:t>meaningful </a:t>
            </a:r>
            <a:r>
              <a:rPr lang="en-US" dirty="0"/>
              <a:t>equivalent in another language. </a:t>
            </a:r>
            <a:endParaRPr lang="en-US" dirty="0" smtClean="0"/>
          </a:p>
          <a:p>
            <a:pPr algn="just"/>
            <a:r>
              <a:rPr lang="en-US" dirty="0" smtClean="0"/>
              <a:t>Transliteration</a:t>
            </a:r>
            <a:r>
              <a:rPr lang="en-US" dirty="0"/>
              <a:t>, on the other hand, </a:t>
            </a:r>
            <a:r>
              <a:rPr lang="en-US" dirty="0" smtClean="0"/>
              <a:t>essentially means </a:t>
            </a:r>
            <a:r>
              <a:rPr lang="en-US" dirty="0"/>
              <a:t>converting words in </a:t>
            </a:r>
            <a:r>
              <a:rPr lang="en-US" dirty="0" smtClean="0"/>
              <a:t>one language </a:t>
            </a:r>
            <a:r>
              <a:rPr lang="en-US" dirty="0"/>
              <a:t>to words in another </a:t>
            </a:r>
            <a:r>
              <a:rPr lang="en-US" dirty="0" smtClean="0"/>
              <a:t>language by </a:t>
            </a:r>
            <a:r>
              <a:rPr lang="en-US" dirty="0"/>
              <a:t>means of their close approximation </a:t>
            </a:r>
            <a:r>
              <a:rPr lang="en-US" dirty="0" smtClean="0"/>
              <a:t>in sound</a:t>
            </a:r>
          </a:p>
          <a:p>
            <a:pPr algn="just"/>
            <a:r>
              <a:rPr lang="en-US" dirty="0" smtClean="0"/>
              <a:t>Check with your IP/Trademark Office if a </a:t>
            </a:r>
            <a:r>
              <a:rPr lang="en-US" dirty="0"/>
              <a:t>transliterated trademark is deemed to be automatically</a:t>
            </a:r>
            <a:r>
              <a:rPr lang="en-US" b="1" dirty="0"/>
              <a:t> </a:t>
            </a:r>
            <a:r>
              <a:rPr lang="en-US" dirty="0"/>
              <a:t>registered </a:t>
            </a:r>
            <a:r>
              <a:rPr lang="en-US" dirty="0" smtClean="0"/>
              <a:t>once </a:t>
            </a:r>
            <a:r>
              <a:rPr lang="en-US" dirty="0"/>
              <a:t>the original trademark is duly registered, </a:t>
            </a:r>
            <a:r>
              <a:rPr lang="en-US" dirty="0" smtClean="0"/>
              <a:t>or if </a:t>
            </a:r>
            <a:r>
              <a:rPr lang="en-US" dirty="0"/>
              <a:t>it needs a second, separate</a:t>
            </a:r>
            <a:r>
              <a:rPr lang="en-US" b="1" dirty="0"/>
              <a:t> </a:t>
            </a:r>
            <a:r>
              <a:rPr lang="en-US" dirty="0"/>
              <a:t>registration. </a:t>
            </a:r>
            <a:r>
              <a:rPr lang="en-US" dirty="0" smtClean="0"/>
              <a:t> </a:t>
            </a:r>
            <a:endParaRPr lang="en-US" dirty="0"/>
          </a:p>
        </p:txBody>
      </p:sp>
    </p:spTree>
    <p:extLst>
      <p:ext uri="{BB962C8B-B14F-4D97-AF65-F5344CB8AC3E}">
        <p14:creationId xmlns:p14="http://schemas.microsoft.com/office/powerpoint/2010/main" val="1914038110"/>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txBox="1">
            <a:spLocks noGrp="1" noChangeArrowheads="1"/>
          </p:cNvSpPr>
          <p:nvPr>
            <p:ph type="title"/>
          </p:nvPr>
        </p:nvSpPr>
        <p:spPr bwMode="auto">
          <a:xfrm>
            <a:off x="729901" y="856083"/>
            <a:ext cx="6172200" cy="857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68580" tIns="34290" rIns="68580" bIns="34290" numCol="1" rtlCol="0" anchor="ctr" anchorCtr="0" compatLnSpc="1">
            <a:prstTxWarp prst="textNoShape">
              <a:avLst/>
            </a:prstTxWarp>
            <a:normAutofit/>
          </a:bodyPr>
          <a:lstStyle>
            <a:lvl1pPr algn="l" rtl="0" eaLnBrk="1" fontAlgn="base" hangingPunct="1">
              <a:spcBef>
                <a:spcPct val="0"/>
              </a:spcBef>
              <a:spcAft>
                <a:spcPct val="0"/>
              </a:spcAft>
              <a:defRPr sz="3600">
                <a:solidFill>
                  <a:srgbClr val="00408C"/>
                </a:solidFill>
                <a:latin typeface="+mj-lt"/>
                <a:ea typeface="+mj-ea"/>
                <a:cs typeface="+mj-cs"/>
              </a:defRPr>
            </a:lvl1pPr>
            <a:lvl2pPr algn="l" rtl="0" eaLnBrk="1" fontAlgn="base" hangingPunct="1">
              <a:spcBef>
                <a:spcPct val="0"/>
              </a:spcBef>
              <a:spcAft>
                <a:spcPct val="0"/>
              </a:spcAft>
              <a:defRPr sz="3600">
                <a:solidFill>
                  <a:srgbClr val="00408C"/>
                </a:solidFill>
                <a:latin typeface="Arial" charset="0"/>
                <a:cs typeface="Arial" charset="0"/>
              </a:defRPr>
            </a:lvl2pPr>
            <a:lvl3pPr algn="l" rtl="0" eaLnBrk="1" fontAlgn="base" hangingPunct="1">
              <a:spcBef>
                <a:spcPct val="0"/>
              </a:spcBef>
              <a:spcAft>
                <a:spcPct val="0"/>
              </a:spcAft>
              <a:defRPr sz="3600">
                <a:solidFill>
                  <a:srgbClr val="00408C"/>
                </a:solidFill>
                <a:latin typeface="Arial" charset="0"/>
                <a:cs typeface="Arial" charset="0"/>
              </a:defRPr>
            </a:lvl3pPr>
            <a:lvl4pPr algn="l" rtl="0" eaLnBrk="1" fontAlgn="base" hangingPunct="1">
              <a:spcBef>
                <a:spcPct val="0"/>
              </a:spcBef>
              <a:spcAft>
                <a:spcPct val="0"/>
              </a:spcAft>
              <a:defRPr sz="3600">
                <a:solidFill>
                  <a:srgbClr val="00408C"/>
                </a:solidFill>
                <a:latin typeface="Arial" charset="0"/>
                <a:cs typeface="Arial" charset="0"/>
              </a:defRPr>
            </a:lvl4pPr>
            <a:lvl5pPr algn="l" rtl="0" eaLnBrk="1" fontAlgn="base" hangingPunct="1">
              <a:spcBef>
                <a:spcPct val="0"/>
              </a:spcBef>
              <a:spcAft>
                <a:spcPct val="0"/>
              </a:spcAft>
              <a:defRPr sz="3600">
                <a:solidFill>
                  <a:srgbClr val="00408C"/>
                </a:solidFill>
                <a:latin typeface="Arial" charset="0"/>
                <a:cs typeface="Arial" charset="0"/>
              </a:defRPr>
            </a:lvl5pPr>
            <a:lvl6pPr marL="457200" algn="l" rtl="0" eaLnBrk="1" fontAlgn="base" hangingPunct="1">
              <a:spcBef>
                <a:spcPct val="0"/>
              </a:spcBef>
              <a:spcAft>
                <a:spcPct val="0"/>
              </a:spcAft>
              <a:defRPr sz="3600">
                <a:solidFill>
                  <a:srgbClr val="00408C"/>
                </a:solidFill>
                <a:latin typeface="Arial" charset="0"/>
                <a:cs typeface="Arial" charset="0"/>
              </a:defRPr>
            </a:lvl6pPr>
            <a:lvl7pPr marL="914400" algn="l" rtl="0" eaLnBrk="1" fontAlgn="base" hangingPunct="1">
              <a:spcBef>
                <a:spcPct val="0"/>
              </a:spcBef>
              <a:spcAft>
                <a:spcPct val="0"/>
              </a:spcAft>
              <a:defRPr sz="3600">
                <a:solidFill>
                  <a:srgbClr val="00408C"/>
                </a:solidFill>
                <a:latin typeface="Arial" charset="0"/>
                <a:cs typeface="Arial" charset="0"/>
              </a:defRPr>
            </a:lvl7pPr>
            <a:lvl8pPr marL="1371600" algn="l" rtl="0" eaLnBrk="1" fontAlgn="base" hangingPunct="1">
              <a:spcBef>
                <a:spcPct val="0"/>
              </a:spcBef>
              <a:spcAft>
                <a:spcPct val="0"/>
              </a:spcAft>
              <a:defRPr sz="3600">
                <a:solidFill>
                  <a:srgbClr val="00408C"/>
                </a:solidFill>
                <a:latin typeface="Arial" charset="0"/>
                <a:cs typeface="Arial" charset="0"/>
              </a:defRPr>
            </a:lvl8pPr>
            <a:lvl9pPr marL="1828800" algn="l" rtl="0" eaLnBrk="1" fontAlgn="base" hangingPunct="1">
              <a:spcBef>
                <a:spcPct val="0"/>
              </a:spcBef>
              <a:spcAft>
                <a:spcPct val="0"/>
              </a:spcAft>
              <a:defRPr sz="3600">
                <a:solidFill>
                  <a:srgbClr val="00408C"/>
                </a:solidFill>
                <a:latin typeface="Arial" charset="0"/>
                <a:cs typeface="Arial" charset="0"/>
              </a:defRPr>
            </a:lvl9pPr>
          </a:lstStyle>
          <a:p>
            <a:r>
              <a:rPr lang="en-US" sz="3000" dirty="0">
                <a:solidFill>
                  <a:schemeClr val="tx1"/>
                </a:solidFill>
              </a:rPr>
              <a:t>Transliteration of a trademark</a:t>
            </a:r>
            <a:endParaRPr lang="en-US" altLang="en-US" sz="2100" kern="0" dirty="0">
              <a:solidFill>
                <a:schemeClr val="tx1"/>
              </a:solidFill>
            </a:endParaRPr>
          </a:p>
        </p:txBody>
      </p:sp>
      <p:sp>
        <p:nvSpPr>
          <p:cNvPr id="3" name="Content Placeholder 2"/>
          <p:cNvSpPr>
            <a:spLocks noGrp="1"/>
          </p:cNvSpPr>
          <p:nvPr>
            <p:ph idx="1"/>
          </p:nvPr>
        </p:nvSpPr>
        <p:spPr>
          <a:xfrm>
            <a:off x="1187587" y="2201662"/>
            <a:ext cx="6571495" cy="3388405"/>
          </a:xfrm>
        </p:spPr>
        <p:txBody>
          <a:bodyPr>
            <a:normAutofit/>
          </a:bodyPr>
          <a:lstStyle/>
          <a:p>
            <a:pPr algn="just"/>
            <a:r>
              <a:rPr lang="en-US" dirty="0" smtClean="0"/>
              <a:t>Translation</a:t>
            </a:r>
            <a:r>
              <a:rPr lang="en-US" b="1" dirty="0" smtClean="0"/>
              <a:t> </a:t>
            </a:r>
            <a:r>
              <a:rPr lang="en-US" dirty="0"/>
              <a:t>simply means taking words in one language and identifying their </a:t>
            </a:r>
            <a:r>
              <a:rPr lang="en-US" i="1" dirty="0" smtClean="0"/>
              <a:t>meaningful </a:t>
            </a:r>
            <a:r>
              <a:rPr lang="en-US" dirty="0"/>
              <a:t>equivalent in another language. </a:t>
            </a:r>
            <a:endParaRPr lang="en-US" dirty="0" smtClean="0"/>
          </a:p>
          <a:p>
            <a:pPr algn="just"/>
            <a:r>
              <a:rPr lang="en-US" dirty="0" smtClean="0"/>
              <a:t>Transliteration</a:t>
            </a:r>
            <a:r>
              <a:rPr lang="en-US" dirty="0"/>
              <a:t>, on the other hand, </a:t>
            </a:r>
            <a:r>
              <a:rPr lang="en-US" dirty="0" smtClean="0"/>
              <a:t>essentially means </a:t>
            </a:r>
            <a:r>
              <a:rPr lang="en-US" dirty="0"/>
              <a:t>converting words in </a:t>
            </a:r>
            <a:r>
              <a:rPr lang="en-US" dirty="0" smtClean="0"/>
              <a:t>one language </a:t>
            </a:r>
            <a:r>
              <a:rPr lang="en-US" dirty="0"/>
              <a:t>to words in another </a:t>
            </a:r>
            <a:r>
              <a:rPr lang="en-US" dirty="0" smtClean="0"/>
              <a:t>language by </a:t>
            </a:r>
            <a:r>
              <a:rPr lang="en-US" dirty="0"/>
              <a:t>means of their close approximation </a:t>
            </a:r>
            <a:r>
              <a:rPr lang="en-US" dirty="0" smtClean="0"/>
              <a:t>in sound</a:t>
            </a:r>
          </a:p>
          <a:p>
            <a:pPr algn="just"/>
            <a:r>
              <a:rPr lang="en-US" dirty="0" smtClean="0"/>
              <a:t>Check with your IP/Trademark Office if a </a:t>
            </a:r>
            <a:r>
              <a:rPr lang="en-US" dirty="0"/>
              <a:t>transliterated trademark is deemed to be automatically</a:t>
            </a:r>
            <a:r>
              <a:rPr lang="en-US" b="1" dirty="0"/>
              <a:t> </a:t>
            </a:r>
            <a:r>
              <a:rPr lang="en-US" dirty="0"/>
              <a:t>registered </a:t>
            </a:r>
            <a:r>
              <a:rPr lang="en-US" dirty="0" smtClean="0"/>
              <a:t>once </a:t>
            </a:r>
            <a:r>
              <a:rPr lang="en-US" dirty="0"/>
              <a:t>the original trademark is duly registered, </a:t>
            </a:r>
            <a:r>
              <a:rPr lang="en-US" dirty="0" smtClean="0"/>
              <a:t>or if </a:t>
            </a:r>
            <a:r>
              <a:rPr lang="en-US" dirty="0"/>
              <a:t>it needs a second, separate</a:t>
            </a:r>
            <a:r>
              <a:rPr lang="en-US" b="1" dirty="0"/>
              <a:t> </a:t>
            </a:r>
            <a:r>
              <a:rPr lang="en-US" dirty="0"/>
              <a:t>registration. </a:t>
            </a:r>
            <a:r>
              <a:rPr lang="en-US" dirty="0" smtClean="0"/>
              <a:t> </a:t>
            </a:r>
            <a:endParaRPr lang="en-US" dirty="0"/>
          </a:p>
        </p:txBody>
      </p:sp>
    </p:spTree>
    <p:extLst>
      <p:ext uri="{BB962C8B-B14F-4D97-AF65-F5344CB8AC3E}">
        <p14:creationId xmlns:p14="http://schemas.microsoft.com/office/powerpoint/2010/main" val="2500697612"/>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a:xfrm>
            <a:off x="750340" y="960135"/>
            <a:ext cx="6775704" cy="634181"/>
          </a:xfrm>
        </p:spPr>
        <p:txBody>
          <a:bodyPr/>
          <a:lstStyle/>
          <a:p>
            <a:pPr algn="ctr"/>
            <a:r>
              <a:rPr lang="en-US" sz="3000" dirty="0">
                <a:solidFill>
                  <a:prstClr val="black">
                    <a:lumMod val="95000"/>
                    <a:lumOff val="5000"/>
                  </a:prstClr>
                </a:solidFill>
              </a:rPr>
              <a:t>Outline</a:t>
            </a:r>
            <a:endParaRPr lang="en-US" sz="3000" b="1" dirty="0"/>
          </a:p>
        </p:txBody>
      </p:sp>
      <p:sp>
        <p:nvSpPr>
          <p:cNvPr id="5" name="Rectangle 3"/>
          <p:cNvSpPr txBox="1">
            <a:spLocks noChangeArrowheads="1"/>
          </p:cNvSpPr>
          <p:nvPr/>
        </p:nvSpPr>
        <p:spPr bwMode="auto">
          <a:xfrm>
            <a:off x="1485900" y="2250980"/>
            <a:ext cx="6172200" cy="310564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68580" tIns="34290" rIns="68580" bIns="34290" numCol="1" anchor="t" anchorCtr="0" compatLnSpc="1">
            <a:prstTxWarp prst="textNoShape">
              <a:avLst/>
            </a:prstTxWarp>
          </a:bodyPr>
          <a:lstStyle>
            <a:lvl1pPr marL="342900" indent="-342900" algn="l" rtl="0" eaLnBrk="1" fontAlgn="base" hangingPunct="1">
              <a:spcBef>
                <a:spcPct val="20000"/>
              </a:spcBef>
              <a:spcAft>
                <a:spcPct val="0"/>
              </a:spcAft>
              <a:buBlip>
                <a:blip r:embed="rId3"/>
              </a:buBlip>
              <a:defRPr sz="2400">
                <a:solidFill>
                  <a:schemeClr val="tx1"/>
                </a:solidFill>
                <a:latin typeface="+mn-lt"/>
                <a:ea typeface="+mn-ea"/>
                <a:cs typeface="+mn-cs"/>
              </a:defRPr>
            </a:lvl1pPr>
            <a:lvl2pPr marL="742950" indent="-285750" algn="l" rtl="0" eaLnBrk="1" fontAlgn="base" hangingPunct="1">
              <a:spcBef>
                <a:spcPct val="20000"/>
              </a:spcBef>
              <a:spcAft>
                <a:spcPct val="0"/>
              </a:spcAft>
              <a:buBlip>
                <a:blip r:embed="rId3"/>
              </a:buBlip>
              <a:defRPr sz="2400">
                <a:solidFill>
                  <a:schemeClr val="tx1"/>
                </a:solidFill>
                <a:latin typeface="+mn-lt"/>
                <a:cs typeface="+mn-cs"/>
              </a:defRPr>
            </a:lvl2pPr>
            <a:lvl3pPr marL="1143000" indent="-228600" algn="l" rtl="0" eaLnBrk="1" fontAlgn="base" hangingPunct="1">
              <a:spcBef>
                <a:spcPct val="20000"/>
              </a:spcBef>
              <a:spcAft>
                <a:spcPct val="0"/>
              </a:spcAft>
              <a:buBlip>
                <a:blip r:embed="rId3"/>
              </a:buBlip>
              <a:defRPr sz="2400">
                <a:solidFill>
                  <a:schemeClr val="tx1"/>
                </a:solidFill>
                <a:latin typeface="+mn-lt"/>
                <a:cs typeface="+mn-cs"/>
              </a:defRPr>
            </a:lvl3pPr>
            <a:lvl4pPr marL="1600200" indent="-228600" algn="l" rtl="0" eaLnBrk="1" fontAlgn="base" hangingPunct="1">
              <a:spcBef>
                <a:spcPct val="20000"/>
              </a:spcBef>
              <a:spcAft>
                <a:spcPct val="0"/>
              </a:spcAft>
              <a:buBlip>
                <a:blip r:embed="rId3"/>
              </a:buBlip>
              <a:defRPr sz="2400">
                <a:solidFill>
                  <a:schemeClr val="tx1"/>
                </a:solidFill>
                <a:latin typeface="+mn-lt"/>
                <a:cs typeface="+mn-cs"/>
              </a:defRPr>
            </a:lvl4pPr>
            <a:lvl5pPr marL="2057400" indent="-228600" algn="l" rtl="0" eaLnBrk="1" fontAlgn="base" hangingPunct="1">
              <a:spcBef>
                <a:spcPct val="20000"/>
              </a:spcBef>
              <a:spcAft>
                <a:spcPct val="0"/>
              </a:spcAft>
              <a:buBlip>
                <a:blip r:embed="rId3"/>
              </a:buBlip>
              <a:defRPr sz="2400">
                <a:solidFill>
                  <a:schemeClr val="tx1"/>
                </a:solidFill>
                <a:latin typeface="+mn-lt"/>
                <a:cs typeface="+mn-cs"/>
              </a:defRPr>
            </a:lvl5pPr>
            <a:lvl6pPr marL="2514600" indent="-228600" algn="l" rtl="0" eaLnBrk="1" fontAlgn="base" hangingPunct="1">
              <a:spcBef>
                <a:spcPct val="20000"/>
              </a:spcBef>
              <a:spcAft>
                <a:spcPct val="0"/>
              </a:spcAft>
              <a:buBlip>
                <a:blip r:embed="rId3"/>
              </a:buBlip>
              <a:defRPr sz="2400">
                <a:solidFill>
                  <a:schemeClr val="tx1"/>
                </a:solidFill>
                <a:latin typeface="+mn-lt"/>
                <a:cs typeface="+mn-cs"/>
              </a:defRPr>
            </a:lvl6pPr>
            <a:lvl7pPr marL="2971800" indent="-228600" algn="l" rtl="0" eaLnBrk="1" fontAlgn="base" hangingPunct="1">
              <a:spcBef>
                <a:spcPct val="20000"/>
              </a:spcBef>
              <a:spcAft>
                <a:spcPct val="0"/>
              </a:spcAft>
              <a:buBlip>
                <a:blip r:embed="rId3"/>
              </a:buBlip>
              <a:defRPr sz="2400">
                <a:solidFill>
                  <a:schemeClr val="tx1"/>
                </a:solidFill>
                <a:latin typeface="+mn-lt"/>
                <a:cs typeface="+mn-cs"/>
              </a:defRPr>
            </a:lvl7pPr>
            <a:lvl8pPr marL="3429000" indent="-228600" algn="l" rtl="0" eaLnBrk="1" fontAlgn="base" hangingPunct="1">
              <a:spcBef>
                <a:spcPct val="20000"/>
              </a:spcBef>
              <a:spcAft>
                <a:spcPct val="0"/>
              </a:spcAft>
              <a:buBlip>
                <a:blip r:embed="rId3"/>
              </a:buBlip>
              <a:defRPr sz="2400">
                <a:solidFill>
                  <a:schemeClr val="tx1"/>
                </a:solidFill>
                <a:latin typeface="+mn-lt"/>
                <a:cs typeface="+mn-cs"/>
              </a:defRPr>
            </a:lvl8pPr>
            <a:lvl9pPr marL="3886200" indent="-228600" algn="l" rtl="0" eaLnBrk="1" fontAlgn="base" hangingPunct="1">
              <a:spcBef>
                <a:spcPct val="20000"/>
              </a:spcBef>
              <a:spcAft>
                <a:spcPct val="0"/>
              </a:spcAft>
              <a:buBlip>
                <a:blip r:embed="rId3"/>
              </a:buBlip>
              <a:defRPr sz="2400">
                <a:solidFill>
                  <a:schemeClr val="tx1"/>
                </a:solidFill>
                <a:latin typeface="+mn-lt"/>
                <a:cs typeface="+mn-cs"/>
              </a:defRPr>
            </a:lvl9pPr>
          </a:lstStyle>
          <a:p>
            <a:pPr marL="304793" indent="-304793">
              <a:spcBef>
                <a:spcPts val="0"/>
              </a:spcBef>
              <a:spcAft>
                <a:spcPts val="900"/>
              </a:spcAft>
            </a:pPr>
            <a:r>
              <a:rPr lang="en-GB" altLang="en-US" sz="1800" kern="0" dirty="0">
                <a:solidFill>
                  <a:schemeClr val="bg2"/>
                </a:solidFill>
              </a:rPr>
              <a:t>Trademarks</a:t>
            </a:r>
            <a:r>
              <a:rPr lang="en-GB" altLang="en-US" sz="1800" b="1" kern="0" dirty="0"/>
              <a:t> </a:t>
            </a:r>
          </a:p>
          <a:p>
            <a:pPr marL="304793" indent="-304793">
              <a:spcBef>
                <a:spcPts val="0"/>
              </a:spcBef>
              <a:spcAft>
                <a:spcPts val="900"/>
              </a:spcAft>
            </a:pPr>
            <a:r>
              <a:rPr lang="en-GB" altLang="en-US" sz="1800" kern="0" dirty="0">
                <a:solidFill>
                  <a:schemeClr val="bg2"/>
                </a:solidFill>
              </a:rPr>
              <a:t>Types of trademarks</a:t>
            </a:r>
          </a:p>
          <a:p>
            <a:pPr marL="304793" indent="-304793">
              <a:spcBef>
                <a:spcPts val="0"/>
              </a:spcBef>
              <a:spcAft>
                <a:spcPts val="900"/>
              </a:spcAft>
            </a:pPr>
            <a:r>
              <a:rPr lang="en-US" sz="1800" dirty="0">
                <a:solidFill>
                  <a:schemeClr val="bg2"/>
                </a:solidFill>
              </a:rPr>
              <a:t>Creating</a:t>
            </a:r>
            <a:r>
              <a:rPr lang="en-GB" altLang="en-US" sz="1800" kern="0" dirty="0">
                <a:solidFill>
                  <a:schemeClr val="bg2"/>
                </a:solidFill>
              </a:rPr>
              <a:t> Trademarks</a:t>
            </a:r>
          </a:p>
          <a:p>
            <a:pPr marL="304793" indent="-304793">
              <a:spcBef>
                <a:spcPts val="0"/>
              </a:spcBef>
              <a:spcAft>
                <a:spcPts val="900"/>
              </a:spcAft>
            </a:pPr>
            <a:r>
              <a:rPr lang="en-US" sz="1800" dirty="0">
                <a:solidFill>
                  <a:schemeClr val="bg2"/>
                </a:solidFill>
              </a:rPr>
              <a:t>Protecting</a:t>
            </a:r>
            <a:r>
              <a:rPr lang="en-GB" altLang="en-US" sz="1800" kern="0" dirty="0">
                <a:solidFill>
                  <a:schemeClr val="bg2"/>
                </a:solidFill>
              </a:rPr>
              <a:t> Trademarks</a:t>
            </a:r>
          </a:p>
          <a:p>
            <a:pPr marL="304793" indent="-304793">
              <a:spcBef>
                <a:spcPts val="0"/>
              </a:spcBef>
              <a:spcAft>
                <a:spcPts val="900"/>
              </a:spcAft>
            </a:pPr>
            <a:r>
              <a:rPr lang="en-US" altLang="en-US" sz="1800" kern="0" dirty="0">
                <a:solidFill>
                  <a:schemeClr val="bg2"/>
                </a:solidFill>
              </a:rPr>
              <a:t>Trademarks Abroad</a:t>
            </a:r>
            <a:endParaRPr lang="en-GB" altLang="en-US" sz="1800" kern="0" dirty="0">
              <a:solidFill>
                <a:schemeClr val="bg2"/>
              </a:solidFill>
            </a:endParaRPr>
          </a:p>
          <a:p>
            <a:pPr marL="304793" indent="-304793">
              <a:spcBef>
                <a:spcPts val="0"/>
              </a:spcBef>
              <a:spcAft>
                <a:spcPts val="900"/>
              </a:spcAft>
            </a:pPr>
            <a:r>
              <a:rPr lang="en-GB" altLang="en-US" sz="1800" b="1" kern="0" dirty="0"/>
              <a:t>Using Trademarks</a:t>
            </a:r>
          </a:p>
          <a:p>
            <a:pPr marL="304793" indent="-304793">
              <a:spcBef>
                <a:spcPts val="0"/>
              </a:spcBef>
              <a:spcAft>
                <a:spcPts val="900"/>
              </a:spcAft>
            </a:pPr>
            <a:r>
              <a:rPr lang="en-GB" altLang="en-US" sz="1800" kern="0" dirty="0">
                <a:solidFill>
                  <a:schemeClr val="bg2"/>
                </a:solidFill>
              </a:rPr>
              <a:t>Commercializing Trademarks</a:t>
            </a:r>
          </a:p>
          <a:p>
            <a:pPr marL="304793" indent="-304793">
              <a:spcBef>
                <a:spcPts val="0"/>
              </a:spcBef>
              <a:spcAft>
                <a:spcPts val="900"/>
              </a:spcAft>
            </a:pPr>
            <a:r>
              <a:rPr lang="en-GB" altLang="en-US" sz="1800" kern="0" dirty="0">
                <a:solidFill>
                  <a:schemeClr val="bg2"/>
                </a:solidFill>
              </a:rPr>
              <a:t>Enforcing Trademarks</a:t>
            </a:r>
          </a:p>
        </p:txBody>
      </p:sp>
    </p:spTree>
    <p:extLst>
      <p:ext uri="{BB962C8B-B14F-4D97-AF65-F5344CB8AC3E}">
        <p14:creationId xmlns:p14="http://schemas.microsoft.com/office/powerpoint/2010/main" val="1004895039"/>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13614" y="841120"/>
            <a:ext cx="6172200" cy="857250"/>
          </a:xfrm>
        </p:spPr>
        <p:txBody>
          <a:bodyPr>
            <a:normAutofit/>
          </a:bodyPr>
          <a:lstStyle/>
          <a:p>
            <a:r>
              <a:rPr lang="en-US" sz="3000" dirty="0">
                <a:solidFill>
                  <a:schemeClr val="tx1"/>
                </a:solidFill>
              </a:rPr>
              <a:t>“Use” of a trademark</a:t>
            </a:r>
          </a:p>
        </p:txBody>
      </p:sp>
      <p:sp>
        <p:nvSpPr>
          <p:cNvPr id="3" name="Content Placeholder 2"/>
          <p:cNvSpPr>
            <a:spLocks noGrp="1"/>
          </p:cNvSpPr>
          <p:nvPr>
            <p:ph idx="1"/>
          </p:nvPr>
        </p:nvSpPr>
        <p:spPr>
          <a:xfrm>
            <a:off x="1262831" y="2219416"/>
            <a:ext cx="6522886" cy="3799643"/>
          </a:xfrm>
        </p:spPr>
        <p:txBody>
          <a:bodyPr>
            <a:noAutofit/>
          </a:bodyPr>
          <a:lstStyle/>
          <a:p>
            <a:pPr algn="just"/>
            <a:r>
              <a:rPr lang="en-US" sz="1600" dirty="0"/>
              <a:t>The owner of a registered </a:t>
            </a:r>
            <a:r>
              <a:rPr lang="en-US" sz="1600" dirty="0" smtClean="0"/>
              <a:t>trademark can </a:t>
            </a:r>
            <a:r>
              <a:rPr lang="en-US" sz="1600" dirty="0"/>
              <a:t>prevent unauthorized </a:t>
            </a:r>
            <a:r>
              <a:rPr lang="en-US" sz="1600" i="1" dirty="0"/>
              <a:t>use </a:t>
            </a:r>
            <a:r>
              <a:rPr lang="en-US" sz="1600" dirty="0"/>
              <a:t>of </a:t>
            </a:r>
            <a:r>
              <a:rPr lang="en-US" sz="1600" dirty="0" smtClean="0"/>
              <a:t>the trademark </a:t>
            </a:r>
            <a:r>
              <a:rPr lang="en-US" sz="1600" dirty="0"/>
              <a:t>by others in relation to </a:t>
            </a:r>
            <a:r>
              <a:rPr lang="en-US" sz="1600" dirty="0" smtClean="0"/>
              <a:t>identical or </a:t>
            </a:r>
            <a:r>
              <a:rPr lang="en-US" sz="1600" dirty="0"/>
              <a:t>similar </a:t>
            </a:r>
            <a:r>
              <a:rPr lang="en-US" sz="1600" dirty="0" smtClean="0"/>
              <a:t>products.</a:t>
            </a:r>
            <a:endParaRPr lang="en-US" sz="1600" dirty="0"/>
          </a:p>
          <a:p>
            <a:pPr algn="just"/>
            <a:r>
              <a:rPr lang="en-US" sz="1600" dirty="0" smtClean="0"/>
              <a:t>In </a:t>
            </a:r>
            <a:r>
              <a:rPr lang="en-US" sz="1600" dirty="0"/>
              <a:t>many countries, trademarks </a:t>
            </a:r>
            <a:r>
              <a:rPr lang="en-US" sz="1600" dirty="0" smtClean="0"/>
              <a:t>are protected </a:t>
            </a:r>
            <a:r>
              <a:rPr lang="en-US" sz="1600" dirty="0"/>
              <a:t>through </a:t>
            </a:r>
            <a:r>
              <a:rPr lang="en-US" sz="1600" i="1" dirty="0"/>
              <a:t>use</a:t>
            </a:r>
            <a:r>
              <a:rPr lang="en-US" sz="1600" dirty="0"/>
              <a:t>, without </a:t>
            </a:r>
            <a:r>
              <a:rPr lang="en-US" sz="1600" dirty="0" smtClean="0"/>
              <a:t>registration.</a:t>
            </a:r>
            <a:endParaRPr lang="en-US" sz="1600" dirty="0"/>
          </a:p>
          <a:p>
            <a:pPr algn="just"/>
            <a:r>
              <a:rPr lang="en-US" sz="1600" i="1" dirty="0" smtClean="0"/>
              <a:t>Use </a:t>
            </a:r>
            <a:r>
              <a:rPr lang="en-US" sz="1600" dirty="0"/>
              <a:t>in the marketplace is a </a:t>
            </a:r>
            <a:r>
              <a:rPr lang="en-US" sz="1600" dirty="0" smtClean="0"/>
              <a:t>requirement for </a:t>
            </a:r>
            <a:r>
              <a:rPr lang="en-US" sz="1600" dirty="0"/>
              <a:t>registration in some </a:t>
            </a:r>
            <a:r>
              <a:rPr lang="en-US" sz="1600" dirty="0" smtClean="0"/>
              <a:t>countries</a:t>
            </a:r>
          </a:p>
          <a:p>
            <a:pPr algn="just"/>
            <a:r>
              <a:rPr lang="en-US" sz="1600" dirty="0" smtClean="0"/>
              <a:t>In </a:t>
            </a:r>
            <a:r>
              <a:rPr lang="en-US" sz="1600" dirty="0"/>
              <a:t>many countries, non-</a:t>
            </a:r>
            <a:r>
              <a:rPr lang="en-US" sz="1600" i="1" dirty="0"/>
              <a:t>use </a:t>
            </a:r>
            <a:r>
              <a:rPr lang="en-US" sz="1600" dirty="0"/>
              <a:t>for a </a:t>
            </a:r>
            <a:r>
              <a:rPr lang="en-US" sz="1600" dirty="0" smtClean="0"/>
              <a:t>number of </a:t>
            </a:r>
            <a:r>
              <a:rPr lang="en-US" sz="1600" dirty="0"/>
              <a:t>years is evidence of </a:t>
            </a:r>
            <a:r>
              <a:rPr lang="en-US" sz="1600" dirty="0" smtClean="0"/>
              <a:t>abandonment.</a:t>
            </a:r>
            <a:endParaRPr lang="en-US" sz="1600" dirty="0"/>
          </a:p>
          <a:p>
            <a:pPr algn="just"/>
            <a:r>
              <a:rPr lang="en-US" sz="1600" dirty="0" smtClean="0"/>
              <a:t>A </a:t>
            </a:r>
            <a:r>
              <a:rPr lang="en-US" sz="1600" dirty="0"/>
              <a:t>descriptive trademark may </a:t>
            </a:r>
            <a:r>
              <a:rPr lang="en-US" sz="1600" dirty="0" smtClean="0"/>
              <a:t>acquire distinctiveness </a:t>
            </a:r>
            <a:r>
              <a:rPr lang="en-US" sz="1600" dirty="0"/>
              <a:t>through </a:t>
            </a:r>
            <a:r>
              <a:rPr lang="en-US" sz="1600" dirty="0" smtClean="0"/>
              <a:t>widespread </a:t>
            </a:r>
            <a:r>
              <a:rPr lang="en-US" sz="1600" i="1" dirty="0" smtClean="0"/>
              <a:t>use. </a:t>
            </a:r>
          </a:p>
          <a:p>
            <a:pPr algn="just"/>
            <a:r>
              <a:rPr lang="en-US" sz="1600" dirty="0" smtClean="0"/>
              <a:t>On </a:t>
            </a:r>
            <a:r>
              <a:rPr lang="en-US" sz="1600" dirty="0"/>
              <a:t>the other hand, a </a:t>
            </a:r>
            <a:r>
              <a:rPr lang="en-US" sz="1600" dirty="0" smtClean="0"/>
              <a:t>distinctive trademark </a:t>
            </a:r>
            <a:r>
              <a:rPr lang="en-US" sz="1600" dirty="0"/>
              <a:t>may lose </a:t>
            </a:r>
            <a:r>
              <a:rPr lang="en-US" sz="1600" dirty="0" smtClean="0"/>
              <a:t>distinctiveness through </a:t>
            </a:r>
            <a:r>
              <a:rPr lang="en-US" sz="1600" dirty="0"/>
              <a:t>common </a:t>
            </a:r>
            <a:r>
              <a:rPr lang="en-US" sz="1600" i="1" dirty="0" smtClean="0"/>
              <a:t>use.</a:t>
            </a:r>
            <a:endParaRPr lang="en-US" sz="1600" dirty="0" smtClean="0"/>
          </a:p>
          <a:p>
            <a:pPr algn="just"/>
            <a:r>
              <a:rPr lang="en-US" sz="1600" dirty="0" smtClean="0"/>
              <a:t>Certification </a:t>
            </a:r>
            <a:r>
              <a:rPr lang="en-US" sz="1600" dirty="0"/>
              <a:t>marks cannot be </a:t>
            </a:r>
            <a:r>
              <a:rPr lang="en-US" sz="1600" i="1" dirty="0" smtClean="0"/>
              <a:t>used </a:t>
            </a:r>
            <a:r>
              <a:rPr lang="en-US" sz="1600" dirty="0" smtClean="0"/>
              <a:t>by </a:t>
            </a:r>
            <a:r>
              <a:rPr lang="en-US" sz="1600" dirty="0"/>
              <a:t>their </a:t>
            </a:r>
            <a:r>
              <a:rPr lang="en-US" sz="1600" dirty="0" smtClean="0"/>
              <a:t>owner.</a:t>
            </a:r>
            <a:endParaRPr lang="en-US" sz="1600" dirty="0"/>
          </a:p>
        </p:txBody>
      </p:sp>
    </p:spTree>
    <p:extLst>
      <p:ext uri="{BB962C8B-B14F-4D97-AF65-F5344CB8AC3E}">
        <p14:creationId xmlns:p14="http://schemas.microsoft.com/office/powerpoint/2010/main" val="1021097462"/>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2793" y="973524"/>
            <a:ext cx="7108722" cy="656303"/>
          </a:xfrm>
        </p:spPr>
        <p:txBody>
          <a:bodyPr>
            <a:noAutofit/>
          </a:bodyPr>
          <a:lstStyle/>
          <a:p>
            <a:r>
              <a:rPr lang="en-US" sz="3000" dirty="0">
                <a:solidFill>
                  <a:schemeClr val="tx1"/>
                </a:solidFill>
              </a:rPr>
              <a:t>Can you register a trademark without having used it?</a:t>
            </a:r>
          </a:p>
        </p:txBody>
      </p:sp>
      <p:sp>
        <p:nvSpPr>
          <p:cNvPr id="3" name="Content Placeholder 2"/>
          <p:cNvSpPr>
            <a:spLocks noGrp="1"/>
          </p:cNvSpPr>
          <p:nvPr>
            <p:ph idx="1"/>
          </p:nvPr>
        </p:nvSpPr>
        <p:spPr/>
        <p:txBody>
          <a:bodyPr/>
          <a:lstStyle/>
          <a:p>
            <a:pPr algn="just"/>
            <a:r>
              <a:rPr lang="en-US" dirty="0"/>
              <a:t>You may </a:t>
            </a:r>
            <a:r>
              <a:rPr lang="en-US" i="1" dirty="0"/>
              <a:t>apply </a:t>
            </a:r>
            <a:r>
              <a:rPr lang="en-US" dirty="0"/>
              <a:t>for registration before </a:t>
            </a:r>
            <a:r>
              <a:rPr lang="en-US" dirty="0" smtClean="0"/>
              <a:t>you have </a:t>
            </a:r>
            <a:r>
              <a:rPr lang="en-US" dirty="0"/>
              <a:t>used the trademark but some </a:t>
            </a:r>
            <a:r>
              <a:rPr lang="en-US" dirty="0" smtClean="0"/>
              <a:t>countries will </a:t>
            </a:r>
            <a:r>
              <a:rPr lang="en-US" dirty="0"/>
              <a:t>not officially </a:t>
            </a:r>
            <a:r>
              <a:rPr lang="en-US" i="1" dirty="0"/>
              <a:t>register </a:t>
            </a:r>
            <a:r>
              <a:rPr lang="en-US" dirty="0"/>
              <a:t>it until you </a:t>
            </a:r>
            <a:r>
              <a:rPr lang="en-US" dirty="0" smtClean="0"/>
              <a:t>have shown </a:t>
            </a:r>
            <a:r>
              <a:rPr lang="en-US" b="1" dirty="0"/>
              <a:t>proof of use</a:t>
            </a:r>
            <a:r>
              <a:rPr lang="en-US" dirty="0"/>
              <a:t>. </a:t>
            </a:r>
            <a:endParaRPr lang="en-US" dirty="0" smtClean="0"/>
          </a:p>
          <a:p>
            <a:pPr algn="just"/>
            <a:r>
              <a:rPr lang="en-US" dirty="0" smtClean="0"/>
              <a:t>In </a:t>
            </a:r>
            <a:r>
              <a:rPr lang="en-US" dirty="0"/>
              <a:t>these countries, </a:t>
            </a:r>
            <a:r>
              <a:rPr lang="en-US" dirty="0" smtClean="0"/>
              <a:t>the concept </a:t>
            </a:r>
            <a:r>
              <a:rPr lang="en-US" dirty="0"/>
              <a:t>of use is very important since “</a:t>
            </a:r>
            <a:r>
              <a:rPr lang="en-US" dirty="0" smtClean="0"/>
              <a:t>use of </a:t>
            </a:r>
            <a:r>
              <a:rPr lang="en-US" dirty="0"/>
              <a:t>a trademark in commerce” makes </a:t>
            </a:r>
            <a:r>
              <a:rPr lang="en-US" dirty="0" smtClean="0"/>
              <a:t>the status </a:t>
            </a:r>
            <a:r>
              <a:rPr lang="en-US" dirty="0"/>
              <a:t>of such a trademark superior to </a:t>
            </a:r>
            <a:r>
              <a:rPr lang="en-US" dirty="0" smtClean="0"/>
              <a:t>the marks </a:t>
            </a:r>
            <a:r>
              <a:rPr lang="en-US" dirty="0"/>
              <a:t>of other parties. In such </a:t>
            </a:r>
            <a:r>
              <a:rPr lang="en-US" dirty="0" smtClean="0"/>
              <a:t>countries, use </a:t>
            </a:r>
            <a:r>
              <a:rPr lang="en-US" dirty="0"/>
              <a:t>is a </a:t>
            </a:r>
            <a:r>
              <a:rPr lang="en-US" b="1" dirty="0"/>
              <a:t>requirement for registration </a:t>
            </a:r>
            <a:r>
              <a:rPr lang="en-US" dirty="0" smtClean="0"/>
              <a:t>or a </a:t>
            </a:r>
            <a:r>
              <a:rPr lang="en-US" dirty="0"/>
              <a:t>prerequisite for filing an opposition or </a:t>
            </a:r>
            <a:r>
              <a:rPr lang="en-US" dirty="0" smtClean="0"/>
              <a:t>a court </a:t>
            </a:r>
            <a:r>
              <a:rPr lang="en-US" dirty="0"/>
              <a:t>case claiming infringement.</a:t>
            </a:r>
          </a:p>
        </p:txBody>
      </p:sp>
    </p:spTree>
    <p:extLst>
      <p:ext uri="{BB962C8B-B14F-4D97-AF65-F5344CB8AC3E}">
        <p14:creationId xmlns:p14="http://schemas.microsoft.com/office/powerpoint/2010/main" val="104496390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0564" y="848695"/>
            <a:ext cx="6852470" cy="857250"/>
          </a:xfrm>
        </p:spPr>
        <p:txBody>
          <a:bodyPr>
            <a:normAutofit/>
          </a:bodyPr>
          <a:lstStyle/>
          <a:p>
            <a:r>
              <a:rPr lang="en-US" sz="2700" dirty="0">
                <a:solidFill>
                  <a:schemeClr val="tx1"/>
                </a:solidFill>
              </a:rPr>
              <a:t>Advantages of using trademarks</a:t>
            </a:r>
          </a:p>
        </p:txBody>
      </p:sp>
      <p:sp>
        <p:nvSpPr>
          <p:cNvPr id="3" name="Content Placeholder 2"/>
          <p:cNvSpPr>
            <a:spLocks noGrp="1"/>
          </p:cNvSpPr>
          <p:nvPr>
            <p:ph idx="1"/>
          </p:nvPr>
        </p:nvSpPr>
        <p:spPr>
          <a:xfrm>
            <a:off x="1828800" y="2619683"/>
            <a:ext cx="5657850" cy="2530962"/>
          </a:xfrm>
        </p:spPr>
        <p:txBody>
          <a:bodyPr>
            <a:normAutofit fontScale="85000" lnSpcReduction="20000"/>
          </a:bodyPr>
          <a:lstStyle/>
          <a:p>
            <a:r>
              <a:rPr lang="en-US" dirty="0" smtClean="0"/>
              <a:t>Makes </a:t>
            </a:r>
            <a:r>
              <a:rPr lang="en-US" dirty="0"/>
              <a:t>it easy for </a:t>
            </a:r>
            <a:r>
              <a:rPr lang="en-US" dirty="0" smtClean="0"/>
              <a:t>consumers to </a:t>
            </a:r>
            <a:r>
              <a:rPr lang="en-US" dirty="0"/>
              <a:t>find your </a:t>
            </a:r>
            <a:r>
              <a:rPr lang="en-US" dirty="0" smtClean="0"/>
              <a:t>products</a:t>
            </a:r>
          </a:p>
          <a:p>
            <a:r>
              <a:rPr lang="en-US" dirty="0" smtClean="0"/>
              <a:t>It is an efficient </a:t>
            </a:r>
            <a:r>
              <a:rPr lang="en-US" dirty="0"/>
              <a:t>marketing and </a:t>
            </a:r>
            <a:r>
              <a:rPr lang="en-US" dirty="0" smtClean="0"/>
              <a:t>communication tool</a:t>
            </a:r>
          </a:p>
          <a:p>
            <a:r>
              <a:rPr lang="en-US" dirty="0" smtClean="0"/>
              <a:t>It is the basis </a:t>
            </a:r>
            <a:r>
              <a:rPr lang="en-US" dirty="0"/>
              <a:t>for </a:t>
            </a:r>
            <a:r>
              <a:rPr lang="en-US" dirty="0" smtClean="0"/>
              <a:t>building brand </a:t>
            </a:r>
            <a:r>
              <a:rPr lang="en-US" dirty="0"/>
              <a:t>image and </a:t>
            </a:r>
            <a:r>
              <a:rPr lang="en-US" dirty="0" smtClean="0"/>
              <a:t>reputation</a:t>
            </a:r>
          </a:p>
          <a:p>
            <a:r>
              <a:rPr lang="en-US" dirty="0" smtClean="0"/>
              <a:t>Helps </a:t>
            </a:r>
            <a:r>
              <a:rPr lang="en-US" dirty="0"/>
              <a:t>prevent </a:t>
            </a:r>
            <a:r>
              <a:rPr lang="en-US" dirty="0" smtClean="0"/>
              <a:t>consumer confusion</a:t>
            </a:r>
          </a:p>
          <a:p>
            <a:r>
              <a:rPr lang="en-US" dirty="0" smtClean="0"/>
              <a:t>It is a valuable </a:t>
            </a:r>
            <a:r>
              <a:rPr lang="en-US" dirty="0"/>
              <a:t>and enduring </a:t>
            </a:r>
            <a:r>
              <a:rPr lang="en-US" dirty="0" smtClean="0"/>
              <a:t>business asset</a:t>
            </a:r>
          </a:p>
          <a:p>
            <a:r>
              <a:rPr lang="en-US" dirty="0" smtClean="0"/>
              <a:t>Attracts talented employees</a:t>
            </a:r>
          </a:p>
          <a:p>
            <a:r>
              <a:rPr lang="en-US" dirty="0" smtClean="0"/>
              <a:t>It is an effective weapon </a:t>
            </a:r>
            <a:r>
              <a:rPr lang="en-US" dirty="0"/>
              <a:t>against </a:t>
            </a:r>
            <a:r>
              <a:rPr lang="en-US" dirty="0" smtClean="0"/>
              <a:t>unfair competition</a:t>
            </a:r>
            <a:r>
              <a:rPr lang="en-US" b="1" dirty="0"/>
              <a:t>.</a:t>
            </a:r>
            <a:endParaRPr lang="en-US" dirty="0"/>
          </a:p>
        </p:txBody>
      </p:sp>
    </p:spTree>
    <p:extLst>
      <p:ext uri="{BB962C8B-B14F-4D97-AF65-F5344CB8AC3E}">
        <p14:creationId xmlns:p14="http://schemas.microsoft.com/office/powerpoint/2010/main" val="821386582"/>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714773" y="828512"/>
            <a:ext cx="7600029" cy="962333"/>
          </a:xfrm>
        </p:spPr>
        <p:txBody>
          <a:bodyPr>
            <a:normAutofit/>
          </a:bodyPr>
          <a:lstStyle/>
          <a:p>
            <a:r>
              <a:rPr lang="en-US" sz="3000" dirty="0">
                <a:solidFill>
                  <a:schemeClr val="tx1"/>
                </a:solidFill>
              </a:rPr>
              <a:t>Options for trademarks when releasing new products</a:t>
            </a:r>
          </a:p>
        </p:txBody>
      </p:sp>
      <p:sp>
        <p:nvSpPr>
          <p:cNvPr id="3" name="Content Placeholder 2"/>
          <p:cNvSpPr>
            <a:spLocks noGrp="1"/>
          </p:cNvSpPr>
          <p:nvPr>
            <p:ph idx="1"/>
          </p:nvPr>
        </p:nvSpPr>
        <p:spPr>
          <a:xfrm>
            <a:off x="1143000" y="2272683"/>
            <a:ext cx="6457950" cy="3773009"/>
          </a:xfrm>
        </p:spPr>
        <p:txBody>
          <a:bodyPr>
            <a:noAutofit/>
          </a:bodyPr>
          <a:lstStyle/>
          <a:p>
            <a:pPr lvl="1"/>
            <a:r>
              <a:rPr lang="en-US" sz="2000" dirty="0" smtClean="0"/>
              <a:t>Use an existing trademark for the new products benefitting from the goodwill of that mark</a:t>
            </a:r>
            <a:r>
              <a:rPr lang="en-US" sz="2000" dirty="0"/>
              <a:t>. </a:t>
            </a:r>
            <a:r>
              <a:rPr lang="en-US" sz="2000" dirty="0" smtClean="0"/>
              <a:t>A </a:t>
            </a:r>
            <a:r>
              <a:rPr lang="en-US" sz="2000" dirty="0"/>
              <a:t>new application to register the trademark for the new </a:t>
            </a:r>
            <a:r>
              <a:rPr lang="en-US" sz="2000" dirty="0" smtClean="0"/>
              <a:t>use may be required.</a:t>
            </a:r>
          </a:p>
          <a:p>
            <a:pPr lvl="1"/>
            <a:r>
              <a:rPr lang="en-US" sz="2000" dirty="0" smtClean="0"/>
              <a:t>Create </a:t>
            </a:r>
            <a:r>
              <a:rPr lang="en-US" sz="2000" dirty="0"/>
              <a:t>a new </a:t>
            </a:r>
            <a:r>
              <a:rPr lang="en-US" sz="2000" dirty="0" smtClean="0"/>
              <a:t>more targeted trademark for the new product. </a:t>
            </a:r>
            <a:endParaRPr lang="en-US" sz="2000" dirty="0"/>
          </a:p>
          <a:p>
            <a:pPr lvl="1"/>
            <a:r>
              <a:rPr lang="en-US" sz="2000" dirty="0"/>
              <a:t>Use an additional trademark in conjunction with the first trademark. </a:t>
            </a:r>
          </a:p>
          <a:p>
            <a:pPr lvl="1"/>
            <a:r>
              <a:rPr lang="en-US" sz="2000" dirty="0"/>
              <a:t>Rely on a new industrial design of the product or its </a:t>
            </a:r>
            <a:r>
              <a:rPr lang="en-US" sz="2000" dirty="0" smtClean="0"/>
              <a:t>packaging.</a:t>
            </a:r>
            <a:endParaRPr lang="en-US" sz="2000" dirty="0"/>
          </a:p>
          <a:p>
            <a:pPr lvl="1"/>
            <a:r>
              <a:rPr lang="en-US" sz="2000" dirty="0"/>
              <a:t>Use different artwork</a:t>
            </a:r>
            <a:r>
              <a:rPr lang="en-US" sz="2000" b="1" dirty="0"/>
              <a:t> </a:t>
            </a:r>
            <a:r>
              <a:rPr lang="en-US" sz="2000" dirty="0"/>
              <a:t>on the label of the product or its packaging, to signal the new product or variant to the </a:t>
            </a:r>
            <a:r>
              <a:rPr lang="en-US" sz="2000" dirty="0" smtClean="0"/>
              <a:t>consumers.</a:t>
            </a:r>
            <a:endParaRPr lang="en-US" sz="2000" dirty="0"/>
          </a:p>
        </p:txBody>
      </p:sp>
    </p:spTree>
    <p:extLst>
      <p:ext uri="{BB962C8B-B14F-4D97-AF65-F5344CB8AC3E}">
        <p14:creationId xmlns:p14="http://schemas.microsoft.com/office/powerpoint/2010/main" val="307108727"/>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69385" y="826720"/>
            <a:ext cx="6686550" cy="857250"/>
          </a:xfrm>
        </p:spPr>
        <p:txBody>
          <a:bodyPr>
            <a:normAutofit/>
          </a:bodyPr>
          <a:lstStyle/>
          <a:p>
            <a:r>
              <a:rPr lang="en-US" sz="3000" dirty="0">
                <a:solidFill>
                  <a:schemeClr val="tx1"/>
                </a:solidFill>
              </a:rPr>
              <a:t>How should you use your trademark?</a:t>
            </a:r>
          </a:p>
        </p:txBody>
      </p:sp>
      <p:sp>
        <p:nvSpPr>
          <p:cNvPr id="3" name="Content Placeholder 2"/>
          <p:cNvSpPr>
            <a:spLocks noGrp="1"/>
          </p:cNvSpPr>
          <p:nvPr>
            <p:ph idx="1"/>
          </p:nvPr>
        </p:nvSpPr>
        <p:spPr>
          <a:xfrm>
            <a:off x="1260629" y="2201663"/>
            <a:ext cx="6352759" cy="3172682"/>
          </a:xfrm>
        </p:spPr>
        <p:txBody>
          <a:bodyPr>
            <a:normAutofit/>
          </a:bodyPr>
          <a:lstStyle/>
          <a:p>
            <a:pPr algn="just"/>
            <a:r>
              <a:rPr lang="en-US" dirty="0"/>
              <a:t>It is not enough to achieve </a:t>
            </a:r>
            <a:r>
              <a:rPr lang="en-US" dirty="0" smtClean="0"/>
              <a:t>protection through </a:t>
            </a:r>
            <a:r>
              <a:rPr lang="en-US" dirty="0"/>
              <a:t>trademark registration. The </a:t>
            </a:r>
            <a:r>
              <a:rPr lang="en-US" dirty="0" smtClean="0"/>
              <a:t>protection may </a:t>
            </a:r>
            <a:r>
              <a:rPr lang="en-US" dirty="0"/>
              <a:t>get lost if your trademark is </a:t>
            </a:r>
            <a:r>
              <a:rPr lang="en-US" dirty="0" smtClean="0"/>
              <a:t>not properly </a:t>
            </a:r>
            <a:r>
              <a:rPr lang="en-US" dirty="0"/>
              <a:t>used. </a:t>
            </a:r>
            <a:endParaRPr lang="en-US" dirty="0" smtClean="0"/>
          </a:p>
          <a:p>
            <a:pPr algn="just"/>
            <a:r>
              <a:rPr lang="en-US" dirty="0" smtClean="0"/>
              <a:t>A </a:t>
            </a:r>
            <a:r>
              <a:rPr lang="en-US" dirty="0"/>
              <a:t>trademark may </a:t>
            </a:r>
            <a:r>
              <a:rPr lang="en-US" dirty="0" smtClean="0"/>
              <a:t>become </a:t>
            </a:r>
            <a:r>
              <a:rPr lang="en-US" b="1" dirty="0" smtClean="0"/>
              <a:t>generic </a:t>
            </a:r>
            <a:r>
              <a:rPr lang="en-US" dirty="0"/>
              <a:t>if it becomes so widely used that </a:t>
            </a:r>
            <a:r>
              <a:rPr lang="en-US" dirty="0" smtClean="0"/>
              <a:t>it becomes </a:t>
            </a:r>
            <a:r>
              <a:rPr lang="en-US" dirty="0"/>
              <a:t>a common name to designate </a:t>
            </a:r>
            <a:r>
              <a:rPr lang="en-US" dirty="0" smtClean="0"/>
              <a:t>the relevant </a:t>
            </a:r>
            <a:r>
              <a:rPr lang="en-US" dirty="0"/>
              <a:t>good or service. </a:t>
            </a:r>
            <a:endParaRPr lang="en-US" dirty="0" smtClean="0"/>
          </a:p>
          <a:p>
            <a:r>
              <a:rPr lang="en-US" i="1" dirty="0" smtClean="0"/>
              <a:t>Example</a:t>
            </a:r>
            <a:r>
              <a:rPr lang="en-US" i="1" dirty="0"/>
              <a:t>: </a:t>
            </a:r>
            <a:r>
              <a:rPr lang="en-US" dirty="0"/>
              <a:t>Trampoline has been ruled </a:t>
            </a:r>
            <a:r>
              <a:rPr lang="en-US" dirty="0" smtClean="0"/>
              <a:t>generic in </a:t>
            </a:r>
            <a:r>
              <a:rPr lang="en-US" dirty="0"/>
              <a:t>the </a:t>
            </a:r>
            <a:r>
              <a:rPr lang="en-US" dirty="0" smtClean="0"/>
              <a:t>US, </a:t>
            </a:r>
            <a:r>
              <a:rPr lang="en-US" dirty="0"/>
              <a:t>so </a:t>
            </a:r>
            <a:r>
              <a:rPr lang="en-US" dirty="0" smtClean="0"/>
              <a:t>other companies </a:t>
            </a:r>
            <a:r>
              <a:rPr lang="en-US" dirty="0"/>
              <a:t>may use that name for an </a:t>
            </a:r>
            <a:r>
              <a:rPr lang="en-US" dirty="0" smtClean="0"/>
              <a:t>athletic jumping </a:t>
            </a:r>
            <a:r>
              <a:rPr lang="en-US" dirty="0"/>
              <a:t>apparatus as </a:t>
            </a:r>
            <a:r>
              <a:rPr lang="en-US" dirty="0" smtClean="0"/>
              <a:t>well.</a:t>
            </a:r>
            <a:endParaRPr lang="en-US" dirty="0"/>
          </a:p>
        </p:txBody>
      </p:sp>
    </p:spTree>
    <p:extLst>
      <p:ext uri="{BB962C8B-B14F-4D97-AF65-F5344CB8AC3E}">
        <p14:creationId xmlns:p14="http://schemas.microsoft.com/office/powerpoint/2010/main" val="2528888250"/>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678390" y="928450"/>
            <a:ext cx="6172200" cy="708422"/>
          </a:xfrm>
        </p:spPr>
        <p:txBody>
          <a:bodyPr>
            <a:normAutofit/>
          </a:bodyPr>
          <a:lstStyle/>
          <a:p>
            <a:r>
              <a:rPr lang="en-US" altLang="en-US" sz="3000" dirty="0">
                <a:solidFill>
                  <a:schemeClr val="tx1"/>
                </a:solidFill>
              </a:rPr>
              <a:t>Dos and Don’ts </a:t>
            </a:r>
            <a:r>
              <a:rPr lang="en-US" sz="3000" dirty="0">
                <a:solidFill>
                  <a:schemeClr val="tx1"/>
                </a:solidFill>
              </a:rPr>
              <a:t>for proper trademark use</a:t>
            </a:r>
          </a:p>
        </p:txBody>
      </p:sp>
      <p:sp>
        <p:nvSpPr>
          <p:cNvPr id="3" name="Content Placeholder 2"/>
          <p:cNvSpPr>
            <a:spLocks noGrp="1"/>
          </p:cNvSpPr>
          <p:nvPr>
            <p:ph idx="1"/>
          </p:nvPr>
        </p:nvSpPr>
        <p:spPr>
          <a:xfrm>
            <a:off x="1038687" y="2059618"/>
            <a:ext cx="6889072" cy="4456592"/>
          </a:xfrm>
        </p:spPr>
        <p:txBody>
          <a:bodyPr>
            <a:noAutofit/>
          </a:bodyPr>
          <a:lstStyle/>
          <a:p>
            <a:pPr>
              <a:buFont typeface="Wingdings" panose="05000000000000000000" pitchFamily="2" charset="2"/>
              <a:buChar char="§"/>
            </a:pPr>
            <a:r>
              <a:rPr lang="en-US" sz="1800" dirty="0"/>
              <a:t>Use the </a:t>
            </a:r>
            <a:r>
              <a:rPr lang="en-US" sz="1800" b="1" dirty="0"/>
              <a:t>® </a:t>
            </a:r>
            <a:r>
              <a:rPr lang="en-US" sz="1800" dirty="0"/>
              <a:t>symbol</a:t>
            </a:r>
            <a:r>
              <a:rPr lang="en-US" sz="1800" b="1" dirty="0"/>
              <a:t> </a:t>
            </a:r>
            <a:r>
              <a:rPr lang="en-US" sz="1800" dirty="0"/>
              <a:t>to denote a registered trademark. </a:t>
            </a:r>
          </a:p>
          <a:p>
            <a:pPr>
              <a:buFont typeface="Wingdings" panose="05000000000000000000" pitchFamily="2" charset="2"/>
              <a:buChar char="§"/>
            </a:pPr>
            <a:r>
              <a:rPr lang="en-US" sz="1800" dirty="0"/>
              <a:t>Distinguish the trademark from surrounding text - using bold, italics, quotation marks etc. </a:t>
            </a:r>
          </a:p>
          <a:p>
            <a:pPr>
              <a:buFont typeface="Wingdings" panose="05000000000000000000" pitchFamily="2" charset="2"/>
              <a:buChar char="§"/>
            </a:pPr>
            <a:r>
              <a:rPr lang="en-US" sz="1800" dirty="0"/>
              <a:t>Use your trademark consistently. </a:t>
            </a:r>
          </a:p>
          <a:p>
            <a:pPr>
              <a:buFont typeface="Wingdings" panose="05000000000000000000" pitchFamily="2" charset="2"/>
              <a:buChar char="§"/>
            </a:pPr>
            <a:r>
              <a:rPr lang="en-US" sz="1800" dirty="0"/>
              <a:t>Don’t use the trademark as a noun. - e.g., say “LEGO® toy blocks”, not “Lego’s”.</a:t>
            </a:r>
          </a:p>
          <a:p>
            <a:pPr>
              <a:buFont typeface="Wingdings" panose="05000000000000000000" pitchFamily="2" charset="2"/>
              <a:buChar char="§"/>
            </a:pPr>
            <a:r>
              <a:rPr lang="en-US" sz="1800" dirty="0"/>
              <a:t>Don’t use the trademark as a verb. - e.g., say “modified by ADOBE® PHOTOSHOP® software”, not “</a:t>
            </a:r>
            <a:r>
              <a:rPr lang="en-US" sz="1800" dirty="0" err="1"/>
              <a:t>photoshopped</a:t>
            </a:r>
            <a:r>
              <a:rPr lang="en-US" sz="1800" dirty="0"/>
              <a:t>”).</a:t>
            </a:r>
          </a:p>
          <a:p>
            <a:pPr>
              <a:buFont typeface="Wingdings" panose="05000000000000000000" pitchFamily="2" charset="2"/>
              <a:buChar char="§"/>
            </a:pPr>
            <a:r>
              <a:rPr lang="en-US" sz="1800" dirty="0"/>
              <a:t>Don’t use the trademark as a plural. - e.g., say “TIC TAC® candies”, not “tic </a:t>
            </a:r>
            <a:r>
              <a:rPr lang="en-US" sz="1800" dirty="0" err="1"/>
              <a:t>tacs</a:t>
            </a:r>
            <a:r>
              <a:rPr lang="en-US" sz="1800" dirty="0"/>
              <a:t>”).</a:t>
            </a:r>
          </a:p>
          <a:p>
            <a:pPr>
              <a:buFont typeface="Wingdings" panose="05000000000000000000" pitchFamily="2" charset="2"/>
              <a:buChar char="§"/>
            </a:pPr>
            <a:r>
              <a:rPr lang="en-US" sz="1800" dirty="0"/>
              <a:t>Establish clear and cogent trademark best practices and guidelines</a:t>
            </a:r>
            <a:r>
              <a:rPr lang="en-US" sz="1800" b="1" dirty="0"/>
              <a:t>. - </a:t>
            </a:r>
            <a:r>
              <a:rPr lang="en-US" sz="1800" dirty="0"/>
              <a:t>Instruct how employees, suppliers, distributors and consumers should use your trademark</a:t>
            </a:r>
          </a:p>
        </p:txBody>
      </p:sp>
    </p:spTree>
    <p:extLst>
      <p:ext uri="{BB962C8B-B14F-4D97-AF65-F5344CB8AC3E}">
        <p14:creationId xmlns:p14="http://schemas.microsoft.com/office/powerpoint/2010/main" val="1913751941"/>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876992" y="792994"/>
            <a:ext cx="6935358" cy="1108472"/>
          </a:xfrm>
        </p:spPr>
        <p:txBody>
          <a:bodyPr>
            <a:normAutofit/>
          </a:bodyPr>
          <a:lstStyle/>
          <a:p>
            <a:r>
              <a:rPr lang="en-US" sz="3000" dirty="0">
                <a:solidFill>
                  <a:schemeClr val="tx1"/>
                </a:solidFill>
              </a:rPr>
              <a:t>Using competitor’s trademark in advertising </a:t>
            </a:r>
          </a:p>
        </p:txBody>
      </p:sp>
      <p:sp>
        <p:nvSpPr>
          <p:cNvPr id="3" name="Content Placeholder 2"/>
          <p:cNvSpPr>
            <a:spLocks noGrp="1"/>
          </p:cNvSpPr>
          <p:nvPr>
            <p:ph idx="1"/>
          </p:nvPr>
        </p:nvSpPr>
        <p:spPr>
          <a:xfrm>
            <a:off x="1314450" y="2479579"/>
            <a:ext cx="6172200" cy="3459582"/>
          </a:xfrm>
        </p:spPr>
        <p:txBody>
          <a:bodyPr>
            <a:normAutofit fontScale="85000" lnSpcReduction="20000"/>
          </a:bodyPr>
          <a:lstStyle/>
          <a:p>
            <a:pPr algn="just">
              <a:buFont typeface="Wingdings" panose="05000000000000000000" pitchFamily="2" charset="2"/>
              <a:buChar char="§"/>
            </a:pPr>
            <a:r>
              <a:rPr lang="en-US" sz="2300" dirty="0" smtClean="0"/>
              <a:t>Use </a:t>
            </a:r>
            <a:r>
              <a:rPr lang="en-US" sz="2300" dirty="0"/>
              <a:t>a competitor’s </a:t>
            </a:r>
            <a:r>
              <a:rPr lang="en-US" sz="2300" dirty="0" smtClean="0"/>
              <a:t>trademark in advertising fairly and properly.</a:t>
            </a:r>
          </a:p>
          <a:p>
            <a:pPr algn="just">
              <a:buFont typeface="Wingdings" panose="05000000000000000000" pitchFamily="2" charset="2"/>
              <a:buChar char="§"/>
            </a:pPr>
            <a:r>
              <a:rPr lang="en-US" sz="2300" dirty="0"/>
              <a:t>D</a:t>
            </a:r>
            <a:r>
              <a:rPr lang="en-US" sz="2300" dirty="0" smtClean="0"/>
              <a:t>o </a:t>
            </a:r>
            <a:r>
              <a:rPr lang="en-US" sz="2300" dirty="0"/>
              <a:t>not take </a:t>
            </a:r>
            <a:r>
              <a:rPr lang="en-US" sz="2300" dirty="0" smtClean="0"/>
              <a:t>unfair advantage</a:t>
            </a:r>
            <a:r>
              <a:rPr lang="en-US" sz="2300" b="1" dirty="0" smtClean="0"/>
              <a:t> </a:t>
            </a:r>
            <a:r>
              <a:rPr lang="en-US" sz="2300" dirty="0"/>
              <a:t>of the reputation of a </a:t>
            </a:r>
            <a:r>
              <a:rPr lang="en-US" sz="2300" dirty="0" smtClean="0"/>
              <a:t>competitor’s trademark </a:t>
            </a:r>
            <a:r>
              <a:rPr lang="en-US" sz="2300" dirty="0"/>
              <a:t>to promote </a:t>
            </a:r>
            <a:r>
              <a:rPr lang="en-US" sz="2300" dirty="0" smtClean="0"/>
              <a:t>your own </a:t>
            </a:r>
            <a:r>
              <a:rPr lang="en-US" sz="2300" dirty="0"/>
              <a:t>business</a:t>
            </a:r>
            <a:r>
              <a:rPr lang="en-US" sz="2300" dirty="0" smtClean="0"/>
              <a:t>.</a:t>
            </a:r>
          </a:p>
          <a:p>
            <a:pPr algn="just">
              <a:buFont typeface="Wingdings" panose="05000000000000000000" pitchFamily="2" charset="2"/>
              <a:buChar char="§"/>
            </a:pPr>
            <a:r>
              <a:rPr lang="en-US" sz="2300" dirty="0"/>
              <a:t>B</a:t>
            </a:r>
            <a:r>
              <a:rPr lang="en-US" sz="2300" dirty="0" smtClean="0"/>
              <a:t>e careful not </a:t>
            </a:r>
            <a:r>
              <a:rPr lang="en-US" sz="2300" dirty="0"/>
              <a:t>to alter a competitor’s </a:t>
            </a:r>
            <a:r>
              <a:rPr lang="en-US" sz="2300" dirty="0" smtClean="0"/>
              <a:t>trademark.</a:t>
            </a:r>
          </a:p>
          <a:p>
            <a:pPr algn="just">
              <a:buFont typeface="Wingdings" panose="05000000000000000000" pitchFamily="2" charset="2"/>
              <a:buChar char="§"/>
            </a:pPr>
            <a:r>
              <a:rPr lang="en-US" sz="2300" dirty="0" smtClean="0"/>
              <a:t>Obtain </a:t>
            </a:r>
            <a:r>
              <a:rPr lang="en-US" sz="2300" dirty="0"/>
              <a:t>authorization from the copyright owner before using the graphic elements in your </a:t>
            </a:r>
            <a:r>
              <a:rPr lang="en-US" sz="2300" dirty="0" smtClean="0"/>
              <a:t>advertising (logo</a:t>
            </a:r>
            <a:r>
              <a:rPr lang="en-US" sz="2300" dirty="0"/>
              <a:t>, label, </a:t>
            </a:r>
            <a:r>
              <a:rPr lang="en-US" sz="2300" dirty="0" smtClean="0"/>
              <a:t>design, three-dimensional figure). </a:t>
            </a:r>
            <a:r>
              <a:rPr lang="en-US" sz="2300" dirty="0"/>
              <a:t>All such elements </a:t>
            </a:r>
            <a:r>
              <a:rPr lang="en-US" sz="2300" dirty="0" smtClean="0"/>
              <a:t>are likely </a:t>
            </a:r>
            <a:r>
              <a:rPr lang="en-US" sz="2300" dirty="0"/>
              <a:t>to </a:t>
            </a:r>
            <a:r>
              <a:rPr lang="en-US" sz="2300" dirty="0" smtClean="0"/>
              <a:t>be </a:t>
            </a:r>
            <a:r>
              <a:rPr lang="en-US" sz="2300" dirty="0"/>
              <a:t>protected by </a:t>
            </a:r>
            <a:r>
              <a:rPr lang="en-US" sz="2300" dirty="0" smtClean="0"/>
              <a:t>copyright law.</a:t>
            </a:r>
          </a:p>
          <a:p>
            <a:pPr algn="just">
              <a:buFont typeface="Wingdings" panose="05000000000000000000" pitchFamily="2" charset="2"/>
              <a:buChar char="§"/>
            </a:pPr>
            <a:r>
              <a:rPr lang="en-US" sz="2300" dirty="0" smtClean="0"/>
              <a:t> </a:t>
            </a:r>
            <a:r>
              <a:rPr lang="en-US" sz="2300" dirty="0"/>
              <a:t>Consult a local lawyer about the laws and regulations that apply to comparative advertising in that country.</a:t>
            </a:r>
          </a:p>
          <a:p>
            <a:pPr algn="just"/>
            <a:endParaRPr lang="en-US" dirty="0"/>
          </a:p>
        </p:txBody>
      </p:sp>
    </p:spTree>
    <p:extLst>
      <p:ext uri="{BB962C8B-B14F-4D97-AF65-F5344CB8AC3E}">
        <p14:creationId xmlns:p14="http://schemas.microsoft.com/office/powerpoint/2010/main" val="1127318146"/>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714925" y="792173"/>
            <a:ext cx="6684394" cy="1108472"/>
          </a:xfrm>
        </p:spPr>
        <p:txBody>
          <a:bodyPr>
            <a:normAutofit/>
          </a:bodyPr>
          <a:lstStyle/>
          <a:p>
            <a:r>
              <a:rPr lang="en-US" sz="3000" dirty="0">
                <a:solidFill>
                  <a:schemeClr val="tx1"/>
                </a:solidFill>
              </a:rPr>
              <a:t>Domain names and trademarks </a:t>
            </a:r>
          </a:p>
        </p:txBody>
      </p:sp>
      <p:sp>
        <p:nvSpPr>
          <p:cNvPr id="3" name="Content Placeholder 2"/>
          <p:cNvSpPr>
            <a:spLocks noGrp="1"/>
          </p:cNvSpPr>
          <p:nvPr>
            <p:ph idx="1"/>
          </p:nvPr>
        </p:nvSpPr>
        <p:spPr>
          <a:xfrm>
            <a:off x="1489935" y="2606781"/>
            <a:ext cx="6172200" cy="3163704"/>
          </a:xfrm>
        </p:spPr>
        <p:txBody>
          <a:bodyPr>
            <a:normAutofit/>
          </a:bodyPr>
          <a:lstStyle/>
          <a:p>
            <a:r>
              <a:rPr lang="en-US" sz="2100" dirty="0"/>
              <a:t>Domain names are user-friendly Internet addresses used to find websites. </a:t>
            </a:r>
          </a:p>
          <a:p>
            <a:r>
              <a:rPr lang="en-US" sz="2100" dirty="0"/>
              <a:t>A domain name should not conflict with a third party’s trademark.</a:t>
            </a:r>
          </a:p>
          <a:p>
            <a:r>
              <a:rPr lang="en-US" sz="2100" dirty="0"/>
              <a:t>Consider registering your trademark(s) as a domain name.</a:t>
            </a:r>
          </a:p>
          <a:p>
            <a:r>
              <a:rPr lang="en-US" sz="2100" dirty="0"/>
              <a:t>Register your domain name as a trademark.</a:t>
            </a:r>
          </a:p>
        </p:txBody>
      </p:sp>
    </p:spTree>
    <p:extLst>
      <p:ext uri="{BB962C8B-B14F-4D97-AF65-F5344CB8AC3E}">
        <p14:creationId xmlns:p14="http://schemas.microsoft.com/office/powerpoint/2010/main" val="1310124789"/>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743505" y="809434"/>
            <a:ext cx="6515100" cy="1108472"/>
          </a:xfrm>
        </p:spPr>
        <p:txBody>
          <a:bodyPr>
            <a:normAutofit/>
          </a:bodyPr>
          <a:lstStyle/>
          <a:p>
            <a:r>
              <a:rPr lang="en-US" sz="3000" dirty="0">
                <a:solidFill>
                  <a:schemeClr val="tx1"/>
                </a:solidFill>
              </a:rPr>
              <a:t>What should be kept in mind when using trademarks on the Internet? </a:t>
            </a:r>
          </a:p>
        </p:txBody>
      </p:sp>
      <p:sp>
        <p:nvSpPr>
          <p:cNvPr id="3" name="Content Placeholder 2"/>
          <p:cNvSpPr>
            <a:spLocks noGrp="1"/>
          </p:cNvSpPr>
          <p:nvPr>
            <p:ph idx="1"/>
          </p:nvPr>
        </p:nvSpPr>
        <p:spPr>
          <a:xfrm>
            <a:off x="1485900" y="2855658"/>
            <a:ext cx="6172200" cy="2973644"/>
          </a:xfrm>
        </p:spPr>
        <p:txBody>
          <a:bodyPr/>
          <a:lstStyle/>
          <a:p>
            <a:r>
              <a:rPr lang="en-US" sz="2400" dirty="0" smtClean="0"/>
              <a:t>Trademark </a:t>
            </a:r>
            <a:r>
              <a:rPr lang="en-US" sz="2400" dirty="0"/>
              <a:t>rights are territorial </a:t>
            </a:r>
            <a:r>
              <a:rPr lang="en-US" sz="2400" dirty="0" smtClean="0"/>
              <a:t>while the Internet has a global reach. </a:t>
            </a:r>
          </a:p>
          <a:p>
            <a:r>
              <a:rPr lang="en-US" sz="2400" dirty="0" smtClean="0"/>
              <a:t>Keyword advertising</a:t>
            </a:r>
          </a:p>
          <a:p>
            <a:r>
              <a:rPr lang="fr-CH" sz="2400" dirty="0" smtClean="0"/>
              <a:t>Hyper </a:t>
            </a:r>
            <a:r>
              <a:rPr lang="fr-CH" sz="2400" dirty="0" err="1" smtClean="0"/>
              <a:t>linking</a:t>
            </a:r>
            <a:endParaRPr lang="en-US" sz="2400" dirty="0" smtClean="0"/>
          </a:p>
          <a:p>
            <a:endParaRPr lang="en-US" sz="2400" dirty="0"/>
          </a:p>
          <a:p>
            <a:endParaRPr lang="en-US" dirty="0"/>
          </a:p>
        </p:txBody>
      </p:sp>
    </p:spTree>
    <p:extLst>
      <p:ext uri="{BB962C8B-B14F-4D97-AF65-F5344CB8AC3E}">
        <p14:creationId xmlns:p14="http://schemas.microsoft.com/office/powerpoint/2010/main" val="3322482742"/>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710500" y="980756"/>
            <a:ext cx="7558548" cy="613901"/>
          </a:xfrm>
        </p:spPr>
        <p:txBody>
          <a:bodyPr>
            <a:normAutofit fontScale="90000"/>
          </a:bodyPr>
          <a:lstStyle/>
          <a:p>
            <a:r>
              <a:rPr lang="en-US" sz="3000" dirty="0">
                <a:solidFill>
                  <a:schemeClr val="tx1"/>
                </a:solidFill>
              </a:rPr>
              <a:t>What is the role of a trademark supervisor or coordinator? </a:t>
            </a:r>
          </a:p>
        </p:txBody>
      </p:sp>
      <p:sp>
        <p:nvSpPr>
          <p:cNvPr id="3" name="Content Placeholder 2"/>
          <p:cNvSpPr>
            <a:spLocks noGrp="1"/>
          </p:cNvSpPr>
          <p:nvPr>
            <p:ph idx="1"/>
          </p:nvPr>
        </p:nvSpPr>
        <p:spPr>
          <a:xfrm>
            <a:off x="1485899" y="2286002"/>
            <a:ext cx="6441860" cy="3564381"/>
          </a:xfrm>
        </p:spPr>
        <p:txBody>
          <a:bodyPr>
            <a:normAutofit/>
          </a:bodyPr>
          <a:lstStyle/>
          <a:p>
            <a:pPr algn="just"/>
            <a:r>
              <a:rPr lang="en-US" sz="1800" dirty="0"/>
              <a:t>One of the key functions of an in-house trademark supervisor or coordinator is to ensure that: </a:t>
            </a:r>
          </a:p>
          <a:p>
            <a:pPr lvl="1" algn="just"/>
            <a:r>
              <a:rPr lang="en-US" sz="1800" b="1" dirty="0"/>
              <a:t>best practices </a:t>
            </a:r>
            <a:r>
              <a:rPr lang="en-US" sz="1800" dirty="0"/>
              <a:t>are uniformly followed. Before anyone prints business cards etc., the supervisor will check for compliance with the firm’s trademark usage guidelines. </a:t>
            </a:r>
          </a:p>
          <a:p>
            <a:pPr lvl="1" algn="just"/>
            <a:r>
              <a:rPr lang="en-US" sz="1800" dirty="0"/>
              <a:t>the company’s </a:t>
            </a:r>
            <a:r>
              <a:rPr lang="en-US" sz="1800" b="1" dirty="0"/>
              <a:t>trademarks registrations are renewed</a:t>
            </a:r>
            <a:r>
              <a:rPr lang="en-US" sz="1800" dirty="0"/>
              <a:t>. Also the Coordinator should be informed of new trademark filings. </a:t>
            </a:r>
          </a:p>
          <a:p>
            <a:pPr lvl="1" algn="just"/>
            <a:r>
              <a:rPr lang="en-US" sz="1800" dirty="0"/>
              <a:t>he/she is the initial </a:t>
            </a:r>
            <a:r>
              <a:rPr lang="en-US" sz="1800" b="1" dirty="0"/>
              <a:t>point of contact </a:t>
            </a:r>
            <a:r>
              <a:rPr lang="en-US" sz="1800" dirty="0"/>
              <a:t>for any questions concerning the management of trademarks.</a:t>
            </a:r>
          </a:p>
          <a:p>
            <a:pPr algn="just"/>
            <a:r>
              <a:rPr lang="en-US" sz="1800" dirty="0"/>
              <a:t>Lastly, the trademark coordinator should be responsible for a periodical </a:t>
            </a:r>
            <a:r>
              <a:rPr lang="en-US" sz="1800" b="1" dirty="0"/>
              <a:t>audit</a:t>
            </a:r>
            <a:r>
              <a:rPr lang="en-US" sz="1800" dirty="0"/>
              <a:t> of your trademark portfolios.</a:t>
            </a:r>
            <a:endParaRPr lang="en-US" sz="2800" dirty="0" smtClean="0"/>
          </a:p>
          <a:p>
            <a:endParaRPr lang="en-US" sz="2800" dirty="0"/>
          </a:p>
        </p:txBody>
      </p:sp>
    </p:spTree>
    <p:extLst>
      <p:ext uri="{BB962C8B-B14F-4D97-AF65-F5344CB8AC3E}">
        <p14:creationId xmlns:p14="http://schemas.microsoft.com/office/powerpoint/2010/main" val="3956082912"/>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a:xfrm>
            <a:off x="812484" y="861161"/>
            <a:ext cx="6539730" cy="888443"/>
          </a:xfrm>
        </p:spPr>
        <p:txBody>
          <a:bodyPr/>
          <a:lstStyle/>
          <a:p>
            <a:pPr algn="ctr"/>
            <a:r>
              <a:rPr lang="en-US" sz="3000" dirty="0">
                <a:solidFill>
                  <a:prstClr val="black">
                    <a:lumMod val="95000"/>
                    <a:lumOff val="5000"/>
                  </a:prstClr>
                </a:solidFill>
              </a:rPr>
              <a:t>Outline</a:t>
            </a:r>
            <a:endParaRPr lang="en-US" sz="3000" b="1" dirty="0"/>
          </a:p>
        </p:txBody>
      </p:sp>
      <p:sp>
        <p:nvSpPr>
          <p:cNvPr id="5" name="Rectangle 3"/>
          <p:cNvSpPr txBox="1">
            <a:spLocks noChangeArrowheads="1"/>
          </p:cNvSpPr>
          <p:nvPr/>
        </p:nvSpPr>
        <p:spPr bwMode="auto">
          <a:xfrm>
            <a:off x="1485900" y="2339470"/>
            <a:ext cx="6172200" cy="301715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68580" tIns="34290" rIns="68580" bIns="34290" numCol="1" anchor="t" anchorCtr="0" compatLnSpc="1">
            <a:prstTxWarp prst="textNoShape">
              <a:avLst/>
            </a:prstTxWarp>
          </a:bodyPr>
          <a:lstStyle>
            <a:lvl1pPr marL="342900" indent="-342900" algn="l" rtl="0" eaLnBrk="1" fontAlgn="base" hangingPunct="1">
              <a:spcBef>
                <a:spcPct val="20000"/>
              </a:spcBef>
              <a:spcAft>
                <a:spcPct val="0"/>
              </a:spcAft>
              <a:buBlip>
                <a:blip r:embed="rId3"/>
              </a:buBlip>
              <a:defRPr sz="2400">
                <a:solidFill>
                  <a:schemeClr val="tx1"/>
                </a:solidFill>
                <a:latin typeface="+mn-lt"/>
                <a:ea typeface="+mn-ea"/>
                <a:cs typeface="+mn-cs"/>
              </a:defRPr>
            </a:lvl1pPr>
            <a:lvl2pPr marL="742950" indent="-285750" algn="l" rtl="0" eaLnBrk="1" fontAlgn="base" hangingPunct="1">
              <a:spcBef>
                <a:spcPct val="20000"/>
              </a:spcBef>
              <a:spcAft>
                <a:spcPct val="0"/>
              </a:spcAft>
              <a:buBlip>
                <a:blip r:embed="rId3"/>
              </a:buBlip>
              <a:defRPr sz="2400">
                <a:solidFill>
                  <a:schemeClr val="tx1"/>
                </a:solidFill>
                <a:latin typeface="+mn-lt"/>
                <a:cs typeface="+mn-cs"/>
              </a:defRPr>
            </a:lvl2pPr>
            <a:lvl3pPr marL="1143000" indent="-228600" algn="l" rtl="0" eaLnBrk="1" fontAlgn="base" hangingPunct="1">
              <a:spcBef>
                <a:spcPct val="20000"/>
              </a:spcBef>
              <a:spcAft>
                <a:spcPct val="0"/>
              </a:spcAft>
              <a:buBlip>
                <a:blip r:embed="rId3"/>
              </a:buBlip>
              <a:defRPr sz="2400">
                <a:solidFill>
                  <a:schemeClr val="tx1"/>
                </a:solidFill>
                <a:latin typeface="+mn-lt"/>
                <a:cs typeface="+mn-cs"/>
              </a:defRPr>
            </a:lvl3pPr>
            <a:lvl4pPr marL="1600200" indent="-228600" algn="l" rtl="0" eaLnBrk="1" fontAlgn="base" hangingPunct="1">
              <a:spcBef>
                <a:spcPct val="20000"/>
              </a:spcBef>
              <a:spcAft>
                <a:spcPct val="0"/>
              </a:spcAft>
              <a:buBlip>
                <a:blip r:embed="rId3"/>
              </a:buBlip>
              <a:defRPr sz="2400">
                <a:solidFill>
                  <a:schemeClr val="tx1"/>
                </a:solidFill>
                <a:latin typeface="+mn-lt"/>
                <a:cs typeface="+mn-cs"/>
              </a:defRPr>
            </a:lvl4pPr>
            <a:lvl5pPr marL="2057400" indent="-228600" algn="l" rtl="0" eaLnBrk="1" fontAlgn="base" hangingPunct="1">
              <a:spcBef>
                <a:spcPct val="20000"/>
              </a:spcBef>
              <a:spcAft>
                <a:spcPct val="0"/>
              </a:spcAft>
              <a:buBlip>
                <a:blip r:embed="rId3"/>
              </a:buBlip>
              <a:defRPr sz="2400">
                <a:solidFill>
                  <a:schemeClr val="tx1"/>
                </a:solidFill>
                <a:latin typeface="+mn-lt"/>
                <a:cs typeface="+mn-cs"/>
              </a:defRPr>
            </a:lvl5pPr>
            <a:lvl6pPr marL="2514600" indent="-228600" algn="l" rtl="0" eaLnBrk="1" fontAlgn="base" hangingPunct="1">
              <a:spcBef>
                <a:spcPct val="20000"/>
              </a:spcBef>
              <a:spcAft>
                <a:spcPct val="0"/>
              </a:spcAft>
              <a:buBlip>
                <a:blip r:embed="rId3"/>
              </a:buBlip>
              <a:defRPr sz="2400">
                <a:solidFill>
                  <a:schemeClr val="tx1"/>
                </a:solidFill>
                <a:latin typeface="+mn-lt"/>
                <a:cs typeface="+mn-cs"/>
              </a:defRPr>
            </a:lvl6pPr>
            <a:lvl7pPr marL="2971800" indent="-228600" algn="l" rtl="0" eaLnBrk="1" fontAlgn="base" hangingPunct="1">
              <a:spcBef>
                <a:spcPct val="20000"/>
              </a:spcBef>
              <a:spcAft>
                <a:spcPct val="0"/>
              </a:spcAft>
              <a:buBlip>
                <a:blip r:embed="rId3"/>
              </a:buBlip>
              <a:defRPr sz="2400">
                <a:solidFill>
                  <a:schemeClr val="tx1"/>
                </a:solidFill>
                <a:latin typeface="+mn-lt"/>
                <a:cs typeface="+mn-cs"/>
              </a:defRPr>
            </a:lvl7pPr>
            <a:lvl8pPr marL="3429000" indent="-228600" algn="l" rtl="0" eaLnBrk="1" fontAlgn="base" hangingPunct="1">
              <a:spcBef>
                <a:spcPct val="20000"/>
              </a:spcBef>
              <a:spcAft>
                <a:spcPct val="0"/>
              </a:spcAft>
              <a:buBlip>
                <a:blip r:embed="rId3"/>
              </a:buBlip>
              <a:defRPr sz="2400">
                <a:solidFill>
                  <a:schemeClr val="tx1"/>
                </a:solidFill>
                <a:latin typeface="+mn-lt"/>
                <a:cs typeface="+mn-cs"/>
              </a:defRPr>
            </a:lvl8pPr>
            <a:lvl9pPr marL="3886200" indent="-228600" algn="l" rtl="0" eaLnBrk="1" fontAlgn="base" hangingPunct="1">
              <a:spcBef>
                <a:spcPct val="20000"/>
              </a:spcBef>
              <a:spcAft>
                <a:spcPct val="0"/>
              </a:spcAft>
              <a:buBlip>
                <a:blip r:embed="rId3"/>
              </a:buBlip>
              <a:defRPr sz="2400">
                <a:solidFill>
                  <a:schemeClr val="tx1"/>
                </a:solidFill>
                <a:latin typeface="+mn-lt"/>
                <a:cs typeface="+mn-cs"/>
              </a:defRPr>
            </a:lvl9pPr>
          </a:lstStyle>
          <a:p>
            <a:pPr marL="304793" indent="-304793">
              <a:spcBef>
                <a:spcPts val="0"/>
              </a:spcBef>
              <a:spcAft>
                <a:spcPts val="900"/>
              </a:spcAft>
            </a:pPr>
            <a:r>
              <a:rPr lang="en-GB" altLang="en-US" sz="1800" kern="0" dirty="0">
                <a:solidFill>
                  <a:schemeClr val="bg2"/>
                </a:solidFill>
              </a:rPr>
              <a:t>Trademarks</a:t>
            </a:r>
            <a:r>
              <a:rPr lang="en-GB" altLang="en-US" sz="1800" b="1" kern="0" dirty="0"/>
              <a:t> </a:t>
            </a:r>
          </a:p>
          <a:p>
            <a:pPr marL="304793" indent="-304793">
              <a:spcBef>
                <a:spcPts val="0"/>
              </a:spcBef>
              <a:spcAft>
                <a:spcPts val="900"/>
              </a:spcAft>
            </a:pPr>
            <a:r>
              <a:rPr lang="en-GB" altLang="en-US" sz="1800" kern="0" dirty="0">
                <a:solidFill>
                  <a:schemeClr val="bg2"/>
                </a:solidFill>
              </a:rPr>
              <a:t>Types of trademarks</a:t>
            </a:r>
          </a:p>
          <a:p>
            <a:pPr marL="304793" indent="-304793">
              <a:spcBef>
                <a:spcPts val="0"/>
              </a:spcBef>
              <a:spcAft>
                <a:spcPts val="900"/>
              </a:spcAft>
            </a:pPr>
            <a:r>
              <a:rPr lang="en-US" sz="1800" dirty="0">
                <a:solidFill>
                  <a:schemeClr val="bg2"/>
                </a:solidFill>
              </a:rPr>
              <a:t>Creating</a:t>
            </a:r>
            <a:r>
              <a:rPr lang="en-GB" altLang="en-US" sz="1800" kern="0" dirty="0">
                <a:solidFill>
                  <a:schemeClr val="bg2"/>
                </a:solidFill>
              </a:rPr>
              <a:t> Trademarks</a:t>
            </a:r>
          </a:p>
          <a:p>
            <a:pPr marL="304793" indent="-304793">
              <a:spcBef>
                <a:spcPts val="0"/>
              </a:spcBef>
              <a:spcAft>
                <a:spcPts val="900"/>
              </a:spcAft>
            </a:pPr>
            <a:r>
              <a:rPr lang="en-US" sz="1800" dirty="0">
                <a:solidFill>
                  <a:schemeClr val="bg2"/>
                </a:solidFill>
              </a:rPr>
              <a:t>Protecting</a:t>
            </a:r>
            <a:r>
              <a:rPr lang="en-GB" altLang="en-US" sz="1800" kern="0" dirty="0">
                <a:solidFill>
                  <a:schemeClr val="bg2"/>
                </a:solidFill>
              </a:rPr>
              <a:t> Trademarks</a:t>
            </a:r>
          </a:p>
          <a:p>
            <a:pPr marL="304793" indent="-304793">
              <a:spcBef>
                <a:spcPts val="0"/>
              </a:spcBef>
              <a:spcAft>
                <a:spcPts val="900"/>
              </a:spcAft>
            </a:pPr>
            <a:r>
              <a:rPr lang="en-US" altLang="en-US" sz="1800" kern="0" dirty="0">
                <a:solidFill>
                  <a:schemeClr val="bg2"/>
                </a:solidFill>
              </a:rPr>
              <a:t>Trademarks Abroad</a:t>
            </a:r>
            <a:endParaRPr lang="en-GB" altLang="en-US" sz="1800" kern="0" dirty="0">
              <a:solidFill>
                <a:schemeClr val="bg2"/>
              </a:solidFill>
            </a:endParaRPr>
          </a:p>
          <a:p>
            <a:pPr marL="304793" indent="-304793">
              <a:spcBef>
                <a:spcPts val="0"/>
              </a:spcBef>
              <a:spcAft>
                <a:spcPts val="900"/>
              </a:spcAft>
            </a:pPr>
            <a:r>
              <a:rPr lang="en-GB" altLang="en-US" sz="1800" kern="0" dirty="0">
                <a:solidFill>
                  <a:schemeClr val="bg2"/>
                </a:solidFill>
              </a:rPr>
              <a:t>Using Trademarks</a:t>
            </a:r>
          </a:p>
          <a:p>
            <a:pPr marL="304793" indent="-304793">
              <a:spcBef>
                <a:spcPts val="0"/>
              </a:spcBef>
              <a:spcAft>
                <a:spcPts val="900"/>
              </a:spcAft>
            </a:pPr>
            <a:r>
              <a:rPr lang="en-GB" altLang="en-US" sz="1800" b="1" kern="0" dirty="0"/>
              <a:t>Commercializing Trademarks</a:t>
            </a:r>
          </a:p>
          <a:p>
            <a:pPr marL="304793" indent="-304793">
              <a:spcBef>
                <a:spcPts val="0"/>
              </a:spcBef>
              <a:spcAft>
                <a:spcPts val="900"/>
              </a:spcAft>
            </a:pPr>
            <a:r>
              <a:rPr lang="en-GB" altLang="en-US" sz="1800" kern="0" dirty="0">
                <a:solidFill>
                  <a:schemeClr val="bg2"/>
                </a:solidFill>
              </a:rPr>
              <a:t>Enforcing Trademarks</a:t>
            </a:r>
          </a:p>
        </p:txBody>
      </p:sp>
    </p:spTree>
    <p:extLst>
      <p:ext uri="{BB962C8B-B14F-4D97-AF65-F5344CB8AC3E}">
        <p14:creationId xmlns:p14="http://schemas.microsoft.com/office/powerpoint/2010/main" val="779424788"/>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title"/>
          </p:nvPr>
        </p:nvSpPr>
        <p:spPr>
          <a:xfrm>
            <a:off x="862101" y="843652"/>
            <a:ext cx="6172200" cy="715297"/>
          </a:xfrm>
        </p:spPr>
        <p:txBody>
          <a:bodyPr>
            <a:normAutofit fontScale="90000"/>
          </a:bodyPr>
          <a:lstStyle/>
          <a:p>
            <a:r>
              <a:rPr lang="en-GB" altLang="en-US" sz="3000" b="1" dirty="0">
                <a:solidFill>
                  <a:schemeClr val="tx1"/>
                </a:solidFill>
              </a:rPr>
              <a:t/>
            </a:r>
            <a:br>
              <a:rPr lang="en-GB" altLang="en-US" sz="3000" b="1" dirty="0">
                <a:solidFill>
                  <a:schemeClr val="tx1"/>
                </a:solidFill>
              </a:rPr>
            </a:br>
            <a:r>
              <a:rPr lang="en-US" sz="3000" dirty="0">
                <a:solidFill>
                  <a:schemeClr val="tx1"/>
                </a:solidFill>
              </a:rPr>
              <a:t>Trademark licensing</a:t>
            </a:r>
            <a:endParaRPr lang="en-US" altLang="en-US" sz="3000" dirty="0">
              <a:solidFill>
                <a:schemeClr val="tx1"/>
              </a:solidFill>
            </a:endParaRPr>
          </a:p>
        </p:txBody>
      </p:sp>
      <p:sp>
        <p:nvSpPr>
          <p:cNvPr id="3" name="Content Placeholder 2"/>
          <p:cNvSpPr>
            <a:spLocks noGrp="1"/>
          </p:cNvSpPr>
          <p:nvPr>
            <p:ph idx="1"/>
          </p:nvPr>
        </p:nvSpPr>
        <p:spPr>
          <a:xfrm>
            <a:off x="1485900" y="2309967"/>
            <a:ext cx="6172200" cy="3380619"/>
          </a:xfrm>
        </p:spPr>
        <p:txBody>
          <a:bodyPr>
            <a:normAutofit fontScale="92500" lnSpcReduction="20000"/>
          </a:bodyPr>
          <a:lstStyle/>
          <a:p>
            <a:pPr algn="just"/>
            <a:r>
              <a:rPr lang="en-US" dirty="0" smtClean="0"/>
              <a:t>When a trademark is licensed, the </a:t>
            </a:r>
            <a:r>
              <a:rPr lang="en-US" dirty="0"/>
              <a:t>owner continues to be the owner of the licensed trademark </a:t>
            </a:r>
            <a:r>
              <a:rPr lang="en-US" dirty="0" smtClean="0"/>
              <a:t>but agrees to the </a:t>
            </a:r>
            <a:r>
              <a:rPr lang="en-US" dirty="0"/>
              <a:t>use </a:t>
            </a:r>
            <a:r>
              <a:rPr lang="en-US" dirty="0" smtClean="0"/>
              <a:t>of the trademark </a:t>
            </a:r>
            <a:r>
              <a:rPr lang="en-US" dirty="0"/>
              <a:t>by one or more other businesses</a:t>
            </a:r>
            <a:r>
              <a:rPr lang="en-US" dirty="0" smtClean="0"/>
              <a:t>.</a:t>
            </a:r>
          </a:p>
          <a:p>
            <a:pPr lvl="1" algn="just"/>
            <a:r>
              <a:rPr lang="en-US" dirty="0"/>
              <a:t>The trademark owner must retain control of the quality of the goods on which the trademarks is applied so that consumers continue to enjoy consistent quality</a:t>
            </a:r>
          </a:p>
          <a:p>
            <a:pPr algn="just"/>
            <a:r>
              <a:rPr lang="en-US" dirty="0" smtClean="0"/>
              <a:t>Trademarks are often licensed together with other IP rights and a business model in connection with </a:t>
            </a:r>
            <a:r>
              <a:rPr lang="en-US" b="1" dirty="0"/>
              <a:t>franchising</a:t>
            </a:r>
            <a:r>
              <a:rPr lang="en-US" dirty="0"/>
              <a:t> </a:t>
            </a:r>
            <a:r>
              <a:rPr lang="en-US" dirty="0" smtClean="0"/>
              <a:t>agreements.  </a:t>
            </a:r>
          </a:p>
          <a:p>
            <a:pPr algn="just"/>
            <a:r>
              <a:rPr lang="en-US" b="1" dirty="0" smtClean="0"/>
              <a:t>Merchandising</a:t>
            </a:r>
            <a:r>
              <a:rPr lang="en-US" dirty="0" smtClean="0"/>
              <a:t> </a:t>
            </a:r>
            <a:r>
              <a:rPr lang="en-US" dirty="0"/>
              <a:t>is a form of marketing whereby an IP </a:t>
            </a:r>
            <a:r>
              <a:rPr lang="en-US" dirty="0" smtClean="0"/>
              <a:t>right (typically </a:t>
            </a:r>
            <a:r>
              <a:rPr lang="en-US" dirty="0"/>
              <a:t>a trademark, industrial </a:t>
            </a:r>
            <a:r>
              <a:rPr lang="en-US" dirty="0" smtClean="0"/>
              <a:t>design and/or </a:t>
            </a:r>
            <a:r>
              <a:rPr lang="en-US" dirty="0"/>
              <a:t>copyright) is used on a product </a:t>
            </a:r>
            <a:r>
              <a:rPr lang="en-US" dirty="0" smtClean="0"/>
              <a:t>to enhance </a:t>
            </a:r>
            <a:r>
              <a:rPr lang="en-US" dirty="0"/>
              <a:t>the attractiveness of the product.</a:t>
            </a:r>
            <a:endParaRPr lang="en-US" dirty="0" smtClean="0"/>
          </a:p>
        </p:txBody>
      </p:sp>
    </p:spTree>
    <p:extLst>
      <p:ext uri="{BB962C8B-B14F-4D97-AF65-F5344CB8AC3E}">
        <p14:creationId xmlns:p14="http://schemas.microsoft.com/office/powerpoint/2010/main" val="4277071491"/>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8096" y="828273"/>
            <a:ext cx="6057900" cy="857250"/>
          </a:xfrm>
        </p:spPr>
        <p:txBody>
          <a:bodyPr>
            <a:normAutofit/>
          </a:bodyPr>
          <a:lstStyle/>
          <a:p>
            <a:r>
              <a:rPr lang="en-US" sz="2700" dirty="0">
                <a:solidFill>
                  <a:schemeClr val="tx1"/>
                </a:solidFill>
              </a:rPr>
              <a:t>Types of licenses</a:t>
            </a:r>
          </a:p>
        </p:txBody>
      </p:sp>
      <p:sp>
        <p:nvSpPr>
          <p:cNvPr id="3" name="Content Placeholder 2"/>
          <p:cNvSpPr>
            <a:spLocks noGrp="1"/>
          </p:cNvSpPr>
          <p:nvPr>
            <p:ph idx="1"/>
          </p:nvPr>
        </p:nvSpPr>
        <p:spPr/>
        <p:txBody>
          <a:bodyPr/>
          <a:lstStyle/>
          <a:p>
            <a:pPr algn="just"/>
            <a:r>
              <a:rPr lang="en-US" sz="2100" b="1" dirty="0"/>
              <a:t>Exclusive license: </a:t>
            </a:r>
            <a:r>
              <a:rPr lang="en-US" sz="2100" dirty="0"/>
              <a:t>a single licensee has the right to use the trademark, which cannot even be used by the trademark owner;</a:t>
            </a:r>
          </a:p>
          <a:p>
            <a:pPr algn="just"/>
            <a:r>
              <a:rPr lang="en-US" sz="2100" b="1" dirty="0"/>
              <a:t>Sole license: </a:t>
            </a:r>
            <a:r>
              <a:rPr lang="en-US" sz="2100" dirty="0"/>
              <a:t>a single licensee and the trademark owner have the right to use the trademark; and</a:t>
            </a:r>
          </a:p>
          <a:p>
            <a:pPr algn="just"/>
            <a:r>
              <a:rPr lang="en-US" sz="2100" b="1" dirty="0"/>
              <a:t>Non-exclusive license: </a:t>
            </a:r>
            <a:r>
              <a:rPr lang="en-US" sz="2100" dirty="0"/>
              <a:t>several licensees and the trademark owner have the right to use the trademark.</a:t>
            </a:r>
          </a:p>
        </p:txBody>
      </p:sp>
    </p:spTree>
    <p:extLst>
      <p:ext uri="{BB962C8B-B14F-4D97-AF65-F5344CB8AC3E}">
        <p14:creationId xmlns:p14="http://schemas.microsoft.com/office/powerpoint/2010/main" val="78199138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12673" y="942462"/>
            <a:ext cx="7290054" cy="648930"/>
          </a:xfrm>
        </p:spPr>
        <p:txBody>
          <a:bodyPr>
            <a:normAutofit/>
          </a:bodyPr>
          <a:lstStyle/>
          <a:p>
            <a:r>
              <a:rPr lang="en-US" sz="2700" dirty="0">
                <a:solidFill>
                  <a:schemeClr val="tx1"/>
                </a:solidFill>
              </a:rPr>
              <a:t>The Value of Trademarks</a:t>
            </a:r>
          </a:p>
        </p:txBody>
      </p:sp>
      <p:sp>
        <p:nvSpPr>
          <p:cNvPr id="3" name="Content Placeholder 2"/>
          <p:cNvSpPr>
            <a:spLocks noGrp="1"/>
          </p:cNvSpPr>
          <p:nvPr>
            <p:ph idx="1"/>
          </p:nvPr>
        </p:nvSpPr>
        <p:spPr>
          <a:xfrm>
            <a:off x="1257300" y="1819922"/>
            <a:ext cx="6400800" cy="3631957"/>
          </a:xfrm>
        </p:spPr>
        <p:txBody>
          <a:bodyPr/>
          <a:lstStyle/>
          <a:p>
            <a:r>
              <a:rPr lang="en-US" dirty="0"/>
              <a:t>APPLE® is estimated at over USD </a:t>
            </a:r>
            <a:r>
              <a:rPr lang="en-US" dirty="0" smtClean="0"/>
              <a:t>408 </a:t>
            </a:r>
            <a:r>
              <a:rPr lang="en-US" dirty="0"/>
              <a:t>billion and </a:t>
            </a:r>
          </a:p>
          <a:p>
            <a:r>
              <a:rPr lang="en-US" dirty="0" smtClean="0"/>
              <a:t>Amazon® </a:t>
            </a:r>
            <a:r>
              <a:rPr lang="en-US" dirty="0"/>
              <a:t>is estimated </a:t>
            </a:r>
            <a:r>
              <a:rPr lang="en-US" dirty="0" smtClean="0"/>
              <a:t>at almost USD 249 billion</a:t>
            </a:r>
            <a:endParaRPr lang="en-US" dirty="0"/>
          </a:p>
          <a:p>
            <a:r>
              <a:rPr lang="en-US" dirty="0" smtClean="0"/>
              <a:t>Microsoft® is estimated at USD 210 billion</a:t>
            </a:r>
          </a:p>
          <a:p>
            <a:endParaRPr lang="en-US" dirty="0"/>
          </a:p>
        </p:txBody>
      </p:sp>
      <p:sp>
        <p:nvSpPr>
          <p:cNvPr id="4" name="TextBox 3"/>
          <p:cNvSpPr txBox="1"/>
          <p:nvPr/>
        </p:nvSpPr>
        <p:spPr>
          <a:xfrm>
            <a:off x="1257300" y="5451872"/>
            <a:ext cx="4229100" cy="266700"/>
          </a:xfrm>
          <a:prstGeom prst="rect">
            <a:avLst/>
          </a:prstGeom>
          <a:noFill/>
          <a:ln>
            <a:noFill/>
          </a:ln>
        </p:spPr>
        <p:txBody>
          <a:bodyPr wrap="square" rtlCol="0">
            <a:noAutofit/>
          </a:bodyPr>
          <a:lstStyle/>
          <a:p>
            <a:r>
              <a:rPr lang="en-US" sz="1200" dirty="0"/>
              <a:t>For 2021, according to Interbrand.com</a:t>
            </a:r>
          </a:p>
        </p:txBody>
      </p:sp>
      <p:pic>
        <p:nvPicPr>
          <p:cNvPr id="6" name="Picture 5"/>
          <p:cNvPicPr>
            <a:picLocks noChangeAspect="1"/>
          </p:cNvPicPr>
          <p:nvPr/>
        </p:nvPicPr>
        <p:blipFill>
          <a:blip r:embed="rId3"/>
          <a:stretch>
            <a:fillRect/>
          </a:stretch>
        </p:blipFill>
        <p:spPr>
          <a:xfrm>
            <a:off x="2203884" y="3460997"/>
            <a:ext cx="3768572" cy="1905682"/>
          </a:xfrm>
          <a:prstGeom prst="rect">
            <a:avLst/>
          </a:prstGeom>
        </p:spPr>
      </p:pic>
    </p:spTree>
    <p:extLst>
      <p:ext uri="{BB962C8B-B14F-4D97-AF65-F5344CB8AC3E}">
        <p14:creationId xmlns:p14="http://schemas.microsoft.com/office/powerpoint/2010/main" val="101158461"/>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title"/>
          </p:nvPr>
        </p:nvSpPr>
        <p:spPr>
          <a:xfrm>
            <a:off x="720453" y="958914"/>
            <a:ext cx="6319684" cy="678738"/>
          </a:xfrm>
        </p:spPr>
        <p:txBody>
          <a:bodyPr>
            <a:normAutofit/>
          </a:bodyPr>
          <a:lstStyle/>
          <a:p>
            <a:r>
              <a:rPr lang="fr-CH" altLang="en-US" sz="2700" dirty="0">
                <a:solidFill>
                  <a:schemeClr val="tx1"/>
                </a:solidFill>
              </a:rPr>
              <a:t>Resale of </a:t>
            </a:r>
            <a:r>
              <a:rPr lang="fr-CH" altLang="en-US" sz="2700" dirty="0" err="1">
                <a:solidFill>
                  <a:schemeClr val="tx1"/>
                </a:solidFill>
              </a:rPr>
              <a:t>trademark</a:t>
            </a:r>
            <a:r>
              <a:rPr lang="fr-CH" altLang="en-US" sz="2700" dirty="0">
                <a:solidFill>
                  <a:schemeClr val="tx1"/>
                </a:solidFill>
              </a:rPr>
              <a:t> </a:t>
            </a:r>
            <a:r>
              <a:rPr lang="fr-CH" altLang="en-US" sz="2700" dirty="0" err="1">
                <a:solidFill>
                  <a:schemeClr val="tx1"/>
                </a:solidFill>
              </a:rPr>
              <a:t>protected</a:t>
            </a:r>
            <a:r>
              <a:rPr lang="fr-CH" altLang="en-US" sz="2700" dirty="0">
                <a:solidFill>
                  <a:schemeClr val="tx1"/>
                </a:solidFill>
              </a:rPr>
              <a:t> </a:t>
            </a:r>
            <a:r>
              <a:rPr lang="fr-CH" altLang="en-US" sz="2700" dirty="0" err="1">
                <a:solidFill>
                  <a:schemeClr val="tx1"/>
                </a:solidFill>
              </a:rPr>
              <a:t>products</a:t>
            </a:r>
            <a:endParaRPr lang="en-US" altLang="en-US" sz="2700" dirty="0">
              <a:solidFill>
                <a:schemeClr val="tx1"/>
              </a:solidFill>
            </a:endParaRPr>
          </a:p>
        </p:txBody>
      </p:sp>
      <p:sp>
        <p:nvSpPr>
          <p:cNvPr id="3" name="Content Placeholder 2"/>
          <p:cNvSpPr>
            <a:spLocks noGrp="1"/>
          </p:cNvSpPr>
          <p:nvPr>
            <p:ph idx="1"/>
          </p:nvPr>
        </p:nvSpPr>
        <p:spPr>
          <a:xfrm>
            <a:off x="1528763" y="2514603"/>
            <a:ext cx="6172200" cy="3093244"/>
          </a:xfrm>
        </p:spPr>
        <p:txBody>
          <a:bodyPr/>
          <a:lstStyle/>
          <a:p>
            <a:r>
              <a:rPr lang="en-US" dirty="0"/>
              <a:t>Another business can normally resell trademark-protected goods bought from your business within the same country without having to seek your consent. </a:t>
            </a:r>
            <a:endParaRPr lang="en-US" dirty="0" smtClean="0"/>
          </a:p>
          <a:p>
            <a:r>
              <a:rPr lang="en-US" dirty="0" smtClean="0"/>
              <a:t>However, re-selling trademark-protected goods abroad is a different issue and depends on the local laws. </a:t>
            </a:r>
            <a:r>
              <a:rPr lang="en-US" dirty="0"/>
              <a:t>While developing your export strategy, you should verify this question, preferably by consulting a legal expert. </a:t>
            </a:r>
          </a:p>
        </p:txBody>
      </p:sp>
    </p:spTree>
    <p:extLst>
      <p:ext uri="{BB962C8B-B14F-4D97-AF65-F5344CB8AC3E}">
        <p14:creationId xmlns:p14="http://schemas.microsoft.com/office/powerpoint/2010/main" val="428970789"/>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a:xfrm>
            <a:off x="785851" y="834523"/>
            <a:ext cx="6775704" cy="851572"/>
          </a:xfrm>
        </p:spPr>
        <p:txBody>
          <a:bodyPr/>
          <a:lstStyle/>
          <a:p>
            <a:pPr algn="ctr"/>
            <a:r>
              <a:rPr lang="en-US" sz="3000" dirty="0">
                <a:solidFill>
                  <a:prstClr val="black">
                    <a:lumMod val="95000"/>
                    <a:lumOff val="5000"/>
                  </a:prstClr>
                </a:solidFill>
              </a:rPr>
              <a:t>Outline</a:t>
            </a:r>
            <a:endParaRPr lang="en-US" sz="3000" b="1" dirty="0"/>
          </a:p>
        </p:txBody>
      </p:sp>
      <p:sp>
        <p:nvSpPr>
          <p:cNvPr id="5" name="Rectangle 3"/>
          <p:cNvSpPr txBox="1">
            <a:spLocks noChangeArrowheads="1"/>
          </p:cNvSpPr>
          <p:nvPr/>
        </p:nvSpPr>
        <p:spPr bwMode="auto">
          <a:xfrm>
            <a:off x="1485900" y="2228852"/>
            <a:ext cx="6172200" cy="31277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68580" tIns="34290" rIns="68580" bIns="34290" numCol="1" anchor="t" anchorCtr="0" compatLnSpc="1">
            <a:prstTxWarp prst="textNoShape">
              <a:avLst/>
            </a:prstTxWarp>
          </a:bodyPr>
          <a:lstStyle>
            <a:lvl1pPr marL="342900" indent="-342900" algn="l" rtl="0" eaLnBrk="1" fontAlgn="base" hangingPunct="1">
              <a:spcBef>
                <a:spcPct val="20000"/>
              </a:spcBef>
              <a:spcAft>
                <a:spcPct val="0"/>
              </a:spcAft>
              <a:buBlip>
                <a:blip r:embed="rId3"/>
              </a:buBlip>
              <a:defRPr sz="2400">
                <a:solidFill>
                  <a:schemeClr val="tx1"/>
                </a:solidFill>
                <a:latin typeface="+mn-lt"/>
                <a:ea typeface="+mn-ea"/>
                <a:cs typeface="+mn-cs"/>
              </a:defRPr>
            </a:lvl1pPr>
            <a:lvl2pPr marL="742950" indent="-285750" algn="l" rtl="0" eaLnBrk="1" fontAlgn="base" hangingPunct="1">
              <a:spcBef>
                <a:spcPct val="20000"/>
              </a:spcBef>
              <a:spcAft>
                <a:spcPct val="0"/>
              </a:spcAft>
              <a:buBlip>
                <a:blip r:embed="rId3"/>
              </a:buBlip>
              <a:defRPr sz="2400">
                <a:solidFill>
                  <a:schemeClr val="tx1"/>
                </a:solidFill>
                <a:latin typeface="+mn-lt"/>
                <a:cs typeface="+mn-cs"/>
              </a:defRPr>
            </a:lvl2pPr>
            <a:lvl3pPr marL="1143000" indent="-228600" algn="l" rtl="0" eaLnBrk="1" fontAlgn="base" hangingPunct="1">
              <a:spcBef>
                <a:spcPct val="20000"/>
              </a:spcBef>
              <a:spcAft>
                <a:spcPct val="0"/>
              </a:spcAft>
              <a:buBlip>
                <a:blip r:embed="rId3"/>
              </a:buBlip>
              <a:defRPr sz="2400">
                <a:solidFill>
                  <a:schemeClr val="tx1"/>
                </a:solidFill>
                <a:latin typeface="+mn-lt"/>
                <a:cs typeface="+mn-cs"/>
              </a:defRPr>
            </a:lvl3pPr>
            <a:lvl4pPr marL="1600200" indent="-228600" algn="l" rtl="0" eaLnBrk="1" fontAlgn="base" hangingPunct="1">
              <a:spcBef>
                <a:spcPct val="20000"/>
              </a:spcBef>
              <a:spcAft>
                <a:spcPct val="0"/>
              </a:spcAft>
              <a:buBlip>
                <a:blip r:embed="rId3"/>
              </a:buBlip>
              <a:defRPr sz="2400">
                <a:solidFill>
                  <a:schemeClr val="tx1"/>
                </a:solidFill>
                <a:latin typeface="+mn-lt"/>
                <a:cs typeface="+mn-cs"/>
              </a:defRPr>
            </a:lvl4pPr>
            <a:lvl5pPr marL="2057400" indent="-228600" algn="l" rtl="0" eaLnBrk="1" fontAlgn="base" hangingPunct="1">
              <a:spcBef>
                <a:spcPct val="20000"/>
              </a:spcBef>
              <a:spcAft>
                <a:spcPct val="0"/>
              </a:spcAft>
              <a:buBlip>
                <a:blip r:embed="rId3"/>
              </a:buBlip>
              <a:defRPr sz="2400">
                <a:solidFill>
                  <a:schemeClr val="tx1"/>
                </a:solidFill>
                <a:latin typeface="+mn-lt"/>
                <a:cs typeface="+mn-cs"/>
              </a:defRPr>
            </a:lvl5pPr>
            <a:lvl6pPr marL="2514600" indent="-228600" algn="l" rtl="0" eaLnBrk="1" fontAlgn="base" hangingPunct="1">
              <a:spcBef>
                <a:spcPct val="20000"/>
              </a:spcBef>
              <a:spcAft>
                <a:spcPct val="0"/>
              </a:spcAft>
              <a:buBlip>
                <a:blip r:embed="rId3"/>
              </a:buBlip>
              <a:defRPr sz="2400">
                <a:solidFill>
                  <a:schemeClr val="tx1"/>
                </a:solidFill>
                <a:latin typeface="+mn-lt"/>
                <a:cs typeface="+mn-cs"/>
              </a:defRPr>
            </a:lvl6pPr>
            <a:lvl7pPr marL="2971800" indent="-228600" algn="l" rtl="0" eaLnBrk="1" fontAlgn="base" hangingPunct="1">
              <a:spcBef>
                <a:spcPct val="20000"/>
              </a:spcBef>
              <a:spcAft>
                <a:spcPct val="0"/>
              </a:spcAft>
              <a:buBlip>
                <a:blip r:embed="rId3"/>
              </a:buBlip>
              <a:defRPr sz="2400">
                <a:solidFill>
                  <a:schemeClr val="tx1"/>
                </a:solidFill>
                <a:latin typeface="+mn-lt"/>
                <a:cs typeface="+mn-cs"/>
              </a:defRPr>
            </a:lvl7pPr>
            <a:lvl8pPr marL="3429000" indent="-228600" algn="l" rtl="0" eaLnBrk="1" fontAlgn="base" hangingPunct="1">
              <a:spcBef>
                <a:spcPct val="20000"/>
              </a:spcBef>
              <a:spcAft>
                <a:spcPct val="0"/>
              </a:spcAft>
              <a:buBlip>
                <a:blip r:embed="rId3"/>
              </a:buBlip>
              <a:defRPr sz="2400">
                <a:solidFill>
                  <a:schemeClr val="tx1"/>
                </a:solidFill>
                <a:latin typeface="+mn-lt"/>
                <a:cs typeface="+mn-cs"/>
              </a:defRPr>
            </a:lvl8pPr>
            <a:lvl9pPr marL="3886200" indent="-228600" algn="l" rtl="0" eaLnBrk="1" fontAlgn="base" hangingPunct="1">
              <a:spcBef>
                <a:spcPct val="20000"/>
              </a:spcBef>
              <a:spcAft>
                <a:spcPct val="0"/>
              </a:spcAft>
              <a:buBlip>
                <a:blip r:embed="rId3"/>
              </a:buBlip>
              <a:defRPr sz="2400">
                <a:solidFill>
                  <a:schemeClr val="tx1"/>
                </a:solidFill>
                <a:latin typeface="+mn-lt"/>
                <a:cs typeface="+mn-cs"/>
              </a:defRPr>
            </a:lvl9pPr>
          </a:lstStyle>
          <a:p>
            <a:pPr marL="304793" indent="-304793">
              <a:spcBef>
                <a:spcPts val="0"/>
              </a:spcBef>
              <a:spcAft>
                <a:spcPts val="900"/>
              </a:spcAft>
            </a:pPr>
            <a:r>
              <a:rPr lang="en-GB" altLang="en-US" sz="1800" kern="0" dirty="0">
                <a:solidFill>
                  <a:schemeClr val="bg2"/>
                </a:solidFill>
              </a:rPr>
              <a:t>Trademarks</a:t>
            </a:r>
            <a:r>
              <a:rPr lang="en-GB" altLang="en-US" sz="1800" b="1" kern="0" dirty="0"/>
              <a:t> </a:t>
            </a:r>
          </a:p>
          <a:p>
            <a:pPr marL="304793" indent="-304793">
              <a:spcBef>
                <a:spcPts val="0"/>
              </a:spcBef>
              <a:spcAft>
                <a:spcPts val="900"/>
              </a:spcAft>
            </a:pPr>
            <a:r>
              <a:rPr lang="en-GB" altLang="en-US" sz="1800" kern="0" dirty="0">
                <a:solidFill>
                  <a:schemeClr val="bg2"/>
                </a:solidFill>
              </a:rPr>
              <a:t>Types of trademarks</a:t>
            </a:r>
          </a:p>
          <a:p>
            <a:pPr marL="304793" indent="-304793">
              <a:spcBef>
                <a:spcPts val="0"/>
              </a:spcBef>
              <a:spcAft>
                <a:spcPts val="900"/>
              </a:spcAft>
            </a:pPr>
            <a:r>
              <a:rPr lang="en-US" sz="1800" dirty="0">
                <a:solidFill>
                  <a:schemeClr val="bg2"/>
                </a:solidFill>
              </a:rPr>
              <a:t>Creating</a:t>
            </a:r>
            <a:r>
              <a:rPr lang="en-GB" altLang="en-US" sz="1800" kern="0" dirty="0">
                <a:solidFill>
                  <a:schemeClr val="bg2"/>
                </a:solidFill>
              </a:rPr>
              <a:t> Trademarks</a:t>
            </a:r>
          </a:p>
          <a:p>
            <a:pPr marL="304793" indent="-304793">
              <a:spcBef>
                <a:spcPts val="0"/>
              </a:spcBef>
              <a:spcAft>
                <a:spcPts val="900"/>
              </a:spcAft>
            </a:pPr>
            <a:r>
              <a:rPr lang="en-US" sz="1800" dirty="0">
                <a:solidFill>
                  <a:schemeClr val="bg2"/>
                </a:solidFill>
              </a:rPr>
              <a:t>Protecting</a:t>
            </a:r>
            <a:r>
              <a:rPr lang="en-GB" altLang="en-US" sz="1800" kern="0" dirty="0">
                <a:solidFill>
                  <a:schemeClr val="bg2"/>
                </a:solidFill>
              </a:rPr>
              <a:t> Trademarks</a:t>
            </a:r>
          </a:p>
          <a:p>
            <a:pPr marL="304793" indent="-304793">
              <a:spcBef>
                <a:spcPts val="0"/>
              </a:spcBef>
              <a:spcAft>
                <a:spcPts val="900"/>
              </a:spcAft>
            </a:pPr>
            <a:r>
              <a:rPr lang="en-US" altLang="en-US" sz="1800" kern="0" dirty="0">
                <a:solidFill>
                  <a:schemeClr val="bg2"/>
                </a:solidFill>
              </a:rPr>
              <a:t>Trademarks Abroad</a:t>
            </a:r>
            <a:endParaRPr lang="en-GB" altLang="en-US" sz="1800" kern="0" dirty="0">
              <a:solidFill>
                <a:schemeClr val="bg2"/>
              </a:solidFill>
            </a:endParaRPr>
          </a:p>
          <a:p>
            <a:pPr marL="304793" indent="-304793">
              <a:spcBef>
                <a:spcPts val="0"/>
              </a:spcBef>
              <a:spcAft>
                <a:spcPts val="900"/>
              </a:spcAft>
            </a:pPr>
            <a:r>
              <a:rPr lang="en-GB" altLang="en-US" sz="1800" kern="0" dirty="0">
                <a:solidFill>
                  <a:schemeClr val="bg2"/>
                </a:solidFill>
              </a:rPr>
              <a:t>Using Trademarks</a:t>
            </a:r>
          </a:p>
          <a:p>
            <a:pPr marL="304793" indent="-304793">
              <a:spcBef>
                <a:spcPts val="0"/>
              </a:spcBef>
              <a:spcAft>
                <a:spcPts val="900"/>
              </a:spcAft>
            </a:pPr>
            <a:r>
              <a:rPr lang="en-GB" altLang="en-US" sz="1800" kern="0" dirty="0">
                <a:solidFill>
                  <a:schemeClr val="bg2"/>
                </a:solidFill>
              </a:rPr>
              <a:t>Commercializing Trademarks</a:t>
            </a:r>
          </a:p>
          <a:p>
            <a:pPr marL="304793" indent="-304793">
              <a:spcBef>
                <a:spcPts val="0"/>
              </a:spcBef>
              <a:spcAft>
                <a:spcPts val="900"/>
              </a:spcAft>
            </a:pPr>
            <a:r>
              <a:rPr lang="en-GB" altLang="en-US" sz="1800" b="1" kern="0" dirty="0"/>
              <a:t>Enforcing Trademarks</a:t>
            </a:r>
          </a:p>
        </p:txBody>
      </p:sp>
    </p:spTree>
    <p:extLst>
      <p:ext uri="{BB962C8B-B14F-4D97-AF65-F5344CB8AC3E}">
        <p14:creationId xmlns:p14="http://schemas.microsoft.com/office/powerpoint/2010/main" val="2108468321"/>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794556" y="933643"/>
            <a:ext cx="6200775" cy="687644"/>
          </a:xfrm>
        </p:spPr>
        <p:txBody>
          <a:bodyPr>
            <a:normAutofit/>
          </a:bodyPr>
          <a:lstStyle/>
          <a:p>
            <a:r>
              <a:rPr lang="en-US" sz="3000" dirty="0">
                <a:solidFill>
                  <a:schemeClr val="tx1"/>
                </a:solidFill>
              </a:rPr>
              <a:t>Trademark infringement</a:t>
            </a:r>
          </a:p>
        </p:txBody>
      </p:sp>
      <p:sp>
        <p:nvSpPr>
          <p:cNvPr id="3" name="Content Placeholder 2"/>
          <p:cNvSpPr>
            <a:spLocks noGrp="1"/>
          </p:cNvSpPr>
          <p:nvPr>
            <p:ph idx="1"/>
          </p:nvPr>
        </p:nvSpPr>
        <p:spPr>
          <a:xfrm>
            <a:off x="1363028" y="2361588"/>
            <a:ext cx="6115050" cy="2896214"/>
          </a:xfrm>
        </p:spPr>
        <p:txBody>
          <a:bodyPr>
            <a:normAutofit fontScale="92500" lnSpcReduction="20000"/>
          </a:bodyPr>
          <a:lstStyle/>
          <a:p>
            <a:pPr algn="just"/>
            <a:r>
              <a:rPr lang="en-US" dirty="0" smtClean="0"/>
              <a:t>Trademark infringement occurs when a </a:t>
            </a:r>
            <a:r>
              <a:rPr lang="en-US" dirty="0"/>
              <a:t>competitor uses the </a:t>
            </a:r>
            <a:r>
              <a:rPr lang="en-US" i="1" dirty="0"/>
              <a:t>same </a:t>
            </a:r>
            <a:r>
              <a:rPr lang="en-US" dirty="0"/>
              <a:t>or a </a:t>
            </a:r>
            <a:r>
              <a:rPr lang="en-US" i="1" dirty="0"/>
              <a:t>confusingly similar </a:t>
            </a:r>
            <a:r>
              <a:rPr lang="en-US" dirty="0"/>
              <a:t>trademark for the </a:t>
            </a:r>
            <a:r>
              <a:rPr lang="en-US" i="1" dirty="0"/>
              <a:t>same </a:t>
            </a:r>
            <a:r>
              <a:rPr lang="en-US" dirty="0"/>
              <a:t>or </a:t>
            </a:r>
            <a:r>
              <a:rPr lang="en-US" i="1" dirty="0"/>
              <a:t>similar </a:t>
            </a:r>
            <a:r>
              <a:rPr lang="en-US" dirty="0"/>
              <a:t>products, in a country where your trademark is </a:t>
            </a:r>
            <a:r>
              <a:rPr lang="en-US" dirty="0" smtClean="0"/>
              <a:t>protected creating the likelihood that consumers are confused. </a:t>
            </a:r>
          </a:p>
          <a:p>
            <a:pPr algn="just"/>
            <a:r>
              <a:rPr lang="en-US" dirty="0" smtClean="0"/>
              <a:t>Infringement can impact the sales and revenue of the trademark holder and, if the goods being sold are of an inferior quality, harm his/her reputation.  </a:t>
            </a:r>
          </a:p>
          <a:p>
            <a:pPr algn="just"/>
            <a:r>
              <a:rPr lang="en-US" dirty="0"/>
              <a:t>Therefore, </a:t>
            </a:r>
            <a:r>
              <a:rPr lang="en-US" dirty="0" smtClean="0"/>
              <a:t>the use of confusingly similar trademarks in the market must be monitored by searching databases, monitoring the internet</a:t>
            </a:r>
            <a:r>
              <a:rPr lang="en-US" dirty="0"/>
              <a:t> </a:t>
            </a:r>
            <a:r>
              <a:rPr lang="en-US" dirty="0" smtClean="0"/>
              <a:t>and marketing outlets. The services </a:t>
            </a:r>
            <a:r>
              <a:rPr lang="en-US" dirty="0"/>
              <a:t>of a specialized </a:t>
            </a:r>
            <a:r>
              <a:rPr lang="en-US" dirty="0" smtClean="0"/>
              <a:t>organization can be used for this purpose. </a:t>
            </a:r>
            <a:endParaRPr lang="en-US" dirty="0"/>
          </a:p>
          <a:p>
            <a:pPr algn="just"/>
            <a:endParaRPr lang="en-US" dirty="0" smtClean="0"/>
          </a:p>
        </p:txBody>
      </p:sp>
    </p:spTree>
    <p:extLst>
      <p:ext uri="{BB962C8B-B14F-4D97-AF65-F5344CB8AC3E}">
        <p14:creationId xmlns:p14="http://schemas.microsoft.com/office/powerpoint/2010/main" val="2338229903"/>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4294967295"/>
          </p:nvPr>
        </p:nvSpPr>
        <p:spPr>
          <a:xfrm>
            <a:off x="887767" y="1785120"/>
            <a:ext cx="6924675" cy="2801938"/>
          </a:xfrm>
        </p:spPr>
        <p:txBody>
          <a:bodyPr>
            <a:normAutofit fontScale="85000" lnSpcReduction="10000"/>
          </a:bodyPr>
          <a:lstStyle/>
          <a:p>
            <a:r>
              <a:rPr lang="en-US" dirty="0" smtClean="0"/>
              <a:t>Faced </a:t>
            </a:r>
            <a:r>
              <a:rPr lang="en-US" dirty="0"/>
              <a:t>with </a:t>
            </a:r>
            <a:r>
              <a:rPr lang="en-US" dirty="0" smtClean="0"/>
              <a:t>infringement </a:t>
            </a:r>
            <a:r>
              <a:rPr lang="en-US" dirty="0"/>
              <a:t>a </a:t>
            </a:r>
            <a:r>
              <a:rPr lang="en-US" dirty="0" smtClean="0"/>
              <a:t>“</a:t>
            </a:r>
            <a:r>
              <a:rPr lang="en-US" dirty="0"/>
              <a:t>cease and desist letter</a:t>
            </a:r>
            <a:r>
              <a:rPr lang="en-US" dirty="0" smtClean="0"/>
              <a:t>” may be sent to </a:t>
            </a:r>
            <a:r>
              <a:rPr lang="en-US" dirty="0"/>
              <a:t>the alleged </a:t>
            </a:r>
            <a:r>
              <a:rPr lang="en-US" dirty="0" smtClean="0"/>
              <a:t>infringer with the help of a lawyer which may be enough to stop the activity.</a:t>
            </a:r>
          </a:p>
          <a:p>
            <a:pPr algn="just"/>
            <a:r>
              <a:rPr lang="en-US" dirty="0"/>
              <a:t>If </a:t>
            </a:r>
            <a:r>
              <a:rPr lang="en-US" dirty="0" smtClean="0"/>
              <a:t>the </a:t>
            </a:r>
            <a:r>
              <a:rPr lang="en-US" dirty="0"/>
              <a:t>infringement </a:t>
            </a:r>
            <a:r>
              <a:rPr lang="en-US" dirty="0" smtClean="0"/>
              <a:t>is willful </a:t>
            </a:r>
            <a:r>
              <a:rPr lang="en-US" dirty="0"/>
              <a:t>and </a:t>
            </a:r>
            <a:r>
              <a:rPr lang="en-US" dirty="0" smtClean="0"/>
              <a:t>the location of the activity is known, a search </a:t>
            </a:r>
            <a:r>
              <a:rPr lang="en-US" dirty="0"/>
              <a:t>and seize order </a:t>
            </a:r>
            <a:r>
              <a:rPr lang="en-US" dirty="0" smtClean="0"/>
              <a:t>may be made (by a court </a:t>
            </a:r>
            <a:r>
              <a:rPr lang="en-US" dirty="0"/>
              <a:t>or the police) to conduct a </a:t>
            </a:r>
            <a:r>
              <a:rPr lang="en-US" dirty="0" smtClean="0"/>
              <a:t>raid. </a:t>
            </a:r>
            <a:r>
              <a:rPr lang="en-US" dirty="0"/>
              <a:t>Criminal procedures can be initiated in cases of willful trademark counterfeiting or copyright piracy on a commercial scale. </a:t>
            </a:r>
          </a:p>
          <a:p>
            <a:pPr algn="just"/>
            <a:r>
              <a:rPr lang="en-US" dirty="0"/>
              <a:t>The infringer may be compelled </a:t>
            </a:r>
            <a:r>
              <a:rPr lang="en-US" dirty="0" smtClean="0"/>
              <a:t>to disclose the </a:t>
            </a:r>
            <a:r>
              <a:rPr lang="en-US" dirty="0"/>
              <a:t>identity of persons involved in the </a:t>
            </a:r>
            <a:r>
              <a:rPr lang="en-US" dirty="0" smtClean="0"/>
              <a:t>production of these goods </a:t>
            </a:r>
            <a:r>
              <a:rPr lang="en-US" dirty="0"/>
              <a:t>and </a:t>
            </a:r>
            <a:r>
              <a:rPr lang="en-US" dirty="0" smtClean="0"/>
              <a:t>their </a:t>
            </a:r>
            <a:r>
              <a:rPr lang="en-US" dirty="0"/>
              <a:t>channels of distribution. </a:t>
            </a:r>
            <a:r>
              <a:rPr lang="en-US" dirty="0" smtClean="0"/>
              <a:t>These goods </a:t>
            </a:r>
            <a:r>
              <a:rPr lang="en-US" dirty="0"/>
              <a:t>and materials </a:t>
            </a:r>
            <a:r>
              <a:rPr lang="en-US" dirty="0" smtClean="0"/>
              <a:t>may be </a:t>
            </a:r>
            <a:r>
              <a:rPr lang="en-US" dirty="0"/>
              <a:t>destroyed or disposed of outside the channels of commerce without </a:t>
            </a:r>
            <a:r>
              <a:rPr lang="en-US" dirty="0" smtClean="0"/>
              <a:t>any compensation.</a:t>
            </a:r>
            <a:endParaRPr lang="en-US" dirty="0"/>
          </a:p>
          <a:p>
            <a:pPr algn="just"/>
            <a:endParaRPr lang="en-US" dirty="0" smtClean="0"/>
          </a:p>
        </p:txBody>
      </p:sp>
    </p:spTree>
    <p:extLst>
      <p:ext uri="{BB962C8B-B14F-4D97-AF65-F5344CB8AC3E}">
        <p14:creationId xmlns:p14="http://schemas.microsoft.com/office/powerpoint/2010/main" val="1380787351"/>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858917" y="864268"/>
            <a:ext cx="6827972" cy="908776"/>
          </a:xfrm>
        </p:spPr>
        <p:txBody>
          <a:bodyPr>
            <a:normAutofit/>
          </a:bodyPr>
          <a:lstStyle/>
          <a:p>
            <a:r>
              <a:rPr lang="en-US" sz="3000" dirty="0">
                <a:solidFill>
                  <a:schemeClr val="tx1"/>
                </a:solidFill>
              </a:rPr>
              <a:t>Importation of counterfeit trademark goods</a:t>
            </a:r>
          </a:p>
        </p:txBody>
      </p:sp>
      <p:sp>
        <p:nvSpPr>
          <p:cNvPr id="3" name="Content Placeholder 2"/>
          <p:cNvSpPr>
            <a:spLocks noGrp="1"/>
          </p:cNvSpPr>
          <p:nvPr>
            <p:ph idx="1"/>
          </p:nvPr>
        </p:nvSpPr>
        <p:spPr>
          <a:xfrm>
            <a:off x="1428750" y="2575442"/>
            <a:ext cx="6057900" cy="3461374"/>
          </a:xfrm>
        </p:spPr>
        <p:txBody>
          <a:bodyPr>
            <a:noAutofit/>
          </a:bodyPr>
          <a:lstStyle/>
          <a:p>
            <a:r>
              <a:rPr lang="en-US" sz="1800" dirty="0"/>
              <a:t>In order to prevent the importation of counterfeit trademark goods, measures at the border are available to trademark owners in many countries. </a:t>
            </a:r>
          </a:p>
          <a:p>
            <a:r>
              <a:rPr lang="en-US" sz="1800" dirty="0"/>
              <a:t>To get the most out of the system: </a:t>
            </a:r>
          </a:p>
          <a:p>
            <a:pPr lvl="1" algn="just"/>
            <a:r>
              <a:rPr lang="en-US" sz="1800" dirty="0"/>
              <a:t>Contact the relevant customs authorities to get information on the local customs regime. </a:t>
            </a:r>
          </a:p>
          <a:p>
            <a:pPr lvl="1" algn="just"/>
            <a:r>
              <a:rPr lang="en-US" sz="1800" dirty="0"/>
              <a:t>Contact an IP lawyer to advise you on how best to proceed. </a:t>
            </a:r>
          </a:p>
          <a:p>
            <a:pPr lvl="1" algn="just"/>
            <a:r>
              <a:rPr lang="en-US" sz="1800" dirty="0"/>
              <a:t>Record your trademark(s) with the customs office. </a:t>
            </a:r>
          </a:p>
          <a:p>
            <a:pPr lvl="1" algn="just"/>
            <a:r>
              <a:rPr lang="en-US" sz="1800" dirty="0"/>
              <a:t>Provide as much information as possible and cooperate with customs officials to make it easier for them to recognize infringing goods. </a:t>
            </a:r>
          </a:p>
        </p:txBody>
      </p:sp>
    </p:spTree>
    <p:extLst>
      <p:ext uri="{BB962C8B-B14F-4D97-AF65-F5344CB8AC3E}">
        <p14:creationId xmlns:p14="http://schemas.microsoft.com/office/powerpoint/2010/main" val="2507782625"/>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56762" y="996858"/>
            <a:ext cx="6172200" cy="508820"/>
          </a:xfrm>
        </p:spPr>
        <p:txBody>
          <a:bodyPr>
            <a:normAutofit/>
          </a:bodyPr>
          <a:lstStyle/>
          <a:p>
            <a:r>
              <a:rPr lang="en-US" sz="3000" dirty="0">
                <a:solidFill>
                  <a:schemeClr val="tx1"/>
                </a:solidFill>
              </a:rPr>
              <a:t>Alternative dispute settlement </a:t>
            </a:r>
          </a:p>
        </p:txBody>
      </p:sp>
      <p:sp>
        <p:nvSpPr>
          <p:cNvPr id="3" name="Content Placeholder 2"/>
          <p:cNvSpPr>
            <a:spLocks noGrp="1"/>
          </p:cNvSpPr>
          <p:nvPr>
            <p:ph idx="1"/>
          </p:nvPr>
        </p:nvSpPr>
        <p:spPr>
          <a:xfrm>
            <a:off x="1401502" y="2263806"/>
            <a:ext cx="6242171" cy="3586578"/>
          </a:xfrm>
        </p:spPr>
        <p:txBody>
          <a:bodyPr>
            <a:normAutofit/>
          </a:bodyPr>
          <a:lstStyle/>
          <a:p>
            <a:r>
              <a:rPr lang="en-US" b="1" dirty="0"/>
              <a:t>Arbitration</a:t>
            </a:r>
            <a:r>
              <a:rPr lang="en-US" dirty="0"/>
              <a:t> </a:t>
            </a:r>
            <a:r>
              <a:rPr lang="en-US" dirty="0" smtClean="0"/>
              <a:t>is less </a:t>
            </a:r>
            <a:r>
              <a:rPr lang="en-US" dirty="0"/>
              <a:t>formal, shorter </a:t>
            </a:r>
            <a:r>
              <a:rPr lang="en-US" dirty="0" smtClean="0"/>
              <a:t>and a cheaper </a:t>
            </a:r>
            <a:r>
              <a:rPr lang="en-US" dirty="0"/>
              <a:t>procedure than court </a:t>
            </a:r>
            <a:r>
              <a:rPr lang="en-US" dirty="0" smtClean="0"/>
              <a:t>proceedings, and </a:t>
            </a:r>
            <a:r>
              <a:rPr lang="en-US" dirty="0"/>
              <a:t>an arbitral award is more easily </a:t>
            </a:r>
            <a:r>
              <a:rPr lang="en-US" dirty="0" smtClean="0"/>
              <a:t>enforceable internationally.</a:t>
            </a:r>
            <a:endParaRPr lang="en-US" dirty="0"/>
          </a:p>
          <a:p>
            <a:r>
              <a:rPr lang="en-US" dirty="0" smtClean="0"/>
              <a:t>An </a:t>
            </a:r>
            <a:r>
              <a:rPr lang="en-US" dirty="0"/>
              <a:t>advantage </a:t>
            </a:r>
            <a:r>
              <a:rPr lang="en-US" dirty="0" smtClean="0"/>
              <a:t>of </a:t>
            </a:r>
            <a:r>
              <a:rPr lang="en-US" b="1" dirty="0" smtClean="0"/>
              <a:t>mediation</a:t>
            </a:r>
            <a:r>
              <a:rPr lang="en-US" dirty="0" smtClean="0"/>
              <a:t> </a:t>
            </a:r>
            <a:r>
              <a:rPr lang="en-US" dirty="0"/>
              <a:t>is that the parties retain </a:t>
            </a:r>
            <a:r>
              <a:rPr lang="en-US" dirty="0" smtClean="0"/>
              <a:t>control of </a:t>
            </a:r>
            <a:r>
              <a:rPr lang="en-US" dirty="0"/>
              <a:t>the dispute resolution process. As such, </a:t>
            </a:r>
            <a:r>
              <a:rPr lang="en-US" dirty="0" smtClean="0"/>
              <a:t>it can </a:t>
            </a:r>
            <a:r>
              <a:rPr lang="en-US" dirty="0"/>
              <a:t>help to preserve good business </a:t>
            </a:r>
            <a:r>
              <a:rPr lang="en-US" dirty="0" smtClean="0"/>
              <a:t>relations with </a:t>
            </a:r>
            <a:r>
              <a:rPr lang="en-US" dirty="0"/>
              <a:t>another enterprise with which </a:t>
            </a:r>
            <a:r>
              <a:rPr lang="en-US" dirty="0" smtClean="0"/>
              <a:t>your business </a:t>
            </a:r>
            <a:r>
              <a:rPr lang="en-US" dirty="0"/>
              <a:t>may like to collaborate in the future.</a:t>
            </a:r>
          </a:p>
          <a:p>
            <a:pPr algn="just"/>
            <a:r>
              <a:rPr lang="en-US" dirty="0" smtClean="0"/>
              <a:t>See the services provided by the WIPO </a:t>
            </a:r>
            <a:r>
              <a:rPr lang="en-US" dirty="0"/>
              <a:t>Arbitration and Mediation Center </a:t>
            </a:r>
            <a:r>
              <a:rPr lang="en-US" dirty="0" smtClean="0"/>
              <a:t>at </a:t>
            </a:r>
            <a:r>
              <a:rPr lang="en-US" i="1" dirty="0" smtClean="0"/>
              <a:t>www.wipo.int/amc</a:t>
            </a:r>
            <a:r>
              <a:rPr lang="en-US" dirty="0"/>
              <a:t>.</a:t>
            </a:r>
          </a:p>
        </p:txBody>
      </p:sp>
    </p:spTree>
    <p:extLst>
      <p:ext uri="{BB962C8B-B14F-4D97-AF65-F5344CB8AC3E}">
        <p14:creationId xmlns:p14="http://schemas.microsoft.com/office/powerpoint/2010/main" val="946155586"/>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2"/>
          <p:cNvSpPr>
            <a:spLocks noGrp="1" noChangeArrowheads="1"/>
          </p:cNvSpPr>
          <p:nvPr>
            <p:ph type="ctrTitle"/>
          </p:nvPr>
        </p:nvSpPr>
        <p:spPr>
          <a:xfrm>
            <a:off x="114161" y="5321427"/>
            <a:ext cx="6013655" cy="809318"/>
          </a:xfrm>
        </p:spPr>
        <p:txBody>
          <a:bodyPr>
            <a:normAutofit fontScale="90000"/>
          </a:bodyPr>
          <a:lstStyle/>
          <a:p>
            <a:pPr algn="l"/>
            <a:r>
              <a:rPr lang="en-GB" altLang="en-US" dirty="0"/>
              <a:t>Thank you for </a:t>
            </a:r>
            <a:r>
              <a:rPr lang="en-GB" altLang="en-US" dirty="0" smtClean="0"/>
              <a:t>your attention</a:t>
            </a:r>
            <a:r>
              <a:rPr lang="en-GB" altLang="en-US" dirty="0"/>
              <a:t>!</a:t>
            </a:r>
            <a:endParaRPr lang="en-US" altLang="en-US" sz="3000" dirty="0"/>
          </a:p>
        </p:txBody>
      </p:sp>
      <p:sp>
        <p:nvSpPr>
          <p:cNvPr id="76803" name="Rectangle 3"/>
          <p:cNvSpPr>
            <a:spLocks noGrp="1" noChangeArrowheads="1"/>
          </p:cNvSpPr>
          <p:nvPr>
            <p:ph type="subTitle" idx="1"/>
          </p:nvPr>
        </p:nvSpPr>
        <p:spPr>
          <a:xfrm>
            <a:off x="6518651" y="4966544"/>
            <a:ext cx="2278627" cy="1519085"/>
          </a:xfrm>
        </p:spPr>
        <p:txBody>
          <a:bodyPr>
            <a:normAutofit/>
          </a:bodyPr>
          <a:lstStyle/>
          <a:p>
            <a:pPr>
              <a:lnSpc>
                <a:spcPct val="90000"/>
              </a:lnSpc>
            </a:pPr>
            <a:r>
              <a:rPr lang="en-GB" altLang="en-US" sz="1400" dirty="0"/>
              <a:t>For continuous learning please see</a:t>
            </a:r>
          </a:p>
          <a:p>
            <a:pPr>
              <a:lnSpc>
                <a:spcPct val="90000"/>
              </a:lnSpc>
            </a:pPr>
            <a:r>
              <a:rPr lang="en-US" altLang="en-US" sz="1400" b="1" dirty="0"/>
              <a:t>Making a Mark, An Introduction to </a:t>
            </a:r>
            <a:r>
              <a:rPr lang="en-US" altLang="en-US" sz="1400" b="1" dirty="0" smtClean="0"/>
              <a:t>Trademarks</a:t>
            </a:r>
          </a:p>
          <a:p>
            <a:pPr>
              <a:lnSpc>
                <a:spcPct val="90000"/>
              </a:lnSpc>
            </a:pPr>
            <a:r>
              <a:rPr lang="en-GB" altLang="en-US" sz="1400" dirty="0" smtClean="0"/>
              <a:t>https</a:t>
            </a:r>
            <a:r>
              <a:rPr lang="en-GB" altLang="en-US" sz="1400" dirty="0"/>
              <a:t>://www.wipo.int/edocs/pubdocs/en/wipo_pub_900_1.pdf</a:t>
            </a:r>
            <a:endParaRPr lang="en-US" altLang="en-US" sz="1400" i="1" dirty="0"/>
          </a:p>
        </p:txBody>
      </p:sp>
    </p:spTree>
    <p:extLst>
      <p:ext uri="{BB962C8B-B14F-4D97-AF65-F5344CB8AC3E}">
        <p14:creationId xmlns:p14="http://schemas.microsoft.com/office/powerpoint/2010/main" val="92031828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a:xfrm>
            <a:off x="973393" y="848217"/>
            <a:ext cx="6684707" cy="857250"/>
          </a:xfrm>
        </p:spPr>
        <p:txBody>
          <a:bodyPr/>
          <a:lstStyle/>
          <a:p>
            <a:pPr algn="ctr"/>
            <a:r>
              <a:rPr lang="en-US" sz="3000" dirty="0">
                <a:solidFill>
                  <a:prstClr val="black">
                    <a:lumMod val="95000"/>
                    <a:lumOff val="5000"/>
                  </a:prstClr>
                </a:solidFill>
              </a:rPr>
              <a:t>Outline</a:t>
            </a:r>
            <a:endParaRPr lang="en-US" sz="3000" dirty="0"/>
          </a:p>
        </p:txBody>
      </p:sp>
      <p:sp>
        <p:nvSpPr>
          <p:cNvPr id="5" name="Rectangle 3"/>
          <p:cNvSpPr txBox="1">
            <a:spLocks noChangeArrowheads="1"/>
          </p:cNvSpPr>
          <p:nvPr/>
        </p:nvSpPr>
        <p:spPr bwMode="auto">
          <a:xfrm>
            <a:off x="1485900" y="2332096"/>
            <a:ext cx="6172200" cy="30245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68580" tIns="34290" rIns="68580" bIns="34290" numCol="1" anchor="t" anchorCtr="0" compatLnSpc="1">
            <a:prstTxWarp prst="textNoShape">
              <a:avLst/>
            </a:prstTxWarp>
          </a:bodyPr>
          <a:lstStyle>
            <a:lvl1pPr marL="342900" indent="-342900" algn="l" rtl="0" eaLnBrk="1" fontAlgn="base" hangingPunct="1">
              <a:spcBef>
                <a:spcPct val="20000"/>
              </a:spcBef>
              <a:spcAft>
                <a:spcPct val="0"/>
              </a:spcAft>
              <a:buBlip>
                <a:blip r:embed="rId3"/>
              </a:buBlip>
              <a:defRPr sz="2400">
                <a:solidFill>
                  <a:schemeClr val="tx1"/>
                </a:solidFill>
                <a:latin typeface="+mn-lt"/>
                <a:ea typeface="+mn-ea"/>
                <a:cs typeface="+mn-cs"/>
              </a:defRPr>
            </a:lvl1pPr>
            <a:lvl2pPr marL="742950" indent="-285750" algn="l" rtl="0" eaLnBrk="1" fontAlgn="base" hangingPunct="1">
              <a:spcBef>
                <a:spcPct val="20000"/>
              </a:spcBef>
              <a:spcAft>
                <a:spcPct val="0"/>
              </a:spcAft>
              <a:buBlip>
                <a:blip r:embed="rId3"/>
              </a:buBlip>
              <a:defRPr sz="2400">
                <a:solidFill>
                  <a:schemeClr val="tx1"/>
                </a:solidFill>
                <a:latin typeface="+mn-lt"/>
                <a:cs typeface="+mn-cs"/>
              </a:defRPr>
            </a:lvl2pPr>
            <a:lvl3pPr marL="1143000" indent="-228600" algn="l" rtl="0" eaLnBrk="1" fontAlgn="base" hangingPunct="1">
              <a:spcBef>
                <a:spcPct val="20000"/>
              </a:spcBef>
              <a:spcAft>
                <a:spcPct val="0"/>
              </a:spcAft>
              <a:buBlip>
                <a:blip r:embed="rId3"/>
              </a:buBlip>
              <a:defRPr sz="2400">
                <a:solidFill>
                  <a:schemeClr val="tx1"/>
                </a:solidFill>
                <a:latin typeface="+mn-lt"/>
                <a:cs typeface="+mn-cs"/>
              </a:defRPr>
            </a:lvl3pPr>
            <a:lvl4pPr marL="1600200" indent="-228600" algn="l" rtl="0" eaLnBrk="1" fontAlgn="base" hangingPunct="1">
              <a:spcBef>
                <a:spcPct val="20000"/>
              </a:spcBef>
              <a:spcAft>
                <a:spcPct val="0"/>
              </a:spcAft>
              <a:buBlip>
                <a:blip r:embed="rId3"/>
              </a:buBlip>
              <a:defRPr sz="2400">
                <a:solidFill>
                  <a:schemeClr val="tx1"/>
                </a:solidFill>
                <a:latin typeface="+mn-lt"/>
                <a:cs typeface="+mn-cs"/>
              </a:defRPr>
            </a:lvl4pPr>
            <a:lvl5pPr marL="2057400" indent="-228600" algn="l" rtl="0" eaLnBrk="1" fontAlgn="base" hangingPunct="1">
              <a:spcBef>
                <a:spcPct val="20000"/>
              </a:spcBef>
              <a:spcAft>
                <a:spcPct val="0"/>
              </a:spcAft>
              <a:buBlip>
                <a:blip r:embed="rId3"/>
              </a:buBlip>
              <a:defRPr sz="2400">
                <a:solidFill>
                  <a:schemeClr val="tx1"/>
                </a:solidFill>
                <a:latin typeface="+mn-lt"/>
                <a:cs typeface="+mn-cs"/>
              </a:defRPr>
            </a:lvl5pPr>
            <a:lvl6pPr marL="2514600" indent="-228600" algn="l" rtl="0" eaLnBrk="1" fontAlgn="base" hangingPunct="1">
              <a:spcBef>
                <a:spcPct val="20000"/>
              </a:spcBef>
              <a:spcAft>
                <a:spcPct val="0"/>
              </a:spcAft>
              <a:buBlip>
                <a:blip r:embed="rId3"/>
              </a:buBlip>
              <a:defRPr sz="2400">
                <a:solidFill>
                  <a:schemeClr val="tx1"/>
                </a:solidFill>
                <a:latin typeface="+mn-lt"/>
                <a:cs typeface="+mn-cs"/>
              </a:defRPr>
            </a:lvl6pPr>
            <a:lvl7pPr marL="2971800" indent="-228600" algn="l" rtl="0" eaLnBrk="1" fontAlgn="base" hangingPunct="1">
              <a:spcBef>
                <a:spcPct val="20000"/>
              </a:spcBef>
              <a:spcAft>
                <a:spcPct val="0"/>
              </a:spcAft>
              <a:buBlip>
                <a:blip r:embed="rId3"/>
              </a:buBlip>
              <a:defRPr sz="2400">
                <a:solidFill>
                  <a:schemeClr val="tx1"/>
                </a:solidFill>
                <a:latin typeface="+mn-lt"/>
                <a:cs typeface="+mn-cs"/>
              </a:defRPr>
            </a:lvl7pPr>
            <a:lvl8pPr marL="3429000" indent="-228600" algn="l" rtl="0" eaLnBrk="1" fontAlgn="base" hangingPunct="1">
              <a:spcBef>
                <a:spcPct val="20000"/>
              </a:spcBef>
              <a:spcAft>
                <a:spcPct val="0"/>
              </a:spcAft>
              <a:buBlip>
                <a:blip r:embed="rId3"/>
              </a:buBlip>
              <a:defRPr sz="2400">
                <a:solidFill>
                  <a:schemeClr val="tx1"/>
                </a:solidFill>
                <a:latin typeface="+mn-lt"/>
                <a:cs typeface="+mn-cs"/>
              </a:defRPr>
            </a:lvl8pPr>
            <a:lvl9pPr marL="3886200" indent="-228600" algn="l" rtl="0" eaLnBrk="1" fontAlgn="base" hangingPunct="1">
              <a:spcBef>
                <a:spcPct val="20000"/>
              </a:spcBef>
              <a:spcAft>
                <a:spcPct val="0"/>
              </a:spcAft>
              <a:buBlip>
                <a:blip r:embed="rId3"/>
              </a:buBlip>
              <a:defRPr sz="2400">
                <a:solidFill>
                  <a:schemeClr val="tx1"/>
                </a:solidFill>
                <a:latin typeface="+mn-lt"/>
                <a:cs typeface="+mn-cs"/>
              </a:defRPr>
            </a:lvl9pPr>
          </a:lstStyle>
          <a:p>
            <a:pPr marL="304793" indent="-304793">
              <a:spcBef>
                <a:spcPts val="0"/>
              </a:spcBef>
              <a:spcAft>
                <a:spcPts val="900"/>
              </a:spcAft>
            </a:pPr>
            <a:r>
              <a:rPr lang="en-GB" altLang="en-US" sz="1800" kern="0" dirty="0">
                <a:solidFill>
                  <a:schemeClr val="bg2"/>
                </a:solidFill>
              </a:rPr>
              <a:t>Trademarks</a:t>
            </a:r>
            <a:r>
              <a:rPr lang="en-GB" altLang="en-US" sz="1800" b="1" kern="0" dirty="0"/>
              <a:t> </a:t>
            </a:r>
          </a:p>
          <a:p>
            <a:pPr marL="304793" indent="-304793">
              <a:spcBef>
                <a:spcPts val="0"/>
              </a:spcBef>
              <a:spcAft>
                <a:spcPts val="900"/>
              </a:spcAft>
            </a:pPr>
            <a:r>
              <a:rPr lang="en-GB" altLang="en-US" sz="1800" b="1" kern="0" dirty="0"/>
              <a:t>Types of trademarks</a:t>
            </a:r>
          </a:p>
          <a:p>
            <a:pPr marL="304793" indent="-304793">
              <a:spcBef>
                <a:spcPts val="0"/>
              </a:spcBef>
              <a:spcAft>
                <a:spcPts val="900"/>
              </a:spcAft>
            </a:pPr>
            <a:r>
              <a:rPr lang="en-US" sz="1800" dirty="0">
                <a:solidFill>
                  <a:schemeClr val="bg2"/>
                </a:solidFill>
              </a:rPr>
              <a:t>Creating</a:t>
            </a:r>
            <a:r>
              <a:rPr lang="en-GB" altLang="en-US" sz="1800" kern="0" dirty="0">
                <a:solidFill>
                  <a:schemeClr val="bg2"/>
                </a:solidFill>
              </a:rPr>
              <a:t> Trademarks</a:t>
            </a:r>
          </a:p>
          <a:p>
            <a:pPr marL="304793" indent="-304793">
              <a:spcBef>
                <a:spcPts val="0"/>
              </a:spcBef>
              <a:spcAft>
                <a:spcPts val="900"/>
              </a:spcAft>
            </a:pPr>
            <a:r>
              <a:rPr lang="en-US" sz="1800" dirty="0">
                <a:solidFill>
                  <a:schemeClr val="bg2"/>
                </a:solidFill>
              </a:rPr>
              <a:t>Protecting</a:t>
            </a:r>
            <a:r>
              <a:rPr lang="en-GB" altLang="en-US" sz="1800" kern="0" dirty="0">
                <a:solidFill>
                  <a:schemeClr val="bg2"/>
                </a:solidFill>
              </a:rPr>
              <a:t> Trademarks</a:t>
            </a:r>
          </a:p>
          <a:p>
            <a:pPr marL="304793" indent="-304793">
              <a:spcBef>
                <a:spcPts val="0"/>
              </a:spcBef>
              <a:spcAft>
                <a:spcPts val="900"/>
              </a:spcAft>
            </a:pPr>
            <a:r>
              <a:rPr lang="en-US" altLang="en-US" sz="1800" kern="0" dirty="0">
                <a:solidFill>
                  <a:schemeClr val="bg2"/>
                </a:solidFill>
              </a:rPr>
              <a:t>Trademarks Abroad</a:t>
            </a:r>
            <a:endParaRPr lang="en-GB" altLang="en-US" sz="1800" kern="0" dirty="0">
              <a:solidFill>
                <a:schemeClr val="bg2"/>
              </a:solidFill>
            </a:endParaRPr>
          </a:p>
          <a:p>
            <a:pPr marL="304793" indent="-304793">
              <a:spcBef>
                <a:spcPts val="0"/>
              </a:spcBef>
              <a:spcAft>
                <a:spcPts val="900"/>
              </a:spcAft>
            </a:pPr>
            <a:r>
              <a:rPr lang="en-GB" altLang="en-US" sz="1800" kern="0" dirty="0">
                <a:solidFill>
                  <a:schemeClr val="bg2"/>
                </a:solidFill>
              </a:rPr>
              <a:t>Using Trademarks</a:t>
            </a:r>
          </a:p>
          <a:p>
            <a:pPr marL="304793" indent="-304793">
              <a:spcBef>
                <a:spcPts val="0"/>
              </a:spcBef>
              <a:spcAft>
                <a:spcPts val="900"/>
              </a:spcAft>
            </a:pPr>
            <a:r>
              <a:rPr lang="en-GB" altLang="en-US" sz="1800" kern="0" dirty="0">
                <a:solidFill>
                  <a:schemeClr val="bg2"/>
                </a:solidFill>
              </a:rPr>
              <a:t>Commercializing Trademarks</a:t>
            </a:r>
          </a:p>
          <a:p>
            <a:pPr marL="304793" indent="-304793">
              <a:spcBef>
                <a:spcPts val="0"/>
              </a:spcBef>
              <a:spcAft>
                <a:spcPts val="900"/>
              </a:spcAft>
            </a:pPr>
            <a:r>
              <a:rPr lang="en-GB" altLang="en-US" sz="1800" kern="0" dirty="0">
                <a:solidFill>
                  <a:schemeClr val="bg2"/>
                </a:solidFill>
              </a:rPr>
              <a:t>Enforcing Trademarks</a:t>
            </a:r>
          </a:p>
        </p:txBody>
      </p:sp>
    </p:spTree>
    <p:extLst>
      <p:ext uri="{BB962C8B-B14F-4D97-AF65-F5344CB8AC3E}">
        <p14:creationId xmlns:p14="http://schemas.microsoft.com/office/powerpoint/2010/main" val="235078336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285" y="1000637"/>
            <a:ext cx="8037871" cy="421674"/>
          </a:xfrm>
        </p:spPr>
        <p:txBody>
          <a:bodyPr>
            <a:normAutofit/>
          </a:bodyPr>
          <a:lstStyle/>
          <a:p>
            <a:r>
              <a:rPr lang="en-US" sz="2700" dirty="0">
                <a:solidFill>
                  <a:schemeClr val="tx1"/>
                </a:solidFill>
              </a:rPr>
              <a:t>Service marks</a:t>
            </a:r>
          </a:p>
        </p:txBody>
      </p:sp>
      <p:sp>
        <p:nvSpPr>
          <p:cNvPr id="3" name="Text Placeholder 2"/>
          <p:cNvSpPr>
            <a:spLocks noGrp="1"/>
          </p:cNvSpPr>
          <p:nvPr>
            <p:ph type="body" sz="half" idx="1"/>
          </p:nvPr>
        </p:nvSpPr>
        <p:spPr>
          <a:xfrm>
            <a:off x="457200" y="2457455"/>
            <a:ext cx="4038600" cy="2994423"/>
          </a:xfrm>
        </p:spPr>
        <p:txBody>
          <a:bodyPr/>
          <a:lstStyle/>
          <a:p>
            <a:r>
              <a:rPr lang="en-US" dirty="0"/>
              <a:t>S</a:t>
            </a:r>
            <a:r>
              <a:rPr lang="en-US" dirty="0" smtClean="0"/>
              <a:t>ome </a:t>
            </a:r>
            <a:r>
              <a:rPr lang="en-US" dirty="0"/>
              <a:t>jurisdictions </a:t>
            </a:r>
            <a:r>
              <a:rPr lang="en-US" dirty="0" smtClean="0"/>
              <a:t>distinguish between </a:t>
            </a:r>
            <a:r>
              <a:rPr lang="en-US" dirty="0"/>
              <a:t>trademarks and </a:t>
            </a:r>
            <a:r>
              <a:rPr lang="en-US" dirty="0" smtClean="0"/>
              <a:t>service marks</a:t>
            </a:r>
            <a:r>
              <a:rPr lang="en-US" dirty="0"/>
              <a:t>. </a:t>
            </a:r>
            <a:endParaRPr lang="en-US" dirty="0" smtClean="0"/>
          </a:p>
          <a:p>
            <a:r>
              <a:rPr lang="en-US" dirty="0" smtClean="0"/>
              <a:t>Both </a:t>
            </a:r>
            <a:r>
              <a:rPr lang="en-US" dirty="0"/>
              <a:t>are distinctive signs; </a:t>
            </a:r>
            <a:r>
              <a:rPr lang="en-US" dirty="0" smtClean="0"/>
              <a:t>trademarks distinguish </a:t>
            </a:r>
            <a:r>
              <a:rPr lang="en-US" dirty="0"/>
              <a:t>the </a:t>
            </a:r>
            <a:r>
              <a:rPr lang="en-US" i="1" dirty="0"/>
              <a:t>goods </a:t>
            </a:r>
            <a:r>
              <a:rPr lang="en-US" dirty="0"/>
              <a:t>of one </a:t>
            </a:r>
            <a:r>
              <a:rPr lang="en-US" dirty="0" smtClean="0"/>
              <a:t>enterprise from </a:t>
            </a:r>
            <a:r>
              <a:rPr lang="en-US" dirty="0"/>
              <a:t>those of others, </a:t>
            </a:r>
            <a:r>
              <a:rPr lang="en-US" dirty="0" smtClean="0"/>
              <a:t>while </a:t>
            </a:r>
            <a:r>
              <a:rPr lang="en-US" dirty="0"/>
              <a:t>service </a:t>
            </a:r>
            <a:r>
              <a:rPr lang="en-US" dirty="0" smtClean="0"/>
              <a:t>marks fulfill </a:t>
            </a:r>
            <a:r>
              <a:rPr lang="en-US" dirty="0"/>
              <a:t>the same function in relation to </a:t>
            </a:r>
            <a:r>
              <a:rPr lang="en-US" i="1" dirty="0"/>
              <a:t>services</a:t>
            </a:r>
            <a:r>
              <a:rPr lang="en-US" dirty="0"/>
              <a:t>.</a:t>
            </a:r>
          </a:p>
        </p:txBody>
      </p:sp>
      <p:sp>
        <p:nvSpPr>
          <p:cNvPr id="4" name="Content Placeholder 3"/>
          <p:cNvSpPr>
            <a:spLocks noGrp="1"/>
          </p:cNvSpPr>
          <p:nvPr>
            <p:ph sz="half" idx="2"/>
          </p:nvPr>
        </p:nvSpPr>
        <p:spPr>
          <a:xfrm>
            <a:off x="4672780" y="2457455"/>
            <a:ext cx="4038600" cy="2994423"/>
          </a:xfrm>
        </p:spPr>
        <p:txBody>
          <a:bodyPr/>
          <a:lstStyle/>
          <a:p>
            <a:pPr marL="300031" lvl="1" indent="0">
              <a:buNone/>
            </a:pPr>
            <a:r>
              <a:rPr lang="en-US" b="1" dirty="0" smtClean="0"/>
              <a:t>Example</a:t>
            </a:r>
            <a:r>
              <a:rPr lang="ru-RU" b="1" dirty="0" smtClean="0"/>
              <a:t>: </a:t>
            </a:r>
            <a:r>
              <a:rPr lang="en-US" b="1" dirty="0" smtClean="0"/>
              <a:t>Reproduced </a:t>
            </a:r>
            <a:r>
              <a:rPr lang="en-US" b="1" dirty="0"/>
              <a:t>with the consent of </a:t>
            </a:r>
            <a:r>
              <a:rPr lang="en-US" b="1" dirty="0" smtClean="0"/>
              <a:t>National Westminster </a:t>
            </a:r>
            <a:r>
              <a:rPr lang="en-US" b="1" dirty="0"/>
              <a:t>Bank Plc.</a:t>
            </a:r>
          </a:p>
        </p:txBody>
      </p:sp>
      <p:pic>
        <p:nvPicPr>
          <p:cNvPr id="6" name="Picture 5"/>
          <p:cNvPicPr>
            <a:picLocks noChangeAspect="1"/>
          </p:cNvPicPr>
          <p:nvPr/>
        </p:nvPicPr>
        <p:blipFill>
          <a:blip r:embed="rId3"/>
          <a:stretch>
            <a:fillRect/>
          </a:stretch>
        </p:blipFill>
        <p:spPr>
          <a:xfrm>
            <a:off x="5200657" y="3600453"/>
            <a:ext cx="2362829" cy="801286"/>
          </a:xfrm>
          <a:prstGeom prst="rect">
            <a:avLst/>
          </a:prstGeom>
        </p:spPr>
      </p:pic>
    </p:spTree>
    <p:extLst>
      <p:ext uri="{BB962C8B-B14F-4D97-AF65-F5344CB8AC3E}">
        <p14:creationId xmlns:p14="http://schemas.microsoft.com/office/powerpoint/2010/main" val="192228086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700" dirty="0">
                <a:solidFill>
                  <a:schemeClr val="tx1"/>
                </a:solidFill>
              </a:rPr>
              <a:t>Well-known mark</a:t>
            </a:r>
          </a:p>
        </p:txBody>
      </p:sp>
      <p:sp>
        <p:nvSpPr>
          <p:cNvPr id="3" name="Content Placeholder 2"/>
          <p:cNvSpPr>
            <a:spLocks noGrp="1"/>
          </p:cNvSpPr>
          <p:nvPr>
            <p:ph idx="1"/>
          </p:nvPr>
        </p:nvSpPr>
        <p:spPr/>
        <p:txBody>
          <a:bodyPr/>
          <a:lstStyle/>
          <a:p>
            <a:r>
              <a:rPr lang="en-US" dirty="0" smtClean="0"/>
              <a:t>Trademarks that </a:t>
            </a:r>
            <a:r>
              <a:rPr lang="en-US" dirty="0"/>
              <a:t>are considered to be </a:t>
            </a:r>
            <a:r>
              <a:rPr lang="en-US" dirty="0" smtClean="0"/>
              <a:t>well-known by </a:t>
            </a:r>
            <a:r>
              <a:rPr lang="en-US" dirty="0"/>
              <a:t>the competent </a:t>
            </a:r>
            <a:r>
              <a:rPr lang="en-US" dirty="0" smtClean="0"/>
              <a:t>authority of </a:t>
            </a:r>
            <a:r>
              <a:rPr lang="en-US" dirty="0"/>
              <a:t>the country where protection </a:t>
            </a:r>
            <a:r>
              <a:rPr lang="en-US" dirty="0" smtClean="0"/>
              <a:t>for the </a:t>
            </a:r>
            <a:r>
              <a:rPr lang="en-US" dirty="0"/>
              <a:t>trademark is </a:t>
            </a:r>
            <a:r>
              <a:rPr lang="en-US" dirty="0" smtClean="0"/>
              <a:t>sought.</a:t>
            </a:r>
          </a:p>
          <a:p>
            <a:r>
              <a:rPr lang="en-US" dirty="0" smtClean="0"/>
              <a:t>They generally </a:t>
            </a:r>
            <a:r>
              <a:rPr lang="en-US" dirty="0"/>
              <a:t>benefit from </a:t>
            </a:r>
            <a:r>
              <a:rPr lang="en-US" dirty="0" smtClean="0"/>
              <a:t>additional protection</a:t>
            </a:r>
            <a:r>
              <a:rPr lang="en-US" dirty="0"/>
              <a:t>. </a:t>
            </a:r>
            <a:endParaRPr lang="en-US" dirty="0" smtClean="0"/>
          </a:p>
          <a:p>
            <a:pPr lvl="1"/>
            <a:r>
              <a:rPr lang="en-US" dirty="0" smtClean="0"/>
              <a:t>They may </a:t>
            </a:r>
            <a:r>
              <a:rPr lang="en-US" dirty="0"/>
              <a:t>be </a:t>
            </a:r>
            <a:r>
              <a:rPr lang="en-US" dirty="0" smtClean="0"/>
              <a:t>protected even </a:t>
            </a:r>
            <a:r>
              <a:rPr lang="en-US" dirty="0"/>
              <a:t>if they are not registered (</a:t>
            </a:r>
            <a:r>
              <a:rPr lang="en-US" dirty="0" smtClean="0"/>
              <a:t>or have </a:t>
            </a:r>
            <a:r>
              <a:rPr lang="en-US" dirty="0"/>
              <a:t>not even been used) in a </a:t>
            </a:r>
            <a:r>
              <a:rPr lang="en-US" dirty="0" smtClean="0"/>
              <a:t>given territory</a:t>
            </a:r>
            <a:r>
              <a:rPr lang="en-US" dirty="0"/>
              <a:t>. </a:t>
            </a:r>
          </a:p>
          <a:p>
            <a:pPr lvl="1"/>
            <a:r>
              <a:rPr lang="en-US" dirty="0" smtClean="0"/>
              <a:t>They may be protected even where their trademark is used with respect to dissimilar products (Coca Cola for car wash for example)</a:t>
            </a:r>
            <a:endParaRPr lang="en-US" dirty="0"/>
          </a:p>
        </p:txBody>
      </p:sp>
    </p:spTree>
    <p:extLst>
      <p:ext uri="{BB962C8B-B14F-4D97-AF65-F5344CB8AC3E}">
        <p14:creationId xmlns:p14="http://schemas.microsoft.com/office/powerpoint/2010/main" val="1750785272"/>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_rels/theme2.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ntegral">
  <a:themeElements>
    <a:clrScheme name="Integral">
      <a:dk1>
        <a:sysClr val="windowText" lastClr="000000"/>
      </a:dk1>
      <a:lt1>
        <a:sysClr val="window" lastClr="FFFFFF"/>
      </a:lt1>
      <a:dk2>
        <a:srgbClr val="335B74"/>
      </a:dk2>
      <a:lt2>
        <a:srgbClr val="DFE3E5"/>
      </a:lt2>
      <a:accent1>
        <a:srgbClr val="1CADE4"/>
      </a:accent1>
      <a:accent2>
        <a:srgbClr val="2683C6"/>
      </a:accent2>
      <a:accent3>
        <a:srgbClr val="27CED7"/>
      </a:accent3>
      <a:accent4>
        <a:srgbClr val="42BA97"/>
      </a:accent4>
      <a:accent5>
        <a:srgbClr val="3E8853"/>
      </a:accent5>
      <a:accent6>
        <a:srgbClr val="62A39F"/>
      </a:accent6>
      <a:hlink>
        <a:srgbClr val="6B9F25"/>
      </a:hlink>
      <a:folHlink>
        <a:srgbClr val="B26B02"/>
      </a:folHlink>
    </a:clrScheme>
    <a:fontScheme name="Integral">
      <a:majorFont>
        <a:latin typeface="Tw Cen MT Condensed" panose="020B0606020104020203"/>
        <a:ea typeface=""/>
        <a:cs typeface=""/>
        <a:font script="Grek" typeface="Calibri"/>
        <a:font script="Cyrl" typeface="Calibri"/>
        <a:font script="Jpan" typeface="メイリオ"/>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w Cen MT" panose="020B0602020104020603"/>
        <a:ea typeface=""/>
        <a:cs typeface=""/>
        <a:font script="Grek" typeface="Calibri"/>
        <a:font script="Cyrl" typeface="Calibri"/>
        <a:font script="Jpan" typeface="メイリオ"/>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Integral">
      <a:fillStyleLst>
        <a:solidFill>
          <a:schemeClr val="phClr"/>
        </a:solidFill>
        <a:gradFill rotWithShape="1">
          <a:gsLst>
            <a:gs pos="0">
              <a:schemeClr val="phClr">
                <a:tint val="83000"/>
                <a:satMod val="100000"/>
                <a:lumMod val="100000"/>
              </a:schemeClr>
            </a:gs>
            <a:gs pos="100000">
              <a:schemeClr val="phClr">
                <a:tint val="61000"/>
                <a:satMod val="150000"/>
                <a:lumMod val="100000"/>
              </a:schemeClr>
            </a:gs>
          </a:gsLst>
          <a:path path="circle">
            <a:fillToRect l="100000" t="100000" r="100000" b="100000"/>
          </a:path>
        </a:gradFill>
        <a:gradFill rotWithShape="1">
          <a:gsLst>
            <a:gs pos="0">
              <a:schemeClr val="phClr">
                <a:tint val="100000"/>
                <a:shade val="85000"/>
                <a:satMod val="100000"/>
                <a:lumMod val="100000"/>
              </a:schemeClr>
            </a:gs>
            <a:gs pos="100000">
              <a:schemeClr val="phClr">
                <a:tint val="90000"/>
                <a:shade val="100000"/>
                <a:satMod val="150000"/>
                <a:lumMod val="100000"/>
              </a:schemeClr>
            </a:gs>
          </a:gsLst>
          <a:path path="circle">
            <a:fillToRect l="100000" t="100000" r="100000" b="100000"/>
          </a:path>
        </a:gradFill>
      </a:fillStyleLst>
      <a:lnStyleLst>
        <a:ln w="9525" cap="flat" cmpd="sng" algn="ctr">
          <a:solidFill>
            <a:schemeClr val="phClr"/>
          </a:solidFill>
          <a:prstDash val="solid"/>
        </a:ln>
        <a:ln w="15875"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outerShdw blurRad="50800" dist="12700" dir="5400000" algn="ctr" rotWithShape="0">
              <a:srgbClr val="000000">
                <a:alpha val="50000"/>
              </a:srgbClr>
            </a:outerShdw>
          </a:effectLst>
        </a:effectStyle>
        <a:effectStyle>
          <a:effectLst>
            <a:outerShdw blurRad="76200" dist="25400" dir="5400000" algn="ctr" rotWithShape="0">
              <a:srgbClr val="000000">
                <a:alpha val="60000"/>
              </a:srgbClr>
            </a:outerShdw>
          </a:effectLst>
          <a:scene3d>
            <a:camera prst="orthographicFront">
              <a:rot lat="0" lon="0" rev="0"/>
            </a:camera>
            <a:lightRig rig="flat" dir="t">
              <a:rot lat="0" lon="0" rev="3600000"/>
            </a:lightRig>
          </a:scene3d>
          <a:sp3d contourW="12700" prstMaterial="flat">
            <a:bevelT w="38100" h="44450" prst="angle"/>
            <a:contourClr>
              <a:schemeClr val="phClr">
                <a:shade val="35000"/>
                <a:satMod val="160000"/>
              </a:schemeClr>
            </a:contourClr>
          </a:sp3d>
        </a:effectStyle>
      </a:effectStyleLst>
      <a:bgFillStyleLst>
        <a:solidFill>
          <a:schemeClr val="phClr"/>
        </a:solidFill>
        <a:solidFill>
          <a:schemeClr val="phClr">
            <a:tint val="95000"/>
            <a:shade val="85000"/>
            <a:satMod val="125000"/>
          </a:schemeClr>
        </a:solidFill>
        <a:blipFill rotWithShape="1">
          <a:blip xmlns:r="http://schemas.openxmlformats.org/officeDocument/2006/relationships" r:embed="rId1">
            <a:duotone>
              <a:schemeClr val="phClr">
                <a:tint val="95000"/>
                <a:shade val="74000"/>
                <a:satMod val="230000"/>
              </a:schemeClr>
              <a:schemeClr val="phClr">
                <a:tint val="92000"/>
                <a:shade val="69000"/>
                <a:satMod val="250000"/>
              </a:schemeClr>
            </a:duotone>
          </a:blip>
          <a:tile tx="0" ty="0" sx="40000" sy="40000" flip="none" algn="tl"/>
        </a:blipFill>
      </a:bgFillStyleLst>
    </a:fmtScheme>
  </a:themeElements>
  <a:objectDefaults/>
  <a:extraClrSchemeLst/>
  <a:extLst>
    <a:ext uri="{05A4C25C-085E-4340-85A3-A5531E510DB2}">
      <thm15:themeFamily xmlns:thm15="http://schemas.microsoft.com/office/thememl/2012/main" name="Integral" id="{3577F8C9-A904-41D8-97D2-FD898F53F20E}" vid="{682D6EBE-8D36-4FF2-9DB3-F3D8D7B6715D}"/>
    </a:ext>
  </a:extLst>
</a:theme>
</file>

<file path=ppt/theme/theme2.xml><?xml version="1.0" encoding="utf-8"?>
<a:theme xmlns:a="http://schemas.openxmlformats.org/drawingml/2006/main" name="1_Integral">
  <a:themeElements>
    <a:clrScheme name="Integral">
      <a:dk1>
        <a:sysClr val="windowText" lastClr="000000"/>
      </a:dk1>
      <a:lt1>
        <a:sysClr val="window" lastClr="FFFFFF"/>
      </a:lt1>
      <a:dk2>
        <a:srgbClr val="335B74"/>
      </a:dk2>
      <a:lt2>
        <a:srgbClr val="DFE3E5"/>
      </a:lt2>
      <a:accent1>
        <a:srgbClr val="1CADE4"/>
      </a:accent1>
      <a:accent2>
        <a:srgbClr val="2683C6"/>
      </a:accent2>
      <a:accent3>
        <a:srgbClr val="27CED7"/>
      </a:accent3>
      <a:accent4>
        <a:srgbClr val="42BA97"/>
      </a:accent4>
      <a:accent5>
        <a:srgbClr val="3E8853"/>
      </a:accent5>
      <a:accent6>
        <a:srgbClr val="62A39F"/>
      </a:accent6>
      <a:hlink>
        <a:srgbClr val="6B9F25"/>
      </a:hlink>
      <a:folHlink>
        <a:srgbClr val="B26B02"/>
      </a:folHlink>
    </a:clrScheme>
    <a:fontScheme name="Integral">
      <a:majorFont>
        <a:latin typeface="Tw Cen MT Condensed" panose="020B0606020104020203"/>
        <a:ea typeface=""/>
        <a:cs typeface=""/>
        <a:font script="Grek" typeface="Calibri"/>
        <a:font script="Cyrl" typeface="Calibri"/>
        <a:font script="Jpan" typeface="メイリオ"/>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w Cen MT" panose="020B0602020104020603"/>
        <a:ea typeface=""/>
        <a:cs typeface=""/>
        <a:font script="Grek" typeface="Calibri"/>
        <a:font script="Cyrl" typeface="Calibri"/>
        <a:font script="Jpan" typeface="メイリオ"/>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Integral">
      <a:fillStyleLst>
        <a:solidFill>
          <a:schemeClr val="phClr"/>
        </a:solidFill>
        <a:gradFill rotWithShape="1">
          <a:gsLst>
            <a:gs pos="0">
              <a:schemeClr val="phClr">
                <a:tint val="83000"/>
                <a:satMod val="100000"/>
                <a:lumMod val="100000"/>
              </a:schemeClr>
            </a:gs>
            <a:gs pos="100000">
              <a:schemeClr val="phClr">
                <a:tint val="61000"/>
                <a:satMod val="150000"/>
                <a:lumMod val="100000"/>
              </a:schemeClr>
            </a:gs>
          </a:gsLst>
          <a:path path="circle">
            <a:fillToRect l="100000" t="100000" r="100000" b="100000"/>
          </a:path>
        </a:gradFill>
        <a:gradFill rotWithShape="1">
          <a:gsLst>
            <a:gs pos="0">
              <a:schemeClr val="phClr">
                <a:tint val="100000"/>
                <a:shade val="85000"/>
                <a:satMod val="100000"/>
                <a:lumMod val="100000"/>
              </a:schemeClr>
            </a:gs>
            <a:gs pos="100000">
              <a:schemeClr val="phClr">
                <a:tint val="90000"/>
                <a:shade val="100000"/>
                <a:satMod val="150000"/>
                <a:lumMod val="100000"/>
              </a:schemeClr>
            </a:gs>
          </a:gsLst>
          <a:path path="circle">
            <a:fillToRect l="100000" t="100000" r="100000" b="100000"/>
          </a:path>
        </a:gradFill>
      </a:fillStyleLst>
      <a:lnStyleLst>
        <a:ln w="9525" cap="flat" cmpd="sng" algn="ctr">
          <a:solidFill>
            <a:schemeClr val="phClr"/>
          </a:solidFill>
          <a:prstDash val="solid"/>
        </a:ln>
        <a:ln w="15875"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outerShdw blurRad="50800" dist="12700" dir="5400000" algn="ctr" rotWithShape="0">
              <a:srgbClr val="000000">
                <a:alpha val="50000"/>
              </a:srgbClr>
            </a:outerShdw>
          </a:effectLst>
        </a:effectStyle>
        <a:effectStyle>
          <a:effectLst>
            <a:outerShdw blurRad="76200" dist="25400" dir="5400000" algn="ctr" rotWithShape="0">
              <a:srgbClr val="000000">
                <a:alpha val="60000"/>
              </a:srgbClr>
            </a:outerShdw>
          </a:effectLst>
          <a:scene3d>
            <a:camera prst="orthographicFront">
              <a:rot lat="0" lon="0" rev="0"/>
            </a:camera>
            <a:lightRig rig="flat" dir="t">
              <a:rot lat="0" lon="0" rev="3600000"/>
            </a:lightRig>
          </a:scene3d>
          <a:sp3d contourW="12700" prstMaterial="flat">
            <a:bevelT w="38100" h="44450" prst="angle"/>
            <a:contourClr>
              <a:schemeClr val="phClr">
                <a:shade val="35000"/>
                <a:satMod val="160000"/>
              </a:schemeClr>
            </a:contourClr>
          </a:sp3d>
        </a:effectStyle>
      </a:effectStyleLst>
      <a:bgFillStyleLst>
        <a:solidFill>
          <a:schemeClr val="phClr"/>
        </a:solidFill>
        <a:solidFill>
          <a:schemeClr val="phClr">
            <a:tint val="95000"/>
            <a:shade val="85000"/>
            <a:satMod val="125000"/>
          </a:schemeClr>
        </a:solidFill>
        <a:blipFill rotWithShape="1">
          <a:blip xmlns:r="http://schemas.openxmlformats.org/officeDocument/2006/relationships" r:embed="rId1">
            <a:duotone>
              <a:schemeClr val="phClr">
                <a:tint val="95000"/>
                <a:shade val="74000"/>
                <a:satMod val="230000"/>
              </a:schemeClr>
              <a:schemeClr val="phClr">
                <a:tint val="92000"/>
                <a:shade val="69000"/>
                <a:satMod val="250000"/>
              </a:schemeClr>
            </a:duotone>
          </a:blip>
          <a:tile tx="0" ty="0" sx="40000" sy="40000" flip="none" algn="tl"/>
        </a:blipFill>
      </a:bgFillStyleLst>
    </a:fmtScheme>
  </a:themeElements>
  <a:objectDefaults/>
  <a:extraClrSchemeLst/>
  <a:extLst>
    <a:ext uri="{05A4C25C-085E-4340-85A3-A5531E510DB2}">
      <thm15:themeFamily xmlns:thm15="http://schemas.microsoft.com/office/thememl/2012/main" name="Integral" id="{3577F8C9-A904-41D8-97D2-FD898F53F20E}" vid="{682D6EBE-8D36-4FF2-9DB3-F3D8D7B6715D}"/>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271</TotalTime>
  <Words>11943</Words>
  <Application>Microsoft Office PowerPoint</Application>
  <PresentationFormat>On-screen Show (4:3)</PresentationFormat>
  <Paragraphs>627</Paragraphs>
  <Slides>66</Slides>
  <Notes>64</Notes>
  <HiddenSlides>0</HiddenSlides>
  <MMClips>0</MMClips>
  <ScaleCrop>false</ScaleCrop>
  <HeadingPairs>
    <vt:vector size="6" baseType="variant">
      <vt:variant>
        <vt:lpstr>Fonts Used</vt:lpstr>
      </vt:variant>
      <vt:variant>
        <vt:i4>10</vt:i4>
      </vt:variant>
      <vt:variant>
        <vt:lpstr>Theme</vt:lpstr>
      </vt:variant>
      <vt:variant>
        <vt:i4>2</vt:i4>
      </vt:variant>
      <vt:variant>
        <vt:lpstr>Slide Titles</vt:lpstr>
      </vt:variant>
      <vt:variant>
        <vt:i4>66</vt:i4>
      </vt:variant>
    </vt:vector>
  </HeadingPairs>
  <TitlesOfParts>
    <vt:vector size="78" baseType="lpstr">
      <vt:lpstr>ＭＳ Ｐゴシック</vt:lpstr>
      <vt:lpstr>Arial</vt:lpstr>
      <vt:lpstr>Calibri</vt:lpstr>
      <vt:lpstr>HelveticaNeueLTStd-Roman</vt:lpstr>
      <vt:lpstr>Microsoft Sans Serif</vt:lpstr>
      <vt:lpstr>Tw Cen MT</vt:lpstr>
      <vt:lpstr>Tw Cen MT Condensed</vt:lpstr>
      <vt:lpstr>Wingdings</vt:lpstr>
      <vt:lpstr>Wingdings 3</vt:lpstr>
      <vt:lpstr>ヒラギノ角ゴ Pro W3</vt:lpstr>
      <vt:lpstr>Integral</vt:lpstr>
      <vt:lpstr>1_Integral</vt:lpstr>
      <vt:lpstr> USING THE INTELLECTUAL PROPERTY SYSTEM FOR BUSINESS COMPETITIVENESS   </vt:lpstr>
      <vt:lpstr>Outline</vt:lpstr>
      <vt:lpstr>What is a Trademark?</vt:lpstr>
      <vt:lpstr>PowerPoint Presentation</vt:lpstr>
      <vt:lpstr>Advantages of using trademarks</vt:lpstr>
      <vt:lpstr>The Value of Trademarks</vt:lpstr>
      <vt:lpstr>Outline</vt:lpstr>
      <vt:lpstr>Service marks</vt:lpstr>
      <vt:lpstr>Well-known mark</vt:lpstr>
      <vt:lpstr>Collective marks</vt:lpstr>
      <vt:lpstr>Certification marks</vt:lpstr>
      <vt:lpstr>Geographical indications</vt:lpstr>
      <vt:lpstr>PowerPoint Presentation</vt:lpstr>
      <vt:lpstr>Outline</vt:lpstr>
      <vt:lpstr>Strong trademarks</vt:lpstr>
      <vt:lpstr>Trademarks categories</vt:lpstr>
      <vt:lpstr>Coined or fanciful trademarks</vt:lpstr>
      <vt:lpstr>Arbitrary trademarks</vt:lpstr>
      <vt:lpstr>Suggestive trademarks</vt:lpstr>
      <vt:lpstr>Descriptive trademarks</vt:lpstr>
      <vt:lpstr>Generic signs</vt:lpstr>
      <vt:lpstr>Increasing distinctiveness</vt:lpstr>
      <vt:lpstr>Checklist for selecting a trademark</vt:lpstr>
      <vt:lpstr>Outline</vt:lpstr>
      <vt:lpstr>Protecting trademarks</vt:lpstr>
      <vt:lpstr>Other legal instruments for protecting a brand image</vt:lpstr>
      <vt:lpstr>Benefits of trademark registration</vt:lpstr>
      <vt:lpstr>Exclusivity provided by trademark registration</vt:lpstr>
      <vt:lpstr>Limitations of exclusive rights</vt:lpstr>
      <vt:lpstr>Company name/Trade name vs. Trademark registration</vt:lpstr>
      <vt:lpstr>Main reasons for rejecting a trademark application</vt:lpstr>
      <vt:lpstr>Trademark clearance search</vt:lpstr>
      <vt:lpstr>PowerPoint Presentation</vt:lpstr>
      <vt:lpstr>Costs associated with trademark creation and protection</vt:lpstr>
      <vt:lpstr>Do you need a trademark agent to file a trademark application?</vt:lpstr>
      <vt:lpstr>PowerPoint Presentation</vt:lpstr>
      <vt:lpstr>Trademark coexistence</vt:lpstr>
      <vt:lpstr>Changing the trademark </vt:lpstr>
      <vt:lpstr>Using the trademark for a different product </vt:lpstr>
      <vt:lpstr>Three dimensional trademark </vt:lpstr>
      <vt:lpstr>Outline</vt:lpstr>
      <vt:lpstr>Territoriality of trademark rights </vt:lpstr>
      <vt:lpstr>Registering a trademark abroad</vt:lpstr>
      <vt:lpstr>International Route - The Madrid System </vt:lpstr>
      <vt:lpstr>Transliteration of a trademark</vt:lpstr>
      <vt:lpstr>Transliteration of a trademark</vt:lpstr>
      <vt:lpstr>Outline</vt:lpstr>
      <vt:lpstr>“Use” of a trademark</vt:lpstr>
      <vt:lpstr>Can you register a trademark without having used it?</vt:lpstr>
      <vt:lpstr>Options for trademarks when releasing new products</vt:lpstr>
      <vt:lpstr>How should you use your trademark?</vt:lpstr>
      <vt:lpstr>Dos and Don’ts for proper trademark use</vt:lpstr>
      <vt:lpstr>Using competitor’s trademark in advertising </vt:lpstr>
      <vt:lpstr>Domain names and trademarks </vt:lpstr>
      <vt:lpstr>What should be kept in mind when using trademarks on the Internet? </vt:lpstr>
      <vt:lpstr>What is the role of a trademark supervisor or coordinator? </vt:lpstr>
      <vt:lpstr>Outline</vt:lpstr>
      <vt:lpstr> Trademark licensing</vt:lpstr>
      <vt:lpstr>Types of licenses</vt:lpstr>
      <vt:lpstr>Resale of trademark protected products</vt:lpstr>
      <vt:lpstr>Outline</vt:lpstr>
      <vt:lpstr>Trademark infringement</vt:lpstr>
      <vt:lpstr>PowerPoint Presentation</vt:lpstr>
      <vt:lpstr>Importation of counterfeit trademark goods</vt:lpstr>
      <vt:lpstr>Alternative dispute settlement </vt:lpstr>
      <vt:lpstr>Thank you for your attention!</vt:lpstr>
    </vt:vector>
  </TitlesOfParts>
  <Company>World Intellectual Property Organization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USING THE INTELLECTUAL PROPERTY SYSTEM FOR BUSINESS COMPETITIVENESS</dc:title>
  <dc:creator>NASSAR Sarah</dc:creator>
  <cp:keywords>PUBLIC</cp:keywords>
  <cp:lastModifiedBy>NASSAR Sarah</cp:lastModifiedBy>
  <cp:revision>19</cp:revision>
  <dcterms:created xsi:type="dcterms:W3CDTF">2022-06-17T07:07:18Z</dcterms:created>
  <dcterms:modified xsi:type="dcterms:W3CDTF">2022-10-16T10:56:35Z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TitusGUID">
    <vt:lpwstr>7bc3df98-717d-4f19-beb0-b14aa9f74d86</vt:lpwstr>
  </property>
  <property fmtid="{D5CDD505-2E9C-101B-9397-08002B2CF9AE}" pid="3" name="TCSClassification">
    <vt:lpwstr>PUBLIC</vt:lpwstr>
  </property>
  <property fmtid="{D5CDD505-2E9C-101B-9397-08002B2CF9AE}" pid="4" name="Classification">
    <vt:lpwstr>Public</vt:lpwstr>
  </property>
  <property fmtid="{D5CDD505-2E9C-101B-9397-08002B2CF9AE}" pid="5" name="VisualMarkings">
    <vt:lpwstr>Footer</vt:lpwstr>
  </property>
  <property fmtid="{D5CDD505-2E9C-101B-9397-08002B2CF9AE}" pid="6" name="Alignment">
    <vt:lpwstr>Centre</vt:lpwstr>
  </property>
  <property fmtid="{D5CDD505-2E9C-101B-9397-08002B2CF9AE}" pid="7" name="Language">
    <vt:lpwstr>English</vt:lpwstr>
  </property>
</Properties>
</file>