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1907" r:id="rId2"/>
    <p:sldId id="1905" r:id="rId3"/>
    <p:sldId id="1906" r:id="rId4"/>
  </p:sldIdLst>
  <p:sldSz cx="9144000" cy="6858000" type="screen4x3"/>
  <p:notesSz cx="6797675" cy="9926638"/>
  <p:defaultTextStyle>
    <a:defPPr>
      <a:defRPr lang="en-US"/>
    </a:defPPr>
    <a:lvl1pPr algn="l" rtl="0" fontAlgn="base">
      <a:spcBef>
        <a:spcPct val="50000"/>
      </a:spcBef>
      <a:spcAft>
        <a:spcPct val="0"/>
      </a:spcAft>
      <a:defRPr sz="2400" kern="1200">
        <a:solidFill>
          <a:schemeClr val="tx1"/>
        </a:solidFill>
        <a:latin typeface="Arial" charset="0"/>
        <a:ea typeface="+mn-ea"/>
        <a:cs typeface="Arial" charset="0"/>
      </a:defRPr>
    </a:lvl1pPr>
    <a:lvl2pPr marL="457200" algn="l" rtl="0" fontAlgn="base">
      <a:spcBef>
        <a:spcPct val="50000"/>
      </a:spcBef>
      <a:spcAft>
        <a:spcPct val="0"/>
      </a:spcAft>
      <a:defRPr sz="2400" kern="1200">
        <a:solidFill>
          <a:schemeClr val="tx1"/>
        </a:solidFill>
        <a:latin typeface="Arial" charset="0"/>
        <a:ea typeface="+mn-ea"/>
        <a:cs typeface="Arial" charset="0"/>
      </a:defRPr>
    </a:lvl2pPr>
    <a:lvl3pPr marL="914400" algn="l" rtl="0" fontAlgn="base">
      <a:spcBef>
        <a:spcPct val="50000"/>
      </a:spcBef>
      <a:spcAft>
        <a:spcPct val="0"/>
      </a:spcAft>
      <a:defRPr sz="2400" kern="1200">
        <a:solidFill>
          <a:schemeClr val="tx1"/>
        </a:solidFill>
        <a:latin typeface="Arial" charset="0"/>
        <a:ea typeface="+mn-ea"/>
        <a:cs typeface="Arial" charset="0"/>
      </a:defRPr>
    </a:lvl3pPr>
    <a:lvl4pPr marL="1371600" algn="l" rtl="0" fontAlgn="base">
      <a:spcBef>
        <a:spcPct val="50000"/>
      </a:spcBef>
      <a:spcAft>
        <a:spcPct val="0"/>
      </a:spcAft>
      <a:defRPr sz="2400" kern="1200">
        <a:solidFill>
          <a:schemeClr val="tx1"/>
        </a:solidFill>
        <a:latin typeface="Arial" charset="0"/>
        <a:ea typeface="+mn-ea"/>
        <a:cs typeface="Arial" charset="0"/>
      </a:defRPr>
    </a:lvl4pPr>
    <a:lvl5pPr marL="1828800" algn="l" rtl="0" fontAlgn="base">
      <a:spcBef>
        <a:spcPct val="5000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1026" userDrawn="1">
          <p15:clr>
            <a:srgbClr val="A4A3A4"/>
          </p15:clr>
        </p15:guide>
        <p15:guide id="2" pos="1791" userDrawn="1">
          <p15:clr>
            <a:srgbClr val="A4A3A4"/>
          </p15:clr>
        </p15:guide>
      </p15:sldGuideLst>
    </p:ext>
    <p:ext uri="{2D200454-40CA-4A62-9FC3-DE9A4176ACB9}">
      <p15:notesGuideLst xmlns:p15="http://schemas.microsoft.com/office/powerpoint/2012/main">
        <p15:guide id="1" orient="horz" pos="3128"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899B"/>
    <a:srgbClr val="9D0A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03" autoAdjust="0"/>
    <p:restoredTop sz="86427" autoAdjust="0"/>
  </p:normalViewPr>
  <p:slideViewPr>
    <p:cSldViewPr>
      <p:cViewPr varScale="1">
        <p:scale>
          <a:sx n="71" d="100"/>
          <a:sy n="71" d="100"/>
        </p:scale>
        <p:origin x="1133" y="48"/>
      </p:cViewPr>
      <p:guideLst>
        <p:guide orient="horz" pos="1026"/>
        <p:guide pos="1791"/>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showGuides="1">
      <p:cViewPr varScale="1">
        <p:scale>
          <a:sx n="77" d="100"/>
          <a:sy n="77" d="100"/>
        </p:scale>
        <p:origin x="-2094" y="-90"/>
      </p:cViewPr>
      <p:guideLst>
        <p:guide orient="horz" pos="3128"/>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47505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2"/>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56" tIns="47778" rIns="95556" bIns="47778" numCol="1" anchor="t" anchorCtr="0" compatLnSpc="1">
            <a:prstTxWarp prst="textNoShape">
              <a:avLst/>
            </a:prstTxWarp>
          </a:bodyPr>
          <a:lstStyle>
            <a:lvl1pPr>
              <a:spcBef>
                <a:spcPct val="0"/>
              </a:spcBef>
              <a:defRPr sz="1300" smtClean="0"/>
            </a:lvl1pPr>
          </a:lstStyle>
          <a:p>
            <a:pPr>
              <a:defRPr/>
            </a:pPr>
            <a:endParaRPr lang="en-US"/>
          </a:p>
        </p:txBody>
      </p:sp>
      <p:sp>
        <p:nvSpPr>
          <p:cNvPr id="12291" name="Rectangle 3"/>
          <p:cNvSpPr>
            <a:spLocks noGrp="1" noChangeArrowheads="1"/>
          </p:cNvSpPr>
          <p:nvPr>
            <p:ph type="dt" idx="1"/>
          </p:nvPr>
        </p:nvSpPr>
        <p:spPr bwMode="auto">
          <a:xfrm>
            <a:off x="3850445" y="2"/>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56" tIns="47778" rIns="95556" bIns="47778" numCol="1" anchor="t" anchorCtr="0" compatLnSpc="1">
            <a:prstTxWarp prst="textNoShape">
              <a:avLst/>
            </a:prstTxWarp>
          </a:bodyPr>
          <a:lstStyle>
            <a:lvl1pPr algn="r">
              <a:spcBef>
                <a:spcPct val="0"/>
              </a:spcBef>
              <a:defRPr sz="1300" smtClean="0"/>
            </a:lvl1pPr>
          </a:lstStyle>
          <a:p>
            <a:pPr>
              <a:defRPr/>
            </a:pPr>
            <a:endParaRPr lang="en-US"/>
          </a:p>
        </p:txBody>
      </p:sp>
      <p:sp>
        <p:nvSpPr>
          <p:cNvPr id="5124" name="Rectangle 4"/>
          <p:cNvSpPr>
            <a:spLocks noGrp="1" noRot="1" noChangeAspect="1" noChangeArrowheads="1" noTextEdit="1"/>
          </p:cNvSpPr>
          <p:nvPr>
            <p:ph type="sldImg" idx="2"/>
          </p:nvPr>
        </p:nvSpPr>
        <p:spPr bwMode="auto">
          <a:xfrm>
            <a:off x="919163" y="744538"/>
            <a:ext cx="4959350" cy="371951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79768" y="4715153"/>
            <a:ext cx="5438140"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56" tIns="47778" rIns="95556" bIns="4777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294" name="Rectangle 6"/>
          <p:cNvSpPr>
            <a:spLocks noGrp="1" noChangeArrowheads="1"/>
          </p:cNvSpPr>
          <p:nvPr>
            <p:ph type="ftr" sz="quarter" idx="4"/>
          </p:nvPr>
        </p:nvSpPr>
        <p:spPr bwMode="auto">
          <a:xfrm>
            <a:off x="0" y="9428584"/>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56" tIns="47778" rIns="95556" bIns="47778" numCol="1" anchor="b" anchorCtr="0" compatLnSpc="1">
            <a:prstTxWarp prst="textNoShape">
              <a:avLst/>
            </a:prstTxWarp>
          </a:bodyPr>
          <a:lstStyle>
            <a:lvl1pPr>
              <a:spcBef>
                <a:spcPct val="0"/>
              </a:spcBef>
              <a:defRPr sz="1300" smtClean="0"/>
            </a:lvl1pPr>
          </a:lstStyle>
          <a:p>
            <a:pPr>
              <a:defRPr/>
            </a:pPr>
            <a:endParaRPr lang="en-US"/>
          </a:p>
        </p:txBody>
      </p:sp>
      <p:sp>
        <p:nvSpPr>
          <p:cNvPr id="12295" name="Rectangle 7"/>
          <p:cNvSpPr>
            <a:spLocks noGrp="1" noChangeArrowheads="1"/>
          </p:cNvSpPr>
          <p:nvPr>
            <p:ph type="sldNum" sz="quarter" idx="5"/>
          </p:nvPr>
        </p:nvSpPr>
        <p:spPr bwMode="auto">
          <a:xfrm>
            <a:off x="3850445" y="9428584"/>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56" tIns="47778" rIns="95556" bIns="47778" numCol="1" anchor="b" anchorCtr="0" compatLnSpc="1">
            <a:prstTxWarp prst="textNoShape">
              <a:avLst/>
            </a:prstTxWarp>
          </a:bodyPr>
          <a:lstStyle>
            <a:lvl1pPr algn="r">
              <a:spcBef>
                <a:spcPct val="0"/>
              </a:spcBef>
              <a:defRPr sz="1300" smtClean="0"/>
            </a:lvl1pPr>
          </a:lstStyle>
          <a:p>
            <a:pPr>
              <a:defRPr/>
            </a:pPr>
            <a:fld id="{CA84FE9B-D5D4-4B76-87EA-A08EA8B20C62}" type="slidenum">
              <a:rPr lang="en-US"/>
              <a:pPr>
                <a:defRPr/>
              </a:pPr>
              <a:t>‹#›</a:t>
            </a:fld>
            <a:endParaRPr lang="en-US"/>
          </a:p>
        </p:txBody>
      </p:sp>
    </p:spTree>
    <p:extLst>
      <p:ext uri="{BB962C8B-B14F-4D97-AF65-F5344CB8AC3E}">
        <p14:creationId xmlns:p14="http://schemas.microsoft.com/office/powerpoint/2010/main" val="24402725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B7F2C667-47B2-46C4-80BC-8E1DA185F3D3}" type="slidenum">
              <a:rPr lang="en-US" smtClean="0"/>
              <a:pPr>
                <a:defRPr/>
              </a:pPr>
              <a:t>2</a:t>
            </a:fld>
            <a:endParaRPr lang="en-US" dirty="0"/>
          </a:p>
        </p:txBody>
      </p:sp>
    </p:spTree>
    <p:extLst>
      <p:ext uri="{BB962C8B-B14F-4D97-AF65-F5344CB8AC3E}">
        <p14:creationId xmlns:p14="http://schemas.microsoft.com/office/powerpoint/2010/main" val="1639635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B7F2C667-47B2-46C4-80BC-8E1DA185F3D3}" type="slidenum">
              <a:rPr lang="en-US" smtClean="0"/>
              <a:pPr>
                <a:defRPr/>
              </a:pPr>
              <a:t>3</a:t>
            </a:fld>
            <a:endParaRPr lang="en-US" dirty="0"/>
          </a:p>
        </p:txBody>
      </p:sp>
    </p:spTree>
    <p:extLst>
      <p:ext uri="{BB962C8B-B14F-4D97-AF65-F5344CB8AC3E}">
        <p14:creationId xmlns:p14="http://schemas.microsoft.com/office/powerpoint/2010/main" val="28743570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sz="2800">
                <a:solidFill>
                  <a:srgbClr val="70899B"/>
                </a:solidFill>
              </a:defRPr>
            </a:lvl1pPr>
          </a:lstStyle>
          <a:p>
            <a:pPr lvl="0"/>
            <a:r>
              <a:rPr lang="en-US" noProof="0"/>
              <a:t>Click to edit Master title style</a:t>
            </a:r>
            <a:endParaRPr lang="en-US" noProof="0" dirty="0"/>
          </a:p>
        </p:txBody>
      </p:sp>
      <p:sp>
        <p:nvSpPr>
          <p:cNvPr id="3075" name="Rectangle 3"/>
          <p:cNvSpPr>
            <a:spLocks noGrp="1" noChangeArrowheads="1"/>
          </p:cNvSpPr>
          <p:nvPr>
            <p:ph type="subTitle" idx="1"/>
          </p:nvPr>
        </p:nvSpPr>
        <p:spPr>
          <a:xfrm>
            <a:off x="684213" y="3860800"/>
            <a:ext cx="6400800" cy="1752600"/>
          </a:xfrm>
        </p:spPr>
        <p:txBody>
          <a:bodyPr/>
          <a:lstStyle>
            <a:lvl1pPr marL="0" indent="0">
              <a:buFontTx/>
              <a:buNone/>
              <a:defRPr/>
            </a:lvl1pPr>
          </a:lstStyle>
          <a:p>
            <a:pPr lvl="0"/>
            <a:r>
              <a:rPr lang="en-US" noProof="0"/>
              <a:t>Click to edit Master subtitle style</a:t>
            </a:r>
          </a:p>
        </p:txBody>
      </p:sp>
      <p:sp>
        <p:nvSpPr>
          <p:cNvPr id="2" name="TextBox 1"/>
          <p:cNvSpPr txBox="1"/>
          <p:nvPr userDrawn="1"/>
        </p:nvSpPr>
        <p:spPr>
          <a:xfrm>
            <a:off x="5684400" y="1818000"/>
            <a:ext cx="1695912" cy="403200"/>
          </a:xfrm>
          <a:prstGeom prst="rect">
            <a:avLst/>
          </a:prstGeom>
          <a:noFill/>
        </p:spPr>
        <p:txBody>
          <a:bodyPr wrap="none" rtlCol="0">
            <a:noAutofit/>
          </a:bodyPr>
          <a:lstStyle/>
          <a:p>
            <a:r>
              <a:rPr lang="fr-CH" sz="1200" b="1" dirty="0">
                <a:solidFill>
                  <a:srgbClr val="9D0A2B"/>
                </a:solidFill>
              </a:rPr>
              <a:t>The International </a:t>
            </a:r>
            <a:br>
              <a:rPr lang="fr-CH" sz="1200" b="1" dirty="0">
                <a:solidFill>
                  <a:srgbClr val="9D0A2B"/>
                </a:solidFill>
              </a:rPr>
            </a:br>
            <a:r>
              <a:rPr lang="fr-CH" sz="1200" b="1" dirty="0">
                <a:solidFill>
                  <a:srgbClr val="9D0A2B"/>
                </a:solidFill>
              </a:rPr>
              <a:t>Patent System</a:t>
            </a:r>
          </a:p>
        </p:txBody>
      </p:sp>
    </p:spTree>
    <p:extLst>
      <p:ext uri="{BB962C8B-B14F-4D97-AF65-F5344CB8AC3E}">
        <p14:creationId xmlns:p14="http://schemas.microsoft.com/office/powerpoint/2010/main" val="2904961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9AC3305F-35F4-4D38-853F-6972B7651A04}" type="slidenum">
              <a:rPr lang="en-US"/>
              <a:pPr>
                <a:defRPr/>
              </a:pPr>
              <a:t>‹#›</a:t>
            </a:fld>
            <a:endParaRPr lang="en-US"/>
          </a:p>
        </p:txBody>
      </p:sp>
    </p:spTree>
    <p:extLst>
      <p:ext uri="{BB962C8B-B14F-4D97-AF65-F5344CB8AC3E}">
        <p14:creationId xmlns:p14="http://schemas.microsoft.com/office/powerpoint/2010/main" val="3759919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pPr>
              <a:defRPr/>
            </a:pPr>
            <a:fld id="{0DA1C06C-5FA2-4438-B070-4F16D45DBAED}" type="slidenum">
              <a:rPr lang="en-US"/>
              <a:pPr>
                <a:defRPr/>
              </a:pPr>
              <a:t>‹#›</a:t>
            </a:fld>
            <a:endParaRPr lang="en-US"/>
          </a:p>
        </p:txBody>
      </p:sp>
    </p:spTree>
    <p:extLst>
      <p:ext uri="{BB962C8B-B14F-4D97-AF65-F5344CB8AC3E}">
        <p14:creationId xmlns:p14="http://schemas.microsoft.com/office/powerpoint/2010/main" val="186368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0899B"/>
                </a:solidFill>
              </a:defRPr>
            </a:lvl1pPr>
          </a:lstStyle>
          <a:p>
            <a:r>
              <a:rPr lang="en-US"/>
              <a:t>Click to edit Master title style</a:t>
            </a:r>
            <a:endParaRPr lang="fr-CH" dirty="0"/>
          </a:p>
        </p:txBody>
      </p:sp>
      <p:sp>
        <p:nvSpPr>
          <p:cNvPr id="3" name="Content Placeholder 2"/>
          <p:cNvSpPr>
            <a:spLocks noGrp="1"/>
          </p:cNvSpPr>
          <p:nvPr>
            <p:ph idx="1"/>
          </p:nvPr>
        </p:nvSpPr>
        <p:spPr/>
        <p:txBody>
          <a:bodyPr/>
          <a:lstStyle>
            <a:lvl1pPr marL="342900" indent="-342900">
              <a:buClr>
                <a:srgbClr val="9D0A2B"/>
              </a:buClr>
              <a:buSzPct val="150000"/>
              <a:buFont typeface="Arial" pitchFamily="34" charset="0"/>
              <a:buChar char="■"/>
              <a:defRPr/>
            </a:lvl1pPr>
            <a:lvl2pPr marL="742950" indent="-285750">
              <a:buClr>
                <a:srgbClr val="9D0A2B"/>
              </a:buClr>
              <a:buSzPct val="100000"/>
              <a:buFont typeface="Wingdings" pitchFamily="2" charset="2"/>
              <a:buChar char="q"/>
              <a:defRPr/>
            </a:lvl2pPr>
            <a:lvl3pPr marL="1143000" indent="-228600">
              <a:buClr>
                <a:srgbClr val="9D0A2B"/>
              </a:buClr>
              <a:buSzPct val="100000"/>
              <a:buFont typeface="Wingdings" pitchFamily="2" charset="2"/>
              <a:buChar char="§"/>
              <a:defRPr/>
            </a:lvl3pPr>
            <a:lvl4pPr marL="1600200" indent="-228600">
              <a:buClr>
                <a:srgbClr val="9D0A2B"/>
              </a:buClr>
              <a:buSzPct val="150000"/>
              <a:buFont typeface="Arial" pitchFamily="34" charset="0"/>
              <a:buChar char="■"/>
              <a:defRPr/>
            </a:lvl4pPr>
            <a:lvl5pPr marL="2057400" indent="-228600">
              <a:buClr>
                <a:srgbClr val="9D0A2B"/>
              </a:buClr>
              <a:buSzPct val="150000"/>
              <a:buFont typeface="Arial"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CH" dirty="0"/>
          </a:p>
        </p:txBody>
      </p:sp>
      <p:sp>
        <p:nvSpPr>
          <p:cNvPr id="5" name="TextBox 4"/>
          <p:cNvSpPr txBox="1"/>
          <p:nvPr userDrawn="1"/>
        </p:nvSpPr>
        <p:spPr>
          <a:xfrm>
            <a:off x="5768" y="6500265"/>
            <a:ext cx="1133644" cy="369332"/>
          </a:xfrm>
          <a:prstGeom prst="rect">
            <a:avLst/>
          </a:prstGeom>
          <a:noFill/>
        </p:spPr>
        <p:txBody>
          <a:bodyPr wrap="none" rtlCol="0">
            <a:spAutoFit/>
          </a:bodyPr>
          <a:lstStyle/>
          <a:p>
            <a:pPr>
              <a:spcBef>
                <a:spcPts val="0"/>
              </a:spcBef>
              <a:defRPr/>
            </a:pPr>
            <a:r>
              <a:rPr lang="en-US" sz="900" dirty="0"/>
              <a:t>2024 rule changes</a:t>
            </a:r>
          </a:p>
          <a:p>
            <a:pPr>
              <a:spcBef>
                <a:spcPts val="0"/>
              </a:spcBef>
              <a:defRPr/>
            </a:pPr>
            <a:r>
              <a:rPr lang="en-US" sz="900" dirty="0"/>
              <a:t>19-04-2024</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2272" y="6069657"/>
            <a:ext cx="1005927" cy="167655"/>
          </a:xfrm>
          <a:prstGeom prst="rect">
            <a:avLst/>
          </a:prstGeom>
        </p:spPr>
      </p:pic>
      <p:sp>
        <p:nvSpPr>
          <p:cNvPr id="6" name="TextBox 5"/>
          <p:cNvSpPr txBox="1"/>
          <p:nvPr userDrawn="1"/>
        </p:nvSpPr>
        <p:spPr>
          <a:xfrm>
            <a:off x="7614000" y="6202800"/>
            <a:ext cx="1422000" cy="302400"/>
          </a:xfrm>
          <a:prstGeom prst="rect">
            <a:avLst/>
          </a:prstGeom>
          <a:noFill/>
        </p:spPr>
        <p:txBody>
          <a:bodyPr wrap="none" rtlCol="0">
            <a:noAutofit/>
          </a:bodyPr>
          <a:lstStyle/>
          <a:p>
            <a:r>
              <a:rPr lang="fr-CH" sz="800" b="1" dirty="0">
                <a:solidFill>
                  <a:srgbClr val="9D0A2B"/>
                </a:solidFill>
              </a:rPr>
              <a:t>The International </a:t>
            </a:r>
            <a:br>
              <a:rPr lang="fr-CH" sz="800" b="1" dirty="0">
                <a:solidFill>
                  <a:srgbClr val="9D0A2B"/>
                </a:solidFill>
              </a:rPr>
            </a:br>
            <a:r>
              <a:rPr lang="fr-CH" sz="800" b="1" dirty="0">
                <a:solidFill>
                  <a:srgbClr val="9D0A2B"/>
                </a:solidFill>
              </a:rPr>
              <a:t>Patent System</a:t>
            </a:r>
          </a:p>
        </p:txBody>
      </p:sp>
    </p:spTree>
    <p:extLst>
      <p:ext uri="{BB962C8B-B14F-4D97-AF65-F5344CB8AC3E}">
        <p14:creationId xmlns:p14="http://schemas.microsoft.com/office/powerpoint/2010/main" val="2439346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3DAB5F7D-D5B1-4D98-B310-16D211F23652}" type="slidenum">
              <a:rPr lang="en-US"/>
              <a:pPr>
                <a:defRPr/>
              </a:pPr>
              <a:t>‹#›</a:t>
            </a:fld>
            <a:endParaRPr lang="en-US"/>
          </a:p>
        </p:txBody>
      </p:sp>
    </p:spTree>
    <p:extLst>
      <p:ext uri="{BB962C8B-B14F-4D97-AF65-F5344CB8AC3E}">
        <p14:creationId xmlns:p14="http://schemas.microsoft.com/office/powerpoint/2010/main" val="1974900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Rectangle 6"/>
          <p:cNvSpPr>
            <a:spLocks noGrp="1" noChangeArrowheads="1"/>
          </p:cNvSpPr>
          <p:nvPr>
            <p:ph type="sldNum" sz="quarter" idx="10"/>
          </p:nvPr>
        </p:nvSpPr>
        <p:spPr>
          <a:ln/>
        </p:spPr>
        <p:txBody>
          <a:bodyPr/>
          <a:lstStyle>
            <a:lvl1pPr>
              <a:defRPr/>
            </a:lvl1pPr>
          </a:lstStyle>
          <a:p>
            <a:pPr>
              <a:defRPr/>
            </a:pPr>
            <a:fld id="{21517826-A1A8-4B20-83BB-6B4226365DCE}" type="slidenum">
              <a:rPr lang="en-US"/>
              <a:pPr>
                <a:defRPr/>
              </a:pPr>
              <a:t>‹#›</a:t>
            </a:fld>
            <a:endParaRPr lang="en-US"/>
          </a:p>
        </p:txBody>
      </p:sp>
    </p:spTree>
    <p:extLst>
      <p:ext uri="{BB962C8B-B14F-4D97-AF65-F5344CB8AC3E}">
        <p14:creationId xmlns:p14="http://schemas.microsoft.com/office/powerpoint/2010/main" val="1514180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7" name="Rectangle 6"/>
          <p:cNvSpPr>
            <a:spLocks noGrp="1" noChangeArrowheads="1"/>
          </p:cNvSpPr>
          <p:nvPr>
            <p:ph type="sldNum" sz="quarter" idx="10"/>
          </p:nvPr>
        </p:nvSpPr>
        <p:spPr>
          <a:ln/>
        </p:spPr>
        <p:txBody>
          <a:bodyPr/>
          <a:lstStyle>
            <a:lvl1pPr>
              <a:defRPr/>
            </a:lvl1pPr>
          </a:lstStyle>
          <a:p>
            <a:pPr>
              <a:defRPr/>
            </a:pPr>
            <a:fld id="{76546D48-0F63-43E9-B47C-935DCDFAA143}" type="slidenum">
              <a:rPr lang="en-US"/>
              <a:pPr>
                <a:defRPr/>
              </a:pPr>
              <a:t>‹#›</a:t>
            </a:fld>
            <a:endParaRPr lang="en-US"/>
          </a:p>
        </p:txBody>
      </p:sp>
    </p:spTree>
    <p:extLst>
      <p:ext uri="{BB962C8B-B14F-4D97-AF65-F5344CB8AC3E}">
        <p14:creationId xmlns:p14="http://schemas.microsoft.com/office/powerpoint/2010/main" val="1566851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Rectangle 6"/>
          <p:cNvSpPr>
            <a:spLocks noGrp="1" noChangeArrowheads="1"/>
          </p:cNvSpPr>
          <p:nvPr>
            <p:ph type="sldNum" sz="quarter" idx="10"/>
          </p:nvPr>
        </p:nvSpPr>
        <p:spPr>
          <a:ln/>
        </p:spPr>
        <p:txBody>
          <a:bodyPr/>
          <a:lstStyle>
            <a:lvl1pPr>
              <a:defRPr/>
            </a:lvl1pPr>
          </a:lstStyle>
          <a:p>
            <a:pPr>
              <a:defRPr/>
            </a:pPr>
            <a:fld id="{7DE760F4-0BB2-41F5-A823-5656424847FC}" type="slidenum">
              <a:rPr lang="en-US"/>
              <a:pPr>
                <a:defRPr/>
              </a:pPr>
              <a:t>‹#›</a:t>
            </a:fld>
            <a:endParaRPr lang="en-US"/>
          </a:p>
        </p:txBody>
      </p:sp>
    </p:spTree>
    <p:extLst>
      <p:ext uri="{BB962C8B-B14F-4D97-AF65-F5344CB8AC3E}">
        <p14:creationId xmlns:p14="http://schemas.microsoft.com/office/powerpoint/2010/main" val="214993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886D60C8-7BA5-467F-BCD3-E871B6D034EA}" type="slidenum">
              <a:rPr lang="en-US"/>
              <a:pPr>
                <a:defRPr/>
              </a:pPr>
              <a:t>‹#›</a:t>
            </a:fld>
            <a:endParaRPr lang="en-US"/>
          </a:p>
        </p:txBody>
      </p:sp>
    </p:spTree>
    <p:extLst>
      <p:ext uri="{BB962C8B-B14F-4D97-AF65-F5344CB8AC3E}">
        <p14:creationId xmlns:p14="http://schemas.microsoft.com/office/powerpoint/2010/main" val="1111963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DC813F8-B5E0-463F-B52D-A76CAE1804A7}" type="slidenum">
              <a:rPr lang="en-US"/>
              <a:pPr>
                <a:defRPr/>
              </a:pPr>
              <a:t>‹#›</a:t>
            </a:fld>
            <a:endParaRPr lang="en-US"/>
          </a:p>
        </p:txBody>
      </p:sp>
    </p:spTree>
    <p:extLst>
      <p:ext uri="{BB962C8B-B14F-4D97-AF65-F5344CB8AC3E}">
        <p14:creationId xmlns:p14="http://schemas.microsoft.com/office/powerpoint/2010/main" val="1942046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fr-CH"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177A5B0-4E40-4836-BF8A-4DD351994794}" type="slidenum">
              <a:rPr lang="en-US"/>
              <a:pPr>
                <a:defRPr/>
              </a:pPr>
              <a:t>‹#›</a:t>
            </a:fld>
            <a:endParaRPr lang="en-US"/>
          </a:p>
        </p:txBody>
      </p:sp>
    </p:spTree>
    <p:extLst>
      <p:ext uri="{BB962C8B-B14F-4D97-AF65-F5344CB8AC3E}">
        <p14:creationId xmlns:p14="http://schemas.microsoft.com/office/powerpoint/2010/main" val="3924668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smtClean="0"/>
            </a:lvl1pPr>
          </a:lstStyle>
          <a:p>
            <a:pPr>
              <a:defRPr/>
            </a:pPr>
            <a:fld id="{7F3150A8-B334-48D8-BDDC-A2E01CBB87C9}" type="slidenum">
              <a:rPr lang="en-US"/>
              <a:pPr>
                <a:defRPr/>
              </a:pPr>
              <a:t>‹#›</a:t>
            </a:fld>
            <a:endParaRPr lang="en-US"/>
          </a:p>
        </p:txBody>
      </p:sp>
      <p:sp>
        <p:nvSpPr>
          <p:cNvPr id="3" name="fc" descr=" "/>
          <p:cNvSpPr txBox="1"/>
          <p:nvPr userDrawn="1"/>
        </p:nvSpPr>
        <p:spPr>
          <a:xfrm>
            <a:off x="0" y="6537960"/>
            <a:ext cx="9144000" cy="223138"/>
          </a:xfrm>
          <a:prstGeom prst="rect">
            <a:avLst/>
          </a:prstGeom>
          <a:noFill/>
        </p:spPr>
        <p:txBody>
          <a:bodyPr vert="horz" rtlCol="0">
            <a:spAutoFit/>
          </a:bodyPr>
          <a:lstStyle/>
          <a:p>
            <a:pPr algn="ctr"/>
            <a:r>
              <a:rPr lang="en-GB" sz="850" b="0" i="0" u="none" baseline="0">
                <a:solidFill>
                  <a:srgbClr val="000000"/>
                </a:solidFill>
                <a:latin typeface="Microsoft Sans Serif" panose="020B0604020202020204" pitchFamily="34" charset="0"/>
              </a:rPr>
              <a:t> </a:t>
            </a:r>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3600">
          <a:solidFill>
            <a:srgbClr val="00408C"/>
          </a:solidFill>
          <a:latin typeface="+mj-lt"/>
          <a:ea typeface="+mj-ea"/>
          <a:cs typeface="+mj-cs"/>
        </a:defRPr>
      </a:lvl1pPr>
      <a:lvl2pPr algn="l" rtl="0" eaLnBrk="1" fontAlgn="base" hangingPunct="1">
        <a:spcBef>
          <a:spcPct val="0"/>
        </a:spcBef>
        <a:spcAft>
          <a:spcPct val="0"/>
        </a:spcAft>
        <a:defRPr sz="3600">
          <a:solidFill>
            <a:srgbClr val="00408C"/>
          </a:solidFill>
          <a:latin typeface="Arial" charset="0"/>
          <a:cs typeface="Arial" charset="0"/>
        </a:defRPr>
      </a:lvl2pPr>
      <a:lvl3pPr algn="l" rtl="0" eaLnBrk="1" fontAlgn="base" hangingPunct="1">
        <a:spcBef>
          <a:spcPct val="0"/>
        </a:spcBef>
        <a:spcAft>
          <a:spcPct val="0"/>
        </a:spcAft>
        <a:defRPr sz="3600">
          <a:solidFill>
            <a:srgbClr val="00408C"/>
          </a:solidFill>
          <a:latin typeface="Arial" charset="0"/>
          <a:cs typeface="Arial" charset="0"/>
        </a:defRPr>
      </a:lvl3pPr>
      <a:lvl4pPr algn="l" rtl="0" eaLnBrk="1" fontAlgn="base" hangingPunct="1">
        <a:spcBef>
          <a:spcPct val="0"/>
        </a:spcBef>
        <a:spcAft>
          <a:spcPct val="0"/>
        </a:spcAft>
        <a:defRPr sz="3600">
          <a:solidFill>
            <a:srgbClr val="00408C"/>
          </a:solidFill>
          <a:latin typeface="Arial" charset="0"/>
          <a:cs typeface="Arial" charset="0"/>
        </a:defRPr>
      </a:lvl4pPr>
      <a:lvl5pPr algn="l" rtl="0" eaLnBrk="1" fontAlgn="base" hangingPunct="1">
        <a:spcBef>
          <a:spcPct val="0"/>
        </a:spcBef>
        <a:spcAft>
          <a:spcPct val="0"/>
        </a:spcAft>
        <a:defRPr sz="3600">
          <a:solidFill>
            <a:srgbClr val="00408C"/>
          </a:solidFill>
          <a:latin typeface="Arial" charset="0"/>
          <a:cs typeface="Arial" charset="0"/>
        </a:defRPr>
      </a:lvl5pPr>
      <a:lvl6pPr marL="457200" algn="l" rtl="0" eaLnBrk="1" fontAlgn="base" hangingPunct="1">
        <a:spcBef>
          <a:spcPct val="0"/>
        </a:spcBef>
        <a:spcAft>
          <a:spcPct val="0"/>
        </a:spcAft>
        <a:defRPr sz="3600">
          <a:solidFill>
            <a:srgbClr val="00408C"/>
          </a:solidFill>
          <a:latin typeface="Arial" charset="0"/>
          <a:cs typeface="Arial" charset="0"/>
        </a:defRPr>
      </a:lvl6pPr>
      <a:lvl7pPr marL="914400" algn="l" rtl="0" eaLnBrk="1" fontAlgn="base" hangingPunct="1">
        <a:spcBef>
          <a:spcPct val="0"/>
        </a:spcBef>
        <a:spcAft>
          <a:spcPct val="0"/>
        </a:spcAft>
        <a:defRPr sz="3600">
          <a:solidFill>
            <a:srgbClr val="00408C"/>
          </a:solidFill>
          <a:latin typeface="Arial" charset="0"/>
          <a:cs typeface="Arial" charset="0"/>
        </a:defRPr>
      </a:lvl7pPr>
      <a:lvl8pPr marL="1371600" algn="l" rtl="0" eaLnBrk="1" fontAlgn="base" hangingPunct="1">
        <a:spcBef>
          <a:spcPct val="0"/>
        </a:spcBef>
        <a:spcAft>
          <a:spcPct val="0"/>
        </a:spcAft>
        <a:defRPr sz="3600">
          <a:solidFill>
            <a:srgbClr val="00408C"/>
          </a:solidFill>
          <a:latin typeface="Arial" charset="0"/>
          <a:cs typeface="Arial" charset="0"/>
        </a:defRPr>
      </a:lvl8pPr>
      <a:lvl9pPr marL="1828800" algn="l" rtl="0" eaLnBrk="1" fontAlgn="base" hangingPunct="1">
        <a:spcBef>
          <a:spcPct val="0"/>
        </a:spcBef>
        <a:spcAft>
          <a:spcPct val="0"/>
        </a:spcAft>
        <a:defRPr sz="3600">
          <a:solidFill>
            <a:srgbClr val="00408C"/>
          </a:solidFill>
          <a:latin typeface="Arial" charset="0"/>
          <a:cs typeface="Arial" charset="0"/>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065CE52-45C2-72D1-3652-9BCA4E5AA092}"/>
              </a:ext>
            </a:extLst>
          </p:cNvPr>
          <p:cNvSpPr>
            <a:spLocks noGrp="1"/>
          </p:cNvSpPr>
          <p:nvPr>
            <p:ph type="subTitle" idx="1"/>
          </p:nvPr>
        </p:nvSpPr>
        <p:spPr>
          <a:xfrm>
            <a:off x="827584" y="3284985"/>
            <a:ext cx="7920880" cy="1512168"/>
          </a:xfrm>
        </p:spPr>
        <p:txBody>
          <a:bodyPr/>
          <a:lstStyle/>
          <a:p>
            <a:r>
              <a:rPr lang="en-US" sz="3600" b="1" dirty="0">
                <a:solidFill>
                  <a:srgbClr val="70899B"/>
                </a:solidFill>
                <a:latin typeface="SimSun" panose="02010600030101010101" pitchFamily="2" charset="-122"/>
                <a:ea typeface="SimSun" panose="02010600030101010101" pitchFamily="2" charset="-122"/>
              </a:rPr>
              <a:t>2024</a:t>
            </a:r>
            <a:r>
              <a:rPr lang="zh-CN" altLang="en-US" sz="3600" b="1" dirty="0">
                <a:solidFill>
                  <a:srgbClr val="70899B"/>
                </a:solidFill>
                <a:latin typeface="SimSun" panose="02010600030101010101" pitchFamily="2" charset="-122"/>
                <a:ea typeface="SimSun" panose="02010600030101010101" pitchFamily="2" charset="-122"/>
              </a:rPr>
              <a:t>年</a:t>
            </a:r>
            <a:r>
              <a:rPr lang="en-GB" altLang="zh-CN" sz="3600" b="1" dirty="0">
                <a:solidFill>
                  <a:srgbClr val="70899B"/>
                </a:solidFill>
                <a:latin typeface="SimSun" panose="02010600030101010101" pitchFamily="2" charset="-122"/>
                <a:ea typeface="SimSun" panose="02010600030101010101" pitchFamily="2" charset="-122"/>
              </a:rPr>
              <a:t>7</a:t>
            </a:r>
            <a:r>
              <a:rPr lang="zh-CN" altLang="en-US" sz="3600" b="1" dirty="0">
                <a:solidFill>
                  <a:srgbClr val="70899B"/>
                </a:solidFill>
                <a:latin typeface="SimSun" panose="02010600030101010101" pitchFamily="2" charset="-122"/>
                <a:ea typeface="SimSun" panose="02010600030101010101" pitchFamily="2" charset="-122"/>
              </a:rPr>
              <a:t>月</a:t>
            </a:r>
            <a:r>
              <a:rPr lang="en-GB" altLang="zh-CN" sz="3600" b="1" dirty="0">
                <a:solidFill>
                  <a:srgbClr val="70899B"/>
                </a:solidFill>
                <a:latin typeface="SimSun" panose="02010600030101010101" pitchFamily="2" charset="-122"/>
                <a:ea typeface="SimSun" panose="02010600030101010101" pitchFamily="2" charset="-122"/>
              </a:rPr>
              <a:t>1</a:t>
            </a:r>
            <a:r>
              <a:rPr lang="zh-CN" altLang="en-US" sz="3600" b="1" dirty="0">
                <a:solidFill>
                  <a:srgbClr val="70899B"/>
                </a:solidFill>
                <a:latin typeface="SimSun" panose="02010600030101010101" pitchFamily="2" charset="-122"/>
                <a:ea typeface="SimSun" panose="02010600030101010101" pitchFamily="2" charset="-122"/>
              </a:rPr>
              <a:t>日起生效的</a:t>
            </a:r>
            <a:r>
              <a:rPr lang="en-US" altLang="zh-CN" sz="3600" b="1" dirty="0">
                <a:solidFill>
                  <a:srgbClr val="70899B"/>
                </a:solidFill>
                <a:latin typeface="SimSun" panose="02010600030101010101" pitchFamily="2" charset="-122"/>
                <a:ea typeface="SimSun" panose="02010600030101010101" pitchFamily="2" charset="-122"/>
              </a:rPr>
              <a:t>PCT</a:t>
            </a:r>
            <a:r>
              <a:rPr lang="zh-CN" altLang="en-US" sz="3600" b="1" dirty="0">
                <a:solidFill>
                  <a:srgbClr val="70899B"/>
                </a:solidFill>
                <a:latin typeface="SimSun" panose="02010600030101010101" pitchFamily="2" charset="-122"/>
                <a:ea typeface="SimSun" panose="02010600030101010101" pitchFamily="2" charset="-122"/>
              </a:rPr>
              <a:t>细则修改</a:t>
            </a:r>
            <a:endParaRPr lang="fr-CH" sz="3600" b="1" dirty="0">
              <a:latin typeface="SimSun" panose="02010600030101010101" pitchFamily="2" charset="-122"/>
              <a:ea typeface="SimSun" panose="02010600030101010101" pitchFamily="2" charset="-122"/>
            </a:endParaRPr>
          </a:p>
        </p:txBody>
      </p:sp>
      <p:pic>
        <p:nvPicPr>
          <p:cNvPr id="4" name="Picture 8" descr="Puce-3_pct">
            <a:extLst>
              <a:ext uri="{FF2B5EF4-FFF2-40B4-BE49-F238E27FC236}">
                <a16:creationId xmlns:a16="http://schemas.microsoft.com/office/drawing/2014/main" id="{BFDD34BC-F0FA-1FD0-273E-D10CA0F01FA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7584" y="2780928"/>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9364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632"/>
            <a:ext cx="9144000" cy="706090"/>
          </a:xfrm>
        </p:spPr>
        <p:txBody>
          <a:bodyPr/>
          <a:lstStyle/>
          <a:p>
            <a:pPr algn="ctr"/>
            <a:r>
              <a:rPr lang="en-US" b="1" dirty="0">
                <a:latin typeface="SimSun" panose="02010600030101010101" pitchFamily="2" charset="-122"/>
                <a:ea typeface="SimSun" panose="02010600030101010101" pitchFamily="2" charset="-122"/>
              </a:rPr>
              <a:t>2024</a:t>
            </a:r>
            <a:r>
              <a:rPr lang="zh-CN" altLang="en-US" b="1" dirty="0">
                <a:latin typeface="SimSun" panose="02010600030101010101" pitchFamily="2" charset="-122"/>
                <a:ea typeface="SimSun" panose="02010600030101010101" pitchFamily="2" charset="-122"/>
              </a:rPr>
              <a:t>年</a:t>
            </a:r>
            <a:r>
              <a:rPr lang="en-GB" altLang="zh-CN" b="1" dirty="0">
                <a:latin typeface="SimSun" panose="02010600030101010101" pitchFamily="2" charset="-122"/>
                <a:ea typeface="SimSun" panose="02010600030101010101" pitchFamily="2" charset="-122"/>
              </a:rPr>
              <a:t>7</a:t>
            </a:r>
            <a:r>
              <a:rPr lang="zh-CN" altLang="en-US" b="1" dirty="0">
                <a:latin typeface="SimSun" panose="02010600030101010101" pitchFamily="2" charset="-122"/>
                <a:ea typeface="SimSun" panose="02010600030101010101" pitchFamily="2" charset="-122"/>
              </a:rPr>
              <a:t>月</a:t>
            </a:r>
            <a:r>
              <a:rPr lang="en-GB" altLang="zh-CN" b="1" dirty="0">
                <a:latin typeface="SimSun" panose="02010600030101010101" pitchFamily="2" charset="-122"/>
                <a:ea typeface="SimSun" panose="02010600030101010101" pitchFamily="2" charset="-122"/>
              </a:rPr>
              <a:t>1</a:t>
            </a:r>
            <a:r>
              <a:rPr lang="zh-CN" altLang="en-US" b="1" dirty="0">
                <a:latin typeface="SimSun" panose="02010600030101010101" pitchFamily="2" charset="-122"/>
                <a:ea typeface="SimSun" panose="02010600030101010101" pitchFamily="2" charset="-122"/>
              </a:rPr>
              <a:t>日起生效的</a:t>
            </a:r>
            <a:r>
              <a:rPr lang="en-US" altLang="zh-CN" b="1" dirty="0">
                <a:latin typeface="SimSun" panose="02010600030101010101" pitchFamily="2" charset="-122"/>
                <a:ea typeface="SimSun" panose="02010600030101010101" pitchFamily="2" charset="-122"/>
              </a:rPr>
              <a:t>PCT</a:t>
            </a:r>
            <a:r>
              <a:rPr lang="zh-CN" altLang="en-US" b="1" dirty="0">
                <a:latin typeface="SimSun" panose="02010600030101010101" pitchFamily="2" charset="-122"/>
                <a:ea typeface="SimSun" panose="02010600030101010101" pitchFamily="2" charset="-122"/>
              </a:rPr>
              <a:t>细则修改</a:t>
            </a:r>
            <a:r>
              <a:rPr lang="en-US" b="1" dirty="0">
                <a:latin typeface="SimSun" panose="02010600030101010101" pitchFamily="2" charset="-122"/>
                <a:ea typeface="SimSun" panose="02010600030101010101" pitchFamily="2" charset="-122"/>
              </a:rPr>
              <a:t>(1)</a:t>
            </a:r>
          </a:p>
        </p:txBody>
      </p:sp>
      <p:sp>
        <p:nvSpPr>
          <p:cNvPr id="3" name="Content Placeholder 2"/>
          <p:cNvSpPr>
            <a:spLocks noGrp="1"/>
          </p:cNvSpPr>
          <p:nvPr>
            <p:ph idx="1"/>
          </p:nvPr>
        </p:nvSpPr>
        <p:spPr>
          <a:xfrm>
            <a:off x="215516" y="980728"/>
            <a:ext cx="8676964" cy="5256584"/>
          </a:xfrm>
        </p:spPr>
        <p:txBody>
          <a:bodyPr>
            <a:normAutofit/>
          </a:bodyPr>
          <a:lstStyle/>
          <a:p>
            <a:r>
              <a:rPr lang="zh-CN" altLang="en-US" sz="2500" dirty="0">
                <a:latin typeface="SimSun" panose="02010600030101010101" pitchFamily="2" charset="-122"/>
                <a:ea typeface="SimSun" panose="02010600030101010101" pitchFamily="2" charset="-122"/>
              </a:rPr>
              <a:t>修改了细则</a:t>
            </a:r>
            <a:r>
              <a:rPr lang="en-US" altLang="fr-FR" sz="2500" dirty="0">
                <a:latin typeface="SimSun" panose="02010600030101010101" pitchFamily="2" charset="-122"/>
                <a:ea typeface="SimSun" panose="02010600030101010101" pitchFamily="2" charset="-122"/>
              </a:rPr>
              <a:t>26.3</a:t>
            </a:r>
            <a:r>
              <a:rPr lang="zh-CN" altLang="en-US" sz="2500" dirty="0">
                <a:latin typeface="SimSun" panose="02010600030101010101" pitchFamily="2" charset="-122"/>
                <a:ea typeface="SimSun" panose="02010600030101010101" pitchFamily="2" charset="-122"/>
              </a:rPr>
              <a:t>和</a:t>
            </a:r>
            <a:r>
              <a:rPr lang="en-US" altLang="fr-FR" sz="2500" dirty="0">
                <a:latin typeface="SimSun" panose="02010600030101010101" pitchFamily="2" charset="-122"/>
                <a:ea typeface="SimSun" panose="02010600030101010101" pitchFamily="2" charset="-122"/>
              </a:rPr>
              <a:t>29.1</a:t>
            </a:r>
            <a:r>
              <a:rPr lang="zh-CN" altLang="en-US" sz="2500" dirty="0">
                <a:latin typeface="SimSun" panose="02010600030101010101" pitchFamily="2" charset="-122"/>
                <a:ea typeface="SimSun" panose="02010600030101010101" pitchFamily="2" charset="-122"/>
              </a:rPr>
              <a:t>，增加了新细则</a:t>
            </a:r>
            <a:r>
              <a:rPr lang="en-US" altLang="fr-FR" sz="2500" dirty="0">
                <a:latin typeface="SimSun" panose="02010600030101010101" pitchFamily="2" charset="-122"/>
                <a:ea typeface="SimSun" panose="02010600030101010101" pitchFamily="2" charset="-122"/>
              </a:rPr>
              <a:t>26.3</a:t>
            </a:r>
            <a:r>
              <a:rPr lang="zh-CN" altLang="en-US" sz="2500" dirty="0">
                <a:latin typeface="SimSun" panose="02010600030101010101" pitchFamily="2" charset="-122"/>
                <a:ea typeface="SimSun" panose="02010600030101010101" pitchFamily="2" charset="-122"/>
              </a:rPr>
              <a:t>之三</a:t>
            </a:r>
            <a:r>
              <a:rPr lang="en-US" altLang="fr-FR" sz="2500" dirty="0">
                <a:latin typeface="SimSun" panose="02010600030101010101" pitchFamily="2" charset="-122"/>
                <a:ea typeface="SimSun" panose="02010600030101010101" pitchFamily="2" charset="-122"/>
              </a:rPr>
              <a:t>(e)</a:t>
            </a:r>
            <a:r>
              <a:rPr lang="zh-CN" altLang="en-US" sz="2500" dirty="0">
                <a:latin typeface="SimSun" panose="02010600030101010101" pitchFamily="2" charset="-122"/>
                <a:ea typeface="SimSun" panose="02010600030101010101" pitchFamily="2" charset="-122"/>
              </a:rPr>
              <a:t>：混合语言提交的国际申请</a:t>
            </a:r>
            <a:endParaRPr lang="en-US" altLang="fr-FR" dirty="0">
              <a:latin typeface="SimSun" panose="02010600030101010101" pitchFamily="2" charset="-122"/>
              <a:ea typeface="SimSun" panose="02010600030101010101" pitchFamily="2" charset="-122"/>
            </a:endParaRPr>
          </a:p>
          <a:p>
            <a:pPr lvl="1"/>
            <a:r>
              <a:rPr lang="zh-CN" altLang="en-US" dirty="0">
                <a:latin typeface="SimSun" panose="02010600030101010101" pitchFamily="2" charset="-122"/>
                <a:ea typeface="SimSun" panose="02010600030101010101" pitchFamily="2" charset="-122"/>
              </a:rPr>
              <a:t>在国际申请的说明书和</a:t>
            </a:r>
            <a:r>
              <a:rPr lang="en-GB" altLang="zh-CN" dirty="0">
                <a:latin typeface="SimSun" panose="02010600030101010101" pitchFamily="2" charset="-122"/>
                <a:ea typeface="SimSun" panose="02010600030101010101" pitchFamily="2" charset="-122"/>
              </a:rPr>
              <a:t>/</a:t>
            </a:r>
            <a:r>
              <a:rPr lang="zh-CN" altLang="en-US" dirty="0">
                <a:latin typeface="SimSun" panose="02010600030101010101" pitchFamily="2" charset="-122"/>
                <a:ea typeface="SimSun" panose="02010600030101010101" pitchFamily="2" charset="-122"/>
              </a:rPr>
              <a:t>或权利要求书包含一种以上语言而所有这些语言都是受理局所接受语言的情况下，保障其国际申请日</a:t>
            </a:r>
            <a:endParaRPr lang="en-GB" altLang="zh-CN" dirty="0">
              <a:latin typeface="SimSun" panose="02010600030101010101" pitchFamily="2" charset="-122"/>
              <a:ea typeface="SimSun" panose="02010600030101010101" pitchFamily="2" charset="-122"/>
            </a:endParaRPr>
          </a:p>
          <a:p>
            <a:pPr lvl="1"/>
            <a:r>
              <a:rPr lang="zh-CN" altLang="en-US" dirty="0">
                <a:latin typeface="SimSun" panose="02010600030101010101" pitchFamily="2" charset="-122"/>
                <a:ea typeface="SimSun" panose="02010600030101010101" pitchFamily="2" charset="-122"/>
              </a:rPr>
              <a:t>受理局会要求提交有关说明书和</a:t>
            </a:r>
            <a:r>
              <a:rPr lang="en-GB" altLang="zh-CN" dirty="0">
                <a:latin typeface="SimSun" panose="02010600030101010101" pitchFamily="2" charset="-122"/>
                <a:ea typeface="SimSun" panose="02010600030101010101" pitchFamily="2" charset="-122"/>
              </a:rPr>
              <a:t>/</a:t>
            </a:r>
            <a:r>
              <a:rPr lang="zh-CN" altLang="en-US" dirty="0">
                <a:latin typeface="SimSun" panose="02010600030101010101" pitchFamily="2" charset="-122"/>
                <a:ea typeface="SimSun" panose="02010600030101010101" pitchFamily="2" charset="-122"/>
              </a:rPr>
              <a:t>或权利要求书（或其一部分）的译文，使得申请使用一种语言，而该语言既是公布语言也是国际检索单位接受的语言</a:t>
            </a:r>
            <a:endParaRPr lang="en-GB" altLang="zh-CN" dirty="0">
              <a:latin typeface="SimSun" panose="02010600030101010101" pitchFamily="2" charset="-122"/>
              <a:ea typeface="SimSun" panose="02010600030101010101" pitchFamily="2" charset="-122"/>
            </a:endParaRPr>
          </a:p>
          <a:p>
            <a:pPr lvl="1"/>
            <a:r>
              <a:rPr lang="zh-CN" altLang="en-US" dirty="0">
                <a:latin typeface="SimSun" panose="02010600030101010101" pitchFamily="2" charset="-122"/>
                <a:ea typeface="SimSun" panose="02010600030101010101" pitchFamily="2" charset="-122"/>
              </a:rPr>
              <a:t>如果这些语言不都是受理局所接受的语言，则根据细则</a:t>
            </a:r>
            <a:r>
              <a:rPr lang="en-US" altLang="fr-FR" dirty="0">
                <a:latin typeface="SimSun" panose="02010600030101010101" pitchFamily="2" charset="-122"/>
                <a:ea typeface="SimSun" panose="02010600030101010101" pitchFamily="2" charset="-122"/>
              </a:rPr>
              <a:t>19.4</a:t>
            </a:r>
            <a:r>
              <a:rPr lang="zh-CN" altLang="en-US" dirty="0">
                <a:latin typeface="SimSun" panose="02010600030101010101" pitchFamily="2" charset="-122"/>
                <a:ea typeface="SimSun" panose="02010600030101010101" pitchFamily="2" charset="-122"/>
              </a:rPr>
              <a:t>将申请转送给国际局受理局</a:t>
            </a:r>
            <a:endParaRPr lang="en-GB" altLang="zh-CN" dirty="0">
              <a:latin typeface="SimSun" panose="02010600030101010101" pitchFamily="2" charset="-122"/>
              <a:ea typeface="SimSun" panose="02010600030101010101" pitchFamily="2" charset="-122"/>
            </a:endParaRPr>
          </a:p>
          <a:p>
            <a:pPr lvl="1"/>
            <a:r>
              <a:rPr lang="zh-CN" altLang="en-US" dirty="0">
                <a:latin typeface="SimSun" panose="02010600030101010101" pitchFamily="2" charset="-122"/>
                <a:ea typeface="SimSun" panose="02010600030101010101" pitchFamily="2" charset="-122"/>
              </a:rPr>
              <a:t>受理局在某些情况下可以不要求提交译文，例如对一些语言中性的术语，某些技术术语的音译或意译，或者涉及翻译技术的发明</a:t>
            </a:r>
            <a:endParaRPr lang="en-US" altLang="fr-FR" i="1" dirty="0">
              <a:latin typeface="SimSun" panose="02010600030101010101" pitchFamily="2" charset="-122"/>
              <a:ea typeface="SimSun" panose="02010600030101010101" pitchFamily="2" charset="-122"/>
            </a:endParaRPr>
          </a:p>
        </p:txBody>
      </p:sp>
    </p:spTree>
    <p:extLst>
      <p:ext uri="{BB962C8B-B14F-4D97-AF65-F5344CB8AC3E}">
        <p14:creationId xmlns:p14="http://schemas.microsoft.com/office/powerpoint/2010/main" val="3281807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96" y="188640"/>
            <a:ext cx="9108504" cy="706090"/>
          </a:xfrm>
        </p:spPr>
        <p:txBody>
          <a:bodyPr/>
          <a:lstStyle/>
          <a:p>
            <a:pPr algn="ctr"/>
            <a:r>
              <a:rPr lang="en-US" b="1" dirty="0">
                <a:latin typeface="SimSun" panose="02010600030101010101" pitchFamily="2" charset="-122"/>
                <a:ea typeface="SimSun" panose="02010600030101010101" pitchFamily="2" charset="-122"/>
              </a:rPr>
              <a:t>2024</a:t>
            </a:r>
            <a:r>
              <a:rPr lang="zh-CN" altLang="en-US" b="1" dirty="0">
                <a:latin typeface="SimSun" panose="02010600030101010101" pitchFamily="2" charset="-122"/>
                <a:ea typeface="SimSun" panose="02010600030101010101" pitchFamily="2" charset="-122"/>
              </a:rPr>
              <a:t>年</a:t>
            </a:r>
            <a:r>
              <a:rPr lang="en-GB" altLang="zh-CN" b="1" dirty="0">
                <a:latin typeface="SimSun" panose="02010600030101010101" pitchFamily="2" charset="-122"/>
                <a:ea typeface="SimSun" panose="02010600030101010101" pitchFamily="2" charset="-122"/>
              </a:rPr>
              <a:t>7</a:t>
            </a:r>
            <a:r>
              <a:rPr lang="zh-CN" altLang="en-US" b="1" dirty="0">
                <a:latin typeface="SimSun" panose="02010600030101010101" pitchFamily="2" charset="-122"/>
                <a:ea typeface="SimSun" panose="02010600030101010101" pitchFamily="2" charset="-122"/>
              </a:rPr>
              <a:t>月</a:t>
            </a:r>
            <a:r>
              <a:rPr lang="en-GB" altLang="zh-CN" b="1" dirty="0">
                <a:latin typeface="SimSun" panose="02010600030101010101" pitchFamily="2" charset="-122"/>
                <a:ea typeface="SimSun" panose="02010600030101010101" pitchFamily="2" charset="-122"/>
              </a:rPr>
              <a:t>1</a:t>
            </a:r>
            <a:r>
              <a:rPr lang="zh-CN" altLang="en-US" b="1" dirty="0">
                <a:latin typeface="SimSun" panose="02010600030101010101" pitchFamily="2" charset="-122"/>
                <a:ea typeface="SimSun" panose="02010600030101010101" pitchFamily="2" charset="-122"/>
              </a:rPr>
              <a:t>日起生效的</a:t>
            </a:r>
            <a:r>
              <a:rPr lang="en-US" altLang="zh-CN" b="1" dirty="0">
                <a:latin typeface="SimSun" panose="02010600030101010101" pitchFamily="2" charset="-122"/>
                <a:ea typeface="SimSun" panose="02010600030101010101" pitchFamily="2" charset="-122"/>
              </a:rPr>
              <a:t>PCT</a:t>
            </a:r>
            <a:r>
              <a:rPr lang="zh-CN" altLang="en-US" b="1" dirty="0">
                <a:latin typeface="SimSun" panose="02010600030101010101" pitchFamily="2" charset="-122"/>
                <a:ea typeface="SimSun" panose="02010600030101010101" pitchFamily="2" charset="-122"/>
              </a:rPr>
              <a:t>细则修改</a:t>
            </a:r>
            <a:r>
              <a:rPr lang="en-US" altLang="zh-CN" b="1" dirty="0">
                <a:latin typeface="SimSun" panose="02010600030101010101" pitchFamily="2" charset="-122"/>
                <a:ea typeface="SimSun" panose="02010600030101010101" pitchFamily="2" charset="-122"/>
              </a:rPr>
              <a:t> </a:t>
            </a:r>
            <a:r>
              <a:rPr lang="en-US" b="1" dirty="0">
                <a:latin typeface="SimSun" panose="02010600030101010101" pitchFamily="2" charset="-122"/>
                <a:ea typeface="SimSun" panose="02010600030101010101" pitchFamily="2" charset="-122"/>
              </a:rPr>
              <a:t>(2)</a:t>
            </a:r>
          </a:p>
        </p:txBody>
      </p:sp>
      <p:sp>
        <p:nvSpPr>
          <p:cNvPr id="3" name="Content Placeholder 2"/>
          <p:cNvSpPr>
            <a:spLocks noGrp="1"/>
          </p:cNvSpPr>
          <p:nvPr>
            <p:ph idx="1"/>
          </p:nvPr>
        </p:nvSpPr>
        <p:spPr>
          <a:xfrm>
            <a:off x="215516" y="1196752"/>
            <a:ext cx="8532948" cy="4752528"/>
          </a:xfrm>
        </p:spPr>
        <p:txBody>
          <a:bodyPr>
            <a:normAutofit/>
          </a:bodyPr>
          <a:lstStyle/>
          <a:p>
            <a:pPr lvl="1">
              <a:spcBef>
                <a:spcPts val="1200"/>
              </a:spcBef>
            </a:pPr>
            <a:r>
              <a:rPr lang="zh-CN" altLang="en-US" dirty="0">
                <a:latin typeface="SimSun" panose="02010600030101010101" pitchFamily="2" charset="-122"/>
                <a:ea typeface="SimSun" panose="02010600030101010101" pitchFamily="2" charset="-122"/>
              </a:rPr>
              <a:t>对于摘要或附图中文字内容使用混合语言的情况，已经有特殊的规定（细则</a:t>
            </a:r>
            <a:r>
              <a:rPr lang="en-GB" altLang="zh-CN" dirty="0">
                <a:latin typeface="SimSun" panose="02010600030101010101" pitchFamily="2" charset="-122"/>
                <a:ea typeface="SimSun" panose="02010600030101010101" pitchFamily="2" charset="-122"/>
              </a:rPr>
              <a:t>26.3</a:t>
            </a:r>
            <a:r>
              <a:rPr lang="zh-CN" altLang="en-US" dirty="0">
                <a:latin typeface="SimSun" panose="02010600030101010101" pitchFamily="2" charset="-122"/>
                <a:ea typeface="SimSun" panose="02010600030101010101" pitchFamily="2" charset="-122"/>
              </a:rPr>
              <a:t>之三</a:t>
            </a:r>
            <a:r>
              <a:rPr lang="en-GB" altLang="zh-CN" dirty="0">
                <a:latin typeface="SimSun" panose="02010600030101010101" pitchFamily="2" charset="-122"/>
                <a:ea typeface="SimSun" panose="02010600030101010101" pitchFamily="2" charset="-122"/>
              </a:rPr>
              <a:t>(a)</a:t>
            </a:r>
            <a:r>
              <a:rPr lang="zh-CN" altLang="en-US" dirty="0">
                <a:latin typeface="SimSun" panose="02010600030101010101" pitchFamily="2" charset="-122"/>
                <a:ea typeface="SimSun" panose="02010600030101010101" pitchFamily="2" charset="-122"/>
              </a:rPr>
              <a:t>）</a:t>
            </a:r>
            <a:endParaRPr lang="en-GB" altLang="zh-CN" dirty="0">
              <a:latin typeface="SimSun" panose="02010600030101010101" pitchFamily="2" charset="-122"/>
              <a:ea typeface="SimSun" panose="02010600030101010101" pitchFamily="2" charset="-122"/>
            </a:endParaRPr>
          </a:p>
          <a:p>
            <a:pPr lvl="1">
              <a:spcBef>
                <a:spcPts val="1200"/>
              </a:spcBef>
            </a:pPr>
            <a:r>
              <a:rPr lang="zh-CN" altLang="en-US" dirty="0">
                <a:latin typeface="SimSun" panose="02010600030101010101" pitchFamily="2" charset="-122"/>
                <a:ea typeface="SimSun" panose="02010600030101010101" pitchFamily="2" charset="-122"/>
              </a:rPr>
              <a:t>自</a:t>
            </a:r>
            <a:r>
              <a:rPr lang="en-GB" altLang="zh-CN" dirty="0">
                <a:latin typeface="SimSun" panose="02010600030101010101" pitchFamily="2" charset="-122"/>
                <a:ea typeface="SimSun" panose="02010600030101010101" pitchFamily="2" charset="-122"/>
              </a:rPr>
              <a:t>2024</a:t>
            </a:r>
            <a:r>
              <a:rPr lang="zh-CN" altLang="en-US" dirty="0">
                <a:latin typeface="SimSun" panose="02010600030101010101" pitchFamily="2" charset="-122"/>
                <a:ea typeface="SimSun" panose="02010600030101010101" pitchFamily="2" charset="-122"/>
              </a:rPr>
              <a:t>年</a:t>
            </a:r>
            <a:r>
              <a:rPr lang="en-GB" altLang="zh-CN" dirty="0">
                <a:latin typeface="SimSun" panose="02010600030101010101" pitchFamily="2" charset="-122"/>
                <a:ea typeface="SimSun" panose="02010600030101010101" pitchFamily="2" charset="-122"/>
              </a:rPr>
              <a:t>7</a:t>
            </a:r>
            <a:r>
              <a:rPr lang="zh-CN" altLang="en-US" dirty="0">
                <a:latin typeface="SimSun" panose="02010600030101010101" pitchFamily="2" charset="-122"/>
                <a:ea typeface="SimSun" panose="02010600030101010101" pitchFamily="2" charset="-122"/>
              </a:rPr>
              <a:t>月</a:t>
            </a:r>
            <a:r>
              <a:rPr lang="en-GB" altLang="zh-CN" dirty="0">
                <a:latin typeface="SimSun" panose="02010600030101010101" pitchFamily="2" charset="-122"/>
                <a:ea typeface="SimSun" panose="02010600030101010101" pitchFamily="2" charset="-122"/>
              </a:rPr>
              <a:t>1</a:t>
            </a:r>
            <a:r>
              <a:rPr lang="zh-CN" altLang="en-US" dirty="0">
                <a:latin typeface="SimSun" panose="02010600030101010101" pitchFamily="2" charset="-122"/>
                <a:ea typeface="SimSun" panose="02010600030101010101" pitchFamily="2" charset="-122"/>
              </a:rPr>
              <a:t>日起生效，适用于该日或其后提出的国际申请</a:t>
            </a:r>
            <a:endParaRPr lang="en-US" altLang="fr-FR" i="1" dirty="0">
              <a:latin typeface="SimSun" panose="02010600030101010101" pitchFamily="2" charset="-122"/>
              <a:ea typeface="SimSun" panose="02010600030101010101" pitchFamily="2" charset="-122"/>
            </a:endParaRPr>
          </a:p>
        </p:txBody>
      </p:sp>
    </p:spTree>
    <p:extLst>
      <p:ext uri="{BB962C8B-B14F-4D97-AF65-F5344CB8AC3E}">
        <p14:creationId xmlns:p14="http://schemas.microsoft.com/office/powerpoint/2010/main" val="4073724236"/>
      </p:ext>
    </p:extLst>
  </p:cSld>
  <p:clrMapOvr>
    <a:masterClrMapping/>
  </p:clrMapOvr>
</p:sld>
</file>

<file path=ppt/theme/theme1.xml><?xml version="1.0" encoding="utf-8"?>
<a:theme xmlns:a="http://schemas.openxmlformats.org/drawingml/2006/main" name="EN_2010_pct background png">
  <a:themeElements>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englis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EN_2010_pct background png</Template>
  <TotalTime>20488</TotalTime>
  <Words>366</Words>
  <Application>Microsoft Office PowerPoint</Application>
  <PresentationFormat>On-screen Show (4:3)</PresentationFormat>
  <Paragraphs>12</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SimSun</vt:lpstr>
      <vt:lpstr>Arial</vt:lpstr>
      <vt:lpstr>Microsoft Sans Serif</vt:lpstr>
      <vt:lpstr>Wingdings</vt:lpstr>
      <vt:lpstr>EN_2010_pct background png</vt:lpstr>
      <vt:lpstr>PowerPoint Presentation</vt:lpstr>
      <vt:lpstr>2024年7月1日起生效的PCT细则修改(1)</vt:lpstr>
      <vt:lpstr>2024年7月1日起生效的PCT细则修改 (2)</vt:lpstr>
    </vt:vector>
  </TitlesOfParts>
  <Company>World Intellectual Property Organization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ARGANOZA Rosalina</dc:creator>
  <cp:keywords>PUBLIC</cp:keywords>
  <cp:lastModifiedBy>JULLIARD Corinne</cp:lastModifiedBy>
  <cp:revision>153</cp:revision>
  <cp:lastPrinted>2023-10-10T07:26:03Z</cp:lastPrinted>
  <dcterms:created xsi:type="dcterms:W3CDTF">2013-10-25T09:07:15Z</dcterms:created>
  <dcterms:modified xsi:type="dcterms:W3CDTF">2024-06-13T12:44:28Z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57c2526b-b672-4577-aa4a-5cdbb8a83d5a</vt:lpwstr>
  </property>
  <property fmtid="{D5CDD505-2E9C-101B-9397-08002B2CF9AE}" pid="3" name="Classification">
    <vt:lpwstr>Public</vt:lpwstr>
  </property>
  <property fmtid="{D5CDD505-2E9C-101B-9397-08002B2CF9AE}" pid="4" name="VisualMarkings">
    <vt:lpwstr>None</vt:lpwstr>
  </property>
  <property fmtid="{D5CDD505-2E9C-101B-9397-08002B2CF9AE}" pid="5" name="JustificationReason">
    <vt:lpwstr>
    </vt:lpwstr>
  </property>
  <property fmtid="{D5CDD505-2E9C-101B-9397-08002B2CF9AE}" pid="6" name="Alignment">
    <vt:lpwstr>Centre</vt:lpwstr>
  </property>
  <property fmtid="{D5CDD505-2E9C-101B-9397-08002B2CF9AE}" pid="7" name="Language">
    <vt:lpwstr>English</vt:lpwstr>
  </property>
  <property fmtid="{D5CDD505-2E9C-101B-9397-08002B2CF9AE}" pid="8" name="TCSClassification">
    <vt:lpwstr>PUBLIC</vt:lpwstr>
  </property>
  <property fmtid="{D5CDD505-2E9C-101B-9397-08002B2CF9AE}" pid="9" name="MSIP_Label_20773ee6-353b-4fb9-a59d-0b94c8c67bea_Enabled">
    <vt:lpwstr>true</vt:lpwstr>
  </property>
  <property fmtid="{D5CDD505-2E9C-101B-9397-08002B2CF9AE}" pid="10" name="MSIP_Label_20773ee6-353b-4fb9-a59d-0b94c8c67bea_SetDate">
    <vt:lpwstr>2023-05-23T10:32:29Z</vt:lpwstr>
  </property>
  <property fmtid="{D5CDD505-2E9C-101B-9397-08002B2CF9AE}" pid="11" name="MSIP_Label_20773ee6-353b-4fb9-a59d-0b94c8c67bea_Method">
    <vt:lpwstr>Privileged</vt:lpwstr>
  </property>
  <property fmtid="{D5CDD505-2E9C-101B-9397-08002B2CF9AE}" pid="12" name="MSIP_Label_20773ee6-353b-4fb9-a59d-0b94c8c67bea_Name">
    <vt:lpwstr>No markings</vt:lpwstr>
  </property>
  <property fmtid="{D5CDD505-2E9C-101B-9397-08002B2CF9AE}" pid="13" name="MSIP_Label_20773ee6-353b-4fb9-a59d-0b94c8c67bea_SiteId">
    <vt:lpwstr>faa31b06-8ccc-48c9-867f-f7510dd11c02</vt:lpwstr>
  </property>
  <property fmtid="{D5CDD505-2E9C-101B-9397-08002B2CF9AE}" pid="14" name="MSIP_Label_20773ee6-353b-4fb9-a59d-0b94c8c67bea_ActionId">
    <vt:lpwstr>df0fd768-7d5f-41b1-be87-d3f536fe2066</vt:lpwstr>
  </property>
  <property fmtid="{D5CDD505-2E9C-101B-9397-08002B2CF9AE}" pid="15" name="MSIP_Label_20773ee6-353b-4fb9-a59d-0b94c8c67bea_ContentBits">
    <vt:lpwstr>0</vt:lpwstr>
  </property>
</Properties>
</file>