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463" autoAdjust="0"/>
    <p:restoredTop sz="94660"/>
  </p:normalViewPr>
  <p:slideViewPr>
    <p:cSldViewPr>
      <p:cViewPr varScale="1">
        <p:scale>
          <a:sx n="118" d="100"/>
          <a:sy n="118" d="100"/>
        </p:scale>
        <p:origin x="-300" y="-90"/>
      </p:cViewPr>
      <p:guideLst>
        <p:guide orient="horz" pos="3929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427113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000" dirty="0" smtClean="0"/>
              <a:t>2013</a:t>
            </a:r>
            <a:r>
              <a:rPr lang="en-US" sz="1000" baseline="0" dirty="0" smtClean="0"/>
              <a:t> July changes</a:t>
            </a:r>
            <a:r>
              <a:rPr lang="en-US" sz="1000" dirty="0" smtClean="0"/>
              <a:t>-</a:t>
            </a:r>
            <a:fld id="{DA79EEDA-9492-4994-BB18-1005CD6866B1}" type="slidenum">
              <a:rPr lang="en-US" sz="10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1000" dirty="0" smtClean="0"/>
          </a:p>
          <a:p>
            <a:pPr>
              <a:spcBef>
                <a:spcPts val="0"/>
              </a:spcBef>
              <a:defRPr/>
            </a:pPr>
            <a:r>
              <a:rPr lang="en-US" sz="1000" dirty="0" smtClean="0"/>
              <a:t>25.10.2013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23950" y="4056063"/>
            <a:ext cx="6688410" cy="1406525"/>
          </a:xfrm>
          <a:noFill/>
          <a:ln/>
        </p:spPr>
        <p:txBody>
          <a:bodyPr/>
          <a:lstStyle/>
          <a:p>
            <a:r>
              <a:rPr lang="en-US" altLang="zh-CN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实施细则</a:t>
            </a:r>
            <a:r>
              <a:rPr lang="zh-CN" altLang="en-US" sz="36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自</a:t>
            </a:r>
            <a:r>
              <a:rPr lang="en-US" altLang="zh-CN" sz="36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2013</a:t>
            </a:r>
            <a:r>
              <a:rPr lang="zh-CN" altLang="en-US" sz="36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sz="36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日起生效</a:t>
            </a:r>
            <a:r>
              <a:rPr lang="zh-CN" altLang="en-US" sz="3600" b="1" dirty="0" smtClean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的修改</a:t>
            </a:r>
            <a:endParaRPr lang="en-US" sz="3600" b="1" dirty="0">
              <a:solidFill>
                <a:srgbClr val="70899B"/>
              </a:solidFill>
            </a:endParaRPr>
          </a:p>
        </p:txBody>
      </p:sp>
      <p:pic>
        <p:nvPicPr>
          <p:cNvPr id="2056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36830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350839"/>
            <a:ext cx="8215313" cy="1014442"/>
          </a:xfrm>
        </p:spPr>
        <p:txBody>
          <a:bodyPr/>
          <a:lstStyle/>
          <a:p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与美国发明法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en-US" dirty="0">
                <a:latin typeface="SimSun" panose="02010600030101010101" pitchFamily="2" charset="-122"/>
                <a:ea typeface="SimSun" panose="02010600030101010101" pitchFamily="2" charset="-122"/>
              </a:rPr>
              <a:t>AIA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有关的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细则修改</a:t>
            </a:r>
            <a:endParaRPr 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7567" y="1646238"/>
            <a:ext cx="8206882" cy="4231034"/>
          </a:xfrm>
          <a:noFill/>
          <a:ln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美国国家法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发生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修改，删除了申请人必须是发明人的要求，从而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实施细则也需要作相应修改</a:t>
            </a:r>
            <a:endParaRPr lang="en-US" altLang="zh-CN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申请现在已经可以用单位（例如企业、大学、非政府组织）作为对所有指定国的申请人</a:t>
            </a:r>
            <a:endParaRPr lang="en-US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不再需要提交一份说明无法获得签字的声明（细则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4.15(b)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53.8(b)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和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90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之二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.5(b)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被删除）</a:t>
            </a:r>
            <a:endParaRPr 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细则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51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之二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.1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和</a:t>
            </a:r>
            <a:r>
              <a:rPr 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作相应修改，删除了对有关申请人必须是发明人的国家要求的引述</a:t>
            </a:r>
            <a:endParaRPr lang="en-US" altLang="zh-CN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适用于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2013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日或之后提交的</a:t>
            </a:r>
            <a:r>
              <a:rPr lang="en-US" altLang="zh-CN" dirty="0" smtClean="0"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dirty="0" smtClean="0">
                <a:latin typeface="SimSun" panose="02010600030101010101" pitchFamily="2" charset="-122"/>
                <a:ea typeface="SimSun" panose="02010600030101010101" pitchFamily="2" charset="-122"/>
              </a:rPr>
              <a:t>申请</a:t>
            </a:r>
            <a:endParaRPr 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21</TotalTime>
  <Words>209</Words>
  <Application>Microsoft Office PowerPoint</Application>
  <PresentationFormat>On-screen Show (4:3)</PresentationFormat>
  <Paragraphs>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EN_2010_pct background png</vt:lpstr>
      <vt:lpstr>PowerPoint Presentation</vt:lpstr>
      <vt:lpstr>与美国发明法(AIA)有关的PCT细则修改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5</cp:revision>
  <dcterms:created xsi:type="dcterms:W3CDTF">2013-10-24T09:30:40Z</dcterms:created>
  <dcterms:modified xsi:type="dcterms:W3CDTF">2016-07-29T13:22:35Z</dcterms:modified>
</cp:coreProperties>
</file>