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2024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14-05-2024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>
                <a:solidFill>
                  <a:srgbClr val="70899B"/>
                </a:solidFill>
              </a:rPr>
              <a:t>2024년 7월 1일자 PCT 규칙 개정사항</a:t>
            </a:r>
          </a:p>
          <a:p>
            <a:endParaRPr lang="fr-CH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 rtl="0"/>
            <a:r>
              <a:rPr lang="en-US" sz="3200"/>
              <a:t>2024년 7월 1일자 PCT 규칙 변경사항(1)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527" y="908720"/>
            <a:ext cx="8505945" cy="5256584"/>
          </a:xfrm>
        </p:spPr>
        <p:txBody>
          <a:bodyPr>
            <a:normAutofit fontScale="92500"/>
          </a:bodyPr>
          <a:lstStyle/>
          <a:p>
            <a:pPr rtl="0"/>
            <a:r>
              <a:rPr lang="en-US" altLang="fr-FR" sz="2500" dirty="0"/>
              <a:t>PCT </a:t>
            </a:r>
            <a:r>
              <a:rPr lang="en-US" altLang="fr-FR" sz="2500" dirty="0" err="1"/>
              <a:t>규칙</a:t>
            </a:r>
            <a:r>
              <a:rPr lang="en-US" altLang="fr-FR" sz="2500" dirty="0"/>
              <a:t> 26.3 및 29.1 </a:t>
            </a:r>
            <a:r>
              <a:rPr lang="en-US" altLang="fr-FR" sz="2500" dirty="0" err="1"/>
              <a:t>개정</a:t>
            </a:r>
            <a:r>
              <a:rPr lang="en-US" altLang="fr-FR" sz="2500" dirty="0"/>
              <a:t> 및 </a:t>
            </a:r>
            <a:r>
              <a:rPr lang="en-US" altLang="fr-FR" sz="2500" dirty="0" err="1"/>
              <a:t>규칙</a:t>
            </a:r>
            <a:r>
              <a:rPr lang="en-US" altLang="fr-FR" sz="2500" dirty="0"/>
              <a:t> 26.3의3(e) </a:t>
            </a:r>
            <a:r>
              <a:rPr lang="en-US" altLang="fr-FR" sz="2500" dirty="0" err="1"/>
              <a:t>신설</a:t>
            </a:r>
            <a:r>
              <a:rPr lang="en-US" altLang="fr-FR" sz="2500" dirty="0"/>
              <a:t>:            </a:t>
            </a:r>
            <a:r>
              <a:rPr lang="en-US" altLang="fr-FR" sz="2500" dirty="0" err="1"/>
              <a:t>국제출원의</a:t>
            </a:r>
            <a:r>
              <a:rPr lang="en-US" altLang="fr-FR" sz="2500" dirty="0"/>
              <a:t> </a:t>
            </a:r>
            <a:r>
              <a:rPr lang="en-US" altLang="fr-FR" sz="2500" dirty="0" err="1"/>
              <a:t>다중언어</a:t>
            </a:r>
            <a:br>
              <a:rPr lang="en-US" altLang="fr-FR" sz="2500" dirty="0"/>
            </a:br>
            <a:endParaRPr lang="en-US" altLang="fr-FR" dirty="0"/>
          </a:p>
          <a:p>
            <a:pPr lvl="1" rtl="0"/>
            <a:r>
              <a:rPr dirty="0" err="1"/>
              <a:t>발명의</a:t>
            </a:r>
            <a:r>
              <a:rPr dirty="0"/>
              <a:t> </a:t>
            </a:r>
            <a:r>
              <a:rPr dirty="0" err="1"/>
              <a:t>설명</a:t>
            </a:r>
            <a:r>
              <a:rPr dirty="0"/>
              <a:t> 및/</a:t>
            </a:r>
            <a:r>
              <a:rPr dirty="0" err="1"/>
              <a:t>또는</a:t>
            </a:r>
            <a:r>
              <a:rPr dirty="0"/>
              <a:t> </a:t>
            </a:r>
            <a:r>
              <a:rPr dirty="0" err="1"/>
              <a:t>청구범위에</a:t>
            </a:r>
            <a:r>
              <a:rPr dirty="0"/>
              <a:t> 둘 </a:t>
            </a:r>
            <a:r>
              <a:rPr dirty="0" err="1"/>
              <a:t>이상의</a:t>
            </a:r>
            <a:r>
              <a:rPr dirty="0"/>
              <a:t> </a:t>
            </a:r>
            <a:r>
              <a:rPr dirty="0" err="1"/>
              <a:t>언어가</a:t>
            </a:r>
            <a:r>
              <a:rPr dirty="0"/>
              <a:t> </a:t>
            </a:r>
            <a:r>
              <a:rPr dirty="0" err="1"/>
              <a:t>포함된</a:t>
            </a:r>
            <a:r>
              <a:rPr dirty="0"/>
              <a:t> </a:t>
            </a:r>
            <a:r>
              <a:rPr lang="en-GB" dirty="0"/>
              <a:t>   </a:t>
            </a:r>
            <a:r>
              <a:rPr dirty="0" err="1"/>
              <a:t>국제출원에</a:t>
            </a:r>
            <a:r>
              <a:rPr dirty="0"/>
              <a:t> </a:t>
            </a:r>
            <a:r>
              <a:rPr dirty="0" err="1"/>
              <a:t>있어서</a:t>
            </a:r>
            <a:r>
              <a:rPr dirty="0"/>
              <a:t>, </a:t>
            </a:r>
            <a:r>
              <a:rPr dirty="0" err="1"/>
              <a:t>사용된</a:t>
            </a:r>
            <a:r>
              <a:rPr dirty="0"/>
              <a:t> </a:t>
            </a:r>
            <a:r>
              <a:rPr dirty="0" err="1"/>
              <a:t>모든</a:t>
            </a:r>
            <a:r>
              <a:rPr dirty="0"/>
              <a:t> </a:t>
            </a:r>
            <a:r>
              <a:rPr dirty="0" err="1"/>
              <a:t>언어가</a:t>
            </a:r>
            <a:r>
              <a:rPr dirty="0"/>
              <a:t> </a:t>
            </a:r>
            <a:r>
              <a:rPr dirty="0" err="1"/>
              <a:t>수리관청에서</a:t>
            </a:r>
            <a:r>
              <a:rPr dirty="0"/>
              <a:t> </a:t>
            </a:r>
            <a:r>
              <a:rPr lang="en-GB" dirty="0"/>
              <a:t>        </a:t>
            </a:r>
            <a:r>
              <a:rPr dirty="0" err="1"/>
              <a:t>인정하는</a:t>
            </a:r>
            <a:r>
              <a:rPr dirty="0"/>
              <a:t> </a:t>
            </a:r>
            <a:r>
              <a:rPr dirty="0" err="1"/>
              <a:t>언어인</a:t>
            </a:r>
            <a:r>
              <a:rPr dirty="0"/>
              <a:t> </a:t>
            </a:r>
            <a:r>
              <a:rPr dirty="0" err="1"/>
              <a:t>경우</a:t>
            </a:r>
            <a:r>
              <a:rPr dirty="0"/>
              <a:t> </a:t>
            </a:r>
            <a:r>
              <a:rPr dirty="0" err="1"/>
              <a:t>국제출원일을</a:t>
            </a:r>
            <a:r>
              <a:rPr dirty="0"/>
              <a:t> </a:t>
            </a:r>
            <a:r>
              <a:rPr kumimoji="0" lang="en-US" altLang="fr-FR" b="0" i="0" u="sng" strike="noStrike" kern="1200" cap="none" spc="0" normalizeH="0" baseline="0" noProof="0" dirty="0" err="1">
                <a:uLnTx/>
                <a:uFillTx/>
                <a:latin typeface="Arial"/>
                <a:ea typeface="Arial"/>
                <a:cs typeface="Arial"/>
                <a:sym typeface="Wingdings"/>
              </a:rPr>
              <a:t>보호할</a:t>
            </a:r>
            <a:r>
              <a:rPr kumimoji="0" lang="en-US" altLang="fr-FR" b="0" i="0" u="sng" strike="noStrike" kern="1200" cap="none" spc="0" normalizeH="0" baseline="0" noProof="0" dirty="0"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fr-FR" b="0" i="0" u="sng" strike="noStrike" kern="1200" cap="none" spc="0" normalizeH="0" baseline="0" noProof="0" dirty="0" err="1">
                <a:uLnTx/>
                <a:uFillTx/>
                <a:latin typeface="Arial"/>
                <a:ea typeface="Arial"/>
                <a:cs typeface="Arial"/>
                <a:sym typeface="Wingdings"/>
              </a:rPr>
              <a:t>목적</a:t>
            </a:r>
            <a:endParaRPr kumimoji="0" lang="en-US" altLang="fr-FR" b="0" i="0" u="none" strike="noStrike" kern="1200" cap="none" spc="0" normalizeH="0" baseline="0" noProof="0" dirty="0"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marL="742950" lvl="1" indent="-285750" rtl="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"/>
              <a:tabLst>
                <a:tab pos="914400" algn="l"/>
              </a:tabLst>
            </a:pPr>
            <a:r>
              <a:rPr lang="en-US" dirty="0" err="1"/>
              <a:t>수리관청은</a:t>
            </a:r>
            <a:r>
              <a:rPr lang="en-US" dirty="0"/>
              <a:t> </a:t>
            </a:r>
            <a:r>
              <a:rPr lang="en-US" dirty="0" err="1"/>
              <a:t>관련</a:t>
            </a:r>
            <a:r>
              <a:rPr lang="en-US" dirty="0"/>
              <a:t> </a:t>
            </a:r>
            <a:r>
              <a:rPr lang="en-US" dirty="0" err="1"/>
              <a:t>발명의</a:t>
            </a:r>
            <a:r>
              <a:rPr lang="en-US" dirty="0"/>
              <a:t> </a:t>
            </a:r>
            <a:r>
              <a:rPr lang="en-US" dirty="0" err="1"/>
              <a:t>설명</a:t>
            </a:r>
            <a:r>
              <a:rPr lang="en-US" dirty="0"/>
              <a:t> 및/</a:t>
            </a:r>
            <a:r>
              <a:rPr lang="en-US" dirty="0" err="1"/>
              <a:t>또는</a:t>
            </a:r>
            <a:r>
              <a:rPr lang="en-US" dirty="0"/>
              <a:t> </a:t>
            </a:r>
            <a:r>
              <a:rPr lang="en-US" dirty="0" err="1"/>
              <a:t>청구범위</a:t>
            </a:r>
            <a:r>
              <a:rPr lang="en-US" dirty="0"/>
              <a:t>(</a:t>
            </a:r>
            <a:r>
              <a:rPr lang="ko-KR" altLang="en-US" dirty="0"/>
              <a:t>전체 </a:t>
            </a:r>
            <a:r>
              <a:rPr lang="en-US" dirty="0" err="1"/>
              <a:t>또는</a:t>
            </a:r>
            <a:r>
              <a:rPr lang="en-US" dirty="0"/>
              <a:t>    </a:t>
            </a:r>
            <a:r>
              <a:rPr lang="en-US" dirty="0" err="1"/>
              <a:t>일부</a:t>
            </a:r>
            <a:r>
              <a:rPr lang="en-US" dirty="0"/>
              <a:t>)의, </a:t>
            </a:r>
            <a:r>
              <a:rPr lang="en-US" dirty="0" err="1"/>
              <a:t>공개언어이자</a:t>
            </a:r>
            <a:r>
              <a:rPr lang="en-US" dirty="0"/>
              <a:t> </a:t>
            </a:r>
            <a:r>
              <a:rPr lang="en-US" dirty="0" err="1"/>
              <a:t>국제조사기관에서</a:t>
            </a:r>
            <a:r>
              <a:rPr lang="en-US" dirty="0"/>
              <a:t> </a:t>
            </a:r>
            <a:r>
              <a:rPr lang="en-US" dirty="0" err="1"/>
              <a:t>인정하는</a:t>
            </a:r>
            <a:r>
              <a:rPr lang="en-US" dirty="0"/>
              <a:t> </a:t>
            </a:r>
            <a:r>
              <a:rPr lang="en-US" dirty="0" err="1"/>
              <a:t>하나의</a:t>
            </a:r>
            <a:r>
              <a:rPr lang="en-US" dirty="0"/>
              <a:t>   </a:t>
            </a:r>
            <a:r>
              <a:rPr lang="en-US" dirty="0" err="1"/>
              <a:t>언어로의</a:t>
            </a:r>
            <a:r>
              <a:rPr lang="en-US" dirty="0"/>
              <a:t> </a:t>
            </a:r>
            <a:r>
              <a:rPr lang="en-US" dirty="0" err="1"/>
              <a:t>번역을</a:t>
            </a:r>
            <a:r>
              <a:rPr lang="en-US" dirty="0"/>
              <a:t> </a:t>
            </a:r>
            <a:r>
              <a:rPr lang="en-US" dirty="0" err="1"/>
              <a:t>요청</a:t>
            </a:r>
            <a:endParaRPr lang="en-US" altLang="fr-FR" dirty="0"/>
          </a:p>
          <a:p>
            <a:pPr lvl="1" rtl="0"/>
            <a:r>
              <a:rPr lang="en-US" altLang="fr-FR" dirty="0" err="1"/>
              <a:t>사용된</a:t>
            </a:r>
            <a:r>
              <a:rPr lang="en-US" altLang="fr-FR" dirty="0"/>
              <a:t> </a:t>
            </a:r>
            <a:r>
              <a:rPr lang="en-US" altLang="fr-FR" dirty="0" err="1"/>
              <a:t>모든</a:t>
            </a:r>
            <a:r>
              <a:rPr lang="en-US" altLang="fr-FR" dirty="0"/>
              <a:t> 언</a:t>
            </a:r>
            <a:r>
              <a:rPr lang="ko-KR" altLang="en-US" dirty="0"/>
              <a:t>어를</a:t>
            </a:r>
            <a:r>
              <a:rPr lang="en-US" altLang="fr-FR" dirty="0"/>
              <a:t> </a:t>
            </a:r>
            <a:r>
              <a:rPr lang="en-US" altLang="fr-FR" dirty="0" err="1"/>
              <a:t>수리관청에서</a:t>
            </a:r>
            <a:r>
              <a:rPr lang="en-US" altLang="fr-FR" dirty="0"/>
              <a:t> </a:t>
            </a:r>
            <a:r>
              <a:rPr lang="ko-KR" altLang="en-US" dirty="0"/>
              <a:t>인정하는 경우가 아니라면</a:t>
            </a:r>
            <a:r>
              <a:rPr lang="en-US" altLang="fr-FR" dirty="0"/>
              <a:t> </a:t>
            </a:r>
            <a:r>
              <a:rPr lang="en-US" altLang="fr-FR" dirty="0" err="1"/>
              <a:t>수리관청은</a:t>
            </a:r>
            <a:r>
              <a:rPr lang="en-US" altLang="fr-FR" dirty="0"/>
              <a:t> </a:t>
            </a:r>
            <a:r>
              <a:rPr lang="en-US" altLang="fr-FR" dirty="0" err="1"/>
              <a:t>규칙</a:t>
            </a:r>
            <a:r>
              <a:rPr lang="en-US" altLang="fr-FR" dirty="0"/>
              <a:t> 19.4에 </a:t>
            </a:r>
            <a:r>
              <a:rPr lang="en-US" altLang="fr-FR" dirty="0" err="1"/>
              <a:t>따라</a:t>
            </a:r>
            <a:r>
              <a:rPr lang="en-US" altLang="fr-FR" dirty="0"/>
              <a:t> </a:t>
            </a:r>
            <a:r>
              <a:rPr lang="en-US" altLang="fr-FR" dirty="0" err="1"/>
              <a:t>해당</a:t>
            </a:r>
            <a:r>
              <a:rPr lang="en-US" altLang="fr-FR" dirty="0"/>
              <a:t> </a:t>
            </a:r>
            <a:r>
              <a:rPr lang="en-US" altLang="fr-FR" dirty="0" err="1"/>
              <a:t>출원을</a:t>
            </a:r>
            <a:r>
              <a:rPr lang="en-US" altLang="fr-FR" dirty="0"/>
              <a:t> RO/</a:t>
            </a:r>
            <a:r>
              <a:rPr lang="en-US" altLang="fr-FR" dirty="0" err="1"/>
              <a:t>IB에</a:t>
            </a:r>
            <a:r>
              <a:rPr lang="en-US" altLang="fr-FR" dirty="0"/>
              <a:t> </a:t>
            </a:r>
            <a:r>
              <a:rPr lang="en-US" altLang="fr-FR" dirty="0" err="1"/>
              <a:t>송부</a:t>
            </a:r>
            <a:endParaRPr lang="en-US" altLang="fr-FR" dirty="0"/>
          </a:p>
          <a:p>
            <a:pPr lvl="1" rtl="0"/>
            <a:r>
              <a:rPr lang="en-US" altLang="fr-FR" dirty="0" err="1"/>
              <a:t>언어중립적</a:t>
            </a:r>
            <a:r>
              <a:rPr lang="en-US" altLang="fr-FR" dirty="0"/>
              <a:t> </a:t>
            </a:r>
            <a:r>
              <a:rPr lang="en-US" altLang="fr-FR" dirty="0" err="1"/>
              <a:t>용어</a:t>
            </a:r>
            <a:r>
              <a:rPr lang="en-US" altLang="fr-FR" dirty="0"/>
              <a:t>, </a:t>
            </a:r>
            <a:r>
              <a:rPr lang="en-US" altLang="fr-FR" dirty="0" err="1"/>
              <a:t>전문</a:t>
            </a:r>
            <a:r>
              <a:rPr lang="en-US" altLang="fr-FR" dirty="0"/>
              <a:t> </a:t>
            </a:r>
            <a:r>
              <a:rPr lang="en-US" altLang="fr-FR" dirty="0" err="1"/>
              <a:t>용어의</a:t>
            </a:r>
            <a:r>
              <a:rPr lang="en-US" altLang="fr-FR" dirty="0"/>
              <a:t> </a:t>
            </a:r>
            <a:r>
              <a:rPr lang="en-US" altLang="fr-FR" dirty="0" err="1"/>
              <a:t>음역</a:t>
            </a:r>
            <a:r>
              <a:rPr lang="en-US" altLang="fr-FR" dirty="0"/>
              <a:t> </a:t>
            </a:r>
            <a:r>
              <a:rPr lang="en-US" altLang="fr-FR" dirty="0" err="1"/>
              <a:t>또는</a:t>
            </a:r>
            <a:r>
              <a:rPr lang="en-US" altLang="fr-FR" dirty="0"/>
              <a:t> </a:t>
            </a:r>
            <a:r>
              <a:rPr lang="en-US" altLang="fr-FR" dirty="0" err="1"/>
              <a:t>번역</a:t>
            </a:r>
            <a:r>
              <a:rPr lang="en-US" altLang="fr-FR" dirty="0"/>
              <a:t>, </a:t>
            </a:r>
            <a:r>
              <a:rPr lang="en-US" altLang="fr-FR" dirty="0" err="1"/>
              <a:t>또는</a:t>
            </a:r>
            <a:r>
              <a:rPr lang="en-US" altLang="fr-FR" dirty="0"/>
              <a:t> </a:t>
            </a:r>
            <a:r>
              <a:rPr lang="en-US" altLang="fr-FR" dirty="0" err="1"/>
              <a:t>번역</a:t>
            </a:r>
            <a:r>
              <a:rPr lang="en-US" altLang="fr-FR" dirty="0"/>
              <a:t>      </a:t>
            </a:r>
            <a:r>
              <a:rPr lang="en-US" altLang="fr-FR" dirty="0" err="1"/>
              <a:t>기술에</a:t>
            </a:r>
            <a:r>
              <a:rPr lang="en-US" altLang="fr-FR" dirty="0"/>
              <a:t> </a:t>
            </a:r>
            <a:r>
              <a:rPr lang="en-US" altLang="fr-FR" dirty="0" err="1"/>
              <a:t>관한</a:t>
            </a:r>
            <a:r>
              <a:rPr lang="en-US" altLang="fr-FR" dirty="0"/>
              <a:t> </a:t>
            </a:r>
            <a:r>
              <a:rPr lang="en-US" altLang="fr-FR" dirty="0" err="1"/>
              <a:t>발명의</a:t>
            </a:r>
            <a:r>
              <a:rPr lang="en-US" altLang="fr-FR" dirty="0"/>
              <a:t> </a:t>
            </a:r>
            <a:r>
              <a:rPr lang="en-US" altLang="fr-FR" dirty="0" err="1"/>
              <a:t>경우는</a:t>
            </a:r>
            <a:r>
              <a:rPr lang="en-US" altLang="fr-FR" dirty="0"/>
              <a:t> </a:t>
            </a:r>
            <a:r>
              <a:rPr lang="en-US" altLang="fr-FR" dirty="0" err="1"/>
              <a:t>수리관청에서</a:t>
            </a:r>
            <a:r>
              <a:rPr lang="en-US" altLang="fr-FR" dirty="0"/>
              <a:t> </a:t>
            </a:r>
            <a:r>
              <a:rPr lang="en-US" altLang="fr-FR" dirty="0" err="1"/>
              <a:t>융통성</a:t>
            </a:r>
            <a:r>
              <a:rPr lang="en-US" altLang="fr-FR" dirty="0"/>
              <a:t> </a:t>
            </a:r>
            <a:r>
              <a:rPr lang="en-US" altLang="fr-FR" dirty="0" err="1"/>
              <a:t>있게</a:t>
            </a:r>
            <a:r>
              <a:rPr lang="en-US" altLang="fr-FR" dirty="0"/>
              <a:t>         </a:t>
            </a:r>
            <a:r>
              <a:rPr lang="en-US" altLang="fr-FR" dirty="0" err="1"/>
              <a:t>제외</a:t>
            </a:r>
            <a:r>
              <a:rPr lang="en-US" altLang="fr-FR" dirty="0"/>
              <a:t> </a:t>
            </a:r>
            <a:r>
              <a:rPr lang="en-US" altLang="fr-FR" dirty="0" err="1"/>
              <a:t>가능</a:t>
            </a:r>
            <a:endParaRPr lang="en-US" altLang="fr-FR" dirty="0"/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 rtl="0"/>
            <a:r>
              <a:rPr lang="en-US" sz="3200"/>
              <a:t>2024년 7월 1일자 PCT 규칙 변경사항(2)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532948" cy="5256584"/>
          </a:xfrm>
        </p:spPr>
        <p:txBody>
          <a:bodyPr>
            <a:normAutofit/>
          </a:bodyPr>
          <a:lstStyle/>
          <a:p>
            <a:endParaRPr lang="en-US" altLang="fr-FR" sz="2300" dirty="0"/>
          </a:p>
          <a:p>
            <a:pPr lvl="1" rtl="0"/>
            <a:r>
              <a:rPr lang="en-US" altLang="fr-FR" sz="2200" dirty="0" err="1"/>
              <a:t>요약서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또는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도면의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문구에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사용된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다중언어에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대해서는</a:t>
            </a:r>
            <a:r>
              <a:rPr lang="en-US" altLang="fr-FR" sz="2200" dirty="0"/>
              <a:t>      </a:t>
            </a:r>
            <a:r>
              <a:rPr lang="en-US" altLang="fr-FR" sz="2200" dirty="0" err="1"/>
              <a:t>특수한</a:t>
            </a:r>
            <a:r>
              <a:rPr lang="en-US" altLang="fr-FR" sz="2200" dirty="0"/>
              <a:t> </a:t>
            </a:r>
            <a:r>
              <a:rPr lang="en-US" altLang="fr-FR" sz="2200" dirty="0" err="1"/>
              <a:t>규칙이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이미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마련되어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있음</a:t>
            </a:r>
            <a:r>
              <a:rPr lang="en-US" altLang="fr-FR" sz="2200" dirty="0"/>
              <a:t>(</a:t>
            </a:r>
            <a:r>
              <a:rPr lang="en-US" altLang="fr-FR" sz="2200" dirty="0" err="1"/>
              <a:t>규칙</a:t>
            </a:r>
            <a:r>
              <a:rPr lang="en-US" altLang="fr-FR" sz="2200" dirty="0"/>
              <a:t> 26.3의3(a))</a:t>
            </a:r>
          </a:p>
          <a:p>
            <a:pPr lvl="1" rtl="0"/>
            <a:r>
              <a:rPr lang="en-US" altLang="fr-FR" sz="2200" dirty="0"/>
              <a:t>2024년 7월 1일에 </a:t>
            </a:r>
            <a:r>
              <a:rPr lang="en-US" altLang="fr-FR" sz="2200" dirty="0" err="1"/>
              <a:t>발효되어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이날</a:t>
            </a:r>
            <a:r>
              <a:rPr lang="en-US" altLang="fr-FR" sz="2200" dirty="0"/>
              <a:t> </a:t>
            </a:r>
            <a:r>
              <a:rPr lang="en-US" altLang="fr-FR" sz="2200" dirty="0" err="1"/>
              <a:t>또는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이날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이후에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제출되는</a:t>
            </a:r>
            <a:r>
              <a:rPr lang="en-US" altLang="fr-FR" sz="2200" dirty="0"/>
              <a:t> </a:t>
            </a:r>
            <a:r>
              <a:rPr lang="en-US" altLang="fr-FR" sz="2200" dirty="0" err="1"/>
              <a:t>국제출원에</a:t>
            </a:r>
            <a:r>
              <a:rPr lang="en-US" altLang="fr-FR" sz="2200" dirty="0"/>
              <a:t> </a:t>
            </a:r>
            <a:r>
              <a:rPr lang="en-US" altLang="fr-FR" sz="2200" dirty="0" err="1"/>
              <a:t>적용됨</a:t>
            </a:r>
            <a:endParaRPr lang="en-US" altLang="fr-FR" sz="2200" dirty="0"/>
          </a:p>
          <a:p>
            <a:endParaRPr lang="en-US" altLang="fr-FR" sz="2300" dirty="0"/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4</TotalTime>
  <Words>173</Words>
  <Application>Microsoft Office PowerPoint</Application>
  <PresentationFormat>On-screen Show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2024년 7월 1일자 PCT 규칙 변경사항(1)</vt:lpstr>
      <vt:lpstr>2024년 7월 1일자 PCT 규칙 변경사항(2)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157</cp:revision>
  <cp:lastPrinted>2023-10-10T07:26:03Z</cp:lastPrinted>
  <dcterms:created xsi:type="dcterms:W3CDTF">2013-10-25T09:07:15Z</dcterms:created>
  <dcterms:modified xsi:type="dcterms:W3CDTF">2024-06-13T12:40:58Z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