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1907" r:id="rId2"/>
    <p:sldId id="1905" r:id="rId3"/>
    <p:sldId id="1906" r:id="rId4"/>
  </p:sldIdLst>
  <p:sldSz cx="9144000" cy="6858000" type="screen4x3"/>
  <p:notesSz cx="6797675" cy="9926638"/>
  <p:custDataLst>
    <p:tags r:id="rId7"/>
  </p:custDataLst>
  <p:defaultTextStyle>
    <a:defPPr rtl="0">
      <a:defRPr lang="en-US"/>
    </a:defPPr>
    <a:lvl1pPr algn="l" rtl="0" fontAlgn="base">
      <a:spcBef>
        <a:spcPct val="50000"/>
      </a:spcBef>
      <a:spcAft>
        <a:spcPct val="0"/>
      </a:spcAft>
      <a:defRPr sz="2400" kern="1200">
        <a:solidFill>
          <a:schemeClr val="tx1"/>
        </a:solidFill>
        <a:latin typeface="Arial"/>
        <a:ea typeface="+mn-ea"/>
        <a:cs typeface="Arial"/>
      </a:defRPr>
    </a:lvl1pPr>
    <a:lvl2pPr marL="457200" algn="l" rtl="0" fontAlgn="base">
      <a:spcBef>
        <a:spcPct val="50000"/>
      </a:spcBef>
      <a:spcAft>
        <a:spcPct val="0"/>
      </a:spcAft>
      <a:defRPr sz="2400" kern="1200">
        <a:solidFill>
          <a:schemeClr val="tx1"/>
        </a:solidFill>
        <a:latin typeface="Arial"/>
        <a:ea typeface="+mn-ea"/>
        <a:cs typeface="Arial"/>
      </a:defRPr>
    </a:lvl2pPr>
    <a:lvl3pPr marL="914400" algn="l" rtl="0" fontAlgn="base">
      <a:spcBef>
        <a:spcPct val="50000"/>
      </a:spcBef>
      <a:spcAft>
        <a:spcPct val="0"/>
      </a:spcAft>
      <a:defRPr sz="2400" kern="1200">
        <a:solidFill>
          <a:schemeClr val="tx1"/>
        </a:solidFill>
        <a:latin typeface="Arial"/>
        <a:ea typeface="+mn-ea"/>
        <a:cs typeface="Arial"/>
      </a:defRPr>
    </a:lvl3pPr>
    <a:lvl4pPr marL="1371600" algn="l" rtl="0" fontAlgn="base">
      <a:spcBef>
        <a:spcPct val="50000"/>
      </a:spcBef>
      <a:spcAft>
        <a:spcPct val="0"/>
      </a:spcAft>
      <a:defRPr sz="2400" kern="1200">
        <a:solidFill>
          <a:schemeClr val="tx1"/>
        </a:solidFill>
        <a:latin typeface="Arial"/>
        <a:ea typeface="+mn-ea"/>
        <a:cs typeface="Arial"/>
      </a:defRPr>
    </a:lvl4pPr>
    <a:lvl5pPr marL="1828800" algn="l" rtl="0" fontAlgn="base">
      <a:spcBef>
        <a:spcPct val="50000"/>
      </a:spcBef>
      <a:spcAft>
        <a:spcPct val="0"/>
      </a:spcAft>
      <a:defRPr sz="2400" kern="1200">
        <a:solidFill>
          <a:schemeClr val="tx1"/>
        </a:solidFill>
        <a:latin typeface="Arial"/>
        <a:ea typeface="+mn-ea"/>
        <a:cs typeface="Arial"/>
      </a:defRPr>
    </a:lvl5pPr>
    <a:lvl6pPr marL="2286000" algn="l" defTabSz="914400" rtl="0" eaLnBrk="1" latinLnBrk="0" hangingPunct="1">
      <a:defRPr sz="2400" kern="1200">
        <a:solidFill>
          <a:schemeClr val="tx1"/>
        </a:solidFill>
        <a:latin typeface="Arial"/>
        <a:ea typeface="+mn-ea"/>
        <a:cs typeface="Arial"/>
      </a:defRPr>
    </a:lvl6pPr>
    <a:lvl7pPr marL="2743200" algn="l" defTabSz="914400" rtl="0" eaLnBrk="1" latinLnBrk="0" hangingPunct="1">
      <a:defRPr sz="2400" kern="1200">
        <a:solidFill>
          <a:schemeClr val="tx1"/>
        </a:solidFill>
        <a:latin typeface="Arial"/>
        <a:ea typeface="+mn-ea"/>
        <a:cs typeface="Arial"/>
      </a:defRPr>
    </a:lvl7pPr>
    <a:lvl8pPr marL="3200400" algn="l" defTabSz="914400" rtl="0" eaLnBrk="1" latinLnBrk="0" hangingPunct="1">
      <a:defRPr sz="2400" kern="1200">
        <a:solidFill>
          <a:schemeClr val="tx1"/>
        </a:solidFill>
        <a:latin typeface="Arial"/>
        <a:ea typeface="+mn-ea"/>
        <a:cs typeface="Arial"/>
      </a:defRPr>
    </a:lvl8pPr>
    <a:lvl9pPr marL="3657600" algn="l" defTabSz="914400" rtl="0" eaLnBrk="1" latinLnBrk="0" hangingPunct="1">
      <a:defRPr sz="2400" kern="1200">
        <a:solidFill>
          <a:schemeClr val="tx1"/>
        </a:solidFill>
        <a:latin typeface="Arial"/>
        <a:ea typeface="+mn-ea"/>
        <a:cs typeface="Arial"/>
      </a:defRPr>
    </a:lvl9pPr>
  </p:defaultTextStyle>
  <p:extLst>
    <p:ext uri="{EFAFB233-063F-42B5-8137-9DF3F51BA10A}">
      <p15:sldGuideLst xmlns:p15="http://schemas.microsoft.com/office/powerpoint/2012/main">
        <p15:guide id="1" orient="horz" pos="1026" userDrawn="1">
          <p15:clr>
            <a:srgbClr val="A4A3A4"/>
          </p15:clr>
        </p15:guide>
        <p15:guide id="2" pos="1791" userDrawn="1">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CD092F-8556-444A-B585-748F268DA670}" v="8" dt="2025-05-05T06:06:26.6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93979" autoAdjust="0"/>
  </p:normalViewPr>
  <p:slideViewPr>
    <p:cSldViewPr>
      <p:cViewPr varScale="1">
        <p:scale>
          <a:sx n="101" d="100"/>
          <a:sy n="101" d="100"/>
        </p:scale>
        <p:origin x="1896" y="114"/>
      </p:cViewPr>
      <p:guideLst>
        <p:guide orient="horz" pos="1026"/>
        <p:guide pos="1791"/>
      </p:guideLst>
    </p:cSldViewPr>
  </p:slideViewPr>
  <p:outlineViewPr>
    <p:cViewPr>
      <p:scale>
        <a:sx n="33" d="100"/>
        <a:sy n="33" d="100"/>
      </p:scale>
      <p:origin x="0" y="-1532"/>
    </p:cViewPr>
  </p:outlineViewPr>
  <p:notesTextViewPr>
    <p:cViewPr>
      <p:scale>
        <a:sx n="1" d="1"/>
        <a:sy n="1" d="1"/>
      </p:scale>
      <p:origin x="0" y="0"/>
    </p:cViewPr>
  </p:notesTextViewPr>
  <p:sorterViewPr>
    <p:cViewPr varScale="1">
      <p:scale>
        <a:sx n="100" d="100"/>
        <a:sy n="100" d="100"/>
      </p:scale>
      <p:origin x="0" y="0"/>
    </p:cViewPr>
  </p:sorterViewPr>
  <p:notesViewPr>
    <p:cSldViewPr showGuides="1">
      <p:cViewPr varScale="1">
        <p:scale>
          <a:sx n="77" d="100"/>
          <a:sy n="77" d="100"/>
        </p:scale>
        <p:origin x="-2094" y="-90"/>
      </p:cViewPr>
      <p:guideLst>
        <p:guide orient="horz" pos="3128"/>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gs" Target="tags/tag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LIARD Corinne" userId="a3878474-b406-4c18-aeda-f8d758440e15" providerId="ADAL" clId="{4ACD092F-8556-444A-B585-748F268DA670}"/>
    <pc:docChg chg="modSld">
      <pc:chgData name="JULLIARD Corinne" userId="a3878474-b406-4c18-aeda-f8d758440e15" providerId="ADAL" clId="{4ACD092F-8556-444A-B585-748F268DA670}" dt="2025-05-05T06:06:26.664" v="7" actId="1035"/>
      <pc:docMkLst>
        <pc:docMk/>
      </pc:docMkLst>
      <pc:sldChg chg="modSp">
        <pc:chgData name="JULLIARD Corinne" userId="a3878474-b406-4c18-aeda-f8d758440e15" providerId="ADAL" clId="{4ACD092F-8556-444A-B585-748F268DA670}" dt="2025-05-05T06:06:26.664" v="7" actId="1035"/>
        <pc:sldMkLst>
          <pc:docMk/>
          <pc:sldMk cId="1159364650" sldId="1907"/>
        </pc:sldMkLst>
        <pc:spChg chg="mod">
          <ac:chgData name="JULLIARD Corinne" userId="a3878474-b406-4c18-aeda-f8d758440e15" providerId="ADAL" clId="{4ACD092F-8556-444A-B585-748F268DA670}" dt="2025-05-05T06:06:26.664" v="7" actId="1035"/>
          <ac:spMkLst>
            <pc:docMk/>
            <pc:sldMk cId="1159364650" sldId="1907"/>
            <ac:spMk id="3" creationId="{8065CE52-45C2-72D1-3652-9BCA4E5AA09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2"/>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t" anchorCtr="0" compatLnSpc="1">
            <a:prstTxWarp prst="textNoShape">
              <a:avLst/>
            </a:prstTxWarp>
          </a:bodyPr>
          <a:lstStyle>
            <a:lvl1pPr>
              <a:spcBef>
                <a:spcPct val="0"/>
              </a:spcBef>
              <a:defRPr sz="1300" smtClean="0"/>
            </a:lvl1pPr>
          </a:lstStyle>
          <a:p>
            <a:pPr>
              <a:defRPr/>
            </a:pPr>
            <a:endParaRPr lang="en-US"/>
          </a:p>
        </p:txBody>
      </p:sp>
      <p:sp>
        <p:nvSpPr>
          <p:cNvPr id="12291" name="Rectangle 3"/>
          <p:cNvSpPr>
            <a:spLocks noGrp="1" noChangeArrowheads="1"/>
          </p:cNvSpPr>
          <p:nvPr>
            <p:ph type="dt" idx="1"/>
          </p:nvPr>
        </p:nvSpPr>
        <p:spPr bwMode="auto">
          <a:xfrm>
            <a:off x="3850445" y="2"/>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t" anchorCtr="0" compatLnSpc="1">
            <a:prstTxWarp prst="textNoShape">
              <a:avLst/>
            </a:prstTxWarp>
          </a:bodyPr>
          <a:lstStyle>
            <a:lvl1pPr algn="r">
              <a:spcBef>
                <a:spcPct val="0"/>
              </a:spcBef>
              <a:defRPr sz="13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919163" y="744538"/>
            <a:ext cx="4959350" cy="3719512"/>
          </a:xfrm>
          <a:prstGeom prst="rect">
            <a:avLst/>
          </a:prstGeom>
          <a:noFill/>
          <a:ln w="9525">
            <a:solidFill>
              <a:srgbClr val="000000"/>
            </a:solidFill>
            <a:miter lim="800000"/>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p:cNvSpPr>
            <a:spLocks noGrp="1" noChangeArrowheads="1"/>
          </p:cNvSpPr>
          <p:nvPr>
            <p:ph type="ftr" sz="quarter" idx="4"/>
          </p:nvPr>
        </p:nvSpPr>
        <p:spPr bwMode="auto">
          <a:xfrm>
            <a:off x="0"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b" anchorCtr="0" compatLnSpc="1">
            <a:prstTxWarp prst="textNoShape">
              <a:avLst/>
            </a:prstTxWarp>
          </a:bodyPr>
          <a:lstStyle>
            <a:lvl1pPr>
              <a:spcBef>
                <a:spcPct val="0"/>
              </a:spcBef>
              <a:defRPr sz="1300" smtClean="0"/>
            </a:lvl1pPr>
          </a:lstStyle>
          <a:p>
            <a:pPr>
              <a:defRPr/>
            </a:pPr>
            <a:endParaRPr lang="en-US"/>
          </a:p>
        </p:txBody>
      </p:sp>
      <p:sp>
        <p:nvSpPr>
          <p:cNvPr id="12295" name="Rectangle 7"/>
          <p:cNvSpPr>
            <a:spLocks noGrp="1" noChangeArrowheads="1"/>
          </p:cNvSpPr>
          <p:nvPr>
            <p:ph type="sldNum" sz="quarter" idx="5"/>
          </p:nvPr>
        </p:nvSpPr>
        <p:spPr bwMode="auto">
          <a:xfrm>
            <a:off x="3850445"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b" anchorCtr="0" compatLnSpc="1">
            <a:prstTxWarp prst="textNoShape">
              <a:avLst/>
            </a:prstTxWarp>
          </a:bodyPr>
          <a:lstStyle>
            <a:lvl1pPr algn="r">
              <a:spcBef>
                <a:spcPct val="0"/>
              </a:spcBef>
              <a:defRPr sz="1300" smtClean="0"/>
            </a:lvl1pPr>
          </a:lstStyle>
          <a:p>
            <a:pPr>
              <a:defRPr/>
            </a:pPr>
            <a:fld id="{CA84FE9B-D5D4-4B76-87EA-A08EA8B20C62}" type="slidenum">
              <a:rPr lang="en-US"/>
              <a:pPr>
                <a:defRPr/>
              </a:pPr>
              <a:t>‹#›</a:t>
            </a:fld>
            <a:endParaRPr lang="en-US"/>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a:ea typeface="+mn-ea"/>
        <a:cs typeface="Arial"/>
      </a:defRPr>
    </a:lvl1pPr>
    <a:lvl2pPr marL="457200" algn="l" rtl="0" eaLnBrk="0" fontAlgn="base" hangingPunct="0">
      <a:spcBef>
        <a:spcPct val="30000"/>
      </a:spcBef>
      <a:spcAft>
        <a:spcPct val="0"/>
      </a:spcAft>
      <a:defRPr sz="1200" kern="1200">
        <a:solidFill>
          <a:schemeClr val="tx1"/>
        </a:solidFill>
        <a:latin typeface="Arial"/>
        <a:ea typeface="+mn-ea"/>
        <a:cs typeface="Arial"/>
      </a:defRPr>
    </a:lvl2pPr>
    <a:lvl3pPr marL="914400" algn="l" rtl="0" eaLnBrk="0" fontAlgn="base" hangingPunct="0">
      <a:spcBef>
        <a:spcPct val="30000"/>
      </a:spcBef>
      <a:spcAft>
        <a:spcPct val="0"/>
      </a:spcAft>
      <a:defRPr sz="1200" kern="1200">
        <a:solidFill>
          <a:schemeClr val="tx1"/>
        </a:solidFill>
        <a:latin typeface="Arial"/>
        <a:ea typeface="+mn-ea"/>
        <a:cs typeface="Arial"/>
      </a:defRPr>
    </a:lvl3pPr>
    <a:lvl4pPr marL="1371600" algn="l" rtl="0" eaLnBrk="0" fontAlgn="base" hangingPunct="0">
      <a:spcBef>
        <a:spcPct val="30000"/>
      </a:spcBef>
      <a:spcAft>
        <a:spcPct val="0"/>
      </a:spcAft>
      <a:defRPr sz="1200" kern="1200">
        <a:solidFill>
          <a:schemeClr val="tx1"/>
        </a:solidFill>
        <a:latin typeface="Arial"/>
        <a:ea typeface="+mn-ea"/>
        <a:cs typeface="Arial"/>
      </a:defRPr>
    </a:lvl4pPr>
    <a:lvl5pPr marL="1828800" algn="l" rtl="0" eaLnBrk="0" fontAlgn="base" hangingPunct="0">
      <a:spcBef>
        <a:spcPct val="30000"/>
      </a:spcBef>
      <a:spcAft>
        <a:spcPct val="0"/>
      </a:spcAft>
      <a:defRPr sz="1200" kern="1200">
        <a:solidFill>
          <a:schemeClr val="tx1"/>
        </a:solidFill>
        <a:latin typeface="Arial"/>
        <a:ea typeface="+mn-ea"/>
        <a:cs typeface="Arial"/>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B7F2C667-47B2-46C4-80BC-8E1DA185F3D3}" type="slidenum">
              <a:rPr lang="en-US" smtClean="0"/>
              <a:pPr>
                <a:defRPr/>
              </a:pPr>
              <a:t>2</a:t>
            </a:fld>
            <a:endParaRPr lang="en-US"/>
          </a:p>
        </p:txBody>
      </p:sp>
    </p:spTree>
    <p:extLst>
      <p:ext uri="{BB962C8B-B14F-4D97-AF65-F5344CB8AC3E}">
        <p14:creationId xmlns:p14="http://schemas.microsoft.com/office/powerpoint/2010/main" val="1639635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B7F2C667-47B2-46C4-80BC-8E1DA185F3D3}" type="slidenum">
              <a:rPr lang="en-US" smtClean="0"/>
              <a:pPr>
                <a:defRPr/>
              </a:pPr>
              <a:t>3</a:t>
            </a:fld>
            <a:endParaRPr lang="en-US"/>
          </a:p>
        </p:txBody>
      </p:sp>
    </p:spTree>
    <p:extLst>
      <p:ext uri="{BB962C8B-B14F-4D97-AF65-F5344CB8AC3E}">
        <p14:creationId xmlns:p14="http://schemas.microsoft.com/office/powerpoint/2010/main" val="28743570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a:t>Click to edit Master title style</a:t>
            </a:r>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a:solidFill>
                  <a:srgbClr val="9D0A2B"/>
                </a:solidFill>
              </a:rPr>
              <a:t>The International </a:t>
            </a:r>
            <a:br>
              <a:rPr lang="fr-CH" sz="1200" b="1">
                <a:solidFill>
                  <a:srgbClr val="9D0A2B"/>
                </a:solidFill>
              </a:rPr>
            </a:br>
            <a:r>
              <a:rPr lang="fr-CH" sz="1200" b="1">
                <a:solidFill>
                  <a:srgbClr val="9D0A2B"/>
                </a:solidFill>
              </a:rPr>
              <a:t>Patent System</a:t>
            </a:r>
          </a:p>
        </p:txBody>
      </p:sp>
    </p:spTree>
    <p:extLst>
      <p:ext uri="{BB962C8B-B14F-4D97-AF65-F5344CB8AC3E}">
        <p14:creationId xmlns:p14="http://schemas.microsoft.com/office/powerpoint/2010/main" val="290496180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p:txBody>
          <a:bodyPr/>
          <a:lstStyle>
            <a:lvl1pPr>
              <a:defRPr/>
            </a:lvl1pPr>
          </a:lstStyle>
          <a:p>
            <a:pPr>
              <a:defRPr/>
            </a:pPr>
            <a:fld id="{9AC3305F-35F4-4D38-853F-6972B7651A04}" type="slidenum">
              <a:rPr lang="en-US"/>
              <a:pPr>
                <a:defRPr/>
              </a:pPr>
              <a:t>‹#›</a:t>
            </a:fld>
            <a:endParaRPr lang="en-US"/>
          </a:p>
        </p:txBody>
      </p:sp>
    </p:spTree>
    <p:extLst>
      <p:ext uri="{BB962C8B-B14F-4D97-AF65-F5344CB8AC3E}">
        <p14:creationId xmlns:p14="http://schemas.microsoft.com/office/powerpoint/2010/main" val="375991993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p:txBody>
          <a:bodyPr/>
          <a:lstStyle>
            <a:lvl1pPr>
              <a:defRPr/>
            </a:lvl1pPr>
          </a:lstStyle>
          <a:p>
            <a:pPr>
              <a:defRPr/>
            </a:pPr>
            <a:fld id="{0DA1C06C-5FA2-4438-B070-4F16D45DBAED}" type="slidenum">
              <a:rPr lang="en-US"/>
              <a:pPr>
                <a:defRPr/>
              </a:pPr>
              <a:t>‹#›</a:t>
            </a:fld>
            <a:endParaRPr lang="en-US"/>
          </a:p>
        </p:txBody>
      </p:sp>
    </p:spTree>
    <p:extLst>
      <p:ext uri="{BB962C8B-B14F-4D97-AF65-F5344CB8AC3E}">
        <p14:creationId xmlns:p14="http://schemas.microsoft.com/office/powerpoint/2010/main" val="186368569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a:t>Click to edit Master title style</a:t>
            </a:r>
            <a:endParaRPr lang="fr-CH"/>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Tx/>
              <a:buFont typeface="Wingdings" pitchFamily="2" charset="2"/>
              <a:buChar char="q"/>
              <a:defRPr/>
            </a:lvl2pPr>
            <a:lvl3pPr marL="1143000" indent="-228600">
              <a:buClr>
                <a:srgbClr val="9D0A2B"/>
              </a:buClr>
              <a:buSzTx/>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Box 4"/>
          <p:cNvSpPr txBox="1"/>
          <p:nvPr userDrawn="1"/>
        </p:nvSpPr>
        <p:spPr>
          <a:xfrm>
            <a:off x="5768" y="6500265"/>
            <a:ext cx="934871" cy="369332"/>
          </a:xfrm>
          <a:prstGeom prst="rect">
            <a:avLst/>
          </a:prstGeom>
          <a:noFill/>
        </p:spPr>
        <p:txBody>
          <a:bodyPr wrap="none" rtlCol="0">
            <a:spAutoFit/>
          </a:bodyPr>
          <a:lstStyle/>
          <a:p>
            <a:pPr>
              <a:spcBef>
                <a:spcPct val="0"/>
              </a:spcBef>
              <a:defRPr/>
            </a:pPr>
            <a:r>
              <a:rPr lang="en-US" sz="900" dirty="0"/>
              <a:t>2025 </a:t>
            </a:r>
            <a:r>
              <a:rPr lang="ja-JP" altLang="en-US" sz="900" dirty="0"/>
              <a:t>規則改正</a:t>
            </a:r>
            <a:endParaRPr lang="en-US" sz="900" dirty="0"/>
          </a:p>
          <a:p>
            <a:pPr>
              <a:spcBef>
                <a:spcPct val="0"/>
              </a:spcBef>
              <a:defRPr/>
            </a:pPr>
            <a:r>
              <a:rPr lang="en-US" sz="900"/>
              <a:t>15-04-2025</a:t>
            </a:r>
            <a:endParaRPr lang="en-US" sz="900"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a:solidFill>
                  <a:srgbClr val="9D0A2B"/>
                </a:solidFill>
              </a:rPr>
              <a:t>The International </a:t>
            </a:r>
            <a:br>
              <a:rPr lang="fr-CH" sz="800" b="1">
                <a:solidFill>
                  <a:srgbClr val="9D0A2B"/>
                </a:solidFill>
              </a:rPr>
            </a:br>
            <a:r>
              <a:rPr lang="fr-CH" sz="800" b="1">
                <a:solidFill>
                  <a:srgbClr val="9D0A2B"/>
                </a:solidFill>
              </a:rPr>
              <a:t>Patent System</a:t>
            </a:r>
          </a:p>
        </p:txBody>
      </p:sp>
    </p:spTree>
    <p:extLst>
      <p:ext uri="{BB962C8B-B14F-4D97-AF65-F5344CB8AC3E}">
        <p14:creationId xmlns:p14="http://schemas.microsoft.com/office/powerpoint/2010/main" val="243934665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p:txBody>
          <a:bodyPr/>
          <a:lstStyle>
            <a:lvl1pPr>
              <a:defRPr/>
            </a:lvl1pPr>
          </a:lstStyle>
          <a:p>
            <a:pPr>
              <a:defRPr/>
            </a:pPr>
            <a:fld id="{3DAB5F7D-D5B1-4D98-B310-16D211F23652}" type="slidenum">
              <a:rPr lang="en-US"/>
              <a:pPr>
                <a:defRPr/>
              </a:pPr>
              <a:t>‹#›</a:t>
            </a:fld>
            <a:endParaRPr lang="en-US"/>
          </a:p>
        </p:txBody>
      </p:sp>
    </p:spTree>
    <p:extLst>
      <p:ext uri="{BB962C8B-B14F-4D97-AF65-F5344CB8AC3E}">
        <p14:creationId xmlns:p14="http://schemas.microsoft.com/office/powerpoint/2010/main" val="197490011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Rectangle 6"/>
          <p:cNvSpPr>
            <a:spLocks noGrp="1" noChangeArrowheads="1"/>
          </p:cNvSpPr>
          <p:nvPr>
            <p:ph type="sldNum" sz="quarter" idx="10"/>
          </p:nvPr>
        </p:nvSpPr>
        <p:spPr/>
        <p:txBody>
          <a:bodyPr/>
          <a:lstStyle>
            <a:lvl1pPr>
              <a:defRPr/>
            </a:lvl1pPr>
          </a:lstStyle>
          <a:p>
            <a:pPr>
              <a:defRPr/>
            </a:pPr>
            <a:fld id="{21517826-A1A8-4B20-83BB-6B4226365DCE}" type="slidenum">
              <a:rPr lang="en-US"/>
              <a:pPr>
                <a:defRPr/>
              </a:pPr>
              <a:t>‹#›</a:t>
            </a:fld>
            <a:endParaRPr lang="en-US"/>
          </a:p>
        </p:txBody>
      </p:sp>
    </p:spTree>
    <p:extLst>
      <p:ext uri="{BB962C8B-B14F-4D97-AF65-F5344CB8AC3E}">
        <p14:creationId xmlns:p14="http://schemas.microsoft.com/office/powerpoint/2010/main" val="151418058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7" name="Rectangle 6"/>
          <p:cNvSpPr>
            <a:spLocks noGrp="1" noChangeArrowheads="1"/>
          </p:cNvSpPr>
          <p:nvPr>
            <p:ph type="sldNum" sz="quarter" idx="10"/>
          </p:nvPr>
        </p:nvSpPr>
        <p:spPr/>
        <p:txBody>
          <a:bodyPr/>
          <a:lstStyle>
            <a:lvl1pPr>
              <a:defRPr/>
            </a:lvl1pPr>
          </a:lstStyle>
          <a:p>
            <a:pPr>
              <a:defRPr/>
            </a:pPr>
            <a:fld id="{76546D48-0F63-43E9-B47C-935DCDFAA143}" type="slidenum">
              <a:rPr lang="en-US"/>
              <a:pPr>
                <a:defRPr/>
              </a:pPr>
              <a:t>‹#›</a:t>
            </a:fld>
            <a:endParaRPr lang="en-US"/>
          </a:p>
        </p:txBody>
      </p:sp>
    </p:spTree>
    <p:extLst>
      <p:ext uri="{BB962C8B-B14F-4D97-AF65-F5344CB8AC3E}">
        <p14:creationId xmlns:p14="http://schemas.microsoft.com/office/powerpoint/2010/main" val="156685126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Rectangle 6"/>
          <p:cNvSpPr>
            <a:spLocks noGrp="1" noChangeArrowheads="1"/>
          </p:cNvSpPr>
          <p:nvPr>
            <p:ph type="sldNum" sz="quarter" idx="10"/>
          </p:nvPr>
        </p:nvSpPr>
        <p:spPr/>
        <p:txBody>
          <a:bodyPr/>
          <a:lstStyle>
            <a:lvl1pPr>
              <a:defRPr/>
            </a:lvl1pPr>
          </a:lstStyle>
          <a:p>
            <a:pPr>
              <a:defRPr/>
            </a:pPr>
            <a:fld id="{7DE760F4-0BB2-41F5-A823-5656424847FC}" type="slidenum">
              <a:rPr lang="en-US"/>
              <a:pPr>
                <a:defRPr/>
              </a:pPr>
              <a:t>‹#›</a:t>
            </a:fld>
            <a:endParaRPr lang="en-US"/>
          </a:p>
        </p:txBody>
      </p:sp>
    </p:spTree>
    <p:extLst>
      <p:ext uri="{BB962C8B-B14F-4D97-AF65-F5344CB8AC3E}">
        <p14:creationId xmlns:p14="http://schemas.microsoft.com/office/powerpoint/2010/main" val="21499347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p:txBody>
          <a:bodyPr/>
          <a:lstStyle>
            <a:lvl1pPr>
              <a:defRPr/>
            </a:lvl1pPr>
          </a:lstStyle>
          <a:p>
            <a:pPr>
              <a:defRPr/>
            </a:pPr>
            <a:fld id="{886D60C8-7BA5-467F-BCD3-E871B6D034EA}" type="slidenum">
              <a:rPr lang="en-US"/>
              <a:pPr>
                <a:defRPr/>
              </a:pPr>
              <a:t>‹#›</a:t>
            </a:fld>
            <a:endParaRPr lang="en-US"/>
          </a:p>
        </p:txBody>
      </p:sp>
    </p:spTree>
    <p:extLst>
      <p:ext uri="{BB962C8B-B14F-4D97-AF65-F5344CB8AC3E}">
        <p14:creationId xmlns:p14="http://schemas.microsoft.com/office/powerpoint/2010/main" val="111196362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pPr>
              <a:defRPr/>
            </a:pPr>
            <a:fld id="{ADC813F8-B5E0-463F-B52D-A76CAE1804A7}" type="slidenum">
              <a:rPr lang="en-US"/>
              <a:pPr>
                <a:defRPr/>
              </a:pPr>
              <a:t>‹#›</a:t>
            </a:fld>
            <a:endParaRPr lang="en-US"/>
          </a:p>
        </p:txBody>
      </p:sp>
    </p:spTree>
    <p:extLst>
      <p:ext uri="{BB962C8B-B14F-4D97-AF65-F5344CB8AC3E}">
        <p14:creationId xmlns:p14="http://schemas.microsoft.com/office/powerpoint/2010/main" val="194204651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fr-CH"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pPr>
              <a:defRPr/>
            </a:pPr>
            <a:fld id="{D177A5B0-4E40-4836-BF8A-4DD351994794}" type="slidenum">
              <a:rPr lang="en-US"/>
              <a:pPr>
                <a:defRPr/>
              </a:pPr>
              <a:t>‹#›</a:t>
            </a:fld>
            <a:endParaRPr lang="en-US"/>
          </a:p>
        </p:txBody>
      </p:sp>
    </p:spTree>
    <p:extLst>
      <p:ext uri="{BB962C8B-B14F-4D97-AF65-F5344CB8AC3E}">
        <p14:creationId xmlns:p14="http://schemas.microsoft.com/office/powerpoint/2010/main" val="392466825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a:p>
        </p:txBody>
      </p:sp>
      <p:sp>
        <p:nvSpPr>
          <p:cNvPr id="3" name="fc" descr=" "/>
          <p:cNvSpPr txBox="1"/>
          <p:nvPr userDrawn="1"/>
        </p:nvSpPr>
        <p:spPr>
          <a:xfrm>
            <a:off x="0" y="6537960"/>
            <a:ext cx="9144000" cy="223138"/>
          </a:xfrm>
          <a:prstGeom prst="rect">
            <a:avLst/>
          </a:prstGeom>
          <a:noFill/>
        </p:spPr>
        <p:txBody>
          <a:bodyPr vert="horz" rtlCol="0">
            <a:spAutoFit/>
          </a:bodyPr>
          <a:lstStyle/>
          <a:p>
            <a:pPr algn="ctr"/>
            <a:r>
              <a:rPr lang="en-GB" sz="850" b="0" i="0" u="none" baseline="0">
                <a:solidFill>
                  <a:srgbClr val="000000"/>
                </a:solidFill>
                <a:latin typeface="Microsoft Sans Serif" panose="020B0604020202020204" pitchFamily="34" charset="0"/>
              </a:rPr>
              <a:t> </a:t>
            </a: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a:cs typeface="Arial"/>
        </a:defRPr>
      </a:lvl2pPr>
      <a:lvl3pPr algn="l" rtl="0" eaLnBrk="1" fontAlgn="base" hangingPunct="1">
        <a:spcBef>
          <a:spcPct val="0"/>
        </a:spcBef>
        <a:spcAft>
          <a:spcPct val="0"/>
        </a:spcAft>
        <a:defRPr sz="3600">
          <a:solidFill>
            <a:srgbClr val="00408C"/>
          </a:solidFill>
          <a:latin typeface="Arial"/>
          <a:cs typeface="Arial"/>
        </a:defRPr>
      </a:lvl3pPr>
      <a:lvl4pPr algn="l" rtl="0" eaLnBrk="1" fontAlgn="base" hangingPunct="1">
        <a:spcBef>
          <a:spcPct val="0"/>
        </a:spcBef>
        <a:spcAft>
          <a:spcPct val="0"/>
        </a:spcAft>
        <a:defRPr sz="3600">
          <a:solidFill>
            <a:srgbClr val="00408C"/>
          </a:solidFill>
          <a:latin typeface="Arial"/>
          <a:cs typeface="Arial"/>
        </a:defRPr>
      </a:lvl4pPr>
      <a:lvl5pPr algn="l" rtl="0" eaLnBrk="1" fontAlgn="base" hangingPunct="1">
        <a:spcBef>
          <a:spcPct val="0"/>
        </a:spcBef>
        <a:spcAft>
          <a:spcPct val="0"/>
        </a:spcAft>
        <a:defRPr sz="3600">
          <a:solidFill>
            <a:srgbClr val="00408C"/>
          </a:solidFill>
          <a:latin typeface="Arial"/>
          <a:cs typeface="Arial"/>
        </a:defRPr>
      </a:lvl5pPr>
      <a:lvl6pPr marL="457200" algn="l" rtl="0" eaLnBrk="1" fontAlgn="base" hangingPunct="1">
        <a:spcBef>
          <a:spcPct val="0"/>
        </a:spcBef>
        <a:spcAft>
          <a:spcPct val="0"/>
        </a:spcAft>
        <a:defRPr sz="3600">
          <a:solidFill>
            <a:srgbClr val="00408C"/>
          </a:solidFill>
          <a:latin typeface="Arial"/>
          <a:cs typeface="Arial"/>
        </a:defRPr>
      </a:lvl6pPr>
      <a:lvl7pPr marL="914400" algn="l" rtl="0" eaLnBrk="1" fontAlgn="base" hangingPunct="1">
        <a:spcBef>
          <a:spcPct val="0"/>
        </a:spcBef>
        <a:spcAft>
          <a:spcPct val="0"/>
        </a:spcAft>
        <a:defRPr sz="3600">
          <a:solidFill>
            <a:srgbClr val="00408C"/>
          </a:solidFill>
          <a:latin typeface="Arial"/>
          <a:cs typeface="Arial"/>
        </a:defRPr>
      </a:lvl7pPr>
      <a:lvl8pPr marL="1371600" algn="l" rtl="0" eaLnBrk="1" fontAlgn="base" hangingPunct="1">
        <a:spcBef>
          <a:spcPct val="0"/>
        </a:spcBef>
        <a:spcAft>
          <a:spcPct val="0"/>
        </a:spcAft>
        <a:defRPr sz="3600">
          <a:solidFill>
            <a:srgbClr val="00408C"/>
          </a:solidFill>
          <a:latin typeface="Arial"/>
          <a:cs typeface="Arial"/>
        </a:defRPr>
      </a:lvl8pPr>
      <a:lvl9pPr marL="1828800" algn="l" rtl="0" eaLnBrk="1" fontAlgn="base" hangingPunct="1">
        <a:spcBef>
          <a:spcPct val="0"/>
        </a:spcBef>
        <a:spcAft>
          <a:spcPct val="0"/>
        </a:spcAft>
        <a:defRPr sz="3600">
          <a:solidFill>
            <a:srgbClr val="00408C"/>
          </a:solidFill>
          <a:latin typeface="Arial"/>
          <a:cs typeface="Arial"/>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065CE52-45C2-72D1-3652-9BCA4E5AA092}"/>
              </a:ext>
            </a:extLst>
          </p:cNvPr>
          <p:cNvSpPr>
            <a:spLocks noGrp="1"/>
          </p:cNvSpPr>
          <p:nvPr>
            <p:ph type="subTitle" idx="1"/>
          </p:nvPr>
        </p:nvSpPr>
        <p:spPr>
          <a:xfrm>
            <a:off x="1250604" y="2708920"/>
            <a:ext cx="7920880" cy="2328417"/>
          </a:xfrm>
        </p:spPr>
        <p:txBody>
          <a:bodyPr/>
          <a:lstStyle/>
          <a:p>
            <a:pPr rtl="0"/>
            <a:r>
              <a:rPr lang="en-US" sz="3400" b="1" dirty="0">
                <a:solidFill>
                  <a:srgbClr val="70899B"/>
                </a:solidFill>
              </a:rPr>
              <a:t>2025年7月1日発効のPCT規則改正</a:t>
            </a:r>
          </a:p>
          <a:p>
            <a:endParaRPr lang="fr-CH" dirty="0"/>
          </a:p>
        </p:txBody>
      </p:sp>
      <p:pic>
        <p:nvPicPr>
          <p:cNvPr id="4" name="Picture 8" descr="Puce-3_pct">
            <a:extLst>
              <a:ext uri="{FF2B5EF4-FFF2-40B4-BE49-F238E27FC236}">
                <a16:creationId xmlns:a16="http://schemas.microsoft.com/office/drawing/2014/main" id="{BFDD34BC-F0FA-1FD0-273E-D10CA0F01FA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27584" y="2780928"/>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936465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30"/>
            <a:ext cx="9144000" cy="706090"/>
          </a:xfrm>
        </p:spPr>
        <p:txBody>
          <a:bodyPr/>
          <a:lstStyle/>
          <a:p>
            <a:pPr algn="ctr" rtl="0"/>
            <a:r>
              <a:rPr lang="en-US" sz="3200"/>
              <a:t>2025年7月1日発効のPCT規則改正 (1)</a:t>
            </a:r>
          </a:p>
        </p:txBody>
      </p:sp>
      <p:sp>
        <p:nvSpPr>
          <p:cNvPr id="3" name="Content Placeholder 2"/>
          <p:cNvSpPr>
            <a:spLocks noGrp="1"/>
          </p:cNvSpPr>
          <p:nvPr>
            <p:ph idx="1"/>
          </p:nvPr>
        </p:nvSpPr>
        <p:spPr>
          <a:xfrm>
            <a:off x="215516" y="836712"/>
            <a:ext cx="8712968" cy="5256584"/>
          </a:xfrm>
        </p:spPr>
        <p:txBody>
          <a:bodyPr>
            <a:normAutofit fontScale="92500" lnSpcReduction="10000"/>
          </a:bodyPr>
          <a:lstStyle/>
          <a:p>
            <a:pPr rtl="0">
              <a:spcBef>
                <a:spcPct val="0"/>
              </a:spcBef>
            </a:pPr>
            <a:r>
              <a:rPr lang="en-US" altLang="en-US" sz="2200" dirty="0" err="1"/>
              <a:t>国際出願及び関連書類の提出の媒体</a:t>
            </a:r>
            <a:endParaRPr lang="en-US" altLang="en-US" sz="2200" dirty="0"/>
          </a:p>
          <a:p>
            <a:pPr lvl="1" indent="-360000" rtl="0">
              <a:lnSpc>
                <a:spcPct val="110000"/>
              </a:lnSpc>
              <a:spcBef>
                <a:spcPct val="0"/>
              </a:spcBef>
            </a:pPr>
            <a:r>
              <a:rPr sz="2100" dirty="0"/>
              <a:t>PCT規則89の2の変更</a:t>
            </a:r>
          </a:p>
          <a:p>
            <a:pPr lvl="1" indent="-360000" rtl="0">
              <a:lnSpc>
                <a:spcPct val="110000"/>
              </a:lnSpc>
              <a:spcBef>
                <a:spcPct val="0"/>
              </a:spcBef>
            </a:pPr>
            <a:r>
              <a:rPr lang="en-US" altLang="en-US" sz="2100" dirty="0" err="1"/>
              <a:t>国際事務局</a:t>
            </a:r>
            <a:r>
              <a:rPr lang="ja-JP" altLang="en-US" sz="2100" dirty="0"/>
              <a:t>以外の受理官庁は、</a:t>
            </a:r>
            <a:r>
              <a:rPr lang="en-US" altLang="en-US" sz="2100" dirty="0" err="1"/>
              <a:t>紙形式による国際出願を認めない</a:t>
            </a:r>
            <a:r>
              <a:rPr lang="ja-JP" altLang="en-US" sz="2100" dirty="0"/>
              <a:t>ことができる</a:t>
            </a:r>
            <a:r>
              <a:rPr lang="en-US" altLang="ja-JP" sz="2100" dirty="0"/>
              <a:t> (</a:t>
            </a:r>
            <a:r>
              <a:rPr lang="en-US" altLang="en-US" sz="2100" dirty="0" err="1"/>
              <a:t>受理官庁</a:t>
            </a:r>
            <a:r>
              <a:rPr lang="ja-JP" altLang="en-US" sz="2100" dirty="0"/>
              <a:t>としての</a:t>
            </a:r>
            <a:r>
              <a:rPr lang="en-US" altLang="en-US" sz="2100" dirty="0" err="1"/>
              <a:t>国際事務局は紙形式による国際出願</a:t>
            </a:r>
            <a:r>
              <a:rPr lang="ja-JP" altLang="en-US" sz="2100" dirty="0"/>
              <a:t>の受理を継続する</a:t>
            </a:r>
            <a:r>
              <a:rPr lang="en-GB" altLang="ja-JP" sz="2100" dirty="0"/>
              <a:t>)</a:t>
            </a:r>
            <a:endParaRPr lang="en-US" altLang="en-US" sz="2100" dirty="0"/>
          </a:p>
          <a:p>
            <a:pPr lvl="1" indent="-360000" rtl="0">
              <a:lnSpc>
                <a:spcPct val="110000"/>
              </a:lnSpc>
              <a:spcBef>
                <a:spcPct val="0"/>
              </a:spcBef>
            </a:pPr>
            <a:r>
              <a:rPr lang="en-US" altLang="fr-FR" sz="2100" dirty="0" err="1"/>
              <a:t>受理官庁は</a:t>
            </a:r>
            <a:r>
              <a:rPr lang="en-US" altLang="fr-FR" sz="2100" dirty="0"/>
              <a:t>、</a:t>
            </a:r>
            <a:r>
              <a:rPr lang="ja-JP" altLang="en-US" sz="2100" dirty="0"/>
              <a:t>選択肢として、</a:t>
            </a:r>
            <a:r>
              <a:rPr lang="en-US" altLang="fr-FR" sz="2100" dirty="0"/>
              <a:t>国際出願日の認定や期限の遵守の目的においては国際出願や書類の紙形式での提出を認めつつ、電子形式での2か月以内の再提出を要求することができる</a:t>
            </a:r>
          </a:p>
          <a:p>
            <a:pPr lvl="1" indent="-360000" rtl="0">
              <a:lnSpc>
                <a:spcPct val="110000"/>
              </a:lnSpc>
              <a:spcBef>
                <a:spcPct val="0"/>
              </a:spcBef>
            </a:pPr>
            <a:r>
              <a:rPr lang="ja-JP" altLang="en-US" sz="2100" dirty="0"/>
              <a:t>上記の受理官庁の決定と開始日は国際事務局に通知され</a:t>
            </a:r>
            <a:r>
              <a:rPr lang="en-US" altLang="ja-JP" sz="2100" dirty="0"/>
              <a:t>PCT</a:t>
            </a:r>
            <a:r>
              <a:rPr lang="ja-JP" altLang="en-US" sz="2100" dirty="0"/>
              <a:t>公報に公開される</a:t>
            </a:r>
            <a:endParaRPr lang="en-US" altLang="fr-FR" sz="2100" dirty="0"/>
          </a:p>
          <a:p>
            <a:pPr lvl="1" indent="-360000" rtl="0">
              <a:lnSpc>
                <a:spcPct val="110000"/>
              </a:lnSpc>
              <a:spcBef>
                <a:spcPct val="0"/>
              </a:spcBef>
            </a:pPr>
            <a:r>
              <a:rPr lang="en-US" altLang="fr-FR" sz="2100" dirty="0" err="1"/>
              <a:t>発効日</a:t>
            </a:r>
            <a:r>
              <a:rPr lang="en-US" altLang="fr-FR" sz="2100" dirty="0"/>
              <a:t>: 2025年7月1日</a:t>
            </a:r>
          </a:p>
          <a:p>
            <a:pPr lvl="1"/>
            <a:endParaRPr lang="en-US" altLang="fr-FR" sz="2200" i="1" dirty="0"/>
          </a:p>
          <a:p>
            <a:pPr rtl="0">
              <a:spcBef>
                <a:spcPct val="0"/>
              </a:spcBef>
            </a:pPr>
            <a:r>
              <a:rPr lang="en-US" altLang="en-US" sz="2200" dirty="0" err="1"/>
              <a:t>国際事務局の通信の言語</a:t>
            </a:r>
            <a:endParaRPr lang="en-US" altLang="en-US" sz="2200" dirty="0"/>
          </a:p>
          <a:p>
            <a:pPr lvl="1" rtl="0">
              <a:lnSpc>
                <a:spcPct val="110000"/>
              </a:lnSpc>
              <a:spcBef>
                <a:spcPct val="0"/>
              </a:spcBef>
            </a:pPr>
            <a:r>
              <a:rPr lang="en-US" altLang="en-US" sz="2100" dirty="0"/>
              <a:t>規則92の変更</a:t>
            </a:r>
          </a:p>
          <a:p>
            <a:pPr lvl="1" rtl="0">
              <a:lnSpc>
                <a:spcPct val="110000"/>
              </a:lnSpc>
              <a:spcBef>
                <a:spcPct val="0"/>
              </a:spcBef>
            </a:pPr>
            <a:r>
              <a:rPr lang="en-US" altLang="en-US" sz="2100" dirty="0" err="1"/>
              <a:t>国際事務局が官庁や出願人に連絡する際</a:t>
            </a:r>
            <a:r>
              <a:rPr lang="ja-JP" altLang="en-US" sz="2100" dirty="0"/>
              <a:t>の言語について</a:t>
            </a:r>
            <a:r>
              <a:rPr lang="en-US" altLang="en-US" sz="2100" dirty="0"/>
              <a:t>、</a:t>
            </a:r>
            <a:r>
              <a:rPr lang="en-US" altLang="en-US" sz="2100" dirty="0" err="1"/>
              <a:t>英語又はフランス語以外の言語も使用可能になる</a:t>
            </a:r>
            <a:endParaRPr lang="en-US" altLang="en-US" sz="2100" dirty="0"/>
          </a:p>
          <a:p>
            <a:pPr lvl="1" rtl="0">
              <a:lnSpc>
                <a:spcPct val="110000"/>
              </a:lnSpc>
              <a:spcBef>
                <a:spcPct val="0"/>
              </a:spcBef>
            </a:pPr>
            <a:r>
              <a:rPr lang="en-US" altLang="en-US" sz="2100" dirty="0"/>
              <a:t> </a:t>
            </a:r>
            <a:r>
              <a:rPr lang="en-US" altLang="en-US" sz="2100" dirty="0" err="1"/>
              <a:t>実施細則の変更により段階的に実施</a:t>
            </a:r>
            <a:endParaRPr lang="en-US" altLang="en-US" sz="2100" dirty="0"/>
          </a:p>
          <a:p>
            <a:pPr lvl="1"/>
            <a:endParaRPr lang="en-US" altLang="fr-FR" sz="2200" i="1" dirty="0"/>
          </a:p>
          <a:p>
            <a:pPr marL="457200" lvl="1" indent="0">
              <a:buNone/>
            </a:pPr>
            <a:endParaRPr lang="en-US" altLang="fr-FR" sz="2300" dirty="0"/>
          </a:p>
          <a:p>
            <a:pPr lvl="1"/>
            <a:endParaRPr lang="en-US" altLang="fr-FR" sz="2300" dirty="0"/>
          </a:p>
          <a:p>
            <a:pPr lvl="1">
              <a:buFont typeface="Wingdings" pitchFamily="2" charset="2"/>
              <a:buChar char="Ø"/>
            </a:pPr>
            <a:endParaRPr lang="en-US" altLang="fr-FR" i="1" dirty="0"/>
          </a:p>
        </p:txBody>
      </p:sp>
    </p:spTree>
    <p:extLst>
      <p:ext uri="{BB962C8B-B14F-4D97-AF65-F5344CB8AC3E}">
        <p14:creationId xmlns:p14="http://schemas.microsoft.com/office/powerpoint/2010/main" val="328180766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30"/>
            <a:ext cx="9144000" cy="706090"/>
          </a:xfrm>
        </p:spPr>
        <p:txBody>
          <a:bodyPr/>
          <a:lstStyle/>
          <a:p>
            <a:pPr algn="ctr" rtl="0"/>
            <a:r>
              <a:rPr lang="en-US" sz="3200"/>
              <a:t>2025年7月1日発効のPCT規則改正 (2)</a:t>
            </a:r>
          </a:p>
        </p:txBody>
      </p:sp>
      <p:sp>
        <p:nvSpPr>
          <p:cNvPr id="3" name="Content Placeholder 2"/>
          <p:cNvSpPr>
            <a:spLocks noGrp="1"/>
          </p:cNvSpPr>
          <p:nvPr>
            <p:ph idx="1"/>
          </p:nvPr>
        </p:nvSpPr>
        <p:spPr>
          <a:xfrm>
            <a:off x="215516" y="836712"/>
            <a:ext cx="8712968" cy="5256584"/>
          </a:xfrm>
        </p:spPr>
        <p:txBody>
          <a:bodyPr>
            <a:normAutofit/>
          </a:bodyPr>
          <a:lstStyle/>
          <a:p>
            <a:pPr>
              <a:spcBef>
                <a:spcPct val="0"/>
              </a:spcBef>
            </a:pPr>
            <a:endParaRPr lang="en-US" altLang="en-US" sz="2200" dirty="0"/>
          </a:p>
          <a:p>
            <a:pPr rtl="0">
              <a:spcBef>
                <a:spcPct val="0"/>
              </a:spcBef>
            </a:pPr>
            <a:r>
              <a:rPr lang="en-US" altLang="en-US" sz="2200" dirty="0" err="1"/>
              <a:t>複数の言語を含む国際出願に関する追加の事案</a:t>
            </a:r>
            <a:endParaRPr lang="en-US" altLang="en-US" sz="2200" dirty="0"/>
          </a:p>
          <a:p>
            <a:pPr marL="756000" lvl="1" indent="-360000" rtl="0">
              <a:spcBef>
                <a:spcPct val="0"/>
              </a:spcBef>
            </a:pPr>
            <a:r>
              <a:rPr sz="2100" dirty="0"/>
              <a:t>規則26.3の3の変更</a:t>
            </a:r>
            <a:endParaRPr lang="en-US" altLang="en-US" sz="2100" dirty="0"/>
          </a:p>
          <a:p>
            <a:pPr marL="756000" lvl="1" indent="-360000" rtl="0">
              <a:spcBef>
                <a:spcPct val="0"/>
              </a:spcBef>
            </a:pPr>
            <a:r>
              <a:rPr lang="en-US" sz="2100" b="0" i="0" u="none" strike="noStrike" baseline="0" dirty="0">
                <a:solidFill>
                  <a:srgbClr val="000000"/>
                </a:solidFill>
              </a:rPr>
              <a:t>要約又は図面の文言が、国際出願の公開言語と異なるが国際調査機関が認める言語で出願された場合に、出願人に翻訳文の提出を要求するための法的根拠</a:t>
            </a:r>
          </a:p>
          <a:p>
            <a:pPr marL="756000" lvl="1" indent="-360000" rtl="0">
              <a:spcBef>
                <a:spcPct val="0"/>
              </a:spcBef>
            </a:pPr>
            <a:r>
              <a:rPr lang="en-US" altLang="en-US" sz="2100" dirty="0" err="1">
                <a:solidFill>
                  <a:srgbClr val="000000"/>
                </a:solidFill>
              </a:rPr>
              <a:t>発効日</a:t>
            </a:r>
            <a:r>
              <a:rPr lang="en-US" altLang="en-US" sz="2100" dirty="0">
                <a:solidFill>
                  <a:srgbClr val="000000"/>
                </a:solidFill>
              </a:rPr>
              <a:t>: 2025年7月1日</a:t>
            </a:r>
            <a:endParaRPr lang="en-US" altLang="en-US" sz="2100" dirty="0"/>
          </a:p>
          <a:p>
            <a:pPr lvl="1"/>
            <a:endParaRPr lang="en-US" altLang="fr-FR" sz="2300" dirty="0"/>
          </a:p>
          <a:p>
            <a:pPr lvl="1"/>
            <a:endParaRPr lang="en-US" altLang="fr-FR" sz="2300" dirty="0"/>
          </a:p>
          <a:p>
            <a:pPr lvl="1">
              <a:buFont typeface="Wingdings" pitchFamily="2" charset="2"/>
              <a:buChar char="Ø"/>
            </a:pPr>
            <a:endParaRPr lang="en-US" altLang="fr-FR" i="1" dirty="0"/>
          </a:p>
        </p:txBody>
      </p:sp>
    </p:spTree>
    <p:extLst>
      <p:ext uri="{BB962C8B-B14F-4D97-AF65-F5344CB8AC3E}">
        <p14:creationId xmlns:p14="http://schemas.microsoft.com/office/powerpoint/2010/main" val="407372423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1.05.31"/>
  <p:tag name="AS_TITLE" val="Aspose.Slides for Java"/>
  <p:tag name="AS_VERSION" val="21.5"/>
</p:tagLst>
</file>

<file path=ppt/theme/theme1.xml><?xml version="1.0" encoding="utf-8"?>
<a:theme xmlns:a="http://schemas.openxmlformats.org/drawingml/2006/main" name="EN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EN_2010_pct background png</Template>
  <TotalTime>20907</TotalTime>
  <Words>163</Words>
  <Application>Microsoft Office PowerPoint</Application>
  <PresentationFormat>On-screen Show (4:3)</PresentationFormat>
  <Paragraphs>24</Paragraphs>
  <Slides>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Microsoft Sans Serif</vt:lpstr>
      <vt:lpstr>Wingdings</vt:lpstr>
      <vt:lpstr>EN_2010_pct background png</vt:lpstr>
      <vt:lpstr>PowerPoint Presentation</vt:lpstr>
      <vt:lpstr>2025年7月1日発効のPCT規則改正 (1)</vt:lpstr>
      <vt:lpstr>2025年7月1日発効のPCT規則改正 (2)</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ARGANOZA Rosalina</dc:creator>
  <cp:keywords>PUBLIC</cp:keywords>
  <cp:lastModifiedBy>JULLIARD Corinne</cp:lastModifiedBy>
  <cp:revision>157</cp:revision>
  <cp:lastPrinted>2023-10-10T07:26:03Z</cp:lastPrinted>
  <dcterms:created xsi:type="dcterms:W3CDTF">2013-10-25T09:07:15Z</dcterms:created>
  <dcterms:modified xsi:type="dcterms:W3CDTF">2025-05-05T06:06:28Z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ignment">
    <vt:lpwstr>Centre</vt:lpwstr>
  </property>
  <property fmtid="{D5CDD505-2E9C-101B-9397-08002B2CF9AE}" pid="3" name="Classification">
    <vt:lpwstr>Public</vt:lpwstr>
  </property>
  <property fmtid="{D5CDD505-2E9C-101B-9397-08002B2CF9AE}" pid="4" name="JustificationReason">
    <vt:lpwstr>
    </vt:lpwstr>
  </property>
  <property fmtid="{D5CDD505-2E9C-101B-9397-08002B2CF9AE}" pid="5" name="Language">
    <vt:lpwstr>English</vt:lpwstr>
  </property>
  <property fmtid="{D5CDD505-2E9C-101B-9397-08002B2CF9AE}" pid="6" name="MSIP_Label_20773ee6-353b-4fb9-a59d-0b94c8c67bea_ActionId">
    <vt:lpwstr>df0fd768-7d5f-41b1-be87-d3f536fe2066</vt:lpwstr>
  </property>
  <property fmtid="{D5CDD505-2E9C-101B-9397-08002B2CF9AE}" pid="7" name="MSIP_Label_20773ee6-353b-4fb9-a59d-0b94c8c67bea_ContentBits">
    <vt:lpwstr>0</vt:lpwstr>
  </property>
  <property fmtid="{D5CDD505-2E9C-101B-9397-08002B2CF9AE}" pid="8" name="MSIP_Label_20773ee6-353b-4fb9-a59d-0b94c8c67bea_Enabled">
    <vt:lpwstr>true</vt:lpwstr>
  </property>
  <property fmtid="{D5CDD505-2E9C-101B-9397-08002B2CF9AE}" pid="9" name="MSIP_Label_20773ee6-353b-4fb9-a59d-0b94c8c67bea_Method">
    <vt:lpwstr>Privileged</vt:lpwstr>
  </property>
  <property fmtid="{D5CDD505-2E9C-101B-9397-08002B2CF9AE}" pid="10" name="MSIP_Label_20773ee6-353b-4fb9-a59d-0b94c8c67bea_Name">
    <vt:lpwstr>No markings</vt:lpwstr>
  </property>
  <property fmtid="{D5CDD505-2E9C-101B-9397-08002B2CF9AE}" pid="11" name="MSIP_Label_20773ee6-353b-4fb9-a59d-0b94c8c67bea_SetDate">
    <vt:lpwstr>2023-05-23T10:32:29Z</vt:lpwstr>
  </property>
  <property fmtid="{D5CDD505-2E9C-101B-9397-08002B2CF9AE}" pid="12" name="MSIP_Label_20773ee6-353b-4fb9-a59d-0b94c8c67bea_SiteId">
    <vt:lpwstr>faa31b06-8ccc-48c9-867f-f7510dd11c02</vt:lpwstr>
  </property>
  <property fmtid="{D5CDD505-2E9C-101B-9397-08002B2CF9AE}" pid="13" name="TCSClassification">
    <vt:lpwstr>PUBLIC</vt:lpwstr>
  </property>
  <property fmtid="{D5CDD505-2E9C-101B-9397-08002B2CF9AE}" pid="14" name="TitusGUID">
    <vt:lpwstr>57c2526b-b672-4577-aa4a-5cdbb8a83d5a</vt:lpwstr>
  </property>
  <property fmtid="{D5CDD505-2E9C-101B-9397-08002B2CF9AE}" pid="15" name="VisualMarkings">
    <vt:lpwstr>None</vt:lpwstr>
  </property>
</Properties>
</file>