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1716" r:id="rId2"/>
    <p:sldId id="1717" r:id="rId3"/>
    <p:sldId id="1714" r:id="rId4"/>
    <p:sldId id="1713" r:id="rId5"/>
  </p:sldIdLst>
  <p:sldSz cx="9144000" cy="6858000" type="screen4x3"/>
  <p:notesSz cx="6797675" cy="9926638"/>
  <p:defaultTextStyle>
    <a:defPPr>
      <a:defRPr lang="en-US"/>
    </a:defPPr>
    <a:lvl1pPr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buChar char="•"/>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G Hanna" initials="KH" lastIdx="11" clrIdx="0">
    <p:extLst>
      <p:ext uri="{19B8F6BF-5375-455C-9EA6-DF929625EA0E}">
        <p15:presenceInfo xmlns:p15="http://schemas.microsoft.com/office/powerpoint/2012/main" userId="S-1-5-21-3637208745-3825800285-422149103-7243" providerId="AD"/>
      </p:ext>
    </p:extLst>
  </p:cmAuthor>
  <p:cmAuthor id="2" name="HI" initials="IH" lastIdx="7" clrIdx="1">
    <p:extLst>
      <p:ext uri="{19B8F6BF-5375-455C-9EA6-DF929625EA0E}">
        <p15:presenceInfo xmlns:p15="http://schemas.microsoft.com/office/powerpoint/2012/main" userId="HI" providerId="None"/>
      </p:ext>
    </p:extLst>
  </p:cmAuthor>
  <p:cmAuthor id="3" name="MOHRI Mineko" initials="MM" lastIdx="9" clrIdx="2">
    <p:extLst>
      <p:ext uri="{19B8F6BF-5375-455C-9EA6-DF929625EA0E}">
        <p15:presenceInfo xmlns:p15="http://schemas.microsoft.com/office/powerpoint/2012/main" userId="S-1-5-21-3637208745-3825800285-422149103-7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70869B"/>
    <a:srgbClr val="3333CC"/>
    <a:srgbClr val="FF3217"/>
    <a:srgbClr val="990033"/>
    <a:srgbClr val="708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0" autoAdjust="0"/>
    <p:restoredTop sz="71429" autoAdjust="0"/>
  </p:normalViewPr>
  <p:slideViewPr>
    <p:cSldViewPr>
      <p:cViewPr varScale="1">
        <p:scale>
          <a:sx n="94" d="100"/>
          <a:sy n="94" d="100"/>
        </p:scale>
        <p:origin x="230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p:scale>
          <a:sx n="80" d="100"/>
          <a:sy n="80" d="100"/>
        </p:scale>
        <p:origin x="2008" y="4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6-28T16:09:07.433" idx="9">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a:latin typeface="Arial" charset="0"/>
                <a:cs typeface="Arial" charset="0"/>
              </a:defRPr>
            </a:lvl1pPr>
          </a:lstStyle>
          <a:p>
            <a:pPr>
              <a:defRPr/>
            </a:pPr>
            <a:endParaRPr lang="en-US" dirty="0"/>
          </a:p>
        </p:txBody>
      </p:sp>
      <p:sp>
        <p:nvSpPr>
          <p:cNvPr id="7782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a:latin typeface="Arial" charset="0"/>
                <a:cs typeface="Arial" charset="0"/>
              </a:defRPr>
            </a:lvl1pPr>
          </a:lstStyle>
          <a:p>
            <a:pPr>
              <a:defRPr/>
            </a:pPr>
            <a:fld id="{51C16C5D-28EC-4381-A075-FA41859494D8}" type="datetime1">
              <a:rPr lang="en-US"/>
              <a:pPr>
                <a:defRPr/>
              </a:pPr>
              <a:t>6/28/2022</a:t>
            </a:fld>
            <a:endParaRPr lang="en-US" dirty="0"/>
          </a:p>
        </p:txBody>
      </p:sp>
      <p:sp>
        <p:nvSpPr>
          <p:cNvPr id="77829"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a:latin typeface="Arial" charset="0"/>
                <a:cs typeface="Arial" charset="0"/>
              </a:defRPr>
            </a:lvl1pPr>
          </a:lstStyle>
          <a:p>
            <a:pPr>
              <a:defRPr/>
            </a:pPr>
            <a:fld id="{7CE29DEC-8730-41D0-8613-E784520124FB}" type="slidenum">
              <a:rPr lang="en-US"/>
              <a:pPr>
                <a:defRPr/>
              </a:pPr>
              <a:t>‹#›</a:t>
            </a:fld>
            <a:endParaRPr lang="en-US" dirty="0"/>
          </a:p>
        </p:txBody>
      </p:sp>
    </p:spTree>
    <p:extLst>
      <p:ext uri="{BB962C8B-B14F-4D97-AF65-F5344CB8AC3E}">
        <p14:creationId xmlns:p14="http://schemas.microsoft.com/office/powerpoint/2010/main" val="3727923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buFontTx/>
              <a:buNone/>
              <a:defRPr sz="1200">
                <a:latin typeface="Arial" charset="0"/>
                <a:cs typeface="Arial" charset="0"/>
              </a:defRPr>
            </a:lvl1pPr>
          </a:lstStyle>
          <a:p>
            <a:pPr>
              <a:defRPr/>
            </a:pPr>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buFontTx/>
              <a:buNone/>
              <a:defRPr sz="1200">
                <a:latin typeface="Arial" charset="0"/>
                <a:cs typeface="Arial" charset="0"/>
              </a:defRPr>
            </a:lvl1pPr>
          </a:lstStyle>
          <a:p>
            <a:pPr>
              <a:defRPr/>
            </a:pPr>
            <a:fld id="{73914EB6-2DCE-491C-ACA8-01AEDF381847}" type="datetime1">
              <a:rPr lang="en-US"/>
              <a:pPr>
                <a:defRPr/>
              </a:pPr>
              <a:t>6/28/2022</a:t>
            </a:fld>
            <a:endParaRPr lang="en-US"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buFontTx/>
              <a:buNone/>
              <a:defRPr sz="1200">
                <a:latin typeface="Arial" charset="0"/>
                <a:cs typeface="Arial" charset="0"/>
              </a:defRPr>
            </a:lvl1pPr>
          </a:lstStyle>
          <a:p>
            <a:pPr>
              <a:defRPr/>
            </a:pPr>
            <a:endParaRPr lang="en-US"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buFontTx/>
              <a:buNone/>
              <a:defRPr sz="1200">
                <a:latin typeface="Arial" charset="0"/>
                <a:cs typeface="Arial" charset="0"/>
              </a:defRPr>
            </a:lvl1pPr>
          </a:lstStyle>
          <a:p>
            <a:pPr>
              <a:defRPr/>
            </a:pPr>
            <a:fld id="{B7F2C667-47B2-46C4-80BC-8E1DA185F3D3}" type="slidenum">
              <a:rPr lang="en-US"/>
              <a:pPr>
                <a:defRPr/>
              </a:pPr>
              <a:t>‹#›</a:t>
            </a:fld>
            <a:endParaRPr lang="en-US" dirty="0"/>
          </a:p>
        </p:txBody>
      </p:sp>
    </p:spTree>
    <p:extLst>
      <p:ext uri="{BB962C8B-B14F-4D97-AF65-F5344CB8AC3E}">
        <p14:creationId xmlns:p14="http://schemas.microsoft.com/office/powerpoint/2010/main" val="283658621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000" kern="1200">
        <a:solidFill>
          <a:schemeClr val="tx1"/>
        </a:solidFill>
        <a:latin typeface="Arial" panose="020B0604020202020204" pitchFamily="34" charset="0"/>
        <a:ea typeface="MS PGothic" pitchFamily="34" charset="-128"/>
        <a:cs typeface="Arial" panose="020B0604020202020204" pitchFamily="34" charset="0"/>
      </a:defRPr>
    </a:lvl1pPr>
    <a:lvl2pPr marL="457200" algn="l" defTabSz="457200" rtl="0" eaLnBrk="0" fontAlgn="base" hangingPunct="0">
      <a:spcBef>
        <a:spcPct val="30000"/>
      </a:spcBef>
      <a:spcAft>
        <a:spcPct val="0"/>
      </a:spcAft>
      <a:defRPr sz="1000" kern="1200">
        <a:solidFill>
          <a:schemeClr val="tx1"/>
        </a:solidFill>
        <a:latin typeface="Arial" panose="020B0604020202020204" pitchFamily="34" charset="0"/>
        <a:ea typeface="MS PGothic" pitchFamily="34" charset="-128"/>
        <a:cs typeface="Arial" panose="020B0604020202020204" pitchFamily="34" charset="0"/>
      </a:defRPr>
    </a:lvl2pPr>
    <a:lvl3pPr marL="914400" algn="l" defTabSz="457200" rtl="0" eaLnBrk="0" fontAlgn="base" hangingPunct="0">
      <a:spcBef>
        <a:spcPct val="30000"/>
      </a:spcBef>
      <a:spcAft>
        <a:spcPct val="0"/>
      </a:spcAft>
      <a:defRPr sz="1000" kern="1200">
        <a:solidFill>
          <a:schemeClr val="tx1"/>
        </a:solidFill>
        <a:latin typeface="Arial" panose="020B0604020202020204" pitchFamily="34" charset="0"/>
        <a:ea typeface="MS PGothic" pitchFamily="34" charset="-128"/>
        <a:cs typeface="Arial" panose="020B0604020202020204" pitchFamily="34" charset="0"/>
      </a:defRPr>
    </a:lvl3pPr>
    <a:lvl4pPr marL="1371600" algn="l" defTabSz="457200" rtl="0" eaLnBrk="0" fontAlgn="base" hangingPunct="0">
      <a:spcBef>
        <a:spcPct val="30000"/>
      </a:spcBef>
      <a:spcAft>
        <a:spcPct val="0"/>
      </a:spcAft>
      <a:defRPr sz="1000" kern="1200">
        <a:solidFill>
          <a:schemeClr val="tx1"/>
        </a:solidFill>
        <a:latin typeface="Arial" panose="020B0604020202020204" pitchFamily="34" charset="0"/>
        <a:ea typeface="MS PGothic" pitchFamily="34" charset="-128"/>
        <a:cs typeface="Arial" panose="020B0604020202020204" pitchFamily="34" charset="0"/>
      </a:defRPr>
    </a:lvl4pPr>
    <a:lvl5pPr marL="1828800" algn="l" defTabSz="457200" rtl="0" eaLnBrk="0" fontAlgn="base" hangingPunct="0">
      <a:spcBef>
        <a:spcPct val="30000"/>
      </a:spcBef>
      <a:spcAft>
        <a:spcPct val="0"/>
      </a:spcAft>
      <a:defRPr sz="1000" kern="1200">
        <a:solidFill>
          <a:schemeClr val="tx1"/>
        </a:solidFill>
        <a:latin typeface="Arial" panose="020B0604020202020204" pitchFamily="34" charset="0"/>
        <a:ea typeface="MS PGothic" pitchFamily="34" charset="-128"/>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endParaRPr lang="de-DE" dirty="0"/>
          </a:p>
        </p:txBody>
      </p:sp>
    </p:spTree>
    <p:extLst>
      <p:ext uri="{BB962C8B-B14F-4D97-AF65-F5344CB8AC3E}">
        <p14:creationId xmlns:p14="http://schemas.microsoft.com/office/powerpoint/2010/main" val="291049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a:t>
            </a:fld>
            <a:endParaRPr lang="en-US"/>
          </a:p>
        </p:txBody>
      </p:sp>
    </p:spTree>
    <p:extLst>
      <p:ext uri="{BB962C8B-B14F-4D97-AF65-F5344CB8AC3E}">
        <p14:creationId xmlns:p14="http://schemas.microsoft.com/office/powerpoint/2010/main" val="932216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a:t>
            </a:fld>
            <a:endParaRPr lang="en-US"/>
          </a:p>
        </p:txBody>
      </p:sp>
    </p:spTree>
    <p:extLst>
      <p:ext uri="{BB962C8B-B14F-4D97-AF65-F5344CB8AC3E}">
        <p14:creationId xmlns:p14="http://schemas.microsoft.com/office/powerpoint/2010/main" val="132236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a:t>
            </a:fld>
            <a:endParaRPr lang="en-US"/>
          </a:p>
        </p:txBody>
      </p:sp>
    </p:spTree>
    <p:extLst>
      <p:ext uri="{BB962C8B-B14F-4D97-AF65-F5344CB8AC3E}">
        <p14:creationId xmlns:p14="http://schemas.microsoft.com/office/powerpoint/2010/main" val="3840820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defRPr sz="2800"/>
            </a:lvl1pPr>
          </a:lstStyle>
          <a:p>
            <a:r>
              <a:rPr lang="en-US"/>
              <a:t>Click to edit Master title style</a:t>
            </a:r>
          </a:p>
        </p:txBody>
      </p:sp>
      <p:sp>
        <p:nvSpPr>
          <p:cNvPr id="4099" name="Rectangle 3"/>
          <p:cNvSpPr>
            <a:spLocks noGrp="1" noChangeArrowheads="1"/>
          </p:cNvSpPr>
          <p:nvPr>
            <p:ph type="subTitle" idx="1"/>
          </p:nvPr>
        </p:nvSpPr>
        <p:spPr>
          <a:xfrm>
            <a:off x="692150" y="3886200"/>
            <a:ext cx="64008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558424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CFA84246-803A-49D3-84EB-974CE5ABA362}" type="slidenum">
              <a:rPr lang="en-US"/>
              <a:pPr>
                <a:defRPr/>
              </a:pPr>
              <a:t>‹#›</a:t>
            </a:fld>
            <a:endParaRPr lang="en-US" dirty="0"/>
          </a:p>
        </p:txBody>
      </p:sp>
    </p:spTree>
    <p:extLst>
      <p:ext uri="{BB962C8B-B14F-4D97-AF65-F5344CB8AC3E}">
        <p14:creationId xmlns:p14="http://schemas.microsoft.com/office/powerpoint/2010/main" val="2890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5921656-2DE5-485F-8BE9-0BDBBF8F004F}" type="slidenum">
              <a:rPr lang="en-US"/>
              <a:pPr>
                <a:defRPr/>
              </a:pPr>
              <a:t>‹#›</a:t>
            </a:fld>
            <a:endParaRPr lang="en-US" dirty="0"/>
          </a:p>
        </p:txBody>
      </p:sp>
    </p:spTree>
    <p:extLst>
      <p:ext uri="{BB962C8B-B14F-4D97-AF65-F5344CB8AC3E}">
        <p14:creationId xmlns:p14="http://schemas.microsoft.com/office/powerpoint/2010/main" val="338292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773238"/>
            <a:ext cx="8229600" cy="4352925"/>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7355B506-AE31-41B8-A04E-5192D5AD45C7}" type="slidenum">
              <a:rPr lang="en-US"/>
              <a:pPr>
                <a:defRPr/>
              </a:pPr>
              <a:t>‹#›</a:t>
            </a:fld>
            <a:endParaRPr lang="en-US" dirty="0"/>
          </a:p>
        </p:txBody>
      </p:sp>
    </p:spTree>
    <p:extLst>
      <p:ext uri="{BB962C8B-B14F-4D97-AF65-F5344CB8AC3E}">
        <p14:creationId xmlns:p14="http://schemas.microsoft.com/office/powerpoint/2010/main" val="3941895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773238"/>
            <a:ext cx="8229600" cy="4352925"/>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A114D9FB-EE1A-468D-AB44-5E06278333EA}" type="slidenum">
              <a:rPr lang="en-US"/>
              <a:pPr>
                <a:defRPr/>
              </a:pPr>
              <a:t>‹#›</a:t>
            </a:fld>
            <a:endParaRPr lang="en-US" dirty="0"/>
          </a:p>
        </p:txBody>
      </p:sp>
    </p:spTree>
    <p:extLst>
      <p:ext uri="{BB962C8B-B14F-4D97-AF65-F5344CB8AC3E}">
        <p14:creationId xmlns:p14="http://schemas.microsoft.com/office/powerpoint/2010/main" val="16893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7472BD8-6FAC-449D-B057-422CBBDD375A}" type="slidenum">
              <a:rPr lang="en-US"/>
              <a:pPr>
                <a:defRPr/>
              </a:pPr>
              <a:t>‹#›</a:t>
            </a:fld>
            <a:endParaRPr lang="en-US" dirty="0"/>
          </a:p>
        </p:txBody>
      </p:sp>
    </p:spTree>
    <p:extLst>
      <p:ext uri="{BB962C8B-B14F-4D97-AF65-F5344CB8AC3E}">
        <p14:creationId xmlns:p14="http://schemas.microsoft.com/office/powerpoint/2010/main" val="268006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buClr>
                <a:srgbClr val="990033"/>
              </a:buClr>
              <a:defRPr sz="2400"/>
            </a:lvl2pPr>
            <a:lvl3pPr>
              <a:buClr>
                <a:srgbClr val="990033"/>
              </a:buCl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54C96D8-A3B7-4296-B367-44E05F04D914}" type="slidenum">
              <a:rPr lang="en-US"/>
              <a:pPr>
                <a:defRPr/>
              </a:pPr>
              <a:t>‹#›</a:t>
            </a:fld>
            <a:endParaRPr lang="en-US" dirty="0"/>
          </a:p>
        </p:txBody>
      </p:sp>
      <p:sp>
        <p:nvSpPr>
          <p:cNvPr id="5" name="Rectangle 4"/>
          <p:cNvSpPr/>
          <p:nvPr userDrawn="1"/>
        </p:nvSpPr>
        <p:spPr>
          <a:xfrm>
            <a:off x="179512" y="6381328"/>
            <a:ext cx="1800200" cy="369332"/>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2022 Rule changes</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01-0</a:t>
            </a:r>
            <a:r>
              <a:rPr kumimoji="0" lang="en-US" altLang="ja-JP"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7</a:t>
            </a:r>
            <a:r>
              <a:rPr kumimoji="0" lang="en-US"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-2022</a:t>
            </a:r>
            <a:endParaRPr kumimoji="0" lang="en-US"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7953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732F085-F803-4E1D-9A57-76269C0A5CED}" type="slidenum">
              <a:rPr lang="en-US"/>
              <a:pPr>
                <a:defRPr/>
              </a:pPr>
              <a:t>‹#›</a:t>
            </a:fld>
            <a:endParaRPr lang="en-US" dirty="0"/>
          </a:p>
        </p:txBody>
      </p:sp>
    </p:spTree>
    <p:extLst>
      <p:ext uri="{BB962C8B-B14F-4D97-AF65-F5344CB8AC3E}">
        <p14:creationId xmlns:p14="http://schemas.microsoft.com/office/powerpoint/2010/main" val="205463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C1309E20-5C8B-487F-B0CA-3B1FCD067C0C}" type="slidenum">
              <a:rPr lang="en-US"/>
              <a:pPr>
                <a:defRPr/>
              </a:pPr>
              <a:t>‹#›</a:t>
            </a:fld>
            <a:endParaRPr lang="en-US" dirty="0"/>
          </a:p>
        </p:txBody>
      </p:sp>
    </p:spTree>
    <p:extLst>
      <p:ext uri="{BB962C8B-B14F-4D97-AF65-F5344CB8AC3E}">
        <p14:creationId xmlns:p14="http://schemas.microsoft.com/office/powerpoint/2010/main" val="164114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79FB0CE4-F05E-4F47-9551-9B0F851B863B}" type="slidenum">
              <a:rPr lang="en-US"/>
              <a:pPr>
                <a:defRPr/>
              </a:pPr>
              <a:t>‹#›</a:t>
            </a:fld>
            <a:endParaRPr lang="en-US" dirty="0"/>
          </a:p>
        </p:txBody>
      </p:sp>
    </p:spTree>
    <p:extLst>
      <p:ext uri="{BB962C8B-B14F-4D97-AF65-F5344CB8AC3E}">
        <p14:creationId xmlns:p14="http://schemas.microsoft.com/office/powerpoint/2010/main" val="3648864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97C92CD-3AA2-407A-BF30-577B7871B70E}" type="slidenum">
              <a:rPr lang="en-US"/>
              <a:pPr>
                <a:defRPr/>
              </a:pPr>
              <a:t>‹#›</a:t>
            </a:fld>
            <a:endParaRPr lang="en-US" dirty="0"/>
          </a:p>
        </p:txBody>
      </p:sp>
    </p:spTree>
    <p:extLst>
      <p:ext uri="{BB962C8B-B14F-4D97-AF65-F5344CB8AC3E}">
        <p14:creationId xmlns:p14="http://schemas.microsoft.com/office/powerpoint/2010/main" val="277815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A5F2A8D-12B8-4184-AEBB-3EE5339AA5D9}" type="slidenum">
              <a:rPr lang="en-US"/>
              <a:pPr>
                <a:defRPr/>
              </a:pPr>
              <a:t>‹#›</a:t>
            </a:fld>
            <a:endParaRPr lang="en-US" dirty="0"/>
          </a:p>
        </p:txBody>
      </p:sp>
    </p:spTree>
    <p:extLst>
      <p:ext uri="{BB962C8B-B14F-4D97-AF65-F5344CB8AC3E}">
        <p14:creationId xmlns:p14="http://schemas.microsoft.com/office/powerpoint/2010/main" val="1053206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CE87BF3-9FB1-459C-9F6E-025E260A24A4}" type="slidenum">
              <a:rPr lang="en-US"/>
              <a:pPr>
                <a:defRPr/>
              </a:pPr>
              <a:t>‹#›</a:t>
            </a:fld>
            <a:endParaRPr lang="en-US" dirty="0"/>
          </a:p>
        </p:txBody>
      </p:sp>
    </p:spTree>
    <p:extLst>
      <p:ext uri="{BB962C8B-B14F-4D97-AF65-F5344CB8AC3E}">
        <p14:creationId xmlns:p14="http://schemas.microsoft.com/office/powerpoint/2010/main" val="231584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5097F09-330B-40AD-9EF4-1C4E2D06D62F}" type="slidenum">
              <a:rPr lang="en-US"/>
              <a:pPr>
                <a:defRPr/>
              </a:pPr>
              <a:t>‹#›</a:t>
            </a:fld>
            <a:endParaRPr lang="en-US" dirty="0"/>
          </a:p>
        </p:txBody>
      </p:sp>
    </p:spTree>
    <p:extLst>
      <p:ext uri="{BB962C8B-B14F-4D97-AF65-F5344CB8AC3E}">
        <p14:creationId xmlns:p14="http://schemas.microsoft.com/office/powerpoint/2010/main" val="377026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 Second level</a:t>
            </a:r>
          </a:p>
          <a:p>
            <a:pPr lvl="2"/>
            <a:r>
              <a:rPr lang="en-US" altLang="en-US" dirty="0"/>
              <a:t> Third level</a:t>
            </a:r>
          </a:p>
          <a:p>
            <a:pPr lvl="3"/>
            <a:r>
              <a:rPr lang="en-US" altLang="en-US" dirty="0"/>
              <a:t> Fourth level</a:t>
            </a:r>
          </a:p>
          <a:p>
            <a:pPr lvl="4"/>
            <a:r>
              <a:rPr lang="en-US" altLang="en-US" dirty="0"/>
              <a:t> 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FontTx/>
              <a:buNone/>
              <a:defRPr sz="1400">
                <a:latin typeface="Arial" charset="0"/>
                <a:cs typeface="Arial" charset="0"/>
              </a:defRPr>
            </a:lvl1pPr>
          </a:lstStyle>
          <a:p>
            <a:pPr>
              <a:defRPr/>
            </a:pPr>
            <a:fld id="{2ED4B84C-647D-46AA-8476-F994C2D2B1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7" r:id="rId1"/>
    <p:sldLayoutId id="2147483776" r:id="rId2"/>
    <p:sldLayoutId id="2147483775" r:id="rId3"/>
    <p:sldLayoutId id="2147483774" r:id="rId4"/>
    <p:sldLayoutId id="2147483773" r:id="rId5"/>
    <p:sldLayoutId id="2147483772" r:id="rId6"/>
    <p:sldLayoutId id="2147483771" r:id="rId7"/>
    <p:sldLayoutId id="2147483770" r:id="rId8"/>
    <p:sldLayoutId id="2147483769" r:id="rId9"/>
    <p:sldLayoutId id="2147483768" r:id="rId10"/>
    <p:sldLayoutId id="2147483767" r:id="rId11"/>
    <p:sldLayoutId id="2147483766" r:id="rId12"/>
    <p:sldLayoutId id="2147483765" r:id="rId13"/>
    <p:sldLayoutId id="2147483764" r:id="rId14"/>
  </p:sldLayoutIdLst>
  <p:txStyles>
    <p:titleStyle>
      <a:lvl1pPr algn="l" rtl="0" eaLnBrk="0" fontAlgn="base" hangingPunct="0">
        <a:spcBef>
          <a:spcPct val="0"/>
        </a:spcBef>
        <a:spcAft>
          <a:spcPct val="0"/>
        </a:spcAft>
        <a:defRPr sz="3600">
          <a:solidFill>
            <a:srgbClr val="70899B"/>
          </a:solidFill>
          <a:latin typeface="+mj-lt"/>
          <a:ea typeface="+mj-ea"/>
          <a:cs typeface="+mj-cs"/>
        </a:defRPr>
      </a:lvl1pPr>
      <a:lvl2pPr algn="l" rtl="0" eaLnBrk="0" fontAlgn="base" hangingPunct="0">
        <a:spcBef>
          <a:spcPct val="0"/>
        </a:spcBef>
        <a:spcAft>
          <a:spcPct val="0"/>
        </a:spcAft>
        <a:defRPr sz="3600">
          <a:solidFill>
            <a:srgbClr val="70899B"/>
          </a:solidFill>
          <a:latin typeface="Arial" charset="0"/>
          <a:ea typeface="Arial" charset="0"/>
          <a:cs typeface="Arial" charset="0"/>
        </a:defRPr>
      </a:lvl2pPr>
      <a:lvl3pPr algn="l" rtl="0" eaLnBrk="0" fontAlgn="base" hangingPunct="0">
        <a:spcBef>
          <a:spcPct val="0"/>
        </a:spcBef>
        <a:spcAft>
          <a:spcPct val="0"/>
        </a:spcAft>
        <a:defRPr sz="3600">
          <a:solidFill>
            <a:srgbClr val="70899B"/>
          </a:solidFill>
          <a:latin typeface="Arial" charset="0"/>
          <a:ea typeface="Arial" charset="0"/>
          <a:cs typeface="Arial" charset="0"/>
        </a:defRPr>
      </a:lvl3pPr>
      <a:lvl4pPr algn="l" rtl="0" eaLnBrk="0" fontAlgn="base" hangingPunct="0">
        <a:spcBef>
          <a:spcPct val="0"/>
        </a:spcBef>
        <a:spcAft>
          <a:spcPct val="0"/>
        </a:spcAft>
        <a:defRPr sz="3600">
          <a:solidFill>
            <a:srgbClr val="70899B"/>
          </a:solidFill>
          <a:latin typeface="Arial" charset="0"/>
          <a:ea typeface="Arial" charset="0"/>
          <a:cs typeface="Arial" charset="0"/>
        </a:defRPr>
      </a:lvl4pPr>
      <a:lvl5pPr algn="l" rtl="0" eaLnBrk="0" fontAlgn="base" hangingPunct="0">
        <a:spcBef>
          <a:spcPct val="0"/>
        </a:spcBef>
        <a:spcAft>
          <a:spcPct val="0"/>
        </a:spcAft>
        <a:defRPr sz="3600">
          <a:solidFill>
            <a:srgbClr val="70899B"/>
          </a:solidFill>
          <a:latin typeface="Arial" charset="0"/>
          <a:ea typeface="Arial" charset="0"/>
          <a:cs typeface="Arial" charset="0"/>
        </a:defRPr>
      </a:lvl5pPr>
      <a:lvl6pPr marL="457200" algn="l" rtl="0" fontAlgn="base">
        <a:spcBef>
          <a:spcPct val="0"/>
        </a:spcBef>
        <a:spcAft>
          <a:spcPct val="0"/>
        </a:spcAft>
        <a:defRPr sz="3600">
          <a:solidFill>
            <a:srgbClr val="70899B"/>
          </a:solidFill>
          <a:latin typeface="Arial" charset="0"/>
          <a:ea typeface="Arial" charset="0"/>
          <a:cs typeface="Arial" charset="0"/>
        </a:defRPr>
      </a:lvl6pPr>
      <a:lvl7pPr marL="914400" algn="l" rtl="0" fontAlgn="base">
        <a:spcBef>
          <a:spcPct val="0"/>
        </a:spcBef>
        <a:spcAft>
          <a:spcPct val="0"/>
        </a:spcAft>
        <a:defRPr sz="3600">
          <a:solidFill>
            <a:srgbClr val="70899B"/>
          </a:solidFill>
          <a:latin typeface="Arial" charset="0"/>
          <a:ea typeface="Arial" charset="0"/>
          <a:cs typeface="Arial" charset="0"/>
        </a:defRPr>
      </a:lvl7pPr>
      <a:lvl8pPr marL="1371600" algn="l" rtl="0" fontAlgn="base">
        <a:spcBef>
          <a:spcPct val="0"/>
        </a:spcBef>
        <a:spcAft>
          <a:spcPct val="0"/>
        </a:spcAft>
        <a:defRPr sz="3600">
          <a:solidFill>
            <a:srgbClr val="70899B"/>
          </a:solidFill>
          <a:latin typeface="Arial" charset="0"/>
          <a:ea typeface="Arial" charset="0"/>
          <a:cs typeface="Arial" charset="0"/>
        </a:defRPr>
      </a:lvl8pPr>
      <a:lvl9pPr marL="1828800" algn="l" rtl="0" fontAlgn="base">
        <a:spcBef>
          <a:spcPct val="0"/>
        </a:spcBef>
        <a:spcAft>
          <a:spcPct val="0"/>
        </a:spcAft>
        <a:defRPr sz="3600">
          <a:solidFill>
            <a:srgbClr val="70899B"/>
          </a:solidFill>
          <a:latin typeface="Arial" charset="0"/>
          <a:ea typeface="Arial" charset="0"/>
          <a:cs typeface="Arial" charset="0"/>
        </a:defRPr>
      </a:lvl9pPr>
    </p:titleStyle>
    <p:bodyStyle>
      <a:lvl1pPr marL="342900" indent="-342900" algn="l" rtl="0" eaLnBrk="0" fontAlgn="base" hangingPunct="0">
        <a:spcBef>
          <a:spcPts val="600"/>
        </a:spcBef>
        <a:spcAft>
          <a:spcPts val="0"/>
        </a:spcAft>
        <a:buBlip>
          <a:blip r:embed="rId17"/>
        </a:buBlip>
        <a:defRPr sz="2400">
          <a:solidFill>
            <a:schemeClr val="tx1"/>
          </a:solidFill>
          <a:latin typeface="+mn-lt"/>
          <a:ea typeface="+mn-ea"/>
          <a:cs typeface="+mn-cs"/>
        </a:defRPr>
      </a:lvl1pPr>
      <a:lvl2pPr marL="742950" indent="-285750" algn="l" rtl="0" eaLnBrk="0" fontAlgn="base" hangingPunct="0">
        <a:spcBef>
          <a:spcPts val="600"/>
        </a:spcBef>
        <a:spcAft>
          <a:spcPts val="0"/>
        </a:spcAft>
        <a:buClr>
          <a:srgbClr val="990033"/>
        </a:buClr>
        <a:buFont typeface="Wingdings" pitchFamily="2" charset="2"/>
        <a:buChar char="q"/>
        <a:defRPr sz="2400">
          <a:solidFill>
            <a:schemeClr val="tx1"/>
          </a:solidFill>
          <a:latin typeface="+mn-lt"/>
          <a:ea typeface="+mn-ea"/>
          <a:cs typeface="+mn-cs"/>
        </a:defRPr>
      </a:lvl2pPr>
      <a:lvl3pPr marL="1143000" indent="-228600" algn="l" rtl="0" eaLnBrk="0" fontAlgn="base" hangingPunct="0">
        <a:spcBef>
          <a:spcPts val="600"/>
        </a:spcBef>
        <a:spcAft>
          <a:spcPts val="0"/>
        </a:spcAft>
        <a:buClr>
          <a:srgbClr val="990033"/>
        </a:buClr>
        <a:buFont typeface="Wingdings" pitchFamily="2" charset="2"/>
        <a:buChar char="Ø"/>
        <a:defRPr sz="2400">
          <a:solidFill>
            <a:schemeClr val="tx1"/>
          </a:solidFill>
          <a:latin typeface="+mn-lt"/>
          <a:ea typeface="+mn-ea"/>
          <a:cs typeface="+mn-cs"/>
        </a:defRPr>
      </a:lvl3pPr>
      <a:lvl4pPr marL="1600200" indent="-228600" algn="l" rtl="0" eaLnBrk="0" fontAlgn="base" hangingPunct="0">
        <a:spcBef>
          <a:spcPts val="600"/>
        </a:spcBef>
        <a:spcAft>
          <a:spcPts val="0"/>
        </a:spcAft>
        <a:buBlip>
          <a:blip r:embed="rId17"/>
        </a:buBlip>
        <a:defRPr sz="2400">
          <a:solidFill>
            <a:schemeClr val="tx1"/>
          </a:solidFill>
          <a:latin typeface="+mn-lt"/>
          <a:ea typeface="+mn-ea"/>
          <a:cs typeface="+mn-cs"/>
        </a:defRPr>
      </a:lvl4pPr>
      <a:lvl5pPr marL="2057400" indent="-228600" algn="l" rtl="0" eaLnBrk="0" fontAlgn="base" hangingPunct="0">
        <a:spcBef>
          <a:spcPts val="600"/>
        </a:spcBef>
        <a:spcAft>
          <a:spcPts val="0"/>
        </a:spcAft>
        <a:buBlip>
          <a:blip r:embed="rId17"/>
        </a:buBlip>
        <a:defRPr sz="2400">
          <a:solidFill>
            <a:schemeClr val="tx1"/>
          </a:solidFill>
          <a:latin typeface="+mn-lt"/>
          <a:ea typeface="+mn-ea"/>
          <a:cs typeface="+mn-cs"/>
        </a:defRPr>
      </a:lvl5pPr>
      <a:lvl6pPr marL="2514600" indent="-228600" algn="l" rtl="0" fontAlgn="base">
        <a:spcBef>
          <a:spcPct val="20000"/>
        </a:spcBef>
        <a:spcAft>
          <a:spcPct val="0"/>
        </a:spcAft>
        <a:buBlip>
          <a:blip r:embed="rId17"/>
        </a:buBlip>
        <a:defRPr sz="2400">
          <a:solidFill>
            <a:schemeClr val="tx1"/>
          </a:solidFill>
          <a:latin typeface="+mn-lt"/>
          <a:ea typeface="+mn-ea"/>
          <a:cs typeface="+mn-cs"/>
        </a:defRPr>
      </a:lvl6pPr>
      <a:lvl7pPr marL="2971800" indent="-228600" algn="l" rtl="0" fontAlgn="base">
        <a:spcBef>
          <a:spcPct val="20000"/>
        </a:spcBef>
        <a:spcAft>
          <a:spcPct val="0"/>
        </a:spcAft>
        <a:buBlip>
          <a:blip r:embed="rId17"/>
        </a:buBlip>
        <a:defRPr sz="2400">
          <a:solidFill>
            <a:schemeClr val="tx1"/>
          </a:solidFill>
          <a:latin typeface="+mn-lt"/>
          <a:ea typeface="+mn-ea"/>
          <a:cs typeface="+mn-cs"/>
        </a:defRPr>
      </a:lvl7pPr>
      <a:lvl8pPr marL="3429000" indent="-228600" algn="l" rtl="0" fontAlgn="base">
        <a:spcBef>
          <a:spcPct val="20000"/>
        </a:spcBef>
        <a:spcAft>
          <a:spcPct val="0"/>
        </a:spcAft>
        <a:buBlip>
          <a:blip r:embed="rId17"/>
        </a:buBlip>
        <a:defRPr sz="2400">
          <a:solidFill>
            <a:schemeClr val="tx1"/>
          </a:solidFill>
          <a:latin typeface="+mn-lt"/>
          <a:ea typeface="+mn-ea"/>
          <a:cs typeface="+mn-cs"/>
        </a:defRPr>
      </a:lvl8pPr>
      <a:lvl9pPr marL="3886200" indent="-228600" algn="l" rtl="0" fontAlgn="base">
        <a:spcBef>
          <a:spcPct val="20000"/>
        </a:spcBef>
        <a:spcAft>
          <a:spcPct val="0"/>
        </a:spcAft>
        <a:buBlip>
          <a:blip r:embed="rId17"/>
        </a:buBlip>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ipo.int/standards/ja/sequence/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115964" y="3926676"/>
            <a:ext cx="7920532" cy="1406525"/>
          </a:xfrm>
          <a:noFill/>
        </p:spPr>
        <p:txBody>
          <a:bodyPr/>
          <a:lstStyle/>
          <a:p>
            <a:pPr eaLnBrk="1" hangingPunct="1"/>
            <a:r>
              <a:rPr lang="en-US" altLang="ja-JP" sz="3200" b="1" dirty="0" smtClean="0">
                <a:solidFill>
                  <a:srgbClr val="70899B"/>
                </a:solidFill>
                <a:latin typeface="Meiryo" panose="020B0604030504040204" pitchFamily="34" charset="-128"/>
                <a:ea typeface="Meiryo" panose="020B0604030504040204" pitchFamily="34" charset="-128"/>
              </a:rPr>
              <a:t>2022</a:t>
            </a:r>
            <a:r>
              <a:rPr lang="ja-JP" altLang="en-US" sz="3200" b="1" dirty="0" smtClean="0">
                <a:solidFill>
                  <a:srgbClr val="70899B"/>
                </a:solidFill>
                <a:latin typeface="Meiryo" panose="020B0604030504040204" pitchFamily="34" charset="-128"/>
                <a:ea typeface="Meiryo" panose="020B0604030504040204" pitchFamily="34" charset="-128"/>
              </a:rPr>
              <a:t>年</a:t>
            </a:r>
            <a:r>
              <a:rPr lang="en-US" altLang="ja-JP" sz="3200" b="1" dirty="0">
                <a:solidFill>
                  <a:srgbClr val="70899B"/>
                </a:solidFill>
                <a:latin typeface="Meiryo" panose="020B0604030504040204" pitchFamily="34" charset="-128"/>
                <a:ea typeface="Meiryo" panose="020B0604030504040204" pitchFamily="34" charset="-128"/>
              </a:rPr>
              <a:t>7</a:t>
            </a:r>
            <a:r>
              <a:rPr lang="ja-JP" altLang="en-US" sz="3200" b="1" dirty="0">
                <a:solidFill>
                  <a:srgbClr val="70899B"/>
                </a:solidFill>
                <a:latin typeface="Meiryo" panose="020B0604030504040204" pitchFamily="34" charset="-128"/>
                <a:ea typeface="Meiryo" panose="020B0604030504040204" pitchFamily="34" charset="-128"/>
              </a:rPr>
              <a:t>月</a:t>
            </a:r>
            <a:r>
              <a:rPr lang="en-US" altLang="ja-JP" sz="3200" b="1" dirty="0">
                <a:solidFill>
                  <a:srgbClr val="70899B"/>
                </a:solidFill>
                <a:latin typeface="Meiryo" panose="020B0604030504040204" pitchFamily="34" charset="-128"/>
                <a:ea typeface="Meiryo" panose="020B0604030504040204" pitchFamily="34" charset="-128"/>
              </a:rPr>
              <a:t>1</a:t>
            </a:r>
            <a:r>
              <a:rPr lang="ja-JP" altLang="en-US" sz="3200" b="1" dirty="0">
                <a:solidFill>
                  <a:srgbClr val="70899B"/>
                </a:solidFill>
                <a:latin typeface="Meiryo" panose="020B0604030504040204" pitchFamily="34" charset="-128"/>
                <a:ea typeface="Meiryo" panose="020B0604030504040204" pitchFamily="34" charset="-128"/>
              </a:rPr>
              <a:t>日発効の</a:t>
            </a:r>
            <a:r>
              <a:rPr lang="en-US" altLang="ja-JP" sz="3200" b="1" dirty="0">
                <a:solidFill>
                  <a:srgbClr val="70899B"/>
                </a:solidFill>
                <a:latin typeface="Meiryo" panose="020B0604030504040204" pitchFamily="34" charset="-128"/>
                <a:ea typeface="Meiryo" panose="020B0604030504040204" pitchFamily="34" charset="-128"/>
              </a:rPr>
              <a:t>PCT</a:t>
            </a:r>
            <a:r>
              <a:rPr lang="ja-JP" altLang="en-US" sz="3200" b="1" dirty="0">
                <a:solidFill>
                  <a:srgbClr val="70899B"/>
                </a:solidFill>
                <a:latin typeface="Meiryo" panose="020B0604030504040204" pitchFamily="34" charset="-128"/>
                <a:ea typeface="Meiryo" panose="020B0604030504040204" pitchFamily="34" charset="-128"/>
              </a:rPr>
              <a:t>規則改正</a:t>
            </a:r>
            <a:endParaRPr lang="en-US" altLang="ja-JP" sz="3200" b="1" dirty="0">
              <a:solidFill>
                <a:srgbClr val="70899B"/>
              </a:solidFill>
              <a:latin typeface="Meiryo" panose="020B0604030504040204" pitchFamily="34" charset="-128"/>
              <a:ea typeface="Meiryo" panose="020B0604030504040204" pitchFamily="34" charset="-128"/>
            </a:endParaRPr>
          </a:p>
        </p:txBody>
      </p:sp>
      <p:pic>
        <p:nvPicPr>
          <p:cNvPr id="3075" name="Picture 8" descr="Puce-3_p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577" y="355361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997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04" y="21605"/>
            <a:ext cx="8507288" cy="1224136"/>
          </a:xfrm>
        </p:spPr>
        <p:txBody>
          <a:bodyPr/>
          <a:lstStyle/>
          <a:p>
            <a:r>
              <a:rPr lang="en-US" altLang="ja-JP" dirty="0"/>
              <a:t>2022</a:t>
            </a:r>
            <a:r>
              <a:rPr lang="ja-JP" altLang="en-US" dirty="0"/>
              <a:t>年</a:t>
            </a:r>
            <a:r>
              <a:rPr lang="en-US" altLang="ja-JP" dirty="0"/>
              <a:t>7</a:t>
            </a:r>
            <a:r>
              <a:rPr lang="ja-JP" altLang="en-US" dirty="0"/>
              <a:t>月</a:t>
            </a:r>
            <a:r>
              <a:rPr lang="en-US" altLang="ja-JP" dirty="0"/>
              <a:t>1</a:t>
            </a:r>
            <a:r>
              <a:rPr lang="ja-JP" altLang="en-US" dirty="0"/>
              <a:t>日発効の</a:t>
            </a:r>
            <a:r>
              <a:rPr lang="en-US" altLang="ja-JP" dirty="0"/>
              <a:t>PCT</a:t>
            </a:r>
            <a:r>
              <a:rPr lang="ja-JP" altLang="en-US" dirty="0"/>
              <a:t>規則</a:t>
            </a:r>
            <a:r>
              <a:rPr lang="ja-JP" altLang="en-US" dirty="0" smtClean="0"/>
              <a:t>改正 </a:t>
            </a:r>
            <a:r>
              <a:rPr lang="en-US" dirty="0" smtClean="0"/>
              <a:t>(1)</a:t>
            </a:r>
            <a:endParaRPr lang="en-US" dirty="0"/>
          </a:p>
        </p:txBody>
      </p:sp>
      <p:sp>
        <p:nvSpPr>
          <p:cNvPr id="3" name="Content Placeholder 2"/>
          <p:cNvSpPr>
            <a:spLocks noGrp="1"/>
          </p:cNvSpPr>
          <p:nvPr>
            <p:ph idx="1"/>
          </p:nvPr>
        </p:nvSpPr>
        <p:spPr>
          <a:xfrm>
            <a:off x="315604" y="1245741"/>
            <a:ext cx="8507288" cy="5256584"/>
          </a:xfrm>
        </p:spPr>
        <p:txBody>
          <a:bodyPr/>
          <a:lstStyle/>
          <a:p>
            <a:pPr>
              <a:spcBef>
                <a:spcPts val="800"/>
              </a:spcBef>
              <a:spcAft>
                <a:spcPts val="800"/>
              </a:spcAft>
            </a:pPr>
            <a:r>
              <a:rPr lang="en-GB" altLang="ja-JP" dirty="0" smtClean="0">
                <a:latin typeface="Arial" panose="020B0604020202020204" pitchFamily="34" charset="0"/>
                <a:ea typeface="+mj-ea"/>
                <a:cs typeface="Arial" panose="020B0604020202020204" pitchFamily="34" charset="0"/>
              </a:rPr>
              <a:t>PCT</a:t>
            </a:r>
            <a:r>
              <a:rPr lang="ja-JP" altLang="en-US" dirty="0" smtClean="0">
                <a:latin typeface="Arial" panose="020B0604020202020204" pitchFamily="34" charset="0"/>
                <a:ea typeface="+mj-ea"/>
                <a:cs typeface="Arial" panose="020B0604020202020204" pitchFamily="34" charset="0"/>
              </a:rPr>
              <a:t>規則</a:t>
            </a:r>
            <a:r>
              <a:rPr lang="en-GB" altLang="ja-JP" dirty="0" smtClean="0">
                <a:latin typeface="Arial" panose="020B0604020202020204" pitchFamily="34" charset="0"/>
                <a:ea typeface="+mj-ea"/>
                <a:cs typeface="Arial" panose="020B0604020202020204" pitchFamily="34" charset="0"/>
              </a:rPr>
              <a:t>5</a:t>
            </a:r>
            <a:r>
              <a:rPr lang="ja-JP" altLang="en-US" dirty="0" err="1" smtClean="0">
                <a:latin typeface="Arial" panose="020B0604020202020204" pitchFamily="34" charset="0"/>
                <a:ea typeface="+mj-ea"/>
                <a:cs typeface="Arial" panose="020B0604020202020204" pitchFamily="34" charset="0"/>
              </a:rPr>
              <a:t>、</a:t>
            </a:r>
            <a:r>
              <a:rPr lang="en-GB" altLang="ja-JP" dirty="0" smtClean="0">
                <a:latin typeface="Arial" panose="020B0604020202020204" pitchFamily="34" charset="0"/>
                <a:ea typeface="+mj-ea"/>
                <a:cs typeface="Arial" panose="020B0604020202020204" pitchFamily="34" charset="0"/>
              </a:rPr>
              <a:t>12</a:t>
            </a:r>
            <a:r>
              <a:rPr lang="ja-JP" altLang="en-US" dirty="0" err="1" smtClean="0">
                <a:latin typeface="Arial" panose="020B0604020202020204" pitchFamily="34" charset="0"/>
                <a:ea typeface="+mj-ea"/>
                <a:cs typeface="Arial" panose="020B0604020202020204" pitchFamily="34" charset="0"/>
              </a:rPr>
              <a:t>、</a:t>
            </a:r>
            <a:r>
              <a:rPr lang="en-GB" altLang="ja-JP" dirty="0" smtClean="0">
                <a:latin typeface="Arial" panose="020B0604020202020204" pitchFamily="34" charset="0"/>
                <a:ea typeface="+mj-ea"/>
                <a:cs typeface="Arial" panose="020B0604020202020204" pitchFamily="34" charset="0"/>
              </a:rPr>
              <a:t>13</a:t>
            </a:r>
            <a:r>
              <a:rPr lang="ja-JP" altLang="en-US" dirty="0" smtClean="0">
                <a:latin typeface="Arial" panose="020B0604020202020204" pitchFamily="34" charset="0"/>
                <a:ea typeface="+mj-ea"/>
                <a:cs typeface="Arial" panose="020B0604020202020204" pitchFamily="34" charset="0"/>
              </a:rPr>
              <a:t>の</a:t>
            </a:r>
            <a:r>
              <a:rPr lang="en-US" altLang="ja-JP" dirty="0" smtClean="0">
                <a:latin typeface="Arial" panose="020B0604020202020204" pitchFamily="34" charset="0"/>
                <a:ea typeface="+mj-ea"/>
                <a:cs typeface="Arial" panose="020B0604020202020204" pitchFamily="34" charset="0"/>
              </a:rPr>
              <a:t>3</a:t>
            </a:r>
            <a:r>
              <a:rPr lang="ja-JP" altLang="en-US" dirty="0" err="1" smtClean="0">
                <a:latin typeface="Arial" panose="020B0604020202020204" pitchFamily="34" charset="0"/>
                <a:ea typeface="+mj-ea"/>
                <a:cs typeface="Arial" panose="020B0604020202020204" pitchFamily="34" charset="0"/>
              </a:rPr>
              <a:t>、</a:t>
            </a:r>
            <a:r>
              <a:rPr lang="en-GB" altLang="ja-JP" dirty="0" smtClean="0">
                <a:latin typeface="Arial" panose="020B0604020202020204" pitchFamily="34" charset="0"/>
                <a:ea typeface="+mj-ea"/>
                <a:cs typeface="Arial" panose="020B0604020202020204" pitchFamily="34" charset="0"/>
              </a:rPr>
              <a:t>19.4</a:t>
            </a:r>
            <a:r>
              <a:rPr lang="ja-JP" altLang="en-US" dirty="0" smtClean="0">
                <a:latin typeface="Arial" panose="020B0604020202020204" pitchFamily="34" charset="0"/>
                <a:ea typeface="+mj-ea"/>
                <a:cs typeface="Arial" panose="020B0604020202020204" pitchFamily="34" charset="0"/>
              </a:rPr>
              <a:t>及び</a:t>
            </a:r>
            <a:r>
              <a:rPr lang="en-GB" altLang="ja-JP" dirty="0" smtClean="0">
                <a:latin typeface="Arial" panose="020B0604020202020204" pitchFamily="34" charset="0"/>
                <a:ea typeface="+mj-ea"/>
                <a:cs typeface="Arial" panose="020B0604020202020204" pitchFamily="34" charset="0"/>
              </a:rPr>
              <a:t>49</a:t>
            </a:r>
            <a:r>
              <a:rPr lang="ja-JP" altLang="en-US" dirty="0" smtClean="0">
                <a:latin typeface="Arial" panose="020B0604020202020204" pitchFamily="34" charset="0"/>
                <a:ea typeface="+mj-ea"/>
                <a:cs typeface="Arial" panose="020B0604020202020204" pitchFamily="34" charset="0"/>
              </a:rPr>
              <a:t>の</a:t>
            </a:r>
            <a:r>
              <a:rPr lang="ja-JP" altLang="en-US" dirty="0">
                <a:latin typeface="Arial" panose="020B0604020202020204" pitchFamily="34" charset="0"/>
                <a:ea typeface="+mj-ea"/>
                <a:cs typeface="Arial" panose="020B0604020202020204" pitchFamily="34" charset="0"/>
              </a:rPr>
              <a:t>改正</a:t>
            </a:r>
            <a:endParaRPr lang="ja-JP" altLang="en-GB" dirty="0" smtClean="0">
              <a:latin typeface="Arial" panose="020B0604020202020204" pitchFamily="34" charset="0"/>
              <a:ea typeface="+mj-ea"/>
              <a:cs typeface="Arial" panose="020B0604020202020204" pitchFamily="34" charset="0"/>
            </a:endParaRPr>
          </a:p>
          <a:p>
            <a:pPr lvl="1">
              <a:spcBef>
                <a:spcPts val="0"/>
              </a:spcBef>
              <a:spcAft>
                <a:spcPts val="600"/>
              </a:spcAft>
            </a:pPr>
            <a:r>
              <a:rPr lang="ja-JP" altLang="en-US" dirty="0">
                <a:latin typeface="Arial" panose="020B0604020202020204" pitchFamily="34" charset="0"/>
                <a:ea typeface="+mj-ea"/>
                <a:cs typeface="Arial" panose="020B0604020202020204" pitchFamily="34" charset="0"/>
              </a:rPr>
              <a:t>配列表の基準が標準</a:t>
            </a:r>
            <a:r>
              <a:rPr lang="en-US" altLang="ja-JP" dirty="0">
                <a:latin typeface="Arial" panose="020B0604020202020204" pitchFamily="34" charset="0"/>
                <a:ea typeface="+mj-ea"/>
                <a:cs typeface="Arial" panose="020B0604020202020204" pitchFamily="34" charset="0"/>
              </a:rPr>
              <a:t>ST.25</a:t>
            </a:r>
            <a:r>
              <a:rPr lang="ja-JP" altLang="en-US" dirty="0">
                <a:latin typeface="Arial" panose="020B0604020202020204" pitchFamily="34" charset="0"/>
                <a:ea typeface="+mj-ea"/>
                <a:cs typeface="Arial" panose="020B0604020202020204" pitchFamily="34" charset="0"/>
              </a:rPr>
              <a:t>から標準</a:t>
            </a:r>
            <a:r>
              <a:rPr lang="en-US" altLang="ja-JP" dirty="0">
                <a:latin typeface="Arial" panose="020B0604020202020204" pitchFamily="34" charset="0"/>
                <a:ea typeface="+mj-ea"/>
                <a:cs typeface="Arial" panose="020B0604020202020204" pitchFamily="34" charset="0"/>
              </a:rPr>
              <a:t>ST.26</a:t>
            </a:r>
            <a:r>
              <a:rPr lang="ja-JP" altLang="en-US" dirty="0">
                <a:latin typeface="Arial" panose="020B0604020202020204" pitchFamily="34" charset="0"/>
                <a:ea typeface="+mj-ea"/>
                <a:cs typeface="Arial" panose="020B0604020202020204" pitchFamily="34" charset="0"/>
              </a:rPr>
              <a:t>に変更</a:t>
            </a:r>
            <a:endParaRPr lang="en-US" altLang="ja-JP" dirty="0" smtClean="0">
              <a:latin typeface="Arial" panose="020B0604020202020204" pitchFamily="34" charset="0"/>
              <a:ea typeface="+mj-ea"/>
              <a:cs typeface="Arial" panose="020B0604020202020204" pitchFamily="34" charset="0"/>
            </a:endParaRPr>
          </a:p>
          <a:p>
            <a:pPr lvl="1">
              <a:spcBef>
                <a:spcPts val="0"/>
              </a:spcBef>
              <a:spcAft>
                <a:spcPts val="600"/>
              </a:spcAft>
            </a:pPr>
            <a:r>
              <a:rPr lang="ja-JP" altLang="en-US" dirty="0" smtClean="0">
                <a:latin typeface="Arial" panose="020B0604020202020204" pitchFamily="34" charset="0"/>
                <a:ea typeface="+mj-ea"/>
                <a:cs typeface="Arial" panose="020B0604020202020204" pitchFamily="34" charset="0"/>
              </a:rPr>
              <a:t>実施細則の関係個所の変更及び</a:t>
            </a:r>
            <a:r>
              <a:rPr lang="ja-JP" altLang="en-US" dirty="0">
                <a:latin typeface="Arial" panose="020B0604020202020204" pitchFamily="34" charset="0"/>
                <a:ea typeface="+mj-ea"/>
                <a:cs typeface="Arial" panose="020B0604020202020204" pitchFamily="34" charset="0"/>
              </a:rPr>
              <a:t>附属書</a:t>
            </a:r>
            <a:r>
              <a:rPr lang="en-US" altLang="ja-JP" dirty="0">
                <a:latin typeface="Arial" panose="020B0604020202020204" pitchFamily="34" charset="0"/>
                <a:ea typeface="+mj-ea"/>
                <a:cs typeface="Arial" panose="020B0604020202020204" pitchFamily="34" charset="0"/>
              </a:rPr>
              <a:t>C</a:t>
            </a:r>
            <a:r>
              <a:rPr lang="ja-JP" altLang="en-US" dirty="0">
                <a:latin typeface="Arial" panose="020B0604020202020204" pitchFamily="34" charset="0"/>
                <a:ea typeface="+mj-ea"/>
                <a:cs typeface="Arial" panose="020B0604020202020204" pitchFamily="34" charset="0"/>
              </a:rPr>
              <a:t>の全面的な修正 </a:t>
            </a:r>
            <a:r>
              <a:rPr lang="en-US" altLang="ja-JP" dirty="0">
                <a:latin typeface="Arial" panose="020B0604020202020204" pitchFamily="34" charset="0"/>
                <a:ea typeface="+mj-ea"/>
                <a:cs typeface="Arial" panose="020B0604020202020204" pitchFamily="34" charset="0"/>
              </a:rPr>
              <a:t>(WIPO</a:t>
            </a:r>
            <a:r>
              <a:rPr lang="ja-JP" altLang="en-US" dirty="0">
                <a:latin typeface="Arial" panose="020B0604020202020204" pitchFamily="34" charset="0"/>
                <a:ea typeface="+mj-ea"/>
                <a:cs typeface="Arial" panose="020B0604020202020204" pitchFamily="34" charset="0"/>
              </a:rPr>
              <a:t>標準</a:t>
            </a:r>
            <a:r>
              <a:rPr lang="en-US" altLang="ja-JP" dirty="0">
                <a:latin typeface="Arial" panose="020B0604020202020204" pitchFamily="34" charset="0"/>
                <a:ea typeface="+mj-ea"/>
                <a:cs typeface="Arial" panose="020B0604020202020204" pitchFamily="34" charset="0"/>
              </a:rPr>
              <a:t>ST.25</a:t>
            </a:r>
            <a:r>
              <a:rPr lang="ja-JP" altLang="en-US" dirty="0">
                <a:latin typeface="Arial" panose="020B0604020202020204" pitchFamily="34" charset="0"/>
                <a:ea typeface="+mj-ea"/>
                <a:cs typeface="Arial" panose="020B0604020202020204" pitchFamily="34" charset="0"/>
              </a:rPr>
              <a:t>から標準</a:t>
            </a:r>
            <a:r>
              <a:rPr lang="en-US" altLang="ja-JP" dirty="0">
                <a:latin typeface="Arial" panose="020B0604020202020204" pitchFamily="34" charset="0"/>
                <a:ea typeface="+mj-ea"/>
                <a:cs typeface="Arial" panose="020B0604020202020204" pitchFamily="34" charset="0"/>
              </a:rPr>
              <a:t>ST.26</a:t>
            </a:r>
            <a:r>
              <a:rPr lang="ja-JP" altLang="en-US" dirty="0" err="1">
                <a:latin typeface="Arial" panose="020B0604020202020204" pitchFamily="34" charset="0"/>
                <a:ea typeface="+mj-ea"/>
                <a:cs typeface="Arial" panose="020B0604020202020204" pitchFamily="34" charset="0"/>
              </a:rPr>
              <a:t>への</a:t>
            </a:r>
            <a:r>
              <a:rPr lang="ja-JP" altLang="en-US" dirty="0">
                <a:latin typeface="Arial" panose="020B0604020202020204" pitchFamily="34" charset="0"/>
                <a:ea typeface="+mj-ea"/>
                <a:cs typeface="Arial" panose="020B0604020202020204" pitchFamily="34" charset="0"/>
              </a:rPr>
              <a:t>移行</a:t>
            </a:r>
            <a:r>
              <a:rPr lang="en-US" altLang="ja-JP" dirty="0">
                <a:latin typeface="Arial" panose="020B0604020202020204" pitchFamily="34" charset="0"/>
                <a:ea typeface="+mj-ea"/>
                <a:cs typeface="Arial" panose="020B0604020202020204" pitchFamily="34" charset="0"/>
              </a:rPr>
              <a:t>)</a:t>
            </a:r>
            <a:endParaRPr lang="ja-JP" altLang="en-US" dirty="0" smtClean="0">
              <a:latin typeface="Arial" panose="020B0604020202020204" pitchFamily="34" charset="0"/>
              <a:ea typeface="+mj-ea"/>
              <a:cs typeface="Arial" panose="020B0604020202020204" pitchFamily="34" charset="0"/>
            </a:endParaRPr>
          </a:p>
          <a:p>
            <a:pPr lvl="1">
              <a:spcBef>
                <a:spcPts val="0"/>
              </a:spcBef>
              <a:spcAft>
                <a:spcPts val="600"/>
              </a:spcAft>
            </a:pPr>
            <a:r>
              <a:rPr lang="ja-JP" altLang="en-US" dirty="0">
                <a:latin typeface="Arial" panose="020B0604020202020204" pitchFamily="34" charset="0"/>
                <a:ea typeface="+mj-ea"/>
                <a:cs typeface="Arial" panose="020B0604020202020204" pitchFamily="34" charset="0"/>
              </a:rPr>
              <a:t>配列表は、</a:t>
            </a:r>
            <a:r>
              <a:rPr lang="en-US" altLang="ja-JP" dirty="0">
                <a:latin typeface="Arial" panose="020B0604020202020204" pitchFamily="34" charset="0"/>
                <a:ea typeface="+mj-ea"/>
                <a:cs typeface="Arial" panose="020B0604020202020204" pitchFamily="34" charset="0"/>
              </a:rPr>
              <a:t>XML</a:t>
            </a:r>
            <a:r>
              <a:rPr lang="ja-JP" altLang="en-US" dirty="0">
                <a:latin typeface="Arial" panose="020B0604020202020204" pitchFamily="34" charset="0"/>
                <a:ea typeface="+mj-ea"/>
                <a:cs typeface="Arial" panose="020B0604020202020204" pitchFamily="34" charset="0"/>
              </a:rPr>
              <a:t>データ形式による提出が</a:t>
            </a:r>
            <a:r>
              <a:rPr lang="ja-JP" altLang="en-US" dirty="0" smtClean="0">
                <a:latin typeface="Arial" panose="020B0604020202020204" pitchFamily="34" charset="0"/>
                <a:ea typeface="+mj-ea"/>
                <a:cs typeface="Arial" panose="020B0604020202020204" pitchFamily="34" charset="0"/>
              </a:rPr>
              <a:t>必須</a:t>
            </a:r>
            <a:endParaRPr lang="en-US" altLang="ja-JP" dirty="0" smtClean="0">
              <a:latin typeface="Arial" panose="020B0604020202020204" pitchFamily="34" charset="0"/>
              <a:ea typeface="+mj-ea"/>
              <a:cs typeface="Arial" panose="020B0604020202020204" pitchFamily="34" charset="0"/>
            </a:endParaRPr>
          </a:p>
          <a:p>
            <a:pPr lvl="1">
              <a:spcBef>
                <a:spcPts val="0"/>
              </a:spcBef>
              <a:spcAft>
                <a:spcPts val="600"/>
              </a:spcAft>
            </a:pPr>
            <a:r>
              <a:rPr lang="ja-JP" altLang="en-US" dirty="0">
                <a:latin typeface="Arial" panose="020B0604020202020204" pitchFamily="34" charset="0"/>
                <a:ea typeface="+mj-ea"/>
                <a:cs typeface="Arial" panose="020B0604020202020204" pitchFamily="34" charset="0"/>
              </a:rPr>
              <a:t>配列表内の</a:t>
            </a:r>
            <a:r>
              <a:rPr lang="ja-JP" altLang="en-US" dirty="0" smtClean="0">
                <a:latin typeface="Arial" panose="020B0604020202020204" pitchFamily="34" charset="0"/>
                <a:ea typeface="+mj-ea"/>
                <a:cs typeface="Arial" panose="020B0604020202020204" pitchFamily="34" charset="0"/>
              </a:rPr>
              <a:t>言語依存フリーテキスト</a:t>
            </a:r>
            <a:r>
              <a:rPr lang="ja-JP" altLang="en-US" dirty="0">
                <a:latin typeface="Arial" panose="020B0604020202020204" pitchFamily="34" charset="0"/>
                <a:ea typeface="+mj-ea"/>
                <a:cs typeface="Arial" panose="020B0604020202020204" pitchFamily="34" charset="0"/>
              </a:rPr>
              <a:t>は、明細書本文</a:t>
            </a:r>
            <a:r>
              <a:rPr lang="ja-JP" altLang="en-US" dirty="0" smtClean="0">
                <a:latin typeface="Arial" panose="020B0604020202020204" pitchFamily="34" charset="0"/>
                <a:ea typeface="+mj-ea"/>
                <a:cs typeface="Arial" panose="020B0604020202020204" pitchFamily="34" charset="0"/>
              </a:rPr>
              <a:t>で繰り返し記載することは不要</a:t>
            </a:r>
            <a:endParaRPr lang="en-US" altLang="ja-JP" dirty="0" smtClean="0">
              <a:latin typeface="Arial" panose="020B0604020202020204" pitchFamily="34" charset="0"/>
              <a:ea typeface="+mj-ea"/>
              <a:cs typeface="Arial" panose="020B0604020202020204" pitchFamily="34" charset="0"/>
            </a:endParaRPr>
          </a:p>
          <a:p>
            <a:pPr lvl="1">
              <a:spcBef>
                <a:spcPts val="0"/>
              </a:spcBef>
              <a:spcAft>
                <a:spcPts val="600"/>
              </a:spcAft>
            </a:pPr>
            <a:r>
              <a:rPr lang="ja-JP" altLang="en-US" dirty="0">
                <a:latin typeface="Arial" panose="020B0604020202020204" pitchFamily="34" charset="0"/>
                <a:ea typeface="+mj-ea"/>
                <a:cs typeface="Arial" panose="020B0604020202020204" pitchFamily="34" charset="0"/>
              </a:rPr>
              <a:t>フリーテキスト</a:t>
            </a:r>
            <a:r>
              <a:rPr lang="ja-JP" altLang="en-US" dirty="0" smtClean="0">
                <a:latin typeface="Arial" panose="020B0604020202020204" pitchFamily="34" charset="0"/>
                <a:ea typeface="+mj-ea"/>
                <a:cs typeface="Arial" panose="020B0604020202020204" pitchFamily="34" charset="0"/>
              </a:rPr>
              <a:t>は複数の言語</a:t>
            </a:r>
            <a:r>
              <a:rPr lang="ja-JP" altLang="en-US" dirty="0">
                <a:latin typeface="Arial" panose="020B0604020202020204" pitchFamily="34" charset="0"/>
                <a:ea typeface="+mj-ea"/>
                <a:cs typeface="Arial" panose="020B0604020202020204" pitchFamily="34" charset="0"/>
              </a:rPr>
              <a:t>で記載</a:t>
            </a:r>
            <a:r>
              <a:rPr lang="ja-JP" altLang="en-US" dirty="0" smtClean="0">
                <a:latin typeface="Arial" panose="020B0604020202020204" pitchFamily="34" charset="0"/>
                <a:ea typeface="+mj-ea"/>
                <a:cs typeface="Arial" panose="020B0604020202020204" pitchFamily="34" charset="0"/>
              </a:rPr>
              <a:t>可能</a:t>
            </a:r>
            <a:endParaRPr lang="en-US" altLang="ja-JP" dirty="0" smtClean="0">
              <a:latin typeface="Arial" panose="020B0604020202020204" pitchFamily="34" charset="0"/>
              <a:ea typeface="+mj-ea"/>
              <a:cs typeface="Arial" panose="020B0604020202020204" pitchFamily="34" charset="0"/>
            </a:endParaRPr>
          </a:p>
          <a:p>
            <a:pPr lvl="1">
              <a:spcBef>
                <a:spcPts val="0"/>
              </a:spcBef>
              <a:spcAft>
                <a:spcPts val="600"/>
              </a:spcAft>
            </a:pPr>
            <a:r>
              <a:rPr lang="ja-JP" altLang="en-US" dirty="0">
                <a:latin typeface="Arial" panose="020B0604020202020204" pitchFamily="34" charset="0"/>
                <a:ea typeface="+mj-ea"/>
                <a:cs typeface="Arial" panose="020B0604020202020204" pitchFamily="34" charset="0"/>
              </a:rPr>
              <a:t>各配列に追加の</a:t>
            </a:r>
            <a:r>
              <a:rPr lang="ja-JP" altLang="en-US" dirty="0" smtClean="0">
                <a:latin typeface="Arial" panose="020B0604020202020204" pitchFamily="34" charset="0"/>
                <a:ea typeface="+mj-ea"/>
                <a:cs typeface="Arial" panose="020B0604020202020204" pitchFamily="34" charset="0"/>
              </a:rPr>
              <a:t>必須</a:t>
            </a:r>
            <a:r>
              <a:rPr lang="en-GB" altLang="ja-JP" dirty="0" smtClean="0">
                <a:latin typeface="Arial" panose="020B0604020202020204" pitchFamily="34" charset="0"/>
                <a:ea typeface="+mj-ea"/>
                <a:cs typeface="Arial" panose="020B0604020202020204" pitchFamily="34" charset="0"/>
              </a:rPr>
              <a:t>qualifier</a:t>
            </a:r>
            <a:r>
              <a:rPr lang="ja-JP" altLang="en-US" dirty="0" smtClean="0">
                <a:latin typeface="Arial" panose="020B0604020202020204" pitchFamily="34" charset="0"/>
                <a:ea typeface="+mj-ea"/>
                <a:cs typeface="Arial" panose="020B0604020202020204" pitchFamily="34" charset="0"/>
              </a:rPr>
              <a:t>値</a:t>
            </a:r>
            <a:endParaRPr lang="en-GB" altLang="ja-JP" dirty="0" smtClean="0">
              <a:latin typeface="Arial" panose="020B0604020202020204" pitchFamily="34" charset="0"/>
              <a:ea typeface="+mj-ea"/>
              <a:cs typeface="Arial" panose="020B0604020202020204" pitchFamily="34" charset="0"/>
            </a:endParaRPr>
          </a:p>
          <a:p>
            <a:pPr lvl="1"/>
            <a:r>
              <a:rPr lang="en-GB" altLang="ja-JP" dirty="0" smtClean="0">
                <a:latin typeface="Arial" panose="020B0604020202020204" pitchFamily="34" charset="0"/>
                <a:ea typeface="+mj-ea"/>
                <a:cs typeface="Arial" panose="020B0604020202020204" pitchFamily="34" charset="0"/>
              </a:rPr>
              <a:t> </a:t>
            </a:r>
            <a:r>
              <a:rPr lang="en-US" altLang="ja-JP" dirty="0">
                <a:latin typeface="Arial" panose="020B0604020202020204" pitchFamily="34" charset="0"/>
                <a:ea typeface="+mj-ea"/>
                <a:cs typeface="Arial" panose="020B0604020202020204" pitchFamily="34" charset="0"/>
              </a:rPr>
              <a:t>ST.26</a:t>
            </a:r>
            <a:r>
              <a:rPr lang="ja-JP" altLang="en-US" dirty="0">
                <a:latin typeface="Arial" panose="020B0604020202020204" pitchFamily="34" charset="0"/>
                <a:ea typeface="+mj-ea"/>
                <a:cs typeface="Arial" panose="020B0604020202020204" pitchFamily="34" charset="0"/>
              </a:rPr>
              <a:t>では追加の配列型の記載が</a:t>
            </a:r>
            <a:r>
              <a:rPr lang="ja-JP" altLang="en-US" dirty="0" smtClean="0">
                <a:latin typeface="Arial" panose="020B0604020202020204" pitchFamily="34" charset="0"/>
                <a:ea typeface="+mj-ea"/>
                <a:cs typeface="Arial" panose="020B0604020202020204" pitchFamily="34" charset="0"/>
              </a:rPr>
              <a:t>必要</a:t>
            </a:r>
          </a:p>
        </p:txBody>
      </p:sp>
    </p:spTree>
    <p:extLst>
      <p:ext uri="{BB962C8B-B14F-4D97-AF65-F5344CB8AC3E}">
        <p14:creationId xmlns:p14="http://schemas.microsoft.com/office/powerpoint/2010/main" val="294054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149" y="1245741"/>
            <a:ext cx="8493743" cy="4919563"/>
          </a:xfrm>
        </p:spPr>
        <p:txBody>
          <a:bodyPr/>
          <a:lstStyle/>
          <a:p>
            <a:r>
              <a:rPr lang="en-GB" altLang="ja-JP" dirty="0">
                <a:latin typeface="Arial" panose="020B0604020202020204" pitchFamily="34" charset="0"/>
                <a:ea typeface="+mj-ea"/>
                <a:cs typeface="Arial" panose="020B0604020202020204" pitchFamily="34" charset="0"/>
              </a:rPr>
              <a:t>PCT</a:t>
            </a:r>
            <a:r>
              <a:rPr lang="ja-JP" altLang="en-US" dirty="0">
                <a:latin typeface="Arial" panose="020B0604020202020204" pitchFamily="34" charset="0"/>
                <a:ea typeface="+mj-ea"/>
                <a:cs typeface="Arial" panose="020B0604020202020204" pitchFamily="34" charset="0"/>
              </a:rPr>
              <a:t>規則</a:t>
            </a:r>
            <a:r>
              <a:rPr lang="en-GB" altLang="ja-JP" dirty="0">
                <a:latin typeface="Arial" panose="020B0604020202020204" pitchFamily="34" charset="0"/>
                <a:ea typeface="+mj-ea"/>
                <a:cs typeface="Arial" panose="020B0604020202020204" pitchFamily="34" charset="0"/>
              </a:rPr>
              <a:t>5</a:t>
            </a:r>
            <a:r>
              <a:rPr lang="ja-JP" altLang="en-US" dirty="0" err="1">
                <a:latin typeface="Arial" panose="020B0604020202020204" pitchFamily="34" charset="0"/>
                <a:ea typeface="+mj-ea"/>
                <a:cs typeface="Arial" panose="020B0604020202020204" pitchFamily="34" charset="0"/>
              </a:rPr>
              <a:t>、</a:t>
            </a:r>
            <a:r>
              <a:rPr lang="en-GB" altLang="ja-JP" dirty="0">
                <a:latin typeface="Arial" panose="020B0604020202020204" pitchFamily="34" charset="0"/>
                <a:ea typeface="+mj-ea"/>
                <a:cs typeface="Arial" panose="020B0604020202020204" pitchFamily="34" charset="0"/>
              </a:rPr>
              <a:t>12</a:t>
            </a:r>
            <a:r>
              <a:rPr lang="ja-JP" altLang="en-US" dirty="0" err="1">
                <a:latin typeface="Arial" panose="020B0604020202020204" pitchFamily="34" charset="0"/>
                <a:ea typeface="+mj-ea"/>
                <a:cs typeface="Arial" panose="020B0604020202020204" pitchFamily="34" charset="0"/>
              </a:rPr>
              <a:t>、</a:t>
            </a:r>
            <a:r>
              <a:rPr lang="en-GB" altLang="ja-JP" dirty="0">
                <a:latin typeface="Arial" panose="020B0604020202020204" pitchFamily="34" charset="0"/>
                <a:ea typeface="+mj-ea"/>
                <a:cs typeface="Arial" panose="020B0604020202020204" pitchFamily="34" charset="0"/>
              </a:rPr>
              <a:t>13</a:t>
            </a:r>
            <a:r>
              <a:rPr lang="ja-JP" altLang="en-US" dirty="0">
                <a:latin typeface="Arial" panose="020B0604020202020204" pitchFamily="34" charset="0"/>
                <a:ea typeface="+mj-ea"/>
                <a:cs typeface="Arial" panose="020B0604020202020204" pitchFamily="34" charset="0"/>
              </a:rPr>
              <a:t>の</a:t>
            </a:r>
            <a:r>
              <a:rPr lang="en-US" altLang="ja-JP" dirty="0">
                <a:latin typeface="Arial" panose="020B0604020202020204" pitchFamily="34" charset="0"/>
                <a:ea typeface="+mj-ea"/>
                <a:cs typeface="Arial" panose="020B0604020202020204" pitchFamily="34" charset="0"/>
              </a:rPr>
              <a:t>3</a:t>
            </a:r>
            <a:r>
              <a:rPr lang="ja-JP" altLang="en-US" dirty="0" err="1">
                <a:latin typeface="Arial" panose="020B0604020202020204" pitchFamily="34" charset="0"/>
                <a:ea typeface="+mj-ea"/>
                <a:cs typeface="Arial" panose="020B0604020202020204" pitchFamily="34" charset="0"/>
              </a:rPr>
              <a:t>、</a:t>
            </a:r>
            <a:r>
              <a:rPr lang="en-GB" altLang="ja-JP" dirty="0">
                <a:latin typeface="Arial" panose="020B0604020202020204" pitchFamily="34" charset="0"/>
                <a:ea typeface="+mj-ea"/>
                <a:cs typeface="Arial" panose="020B0604020202020204" pitchFamily="34" charset="0"/>
              </a:rPr>
              <a:t>19.4</a:t>
            </a:r>
            <a:r>
              <a:rPr lang="ja-JP" altLang="en-US" dirty="0">
                <a:latin typeface="Arial" panose="020B0604020202020204" pitchFamily="34" charset="0"/>
                <a:ea typeface="+mj-ea"/>
                <a:cs typeface="Arial" panose="020B0604020202020204" pitchFamily="34" charset="0"/>
              </a:rPr>
              <a:t>及び</a:t>
            </a:r>
            <a:r>
              <a:rPr lang="en-GB" altLang="ja-JP" dirty="0">
                <a:latin typeface="Arial" panose="020B0604020202020204" pitchFamily="34" charset="0"/>
                <a:ea typeface="+mj-ea"/>
                <a:cs typeface="Arial" panose="020B0604020202020204" pitchFamily="34" charset="0"/>
              </a:rPr>
              <a:t>49</a:t>
            </a:r>
            <a:r>
              <a:rPr lang="ja-JP" altLang="en-US" dirty="0" smtClean="0">
                <a:latin typeface="Arial" panose="020B0604020202020204" pitchFamily="34" charset="0"/>
                <a:ea typeface="+mj-ea"/>
                <a:cs typeface="Arial" panose="020B0604020202020204" pitchFamily="34" charset="0"/>
              </a:rPr>
              <a:t>の</a:t>
            </a:r>
            <a:r>
              <a:rPr lang="ja-JP" altLang="en-US" dirty="0">
                <a:latin typeface="Arial" panose="020B0604020202020204" pitchFamily="34" charset="0"/>
                <a:ea typeface="+mj-ea"/>
                <a:cs typeface="Arial" panose="020B0604020202020204" pitchFamily="34" charset="0"/>
              </a:rPr>
              <a:t>改正</a:t>
            </a:r>
            <a:r>
              <a:rPr lang="ja-JP" altLang="en-US" dirty="0" smtClean="0">
                <a:latin typeface="Arial" panose="020B0604020202020204" pitchFamily="34" charset="0"/>
                <a:ea typeface="+mj-ea"/>
                <a:cs typeface="Arial" panose="020B0604020202020204" pitchFamily="34" charset="0"/>
              </a:rPr>
              <a:t> </a:t>
            </a:r>
            <a:r>
              <a:rPr lang="en-US" altLang="ja-JP" dirty="0" smtClean="0">
                <a:latin typeface="Arial" panose="020B0604020202020204" pitchFamily="34" charset="0"/>
                <a:ea typeface="+mj-ea"/>
                <a:cs typeface="Arial" panose="020B0604020202020204" pitchFamily="34" charset="0"/>
              </a:rPr>
              <a:t>(</a:t>
            </a:r>
            <a:r>
              <a:rPr lang="ja-JP" altLang="en-US" dirty="0" smtClean="0">
                <a:latin typeface="Arial" panose="020B0604020202020204" pitchFamily="34" charset="0"/>
                <a:ea typeface="+mj-ea"/>
                <a:cs typeface="Arial" panose="020B0604020202020204" pitchFamily="34" charset="0"/>
              </a:rPr>
              <a:t>続き</a:t>
            </a:r>
            <a:r>
              <a:rPr lang="en-GB" altLang="en-US" dirty="0" smtClean="0">
                <a:latin typeface="Arial" panose="020B0604020202020204" pitchFamily="34" charset="0"/>
                <a:ea typeface="+mj-ea"/>
                <a:cs typeface="Arial" panose="020B0604020202020204" pitchFamily="34" charset="0"/>
              </a:rPr>
              <a:t>)</a:t>
            </a:r>
          </a:p>
          <a:p>
            <a:pPr lvl="1"/>
            <a:r>
              <a:rPr lang="ja-JP" altLang="en-US" dirty="0">
                <a:latin typeface="Arial" panose="020B0604020202020204" pitchFamily="34" charset="0"/>
                <a:cs typeface="Arial" panose="020B0604020202020204" pitchFamily="34" charset="0"/>
              </a:rPr>
              <a:t>フリーテキストの言語または電子形式が受理官庁が認めるものではない場合、出願は</a:t>
            </a:r>
            <a:r>
              <a:rPr lang="en-US" altLang="ja-JP" dirty="0">
                <a:latin typeface="Arial" panose="020B0604020202020204" pitchFamily="34" charset="0"/>
                <a:cs typeface="Arial" panose="020B0604020202020204" pitchFamily="34" charset="0"/>
              </a:rPr>
              <a:t>RO/IB</a:t>
            </a:r>
            <a:r>
              <a:rPr lang="ja-JP" altLang="en-US" dirty="0" err="1">
                <a:latin typeface="Arial" panose="020B0604020202020204" pitchFamily="34" charset="0"/>
                <a:cs typeface="Arial" panose="020B0604020202020204" pitchFamily="34" charset="0"/>
              </a:rPr>
              <a:t>に送</a:t>
            </a:r>
            <a:r>
              <a:rPr lang="ja-JP" altLang="en-US" dirty="0" smtClean="0">
                <a:latin typeface="Arial" panose="020B0604020202020204" pitchFamily="34" charset="0"/>
                <a:cs typeface="Arial" panose="020B0604020202020204" pitchFamily="34" charset="0"/>
              </a:rPr>
              <a:t>付される</a:t>
            </a:r>
            <a:endParaRPr lang="en-GB" altLang="en-US" dirty="0" smtClean="0">
              <a:latin typeface="Arial" panose="020B0604020202020204" pitchFamily="34" charset="0"/>
              <a:ea typeface="+mj-ea"/>
              <a:cs typeface="Arial" panose="020B0604020202020204" pitchFamily="34" charset="0"/>
            </a:endParaRPr>
          </a:p>
          <a:p>
            <a:r>
              <a:rPr lang="ja-JP" altLang="en-US" dirty="0" smtClean="0">
                <a:latin typeface="Arial" panose="020B0604020202020204" pitchFamily="34" charset="0"/>
                <a:ea typeface="+mj-ea"/>
                <a:cs typeface="Arial" panose="020B0604020202020204" pitchFamily="34" charset="0"/>
              </a:rPr>
              <a:t>「</a:t>
            </a:r>
            <a:r>
              <a:rPr lang="en-US" altLang="ja-JP" dirty="0">
                <a:latin typeface="Arial" panose="020B0604020202020204" pitchFamily="34" charset="0"/>
                <a:ea typeface="+mj-ea"/>
                <a:cs typeface="Arial" panose="020B0604020202020204" pitchFamily="34" charset="0"/>
              </a:rPr>
              <a:t>WIPO Sequence</a:t>
            </a:r>
            <a:r>
              <a:rPr lang="ja-JP" altLang="en-US" dirty="0">
                <a:latin typeface="Arial" panose="020B0604020202020204" pitchFamily="34" charset="0"/>
                <a:ea typeface="+mj-ea"/>
                <a:cs typeface="Arial" panose="020B0604020202020204" pitchFamily="34" charset="0"/>
              </a:rPr>
              <a:t>」</a:t>
            </a:r>
            <a:r>
              <a:rPr lang="ja-JP" altLang="en-US" dirty="0" smtClean="0">
                <a:latin typeface="Arial" panose="020B0604020202020204" pitchFamily="34" charset="0"/>
                <a:ea typeface="+mj-ea"/>
                <a:cs typeface="Arial" panose="020B0604020202020204" pitchFamily="34" charset="0"/>
              </a:rPr>
              <a:t>デスクトップツール</a:t>
            </a:r>
            <a:r>
              <a:rPr lang="en-US" dirty="0" smtClean="0">
                <a:solidFill>
                  <a:srgbClr val="0070C0"/>
                </a:solidFill>
                <a:latin typeface="Arial" panose="020B0604020202020204" pitchFamily="34" charset="0"/>
                <a:ea typeface="+mj-ea"/>
                <a:cs typeface="Arial" panose="020B0604020202020204" pitchFamily="34" charset="0"/>
              </a:rPr>
              <a:t> </a:t>
            </a:r>
            <a:endParaRPr lang="en-US" dirty="0" smtClean="0">
              <a:latin typeface="Arial" panose="020B0604020202020204" pitchFamily="34" charset="0"/>
              <a:ea typeface="+mj-ea"/>
              <a:cs typeface="Arial" panose="020B0604020202020204" pitchFamily="34" charset="0"/>
            </a:endParaRPr>
          </a:p>
          <a:p>
            <a:pPr lvl="1"/>
            <a:r>
              <a:rPr lang="ja-JP" altLang="en-US" dirty="0">
                <a:latin typeface="Arial" panose="020B0604020202020204" pitchFamily="34" charset="0"/>
                <a:ea typeface="+mj-ea"/>
                <a:cs typeface="Arial" panose="020B0604020202020204" pitchFamily="34" charset="0"/>
              </a:rPr>
              <a:t>出願人</a:t>
            </a:r>
            <a:r>
              <a:rPr lang="ja-JP" altLang="en-US" dirty="0" smtClean="0">
                <a:latin typeface="Arial" panose="020B0604020202020204" pitchFamily="34" charset="0"/>
                <a:ea typeface="+mj-ea"/>
                <a:cs typeface="Arial" panose="020B0604020202020204" pitchFamily="34" charset="0"/>
              </a:rPr>
              <a:t>が</a:t>
            </a:r>
            <a:r>
              <a:rPr lang="en-US" altLang="ja-JP" dirty="0" smtClean="0">
                <a:latin typeface="Arial" panose="020B0604020202020204" pitchFamily="34" charset="0"/>
                <a:ea typeface="+mj-ea"/>
                <a:cs typeface="Arial" panose="020B0604020202020204" pitchFamily="34" charset="0"/>
              </a:rPr>
              <a:t>ST.26</a:t>
            </a:r>
            <a:r>
              <a:rPr lang="ja-JP" altLang="en-US" dirty="0">
                <a:latin typeface="Arial" panose="020B0604020202020204" pitchFamily="34" charset="0"/>
                <a:ea typeface="+mj-ea"/>
                <a:cs typeface="Arial" panose="020B0604020202020204" pitchFamily="34" charset="0"/>
              </a:rPr>
              <a:t>に準拠した配列表を作成するために利用</a:t>
            </a:r>
            <a:r>
              <a:rPr lang="ja-JP" altLang="en-US" dirty="0" smtClean="0">
                <a:latin typeface="Arial" panose="020B0604020202020204" pitchFamily="34" charset="0"/>
                <a:ea typeface="+mj-ea"/>
                <a:cs typeface="Arial" panose="020B0604020202020204" pitchFamily="34" charset="0"/>
              </a:rPr>
              <a:t>可能</a:t>
            </a:r>
            <a:endParaRPr lang="en-US" dirty="0" smtClean="0">
              <a:latin typeface="Arial" panose="020B0604020202020204" pitchFamily="34" charset="0"/>
              <a:ea typeface="+mj-ea"/>
              <a:cs typeface="Arial" panose="020B0604020202020204" pitchFamily="34" charset="0"/>
            </a:endParaRPr>
          </a:p>
          <a:p>
            <a:pPr lvl="1"/>
            <a:r>
              <a:rPr lang="ja-JP" altLang="en-US" dirty="0" smtClean="0">
                <a:latin typeface="Arial" panose="020B0604020202020204" pitchFamily="34" charset="0"/>
                <a:ea typeface="+mj-ea"/>
                <a:cs typeface="Arial" panose="020B0604020202020204" pitchFamily="34" charset="0"/>
              </a:rPr>
              <a:t>ダウンロード</a:t>
            </a:r>
            <a:r>
              <a:rPr lang="en-US" altLang="ja-JP" dirty="0" smtClean="0">
                <a:latin typeface="Arial" panose="020B0604020202020204" pitchFamily="34" charset="0"/>
                <a:ea typeface="+mj-ea"/>
                <a:cs typeface="Arial" panose="020B0604020202020204" pitchFamily="34" charset="0"/>
              </a:rPr>
              <a:t>:</a:t>
            </a:r>
            <a:br>
              <a:rPr lang="en-US" altLang="ja-JP" dirty="0" smtClean="0">
                <a:latin typeface="Arial" panose="020B0604020202020204" pitchFamily="34" charset="0"/>
                <a:ea typeface="+mj-ea"/>
                <a:cs typeface="Arial" panose="020B0604020202020204" pitchFamily="34" charset="0"/>
              </a:rPr>
            </a:br>
            <a:r>
              <a:rPr lang="en-US" dirty="0" smtClean="0">
                <a:latin typeface="Arial" panose="020B0604020202020204" pitchFamily="34" charset="0"/>
                <a:ea typeface="+mj-ea"/>
                <a:cs typeface="Arial" panose="020B0604020202020204" pitchFamily="34" charset="0"/>
                <a:hlinkClick r:id="rId3"/>
              </a:rPr>
              <a:t>https</a:t>
            </a:r>
            <a:r>
              <a:rPr lang="en-US" dirty="0">
                <a:latin typeface="Arial" panose="020B0604020202020204" pitchFamily="34" charset="0"/>
                <a:ea typeface="+mj-ea"/>
                <a:cs typeface="Arial" panose="020B0604020202020204" pitchFamily="34" charset="0"/>
                <a:hlinkClick r:id="rId3"/>
              </a:rPr>
              <a:t>://</a:t>
            </a:r>
            <a:r>
              <a:rPr lang="en-US" dirty="0" smtClean="0">
                <a:latin typeface="Arial" panose="020B0604020202020204" pitchFamily="34" charset="0"/>
                <a:ea typeface="+mj-ea"/>
                <a:cs typeface="Arial" panose="020B0604020202020204" pitchFamily="34" charset="0"/>
                <a:hlinkClick r:id="rId3"/>
              </a:rPr>
              <a:t>www.wipo.int/standards/ja/sequence/index.html</a:t>
            </a:r>
            <a:r>
              <a:rPr lang="en-US" dirty="0" smtClean="0">
                <a:latin typeface="Arial" panose="020B0604020202020204" pitchFamily="34" charset="0"/>
                <a:ea typeface="+mj-ea"/>
                <a:cs typeface="Arial" panose="020B0604020202020204" pitchFamily="34" charset="0"/>
              </a:rPr>
              <a:t> </a:t>
            </a:r>
          </a:p>
          <a:p>
            <a:r>
              <a:rPr lang="ja-JP" altLang="en-US" dirty="0" smtClean="0">
                <a:latin typeface="Arial" panose="020B0604020202020204" pitchFamily="34" charset="0"/>
                <a:ea typeface="+mj-ea"/>
                <a:cs typeface="Arial" panose="020B0604020202020204" pitchFamily="34" charset="0"/>
              </a:rPr>
              <a:t>改正は</a:t>
            </a:r>
            <a:r>
              <a:rPr lang="en-US" altLang="ja-JP" dirty="0" smtClean="0">
                <a:latin typeface="Arial" panose="020B0604020202020204" pitchFamily="34" charset="0"/>
                <a:ea typeface="+mj-ea"/>
                <a:cs typeface="Arial" panose="020B0604020202020204" pitchFamily="34" charset="0"/>
              </a:rPr>
              <a:t>2022</a:t>
            </a:r>
            <a:r>
              <a:rPr lang="ja-JP" altLang="en-US" dirty="0">
                <a:latin typeface="Arial" panose="020B0604020202020204" pitchFamily="34" charset="0"/>
                <a:ea typeface="+mj-ea"/>
                <a:cs typeface="Arial" panose="020B0604020202020204" pitchFamily="34" charset="0"/>
              </a:rPr>
              <a:t>年</a:t>
            </a:r>
            <a:r>
              <a:rPr lang="en-US" altLang="ja-JP" dirty="0">
                <a:latin typeface="Arial" panose="020B0604020202020204" pitchFamily="34" charset="0"/>
                <a:ea typeface="+mj-ea"/>
                <a:cs typeface="Arial" panose="020B0604020202020204" pitchFamily="34" charset="0"/>
              </a:rPr>
              <a:t>7</a:t>
            </a:r>
            <a:r>
              <a:rPr lang="ja-JP" altLang="en-US" dirty="0">
                <a:latin typeface="Arial" panose="020B0604020202020204" pitchFamily="34" charset="0"/>
                <a:ea typeface="+mj-ea"/>
                <a:cs typeface="Arial" panose="020B0604020202020204" pitchFamily="34" charset="0"/>
              </a:rPr>
              <a:t>月</a:t>
            </a:r>
            <a:r>
              <a:rPr lang="en-US" altLang="ja-JP" dirty="0">
                <a:latin typeface="Arial" panose="020B0604020202020204" pitchFamily="34" charset="0"/>
                <a:ea typeface="+mj-ea"/>
                <a:cs typeface="Arial" panose="020B0604020202020204" pitchFamily="34" charset="0"/>
              </a:rPr>
              <a:t>1</a:t>
            </a:r>
            <a:r>
              <a:rPr lang="ja-JP" altLang="en-US" dirty="0">
                <a:latin typeface="Arial" panose="020B0604020202020204" pitchFamily="34" charset="0"/>
                <a:ea typeface="+mj-ea"/>
                <a:cs typeface="Arial" panose="020B0604020202020204" pitchFamily="34" charset="0"/>
              </a:rPr>
              <a:t>日以降に</a:t>
            </a:r>
            <a:r>
              <a:rPr lang="ja-JP" altLang="en-US" dirty="0" smtClean="0">
                <a:latin typeface="Arial" panose="020B0604020202020204" pitchFamily="34" charset="0"/>
                <a:ea typeface="+mj-ea"/>
                <a:cs typeface="Arial" panose="020B0604020202020204" pitchFamily="34" charset="0"/>
              </a:rPr>
              <a:t>出願される</a:t>
            </a:r>
            <a:r>
              <a:rPr lang="ja-JP" altLang="en-US" dirty="0">
                <a:latin typeface="Arial" panose="020B0604020202020204" pitchFamily="34" charset="0"/>
                <a:ea typeface="+mj-ea"/>
                <a:cs typeface="Arial" panose="020B0604020202020204" pitchFamily="34" charset="0"/>
              </a:rPr>
              <a:t>国際</a:t>
            </a:r>
            <a:r>
              <a:rPr lang="ja-JP" altLang="en-US" dirty="0" smtClean="0">
                <a:latin typeface="Arial" panose="020B0604020202020204" pitchFamily="34" charset="0"/>
                <a:ea typeface="+mj-ea"/>
                <a:cs typeface="Arial" panose="020B0604020202020204" pitchFamily="34" charset="0"/>
              </a:rPr>
              <a:t>出願に適用</a:t>
            </a:r>
            <a:endParaRPr lang="en-US" altLang="ja-JP" dirty="0" smtClean="0">
              <a:latin typeface="Arial" panose="020B0604020202020204" pitchFamily="34" charset="0"/>
              <a:ea typeface="+mj-ea"/>
              <a:cs typeface="Arial" panose="020B0604020202020204" pitchFamily="34" charset="0"/>
            </a:endParaRPr>
          </a:p>
          <a:p>
            <a:r>
              <a:rPr lang="ja-JP" altLang="en-US" dirty="0">
                <a:latin typeface="Arial" panose="020B0604020202020204" pitchFamily="34" charset="0"/>
                <a:ea typeface="+mj-ea"/>
                <a:cs typeface="Arial" panose="020B0604020202020204" pitchFamily="34" charset="0"/>
              </a:rPr>
              <a:t>国内出願</a:t>
            </a:r>
            <a:r>
              <a:rPr lang="ja-JP" altLang="en-US" dirty="0" smtClean="0">
                <a:latin typeface="Arial" panose="020B0604020202020204" pitchFamily="34" charset="0"/>
                <a:ea typeface="+mj-ea"/>
                <a:cs typeface="Arial" panose="020B0604020202020204" pitchFamily="34" charset="0"/>
              </a:rPr>
              <a:t>でも</a:t>
            </a:r>
            <a:r>
              <a:rPr lang="en-US" altLang="ja-JP" dirty="0" smtClean="0">
                <a:latin typeface="Arial" panose="020B0604020202020204" pitchFamily="34" charset="0"/>
                <a:ea typeface="+mj-ea"/>
                <a:cs typeface="Arial" panose="020B0604020202020204" pitchFamily="34" charset="0"/>
              </a:rPr>
              <a:t>2022</a:t>
            </a:r>
            <a:r>
              <a:rPr lang="ja-JP" altLang="en-US" dirty="0">
                <a:latin typeface="Arial" panose="020B0604020202020204" pitchFamily="34" charset="0"/>
                <a:ea typeface="+mj-ea"/>
                <a:cs typeface="Arial" panose="020B0604020202020204" pitchFamily="34" charset="0"/>
              </a:rPr>
              <a:t>年</a:t>
            </a:r>
            <a:r>
              <a:rPr lang="en-US" altLang="ja-JP" dirty="0">
                <a:latin typeface="Arial" panose="020B0604020202020204" pitchFamily="34" charset="0"/>
                <a:ea typeface="+mj-ea"/>
                <a:cs typeface="Arial" panose="020B0604020202020204" pitchFamily="34" charset="0"/>
              </a:rPr>
              <a:t>7</a:t>
            </a:r>
            <a:r>
              <a:rPr lang="ja-JP" altLang="en-US" dirty="0">
                <a:latin typeface="Arial" panose="020B0604020202020204" pitchFamily="34" charset="0"/>
                <a:ea typeface="+mj-ea"/>
                <a:cs typeface="Arial" panose="020B0604020202020204" pitchFamily="34" charset="0"/>
              </a:rPr>
              <a:t>月</a:t>
            </a:r>
            <a:r>
              <a:rPr lang="en-US" altLang="ja-JP" dirty="0">
                <a:latin typeface="Arial" panose="020B0604020202020204" pitchFamily="34" charset="0"/>
                <a:ea typeface="+mj-ea"/>
                <a:cs typeface="Arial" panose="020B0604020202020204" pitchFamily="34" charset="0"/>
              </a:rPr>
              <a:t>1</a:t>
            </a:r>
            <a:r>
              <a:rPr lang="ja-JP" altLang="en-US" dirty="0">
                <a:latin typeface="Arial" panose="020B0604020202020204" pitchFamily="34" charset="0"/>
                <a:ea typeface="+mj-ea"/>
                <a:cs typeface="Arial" panose="020B0604020202020204" pitchFamily="34" charset="0"/>
              </a:rPr>
              <a:t>日以降の出願では</a:t>
            </a:r>
            <a:r>
              <a:rPr lang="en-US" altLang="ja-JP" dirty="0">
                <a:latin typeface="Arial" panose="020B0604020202020204" pitchFamily="34" charset="0"/>
                <a:ea typeface="+mj-ea"/>
                <a:cs typeface="Arial" panose="020B0604020202020204" pitchFamily="34" charset="0"/>
              </a:rPr>
              <a:t>ST.26</a:t>
            </a:r>
            <a:r>
              <a:rPr lang="ja-JP" altLang="en-US" dirty="0">
                <a:latin typeface="Arial" panose="020B0604020202020204" pitchFamily="34" charset="0"/>
                <a:ea typeface="+mj-ea"/>
                <a:cs typeface="Arial" panose="020B0604020202020204" pitchFamily="34" charset="0"/>
              </a:rPr>
              <a:t>に準拠した配列表が</a:t>
            </a:r>
            <a:r>
              <a:rPr lang="ja-JP" altLang="en-US" dirty="0" smtClean="0">
                <a:latin typeface="Arial" panose="020B0604020202020204" pitchFamily="34" charset="0"/>
                <a:ea typeface="+mj-ea"/>
                <a:cs typeface="Arial" panose="020B0604020202020204" pitchFamily="34" charset="0"/>
              </a:rPr>
              <a:t>必要</a:t>
            </a:r>
            <a:endParaRPr lang="en-US" altLang="en-US" dirty="0">
              <a:latin typeface="Arial" panose="020B0604020202020204" pitchFamily="34" charset="0"/>
              <a:ea typeface="+mj-ea"/>
              <a:cs typeface="Arial" panose="020B0604020202020204" pitchFamily="34" charset="0"/>
            </a:endParaRPr>
          </a:p>
        </p:txBody>
      </p:sp>
      <p:sp>
        <p:nvSpPr>
          <p:cNvPr id="5" name="Title 1"/>
          <p:cNvSpPr txBox="1">
            <a:spLocks/>
          </p:cNvSpPr>
          <p:nvPr/>
        </p:nvSpPr>
        <p:spPr bwMode="auto">
          <a:xfrm>
            <a:off x="315604" y="21605"/>
            <a:ext cx="850728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0899B"/>
                </a:solidFill>
                <a:latin typeface="+mj-lt"/>
                <a:ea typeface="+mj-ea"/>
                <a:cs typeface="+mj-cs"/>
              </a:defRPr>
            </a:lvl1pPr>
            <a:lvl2pPr algn="l" rtl="0" eaLnBrk="0" fontAlgn="base" hangingPunct="0">
              <a:spcBef>
                <a:spcPct val="0"/>
              </a:spcBef>
              <a:spcAft>
                <a:spcPct val="0"/>
              </a:spcAft>
              <a:defRPr sz="3600">
                <a:solidFill>
                  <a:srgbClr val="70899B"/>
                </a:solidFill>
                <a:latin typeface="Arial" charset="0"/>
                <a:ea typeface="Arial" charset="0"/>
                <a:cs typeface="Arial" charset="0"/>
              </a:defRPr>
            </a:lvl2pPr>
            <a:lvl3pPr algn="l" rtl="0" eaLnBrk="0" fontAlgn="base" hangingPunct="0">
              <a:spcBef>
                <a:spcPct val="0"/>
              </a:spcBef>
              <a:spcAft>
                <a:spcPct val="0"/>
              </a:spcAft>
              <a:defRPr sz="3600">
                <a:solidFill>
                  <a:srgbClr val="70899B"/>
                </a:solidFill>
                <a:latin typeface="Arial" charset="0"/>
                <a:ea typeface="Arial" charset="0"/>
                <a:cs typeface="Arial" charset="0"/>
              </a:defRPr>
            </a:lvl3pPr>
            <a:lvl4pPr algn="l" rtl="0" eaLnBrk="0" fontAlgn="base" hangingPunct="0">
              <a:spcBef>
                <a:spcPct val="0"/>
              </a:spcBef>
              <a:spcAft>
                <a:spcPct val="0"/>
              </a:spcAft>
              <a:defRPr sz="3600">
                <a:solidFill>
                  <a:srgbClr val="70899B"/>
                </a:solidFill>
                <a:latin typeface="Arial" charset="0"/>
                <a:ea typeface="Arial" charset="0"/>
                <a:cs typeface="Arial" charset="0"/>
              </a:defRPr>
            </a:lvl4pPr>
            <a:lvl5pPr algn="l" rtl="0" eaLnBrk="0" fontAlgn="base" hangingPunct="0">
              <a:spcBef>
                <a:spcPct val="0"/>
              </a:spcBef>
              <a:spcAft>
                <a:spcPct val="0"/>
              </a:spcAft>
              <a:defRPr sz="3600">
                <a:solidFill>
                  <a:srgbClr val="70899B"/>
                </a:solidFill>
                <a:latin typeface="Arial" charset="0"/>
                <a:ea typeface="Arial" charset="0"/>
                <a:cs typeface="Arial" charset="0"/>
              </a:defRPr>
            </a:lvl5pPr>
            <a:lvl6pPr marL="457200" algn="l" rtl="0" fontAlgn="base">
              <a:spcBef>
                <a:spcPct val="0"/>
              </a:spcBef>
              <a:spcAft>
                <a:spcPct val="0"/>
              </a:spcAft>
              <a:defRPr sz="3600">
                <a:solidFill>
                  <a:srgbClr val="70899B"/>
                </a:solidFill>
                <a:latin typeface="Arial" charset="0"/>
                <a:ea typeface="Arial" charset="0"/>
                <a:cs typeface="Arial" charset="0"/>
              </a:defRPr>
            </a:lvl6pPr>
            <a:lvl7pPr marL="914400" algn="l" rtl="0" fontAlgn="base">
              <a:spcBef>
                <a:spcPct val="0"/>
              </a:spcBef>
              <a:spcAft>
                <a:spcPct val="0"/>
              </a:spcAft>
              <a:defRPr sz="3600">
                <a:solidFill>
                  <a:srgbClr val="70899B"/>
                </a:solidFill>
                <a:latin typeface="Arial" charset="0"/>
                <a:ea typeface="Arial" charset="0"/>
                <a:cs typeface="Arial" charset="0"/>
              </a:defRPr>
            </a:lvl7pPr>
            <a:lvl8pPr marL="1371600" algn="l" rtl="0" fontAlgn="base">
              <a:spcBef>
                <a:spcPct val="0"/>
              </a:spcBef>
              <a:spcAft>
                <a:spcPct val="0"/>
              </a:spcAft>
              <a:defRPr sz="3600">
                <a:solidFill>
                  <a:srgbClr val="70899B"/>
                </a:solidFill>
                <a:latin typeface="Arial" charset="0"/>
                <a:ea typeface="Arial" charset="0"/>
                <a:cs typeface="Arial" charset="0"/>
              </a:defRPr>
            </a:lvl8pPr>
            <a:lvl9pPr marL="1828800" algn="l" rtl="0" fontAlgn="base">
              <a:spcBef>
                <a:spcPct val="0"/>
              </a:spcBef>
              <a:spcAft>
                <a:spcPct val="0"/>
              </a:spcAft>
              <a:defRPr sz="3600">
                <a:solidFill>
                  <a:srgbClr val="70899B"/>
                </a:solidFill>
                <a:latin typeface="Arial" charset="0"/>
                <a:ea typeface="Arial" charset="0"/>
                <a:cs typeface="Arial" charset="0"/>
              </a:defRPr>
            </a:lvl9pPr>
          </a:lstStyle>
          <a:p>
            <a:pPr>
              <a:buNone/>
            </a:pPr>
            <a:r>
              <a:rPr lang="en-US" altLang="ja-JP" kern="0" dirty="0" smtClean="0"/>
              <a:t>2022</a:t>
            </a:r>
            <a:r>
              <a:rPr lang="ja-JP" altLang="en-US" kern="0" dirty="0" smtClean="0"/>
              <a:t>年</a:t>
            </a:r>
            <a:r>
              <a:rPr lang="en-US" altLang="ja-JP" kern="0" dirty="0" smtClean="0"/>
              <a:t>7</a:t>
            </a:r>
            <a:r>
              <a:rPr lang="ja-JP" altLang="en-US" kern="0" dirty="0" smtClean="0"/>
              <a:t>月</a:t>
            </a:r>
            <a:r>
              <a:rPr lang="en-US" altLang="ja-JP" kern="0" dirty="0" smtClean="0"/>
              <a:t>1</a:t>
            </a:r>
            <a:r>
              <a:rPr lang="ja-JP" altLang="en-US" kern="0" dirty="0" smtClean="0"/>
              <a:t>日発効の</a:t>
            </a:r>
            <a:r>
              <a:rPr lang="en-US" altLang="ja-JP" kern="0" dirty="0" smtClean="0"/>
              <a:t>PCT</a:t>
            </a:r>
            <a:r>
              <a:rPr lang="ja-JP" altLang="en-US" kern="0" dirty="0" smtClean="0"/>
              <a:t>規則改正 </a:t>
            </a:r>
            <a:r>
              <a:rPr lang="en-US" kern="0" dirty="0" smtClean="0"/>
              <a:t>(2)</a:t>
            </a:r>
            <a:endParaRPr lang="en-US" kern="0" dirty="0"/>
          </a:p>
        </p:txBody>
      </p:sp>
    </p:spTree>
    <p:extLst>
      <p:ext uri="{BB962C8B-B14F-4D97-AF65-F5344CB8AC3E}">
        <p14:creationId xmlns:p14="http://schemas.microsoft.com/office/powerpoint/2010/main" val="141869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04" y="1280519"/>
            <a:ext cx="8336406" cy="4320480"/>
          </a:xfrm>
        </p:spPr>
        <p:txBody>
          <a:bodyPr/>
          <a:lstStyle/>
          <a:p>
            <a:pPr marL="0" indent="-400050">
              <a:spcBef>
                <a:spcPts val="800"/>
              </a:spcBef>
              <a:spcAft>
                <a:spcPts val="800"/>
              </a:spcAft>
            </a:pPr>
            <a:r>
              <a:rPr lang="en-US" altLang="ja-JP" dirty="0">
                <a:latin typeface="Arial" panose="020B0604020202020204" pitchFamily="34" charset="0"/>
                <a:ea typeface="+mj-ea"/>
                <a:cs typeface="Arial" panose="020B0604020202020204" pitchFamily="34" charset="0"/>
              </a:rPr>
              <a:t>PCT</a:t>
            </a:r>
            <a:r>
              <a:rPr lang="ja-JP" altLang="en-US" dirty="0">
                <a:latin typeface="Arial" panose="020B0604020202020204" pitchFamily="34" charset="0"/>
                <a:ea typeface="+mj-ea"/>
                <a:cs typeface="Arial" panose="020B0604020202020204" pitchFamily="34" charset="0"/>
              </a:rPr>
              <a:t>規則</a:t>
            </a:r>
            <a:r>
              <a:rPr lang="en-US" altLang="ja-JP" dirty="0">
                <a:latin typeface="Arial" panose="020B0604020202020204" pitchFamily="34" charset="0"/>
                <a:ea typeface="+mj-ea"/>
                <a:cs typeface="Arial" panose="020B0604020202020204" pitchFamily="34" charset="0"/>
              </a:rPr>
              <a:t>82</a:t>
            </a:r>
            <a:r>
              <a:rPr lang="ja-JP" altLang="en-US" dirty="0">
                <a:latin typeface="Arial" panose="020B0604020202020204" pitchFamily="34" charset="0"/>
                <a:ea typeface="+mj-ea"/>
                <a:cs typeface="Arial" panose="020B0604020202020204" pitchFamily="34" charset="0"/>
              </a:rPr>
              <a:t>の</a:t>
            </a:r>
            <a:r>
              <a:rPr lang="en-US" altLang="ja-JP" dirty="0">
                <a:latin typeface="Arial" panose="020B0604020202020204" pitchFamily="34" charset="0"/>
                <a:ea typeface="+mj-ea"/>
                <a:cs typeface="Arial" panose="020B0604020202020204" pitchFamily="34" charset="0"/>
              </a:rPr>
              <a:t>4</a:t>
            </a:r>
            <a:r>
              <a:rPr lang="ja-JP" altLang="en-US" dirty="0">
                <a:latin typeface="Arial" panose="020B0604020202020204" pitchFamily="34" charset="0"/>
                <a:ea typeface="+mj-ea"/>
                <a:cs typeface="Arial" panose="020B0604020202020204" pitchFamily="34" charset="0"/>
              </a:rPr>
              <a:t>の</a:t>
            </a:r>
            <a:r>
              <a:rPr lang="ja-JP" altLang="en-US" dirty="0" smtClean="0">
                <a:latin typeface="Arial" panose="020B0604020202020204" pitchFamily="34" charset="0"/>
                <a:ea typeface="+mj-ea"/>
                <a:cs typeface="Arial" panose="020B0604020202020204" pitchFamily="34" charset="0"/>
              </a:rPr>
              <a:t>改正</a:t>
            </a:r>
            <a:endParaRPr lang="en-US" altLang="en-US" i="1" dirty="0" smtClean="0">
              <a:latin typeface="Arial" panose="020B0604020202020204" pitchFamily="34" charset="0"/>
              <a:ea typeface="+mj-ea"/>
              <a:cs typeface="Arial" panose="020B0604020202020204" pitchFamily="34" charset="0"/>
            </a:endParaRPr>
          </a:p>
          <a:p>
            <a:pPr marL="685800" lvl="2" indent="-285750">
              <a:spcBef>
                <a:spcPts val="800"/>
              </a:spcBef>
              <a:spcAft>
                <a:spcPts val="800"/>
              </a:spcAft>
              <a:buFont typeface="Wingdings" panose="05000000000000000000" pitchFamily="2" charset="2"/>
              <a:buChar char="q"/>
              <a:defRPr/>
            </a:pPr>
            <a:r>
              <a:rPr lang="ja-JP" altLang="en-US" dirty="0">
                <a:latin typeface="Arial" panose="020B0604020202020204" pitchFamily="34" charset="0"/>
                <a:ea typeface="+mj-ea"/>
                <a:cs typeface="Arial" panose="020B0604020202020204" pitchFamily="34" charset="0"/>
              </a:rPr>
              <a:t>緊急時に該当する事由に「</a:t>
            </a:r>
            <a:r>
              <a:rPr lang="ja-JP" altLang="en-US" dirty="0" smtClean="0">
                <a:latin typeface="Arial" panose="020B0604020202020204" pitchFamily="34" charset="0"/>
                <a:ea typeface="+mj-ea"/>
                <a:cs typeface="Arial" panose="020B0604020202020204" pitchFamily="34" charset="0"/>
              </a:rPr>
              <a:t>感染症 </a:t>
            </a:r>
            <a:r>
              <a:rPr lang="en-US" altLang="ja-JP" dirty="0" smtClean="0">
                <a:latin typeface="Arial" panose="020B0604020202020204" pitchFamily="34" charset="0"/>
                <a:ea typeface="+mj-ea"/>
                <a:cs typeface="Arial" panose="020B0604020202020204" pitchFamily="34" charset="0"/>
              </a:rPr>
              <a:t>(</a:t>
            </a:r>
            <a:r>
              <a:rPr lang="en-US" altLang="ja-JP" dirty="0">
                <a:latin typeface="Arial" panose="020B0604020202020204" pitchFamily="34" charset="0"/>
                <a:ea typeface="+mj-ea"/>
                <a:cs typeface="Arial" panose="020B0604020202020204" pitchFamily="34" charset="0"/>
              </a:rPr>
              <a:t>epidemic)</a:t>
            </a:r>
            <a:r>
              <a:rPr lang="ja-JP" altLang="en-US" dirty="0">
                <a:latin typeface="Arial" panose="020B0604020202020204" pitchFamily="34" charset="0"/>
                <a:ea typeface="+mj-ea"/>
                <a:cs typeface="Arial" panose="020B0604020202020204" pitchFamily="34" charset="0"/>
              </a:rPr>
              <a:t>」を</a:t>
            </a:r>
            <a:r>
              <a:rPr lang="ja-JP" altLang="en-US" dirty="0" smtClean="0">
                <a:latin typeface="Arial" panose="020B0604020202020204" pitchFamily="34" charset="0"/>
                <a:ea typeface="+mj-ea"/>
                <a:cs typeface="Arial" panose="020B0604020202020204" pitchFamily="34" charset="0"/>
              </a:rPr>
              <a:t>追加</a:t>
            </a:r>
            <a:endParaRPr lang="en-US" altLang="en-US" i="1" dirty="0" smtClean="0">
              <a:latin typeface="Arial" panose="020B0604020202020204" pitchFamily="34" charset="0"/>
              <a:ea typeface="+mj-ea"/>
              <a:cs typeface="Arial" panose="020B0604020202020204" pitchFamily="34" charset="0"/>
            </a:endParaRPr>
          </a:p>
          <a:p>
            <a:pPr marL="685800" lvl="2" indent="-285750">
              <a:spcBef>
                <a:spcPts val="800"/>
              </a:spcBef>
              <a:spcAft>
                <a:spcPts val="800"/>
              </a:spcAft>
              <a:buFont typeface="Wingdings" panose="05000000000000000000" pitchFamily="2" charset="2"/>
              <a:buChar char="q"/>
            </a:pPr>
            <a:r>
              <a:rPr lang="ja-JP" altLang="en-US" dirty="0">
                <a:latin typeface="Arial" panose="020B0604020202020204" pitchFamily="34" charset="0"/>
                <a:ea typeface="+mj-ea"/>
                <a:cs typeface="Arial" panose="020B0604020202020204" pitchFamily="34" charset="0"/>
              </a:rPr>
              <a:t>官庁の判断で、規則</a:t>
            </a:r>
            <a:r>
              <a:rPr lang="en-US" altLang="ja-JP" dirty="0">
                <a:latin typeface="Arial" panose="020B0604020202020204" pitchFamily="34" charset="0"/>
                <a:ea typeface="+mj-ea"/>
                <a:cs typeface="Arial" panose="020B0604020202020204" pitchFamily="34" charset="0"/>
              </a:rPr>
              <a:t>82</a:t>
            </a:r>
            <a:r>
              <a:rPr lang="ja-JP" altLang="en-US" dirty="0">
                <a:latin typeface="Arial" panose="020B0604020202020204" pitchFamily="34" charset="0"/>
                <a:ea typeface="+mj-ea"/>
                <a:cs typeface="Arial" panose="020B0604020202020204" pitchFamily="34" charset="0"/>
              </a:rPr>
              <a:t>の</a:t>
            </a:r>
            <a:r>
              <a:rPr lang="en-US" altLang="ja-JP" dirty="0" smtClean="0">
                <a:latin typeface="Arial" panose="020B0604020202020204" pitchFamily="34" charset="0"/>
                <a:ea typeface="+mj-ea"/>
                <a:cs typeface="Arial" panose="020B0604020202020204" pitchFamily="34" charset="0"/>
              </a:rPr>
              <a:t>4.1</a:t>
            </a:r>
            <a:r>
              <a:rPr lang="ja-JP" altLang="en-US" dirty="0" smtClean="0">
                <a:latin typeface="Arial" panose="020B0604020202020204" pitchFamily="34" charset="0"/>
                <a:ea typeface="+mj-ea"/>
                <a:cs typeface="Arial" panose="020B0604020202020204" pitchFamily="34" charset="0"/>
              </a:rPr>
              <a:t>で求められる遅延</a:t>
            </a:r>
            <a:r>
              <a:rPr lang="ja-JP" altLang="en-US" dirty="0">
                <a:latin typeface="Arial" panose="020B0604020202020204" pitchFamily="34" charset="0"/>
                <a:ea typeface="+mj-ea"/>
                <a:cs typeface="Arial" panose="020B0604020202020204" pitchFamily="34" charset="0"/>
              </a:rPr>
              <a:t>事由を証明する書面の提出を免除する</a:t>
            </a:r>
            <a:r>
              <a:rPr lang="ja-JP" altLang="en-US" dirty="0" smtClean="0">
                <a:latin typeface="Arial" panose="020B0604020202020204" pitchFamily="34" charset="0"/>
                <a:ea typeface="+mj-ea"/>
                <a:cs typeface="Arial" panose="020B0604020202020204" pitchFamily="34" charset="0"/>
              </a:rPr>
              <a:t>ことが可能</a:t>
            </a:r>
            <a:endParaRPr lang="en-US" altLang="en-US" dirty="0">
              <a:latin typeface="Arial" panose="020B0604020202020204" pitchFamily="34" charset="0"/>
              <a:ea typeface="+mj-ea"/>
              <a:cs typeface="Arial" panose="020B0604020202020204" pitchFamily="34" charset="0"/>
            </a:endParaRPr>
          </a:p>
          <a:p>
            <a:pPr marL="685800" lvl="2" indent="-285750">
              <a:spcBef>
                <a:spcPts val="800"/>
              </a:spcBef>
              <a:spcAft>
                <a:spcPts val="800"/>
              </a:spcAft>
              <a:buFont typeface="Wingdings" panose="05000000000000000000" pitchFamily="2" charset="2"/>
              <a:buChar char="q"/>
            </a:pPr>
            <a:r>
              <a:rPr lang="ja-JP" altLang="en-US" dirty="0" smtClean="0">
                <a:latin typeface="Arial" panose="020B0604020202020204" pitchFamily="34" charset="0"/>
                <a:ea typeface="+mj-ea"/>
                <a:cs typeface="Arial" panose="020B0604020202020204" pitchFamily="34" charset="0"/>
              </a:rPr>
              <a:t>官庁が全般的な混乱に直面して業務</a:t>
            </a:r>
            <a:r>
              <a:rPr lang="ja-JP" altLang="en-US" dirty="0">
                <a:latin typeface="Arial" panose="020B0604020202020204" pitchFamily="34" charset="0"/>
                <a:ea typeface="+mj-ea"/>
                <a:cs typeface="Arial" panose="020B0604020202020204" pitchFamily="34" charset="0"/>
              </a:rPr>
              <a:t>に支障を</a:t>
            </a:r>
            <a:r>
              <a:rPr lang="ja-JP" altLang="en-US" dirty="0" smtClean="0">
                <a:latin typeface="Arial" panose="020B0604020202020204" pitchFamily="34" charset="0"/>
                <a:ea typeface="+mj-ea"/>
                <a:cs typeface="Arial" panose="020B0604020202020204" pitchFamily="34" charset="0"/>
              </a:rPr>
              <a:t>来すときは、官庁</a:t>
            </a:r>
            <a:r>
              <a:rPr lang="ja-JP" altLang="en-US" dirty="0">
                <a:latin typeface="Arial" panose="020B0604020202020204" pitchFamily="34" charset="0"/>
                <a:ea typeface="+mj-ea"/>
                <a:cs typeface="Arial" panose="020B0604020202020204" pitchFamily="34" charset="0"/>
              </a:rPr>
              <a:t>の判断</a:t>
            </a:r>
            <a:r>
              <a:rPr lang="ja-JP" altLang="en-US" dirty="0" smtClean="0">
                <a:latin typeface="Arial" panose="020B0604020202020204" pitchFamily="34" charset="0"/>
                <a:ea typeface="+mj-ea"/>
                <a:cs typeface="Arial" panose="020B0604020202020204" pitchFamily="34" charset="0"/>
              </a:rPr>
              <a:t>で</a:t>
            </a:r>
            <a:r>
              <a:rPr lang="en-US" altLang="ja-JP" dirty="0" smtClean="0">
                <a:latin typeface="Arial" panose="020B0604020202020204" pitchFamily="34" charset="0"/>
                <a:ea typeface="+mj-ea"/>
                <a:cs typeface="Arial" panose="020B0604020202020204" pitchFamily="34" charset="0"/>
              </a:rPr>
              <a:t>PCT</a:t>
            </a:r>
            <a:r>
              <a:rPr lang="ja-JP" altLang="en-US" dirty="0">
                <a:latin typeface="Arial" panose="020B0604020202020204" pitchFamily="34" charset="0"/>
                <a:ea typeface="+mj-ea"/>
                <a:cs typeface="Arial" panose="020B0604020202020204" pitchFamily="34" charset="0"/>
              </a:rPr>
              <a:t>規則に定める期間の延長</a:t>
            </a:r>
            <a:r>
              <a:rPr lang="ja-JP" altLang="en-US" dirty="0" smtClean="0">
                <a:latin typeface="Arial" panose="020B0604020202020204" pitchFamily="34" charset="0"/>
                <a:ea typeface="+mj-ea"/>
                <a:cs typeface="Arial" panose="020B0604020202020204" pitchFamily="34" charset="0"/>
              </a:rPr>
              <a:t>をすることが可能</a:t>
            </a:r>
            <a:endParaRPr lang="en-US" altLang="en-US" i="1" dirty="0">
              <a:latin typeface="Arial" panose="020B0604020202020204" pitchFamily="34" charset="0"/>
              <a:ea typeface="+mj-ea"/>
              <a:cs typeface="Arial" panose="020B0604020202020204" pitchFamily="34" charset="0"/>
            </a:endParaRPr>
          </a:p>
          <a:p>
            <a:pPr marL="444500" indent="-444500">
              <a:spcBef>
                <a:spcPts val="800"/>
              </a:spcBef>
              <a:spcAft>
                <a:spcPts val="800"/>
              </a:spcAft>
            </a:pPr>
            <a:r>
              <a:rPr lang="ja-JP" altLang="en-US" dirty="0">
                <a:latin typeface="Arial" panose="020B0604020202020204" pitchFamily="34" charset="0"/>
                <a:ea typeface="+mj-ea"/>
                <a:cs typeface="Arial" panose="020B0604020202020204" pitchFamily="34" charset="0"/>
              </a:rPr>
              <a:t>改正は</a:t>
            </a:r>
            <a:r>
              <a:rPr lang="ja-JP" altLang="en-US" dirty="0" smtClean="0">
                <a:latin typeface="Arial" panose="020B0604020202020204" pitchFamily="34" charset="0"/>
                <a:ea typeface="+mj-ea"/>
                <a:cs typeface="Arial" panose="020B0604020202020204" pitchFamily="34" charset="0"/>
              </a:rPr>
              <a:t>、</a:t>
            </a:r>
            <a:r>
              <a:rPr lang="en-US" altLang="ja-JP" dirty="0" smtClean="0">
                <a:latin typeface="Arial" panose="020B0604020202020204" pitchFamily="34" charset="0"/>
                <a:ea typeface="+mj-ea"/>
                <a:cs typeface="Arial" panose="020B0604020202020204" pitchFamily="34" charset="0"/>
              </a:rPr>
              <a:t>2022</a:t>
            </a:r>
            <a:r>
              <a:rPr lang="ja-JP" altLang="en-US" dirty="0">
                <a:latin typeface="Arial" panose="020B0604020202020204" pitchFamily="34" charset="0"/>
                <a:ea typeface="+mj-ea"/>
                <a:cs typeface="Arial" panose="020B0604020202020204" pitchFamily="34" charset="0"/>
              </a:rPr>
              <a:t>年</a:t>
            </a:r>
            <a:r>
              <a:rPr lang="en-US" altLang="ja-JP" dirty="0">
                <a:latin typeface="Arial" panose="020B0604020202020204" pitchFamily="34" charset="0"/>
                <a:ea typeface="+mj-ea"/>
                <a:cs typeface="Arial" panose="020B0604020202020204" pitchFamily="34" charset="0"/>
              </a:rPr>
              <a:t>7</a:t>
            </a:r>
            <a:r>
              <a:rPr lang="ja-JP" altLang="en-US" dirty="0">
                <a:latin typeface="Arial" panose="020B0604020202020204" pitchFamily="34" charset="0"/>
                <a:ea typeface="+mj-ea"/>
                <a:cs typeface="Arial" panose="020B0604020202020204" pitchFamily="34" charset="0"/>
              </a:rPr>
              <a:t>月</a:t>
            </a:r>
            <a:r>
              <a:rPr lang="en-US" altLang="ja-JP" dirty="0">
                <a:latin typeface="Arial" panose="020B0604020202020204" pitchFamily="34" charset="0"/>
                <a:ea typeface="+mj-ea"/>
                <a:cs typeface="Arial" panose="020B0604020202020204" pitchFamily="34" charset="0"/>
              </a:rPr>
              <a:t>1</a:t>
            </a:r>
            <a:r>
              <a:rPr lang="ja-JP" altLang="en-US" dirty="0">
                <a:latin typeface="Arial" panose="020B0604020202020204" pitchFamily="34" charset="0"/>
                <a:ea typeface="+mj-ea"/>
                <a:cs typeface="Arial" panose="020B0604020202020204" pitchFamily="34" charset="0"/>
              </a:rPr>
              <a:t>日以降に満了</a:t>
            </a:r>
            <a:r>
              <a:rPr lang="ja-JP" altLang="en-US" dirty="0" smtClean="0">
                <a:latin typeface="Arial" panose="020B0604020202020204" pitchFamily="34" charset="0"/>
                <a:ea typeface="+mj-ea"/>
                <a:cs typeface="Arial" panose="020B0604020202020204" pitchFamily="34" charset="0"/>
              </a:rPr>
              <a:t>する</a:t>
            </a:r>
            <a:r>
              <a:rPr lang="en-US" altLang="ja-JP" dirty="0">
                <a:latin typeface="Arial" panose="020B0604020202020204" pitchFamily="34" charset="0"/>
                <a:ea typeface="+mj-ea"/>
                <a:cs typeface="Arial" panose="020B0604020202020204" pitchFamily="34" charset="0"/>
              </a:rPr>
              <a:t>PCT</a:t>
            </a:r>
            <a:r>
              <a:rPr lang="ja-JP" altLang="en-US" dirty="0">
                <a:latin typeface="Arial" panose="020B0604020202020204" pitchFamily="34" charset="0"/>
                <a:ea typeface="+mj-ea"/>
                <a:cs typeface="Arial" panose="020B0604020202020204" pitchFamily="34" charset="0"/>
              </a:rPr>
              <a:t>規則に</a:t>
            </a:r>
            <a:r>
              <a:rPr lang="ja-JP" altLang="en-US" dirty="0" smtClean="0">
                <a:latin typeface="Arial" panose="020B0604020202020204" pitchFamily="34" charset="0"/>
                <a:ea typeface="+mj-ea"/>
                <a:cs typeface="Arial" panose="020B0604020202020204" pitchFamily="34" charset="0"/>
              </a:rPr>
              <a:t>規定される期間</a:t>
            </a:r>
            <a:r>
              <a:rPr lang="ja-JP" altLang="en-US" dirty="0">
                <a:latin typeface="Arial" panose="020B0604020202020204" pitchFamily="34" charset="0"/>
                <a:ea typeface="+mj-ea"/>
                <a:cs typeface="Arial" panose="020B0604020202020204" pitchFamily="34" charset="0"/>
              </a:rPr>
              <a:t>に適用</a:t>
            </a:r>
            <a:r>
              <a:rPr lang="ja-JP" altLang="en-US" dirty="0" smtClean="0">
                <a:latin typeface="Arial" panose="020B0604020202020204" pitchFamily="34" charset="0"/>
                <a:ea typeface="+mj-ea"/>
                <a:cs typeface="Arial" panose="020B0604020202020204" pitchFamily="34" charset="0"/>
              </a:rPr>
              <a:t>される</a:t>
            </a:r>
            <a:endParaRPr lang="en-US" altLang="en-US" dirty="0">
              <a:latin typeface="Arial" panose="020B0604020202020204" pitchFamily="34" charset="0"/>
              <a:ea typeface="+mj-ea"/>
              <a:cs typeface="Arial" panose="020B0604020202020204" pitchFamily="34" charset="0"/>
            </a:endParaRPr>
          </a:p>
          <a:p>
            <a:pPr marL="457200" lvl="1" indent="0">
              <a:spcBef>
                <a:spcPts val="800"/>
              </a:spcBef>
              <a:spcAft>
                <a:spcPts val="800"/>
              </a:spcAft>
              <a:buNone/>
            </a:pPr>
            <a:endParaRPr lang="en-US" altLang="en-US" sz="2200" dirty="0"/>
          </a:p>
        </p:txBody>
      </p:sp>
      <p:sp>
        <p:nvSpPr>
          <p:cNvPr id="7" name="Title 1"/>
          <p:cNvSpPr txBox="1">
            <a:spLocks/>
          </p:cNvSpPr>
          <p:nvPr/>
        </p:nvSpPr>
        <p:spPr bwMode="auto">
          <a:xfrm>
            <a:off x="315604" y="21605"/>
            <a:ext cx="850728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70899B"/>
                </a:solidFill>
                <a:latin typeface="+mj-lt"/>
                <a:ea typeface="+mj-ea"/>
                <a:cs typeface="+mj-cs"/>
              </a:defRPr>
            </a:lvl1pPr>
            <a:lvl2pPr algn="l" rtl="0" eaLnBrk="0" fontAlgn="base" hangingPunct="0">
              <a:spcBef>
                <a:spcPct val="0"/>
              </a:spcBef>
              <a:spcAft>
                <a:spcPct val="0"/>
              </a:spcAft>
              <a:defRPr sz="3600">
                <a:solidFill>
                  <a:srgbClr val="70899B"/>
                </a:solidFill>
                <a:latin typeface="Arial" charset="0"/>
                <a:ea typeface="Arial" charset="0"/>
                <a:cs typeface="Arial" charset="0"/>
              </a:defRPr>
            </a:lvl2pPr>
            <a:lvl3pPr algn="l" rtl="0" eaLnBrk="0" fontAlgn="base" hangingPunct="0">
              <a:spcBef>
                <a:spcPct val="0"/>
              </a:spcBef>
              <a:spcAft>
                <a:spcPct val="0"/>
              </a:spcAft>
              <a:defRPr sz="3600">
                <a:solidFill>
                  <a:srgbClr val="70899B"/>
                </a:solidFill>
                <a:latin typeface="Arial" charset="0"/>
                <a:ea typeface="Arial" charset="0"/>
                <a:cs typeface="Arial" charset="0"/>
              </a:defRPr>
            </a:lvl3pPr>
            <a:lvl4pPr algn="l" rtl="0" eaLnBrk="0" fontAlgn="base" hangingPunct="0">
              <a:spcBef>
                <a:spcPct val="0"/>
              </a:spcBef>
              <a:spcAft>
                <a:spcPct val="0"/>
              </a:spcAft>
              <a:defRPr sz="3600">
                <a:solidFill>
                  <a:srgbClr val="70899B"/>
                </a:solidFill>
                <a:latin typeface="Arial" charset="0"/>
                <a:ea typeface="Arial" charset="0"/>
                <a:cs typeface="Arial" charset="0"/>
              </a:defRPr>
            </a:lvl4pPr>
            <a:lvl5pPr algn="l" rtl="0" eaLnBrk="0" fontAlgn="base" hangingPunct="0">
              <a:spcBef>
                <a:spcPct val="0"/>
              </a:spcBef>
              <a:spcAft>
                <a:spcPct val="0"/>
              </a:spcAft>
              <a:defRPr sz="3600">
                <a:solidFill>
                  <a:srgbClr val="70899B"/>
                </a:solidFill>
                <a:latin typeface="Arial" charset="0"/>
                <a:ea typeface="Arial" charset="0"/>
                <a:cs typeface="Arial" charset="0"/>
              </a:defRPr>
            </a:lvl5pPr>
            <a:lvl6pPr marL="457200" algn="l" rtl="0" fontAlgn="base">
              <a:spcBef>
                <a:spcPct val="0"/>
              </a:spcBef>
              <a:spcAft>
                <a:spcPct val="0"/>
              </a:spcAft>
              <a:defRPr sz="3600">
                <a:solidFill>
                  <a:srgbClr val="70899B"/>
                </a:solidFill>
                <a:latin typeface="Arial" charset="0"/>
                <a:ea typeface="Arial" charset="0"/>
                <a:cs typeface="Arial" charset="0"/>
              </a:defRPr>
            </a:lvl6pPr>
            <a:lvl7pPr marL="914400" algn="l" rtl="0" fontAlgn="base">
              <a:spcBef>
                <a:spcPct val="0"/>
              </a:spcBef>
              <a:spcAft>
                <a:spcPct val="0"/>
              </a:spcAft>
              <a:defRPr sz="3600">
                <a:solidFill>
                  <a:srgbClr val="70899B"/>
                </a:solidFill>
                <a:latin typeface="Arial" charset="0"/>
                <a:ea typeface="Arial" charset="0"/>
                <a:cs typeface="Arial" charset="0"/>
              </a:defRPr>
            </a:lvl7pPr>
            <a:lvl8pPr marL="1371600" algn="l" rtl="0" fontAlgn="base">
              <a:spcBef>
                <a:spcPct val="0"/>
              </a:spcBef>
              <a:spcAft>
                <a:spcPct val="0"/>
              </a:spcAft>
              <a:defRPr sz="3600">
                <a:solidFill>
                  <a:srgbClr val="70899B"/>
                </a:solidFill>
                <a:latin typeface="Arial" charset="0"/>
                <a:ea typeface="Arial" charset="0"/>
                <a:cs typeface="Arial" charset="0"/>
              </a:defRPr>
            </a:lvl8pPr>
            <a:lvl9pPr marL="1828800" algn="l" rtl="0" fontAlgn="base">
              <a:spcBef>
                <a:spcPct val="0"/>
              </a:spcBef>
              <a:spcAft>
                <a:spcPct val="0"/>
              </a:spcAft>
              <a:defRPr sz="3600">
                <a:solidFill>
                  <a:srgbClr val="70899B"/>
                </a:solidFill>
                <a:latin typeface="Arial" charset="0"/>
                <a:ea typeface="Arial" charset="0"/>
                <a:cs typeface="Arial" charset="0"/>
              </a:defRPr>
            </a:lvl9pPr>
          </a:lstStyle>
          <a:p>
            <a:pPr>
              <a:buNone/>
            </a:pPr>
            <a:r>
              <a:rPr lang="en-US" altLang="ja-JP" kern="0" dirty="0" smtClean="0"/>
              <a:t>2022</a:t>
            </a:r>
            <a:r>
              <a:rPr lang="ja-JP" altLang="en-US" kern="0" dirty="0" smtClean="0"/>
              <a:t>年</a:t>
            </a:r>
            <a:r>
              <a:rPr lang="en-US" altLang="ja-JP" kern="0" dirty="0" smtClean="0"/>
              <a:t>7</a:t>
            </a:r>
            <a:r>
              <a:rPr lang="ja-JP" altLang="en-US" kern="0" dirty="0" smtClean="0"/>
              <a:t>月</a:t>
            </a:r>
            <a:r>
              <a:rPr lang="en-US" altLang="ja-JP" kern="0" dirty="0" smtClean="0"/>
              <a:t>1</a:t>
            </a:r>
            <a:r>
              <a:rPr lang="ja-JP" altLang="en-US" kern="0" dirty="0" smtClean="0"/>
              <a:t>日発効の</a:t>
            </a:r>
            <a:r>
              <a:rPr lang="en-US" altLang="ja-JP" kern="0" dirty="0" smtClean="0"/>
              <a:t>PCT</a:t>
            </a:r>
            <a:r>
              <a:rPr lang="ja-JP" altLang="en-US" kern="0" dirty="0" smtClean="0"/>
              <a:t>規則改正 </a:t>
            </a:r>
            <a:r>
              <a:rPr lang="en-US" kern="0" dirty="0" smtClean="0"/>
              <a:t>(</a:t>
            </a:r>
            <a:r>
              <a:rPr lang="en-US" altLang="ja-JP" kern="0" dirty="0" smtClean="0"/>
              <a:t>3</a:t>
            </a:r>
            <a:r>
              <a:rPr lang="en-US" kern="0" dirty="0" smtClean="0"/>
              <a:t>)</a:t>
            </a:r>
            <a:endParaRPr lang="en-US" kern="0" dirty="0"/>
          </a:p>
        </p:txBody>
      </p:sp>
    </p:spTree>
    <p:extLst>
      <p:ext uri="{BB962C8B-B14F-4D97-AF65-F5344CB8AC3E}">
        <p14:creationId xmlns:p14="http://schemas.microsoft.com/office/powerpoint/2010/main" val="3797126971"/>
      </p:ext>
    </p:extLst>
  </p:cSld>
  <p:clrMapOvr>
    <a:masterClrMapping/>
  </p:clrMapOvr>
</p:sld>
</file>

<file path=ppt/theme/theme1.xml><?xml version="1.0" encoding="utf-8"?>
<a:theme xmlns:a="http://schemas.openxmlformats.org/drawingml/2006/main" name="PCT POT EN draft rev2">
  <a:themeElements>
    <a:clrScheme name="PCT POT EN draft re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S Gothic">
      <a:majorFont>
        <a:latin typeface="Arial"/>
        <a:ea typeface="MS Gothic"/>
        <a:cs typeface="Arial"/>
      </a:majorFont>
      <a:minorFont>
        <a:latin typeface="Arial"/>
        <a:ea typeface="MS 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PCT POT EN draft re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CT POT EN draft re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CT POT EN draft re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CT POT EN draft re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CT POT EN draft re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CT POT EN draft re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CT POT EN draft re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CT POT EN draft re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CT POT EN draft re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CT POT EN draft re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CT POT EN draft re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CT POT EN draft re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365</Words>
  <Application>Microsoft Office PowerPoint</Application>
  <PresentationFormat>On-screen Show (4:3)</PresentationFormat>
  <Paragraphs>27</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Meiryo</vt:lpstr>
      <vt:lpstr>MS Gothic</vt:lpstr>
      <vt:lpstr>MS PGothic</vt:lpstr>
      <vt:lpstr>Arial</vt:lpstr>
      <vt:lpstr>Wingdings</vt:lpstr>
      <vt:lpstr>PCT POT EN draft rev2</vt:lpstr>
      <vt:lpstr>PowerPoint Presentation</vt:lpstr>
      <vt:lpstr>2022年7月1日発効のPCT規則改正 (1)</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2022年7月1日発効のPCT規則改正</dc:title>
  <dc:creator>WIPO</dc:creator>
  <cp:keywords>PUBLIC</cp:keywords>
  <cp:lastModifiedBy>RODRIGUEZ Geraldine</cp:lastModifiedBy>
  <cp:revision>212</cp:revision>
  <dcterms:created xsi:type="dcterms:W3CDTF">2020-07-15T13:26:41Z</dcterms:created>
  <dcterms:modified xsi:type="dcterms:W3CDTF">2022-06-28T15:23:48Z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7cfa52a8-4da7-4051-ab0f-f52588d3a0cf</vt:lpwstr>
  </property>
  <property fmtid="{D5CDD505-2E9C-101B-9397-08002B2CF9AE}" pid="3" name="Classification">
    <vt:lpwstr>Public</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y fmtid="{D5CDD505-2E9C-101B-9397-08002B2CF9AE}" pid="7" name="TCSClassification">
    <vt:lpwstr>PUBLIC</vt:lpwstr>
  </property>
</Properties>
</file>