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71" r:id="rId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4" autoAdjust="0"/>
    <p:restoredTop sz="94660"/>
  </p:normalViewPr>
  <p:slideViewPr>
    <p:cSldViewPr>
      <p:cViewPr>
        <p:scale>
          <a:sx n="100" d="100"/>
          <a:sy n="100" d="100"/>
        </p:scale>
        <p:origin x="-2082" y="-432"/>
      </p:cViewPr>
      <p:guideLst>
        <p:guide orient="horz" pos="3929"/>
        <p:guide pos="1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1" d="100"/>
          <a:sy n="71" d="100"/>
        </p:scale>
        <p:origin x="-2172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5700" cy="3725862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CH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384155"/>
            <a:ext cx="10246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July201</a:t>
            </a:r>
            <a:r>
              <a:rPr lang="en-US" altLang="ja-JP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8</a:t>
            </a:r>
            <a:endParaRPr lang="en-US" sz="9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0"/>
              </a:spcBef>
              <a:defRPr/>
            </a:pPr>
            <a:r>
              <a:rPr lang="en-US" sz="900" baseline="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rule changes-</a:t>
            </a:r>
            <a:fld id="{DA79EEDA-9492-4994-BB18-1005CD6866B1}" type="slidenum">
              <a:rPr lang="en-US" sz="9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0"/>
              </a:spcBef>
              <a:defRPr/>
            </a:pPr>
            <a:r>
              <a:rPr lang="en-US" altLang="ja-JP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en-US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4.0</a:t>
            </a:r>
            <a:r>
              <a:rPr lang="en-US" altLang="ja-JP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en-US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.201</a:t>
            </a:r>
            <a:r>
              <a:rPr lang="en-US" altLang="ja-JP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8</a:t>
            </a:r>
            <a:endParaRPr lang="en-US" sz="9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080" y="4388676"/>
            <a:ext cx="7754391" cy="1085850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altLang="ja-JP" sz="3600" b="1" dirty="0" smtClean="0">
                <a:solidFill>
                  <a:srgbClr val="70899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2018</a:t>
            </a:r>
            <a:r>
              <a:rPr lang="ja-JP" altLang="en-US" sz="3600" b="1" dirty="0" smtClean="0">
                <a:solidFill>
                  <a:srgbClr val="70899B"/>
                </a:solidFill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年</a:t>
            </a:r>
            <a:r>
              <a:rPr lang="fr-CH" altLang="ja-JP" sz="3600" b="1" dirty="0">
                <a:solidFill>
                  <a:srgbClr val="70899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7</a:t>
            </a:r>
            <a:r>
              <a:rPr lang="ja-JP" altLang="en-US" sz="3600" b="1" dirty="0">
                <a:solidFill>
                  <a:srgbClr val="70899B"/>
                </a:solidFill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月</a:t>
            </a:r>
            <a:r>
              <a:rPr lang="fr-CH" altLang="ja-JP" sz="3600" b="1" dirty="0">
                <a:solidFill>
                  <a:srgbClr val="70899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ja-JP" altLang="en-US" sz="3600" b="1" dirty="0">
                <a:solidFill>
                  <a:srgbClr val="70899B"/>
                </a:solidFill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日発効の</a:t>
            </a:r>
            <a:r>
              <a:rPr lang="en-US" altLang="ja-JP" sz="3600" b="1" dirty="0" smtClean="0">
                <a:solidFill>
                  <a:srgbClr val="70899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PCT</a:t>
            </a:r>
            <a:r>
              <a:rPr lang="ja-JP" altLang="en-US" sz="3600" b="1" dirty="0" smtClean="0">
                <a:solidFill>
                  <a:srgbClr val="70899B"/>
                </a:solidFill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規</a:t>
            </a:r>
            <a:r>
              <a:rPr lang="ja-JP" altLang="en-US" sz="3600" b="1" dirty="0">
                <a:solidFill>
                  <a:srgbClr val="70899B"/>
                </a:solidFill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則改正</a:t>
            </a:r>
            <a:endParaRPr lang="en-US" altLang="ja-JP" sz="3600" b="1" dirty="0">
              <a:solidFill>
                <a:srgbClr val="70899B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altLang="ja-JP" sz="3600" b="1" dirty="0" smtClean="0">
              <a:solidFill>
                <a:srgbClr val="70899B"/>
              </a:solidFill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3600" dirty="0">
              <a:solidFill>
                <a:srgbClr val="70899B"/>
              </a:solidFill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</p:txBody>
      </p:sp>
      <p:pic>
        <p:nvPicPr>
          <p:cNvPr id="8" name="Picture 5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3" y="4083876"/>
            <a:ext cx="347662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01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2656"/>
            <a:ext cx="8388350" cy="648071"/>
          </a:xfrm>
        </p:spPr>
        <p:txBody>
          <a:bodyPr/>
          <a:lstStyle/>
          <a:p>
            <a:r>
              <a:rPr lang="fr-CH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PCT </a:t>
            </a:r>
            <a:r>
              <a:rPr lang="ja-JP" altLang="en-US" dirty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規</a:t>
            </a:r>
            <a:r>
              <a:rPr lang="ja-JP" altLang="en-US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則改正</a:t>
            </a: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03244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手数料表の改正</a:t>
            </a:r>
            <a:endParaRPr lang="en-GB" altLang="en-US" sz="20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90%</a:t>
            </a:r>
            <a:r>
              <a:rPr lang="ja-JP" altLang="en-US" sz="2000" dirty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の⼿数料減額は、減額の適格性を有しな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い者</a:t>
            </a:r>
            <a:r>
              <a:rPr lang="ja-JP" altLang="en-US" sz="2000" dirty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⼜は企業に代わって国際出願を提出する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⼈ </a:t>
            </a:r>
            <a:r>
              <a:rPr lang="en-US" altLang="ja-JP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(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例えば、企業の利益のために出願が行われる場合における、当該企業の取締役や従業員</a:t>
            </a:r>
            <a:r>
              <a:rPr lang="en-US" altLang="ja-JP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) 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で</a:t>
            </a:r>
            <a:r>
              <a:rPr lang="ja-JP" altLang="en-US" sz="2000" dirty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はなく、⾃ら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の権利</a:t>
            </a:r>
            <a:r>
              <a:rPr lang="ja-JP" altLang="en-US" sz="2000" dirty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として国際出願を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提出</a:t>
            </a:r>
            <a:r>
              <a:rPr lang="ja-JP" altLang="en-US" sz="2000" dirty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する者のみを対象としているこ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とを明</a:t>
            </a:r>
            <a:r>
              <a:rPr lang="ja-JP" altLang="en-US" sz="2000" dirty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確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化</a:t>
            </a:r>
            <a:r>
              <a:rPr lang="en-US" altLang="en-US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altLang="ja-JP" sz="20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PCT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 規則 </a:t>
            </a:r>
            <a:r>
              <a:rPr lang="en-US" altLang="ja-JP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4.1(b)(ii) 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及び </a:t>
            </a:r>
            <a:r>
              <a:rPr lang="en-US" altLang="ja-JP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41.2(b) 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の改正</a:t>
            </a:r>
            <a:endParaRPr lang="en-GB" altLang="en-US" sz="2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2017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年</a:t>
            </a:r>
            <a:r>
              <a:rPr lang="en-US" altLang="ja-JP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7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月</a:t>
            </a:r>
            <a:r>
              <a:rPr lang="en-US" altLang="ja-JP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日に発効した先の調査及び</a:t>
            </a:r>
            <a:r>
              <a:rPr lang="en-US" altLang="ja-JP" sz="2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ja-JP" altLang="en-US" sz="2000" dirty="0" smtClean="0">
                <a:latin typeface="Segoe UI" panose="020B0502040204020203" pitchFamily="34" charset="0"/>
                <a:ea typeface="Meiryo" panose="020B0604030504040204" pitchFamily="34" charset="-128"/>
                <a:cs typeface="Segoe UI" panose="020B0502040204020203" pitchFamily="34" charset="0"/>
              </a:rPr>
              <a:t>又は分類結果の送付に関する条文中における参照箇所の訂正</a:t>
            </a:r>
            <a:endParaRPr lang="en-US" altLang="ja-JP" sz="20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5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1171</TotalTime>
  <Words>130</Words>
  <Application>Microsoft Office PowerPoint</Application>
  <PresentationFormat>On-screen Show (4:3)</PresentationFormat>
  <Paragraphs>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EN_2010_pct background png</vt:lpstr>
      <vt:lpstr>PowerPoint Presentation</vt:lpstr>
      <vt:lpstr>PCT 規則改正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2018年7月1日発効のPCT規則改正</dc:title>
  <dc:creator>WIPO</dc:creator>
  <cp:lastModifiedBy>RODRIGUEZ Geraldine</cp:lastModifiedBy>
  <cp:revision>217</cp:revision>
  <cp:lastPrinted>2016-02-16T08:14:07Z</cp:lastPrinted>
  <dcterms:created xsi:type="dcterms:W3CDTF">2016-02-02T15:05:33Z</dcterms:created>
  <dcterms:modified xsi:type="dcterms:W3CDTF">2018-05-24T13:08:33Z</dcterms:modified>
</cp:coreProperties>
</file>