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handoutMasterIdLst>
    <p:handoutMasterId r:id="rId10"/>
  </p:handoutMasterIdLst>
  <p:sldIdLst>
    <p:sldId id="258" r:id="rId2"/>
    <p:sldId id="261" r:id="rId3"/>
    <p:sldId id="262" r:id="rId4"/>
    <p:sldId id="263" r:id="rId5"/>
    <p:sldId id="264" r:id="rId6"/>
    <p:sldId id="265" r:id="rId7"/>
    <p:sldId id="266" r:id="rId8"/>
  </p:sldIdLst>
  <p:sldSz cx="9144000" cy="6858000" type="screen4x3"/>
  <p:notesSz cx="6797675" cy="9926638"/>
  <p:defaultTextStyle>
    <a:defPPr>
      <a:defRPr lang="en-US"/>
    </a:defPPr>
    <a:lvl1pPr algn="l" rtl="0" fontAlgn="base">
      <a:spcBef>
        <a:spcPct val="50000"/>
      </a:spcBef>
      <a:spcAft>
        <a:spcPct val="0"/>
      </a:spcAft>
      <a:defRPr sz="2400" kern="1200">
        <a:solidFill>
          <a:schemeClr val="tx1"/>
        </a:solidFill>
        <a:latin typeface="Arial" charset="0"/>
        <a:ea typeface="+mn-ea"/>
        <a:cs typeface="Arial" charset="0"/>
      </a:defRPr>
    </a:lvl1pPr>
    <a:lvl2pPr marL="457200" algn="l" rtl="0" fontAlgn="base">
      <a:spcBef>
        <a:spcPct val="50000"/>
      </a:spcBef>
      <a:spcAft>
        <a:spcPct val="0"/>
      </a:spcAft>
      <a:defRPr sz="2400" kern="1200">
        <a:solidFill>
          <a:schemeClr val="tx1"/>
        </a:solidFill>
        <a:latin typeface="Arial" charset="0"/>
        <a:ea typeface="+mn-ea"/>
        <a:cs typeface="Arial" charset="0"/>
      </a:defRPr>
    </a:lvl2pPr>
    <a:lvl3pPr marL="914400" algn="l" rtl="0" fontAlgn="base">
      <a:spcBef>
        <a:spcPct val="50000"/>
      </a:spcBef>
      <a:spcAft>
        <a:spcPct val="0"/>
      </a:spcAft>
      <a:defRPr sz="2400" kern="1200">
        <a:solidFill>
          <a:schemeClr val="tx1"/>
        </a:solidFill>
        <a:latin typeface="Arial" charset="0"/>
        <a:ea typeface="+mn-ea"/>
        <a:cs typeface="Arial" charset="0"/>
      </a:defRPr>
    </a:lvl3pPr>
    <a:lvl4pPr marL="1371600" algn="l" rtl="0" fontAlgn="base">
      <a:spcBef>
        <a:spcPct val="50000"/>
      </a:spcBef>
      <a:spcAft>
        <a:spcPct val="0"/>
      </a:spcAft>
      <a:defRPr sz="2400" kern="1200">
        <a:solidFill>
          <a:schemeClr val="tx1"/>
        </a:solidFill>
        <a:latin typeface="Arial" charset="0"/>
        <a:ea typeface="+mn-ea"/>
        <a:cs typeface="Arial" charset="0"/>
      </a:defRPr>
    </a:lvl4pPr>
    <a:lvl5pPr marL="1828800" algn="l" rtl="0" fontAlgn="base">
      <a:spcBef>
        <a:spcPct val="50000"/>
      </a:spcBef>
      <a:spcAft>
        <a:spcPct val="0"/>
      </a:spcAft>
      <a:defRPr sz="2400" kern="1200">
        <a:solidFill>
          <a:schemeClr val="tx1"/>
        </a:solidFill>
        <a:latin typeface="Arial" charset="0"/>
        <a:ea typeface="+mn-ea"/>
        <a:cs typeface="Arial" charset="0"/>
      </a:defRPr>
    </a:lvl5pPr>
    <a:lvl6pPr marL="2286000" algn="l" defTabSz="914400" rtl="0" eaLnBrk="1" latinLnBrk="0" hangingPunct="1">
      <a:defRPr sz="2400" kern="1200">
        <a:solidFill>
          <a:schemeClr val="tx1"/>
        </a:solidFill>
        <a:latin typeface="Arial" charset="0"/>
        <a:ea typeface="+mn-ea"/>
        <a:cs typeface="Arial" charset="0"/>
      </a:defRPr>
    </a:lvl6pPr>
    <a:lvl7pPr marL="2743200" algn="l" defTabSz="914400" rtl="0" eaLnBrk="1" latinLnBrk="0" hangingPunct="1">
      <a:defRPr sz="2400" kern="1200">
        <a:solidFill>
          <a:schemeClr val="tx1"/>
        </a:solidFill>
        <a:latin typeface="Arial" charset="0"/>
        <a:ea typeface="+mn-ea"/>
        <a:cs typeface="Arial" charset="0"/>
      </a:defRPr>
    </a:lvl7pPr>
    <a:lvl8pPr marL="3200400" algn="l" defTabSz="914400" rtl="0" eaLnBrk="1" latinLnBrk="0" hangingPunct="1">
      <a:defRPr sz="2400" kern="1200">
        <a:solidFill>
          <a:schemeClr val="tx1"/>
        </a:solidFill>
        <a:latin typeface="Arial" charset="0"/>
        <a:ea typeface="+mn-ea"/>
        <a:cs typeface="Arial" charset="0"/>
      </a:defRPr>
    </a:lvl8pPr>
    <a:lvl9pPr marL="3657600" algn="l" defTabSz="914400" rtl="0" eaLnBrk="1" latinLnBrk="0" hangingPunct="1">
      <a:defRPr sz="2400"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0A2B"/>
    <a:srgbClr val="70899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vertBarState="minimized" horzBarState="maximized">
    <p:restoredLeft sz="15463" autoAdjust="0"/>
    <p:restoredTop sz="94660"/>
  </p:normalViewPr>
  <p:slideViewPr>
    <p:cSldViewPr>
      <p:cViewPr varScale="1">
        <p:scale>
          <a:sx n="105" d="100"/>
          <a:sy n="105" d="100"/>
        </p:scale>
        <p:origin x="-660" y="-96"/>
      </p:cViewPr>
      <p:guideLst>
        <p:guide orient="horz" pos="3929"/>
        <p:guide pos="158"/>
      </p:guideLst>
    </p:cSldViewPr>
  </p:slideViewPr>
  <p:notesTextViewPr>
    <p:cViewPr>
      <p:scale>
        <a:sx n="1" d="1"/>
        <a:sy n="1" d="1"/>
      </p:scale>
      <p:origin x="0" y="0"/>
    </p:cViewPr>
  </p:notesTextViewPr>
  <p:sorterViewPr>
    <p:cViewPr>
      <p:scale>
        <a:sx n="100" d="100"/>
        <a:sy n="100" d="100"/>
      </p:scale>
      <p:origin x="0" y="0"/>
    </p:cViewPr>
  </p:sorterViewPr>
  <p:notesViewPr>
    <p:cSldViewPr showGuides="1">
      <p:cViewPr varScale="1">
        <p:scale>
          <a:sx n="71" d="100"/>
          <a:sy n="71" d="100"/>
        </p:scale>
        <p:origin x="-2172" y="-108"/>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1"/>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259" tIns="46630" rIns="93259" bIns="46630" numCol="1" anchor="t" anchorCtr="0" compatLnSpc="1">
            <a:prstTxWarp prst="textNoShape">
              <a:avLst/>
            </a:prstTxWarp>
          </a:bodyPr>
          <a:lstStyle>
            <a:lvl1pPr>
              <a:spcBef>
                <a:spcPct val="0"/>
              </a:spcBef>
              <a:defRPr sz="1300" smtClean="0"/>
            </a:lvl1pPr>
          </a:lstStyle>
          <a:p>
            <a:pPr>
              <a:defRPr/>
            </a:pPr>
            <a:endParaRPr lang="en-US" dirty="0"/>
          </a:p>
        </p:txBody>
      </p:sp>
      <p:sp>
        <p:nvSpPr>
          <p:cNvPr id="11268" name="Rectangle 4"/>
          <p:cNvSpPr>
            <a:spLocks noGrp="1" noChangeArrowheads="1"/>
          </p:cNvSpPr>
          <p:nvPr>
            <p:ph type="ftr" sz="quarter" idx="2"/>
          </p:nvPr>
        </p:nvSpPr>
        <p:spPr bwMode="auto">
          <a:xfrm>
            <a:off x="0" y="9428584"/>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259" tIns="46630" rIns="93259" bIns="46630" numCol="1" anchor="b" anchorCtr="0" compatLnSpc="1">
            <a:prstTxWarp prst="textNoShape">
              <a:avLst/>
            </a:prstTxWarp>
          </a:bodyPr>
          <a:lstStyle>
            <a:lvl1pPr>
              <a:spcBef>
                <a:spcPct val="0"/>
              </a:spcBef>
              <a:defRPr sz="1300" smtClean="0"/>
            </a:lvl1pPr>
          </a:lstStyle>
          <a:p>
            <a:pPr>
              <a:defRPr/>
            </a:pPr>
            <a:endParaRPr lang="en-US"/>
          </a:p>
        </p:txBody>
      </p:sp>
    </p:spTree>
    <p:extLst>
      <p:ext uri="{BB962C8B-B14F-4D97-AF65-F5344CB8AC3E}">
        <p14:creationId xmlns:p14="http://schemas.microsoft.com/office/powerpoint/2010/main" val="29547505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1"/>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259" tIns="46630" rIns="93259" bIns="46630" numCol="1" anchor="t" anchorCtr="0" compatLnSpc="1">
            <a:prstTxWarp prst="textNoShape">
              <a:avLst/>
            </a:prstTxWarp>
          </a:bodyPr>
          <a:lstStyle>
            <a:lvl1pPr>
              <a:spcBef>
                <a:spcPct val="0"/>
              </a:spcBef>
              <a:defRPr sz="1300" smtClean="0"/>
            </a:lvl1pPr>
          </a:lstStyle>
          <a:p>
            <a:pPr>
              <a:defRPr/>
            </a:pPr>
            <a:endParaRPr lang="en-US"/>
          </a:p>
        </p:txBody>
      </p:sp>
      <p:sp>
        <p:nvSpPr>
          <p:cNvPr id="12291" name="Rectangle 3"/>
          <p:cNvSpPr>
            <a:spLocks noGrp="1" noChangeArrowheads="1"/>
          </p:cNvSpPr>
          <p:nvPr>
            <p:ph type="dt" idx="1"/>
          </p:nvPr>
        </p:nvSpPr>
        <p:spPr bwMode="auto">
          <a:xfrm>
            <a:off x="3850443" y="1"/>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259" tIns="46630" rIns="93259" bIns="46630" numCol="1" anchor="t" anchorCtr="0" compatLnSpc="1">
            <a:prstTxWarp prst="textNoShape">
              <a:avLst/>
            </a:prstTxWarp>
          </a:bodyPr>
          <a:lstStyle>
            <a:lvl1pPr algn="r">
              <a:spcBef>
                <a:spcPct val="0"/>
              </a:spcBef>
              <a:defRPr sz="1300" smtClean="0"/>
            </a:lvl1pPr>
          </a:lstStyle>
          <a:p>
            <a:pPr>
              <a:defRPr/>
            </a:pPr>
            <a:endParaRPr lang="en-US"/>
          </a:p>
        </p:txBody>
      </p:sp>
      <p:sp>
        <p:nvSpPr>
          <p:cNvPr id="5124" name="Rectangle 4"/>
          <p:cNvSpPr>
            <a:spLocks noGrp="1" noRot="1" noChangeAspect="1" noChangeArrowheads="1" noTextEdit="1"/>
          </p:cNvSpPr>
          <p:nvPr>
            <p:ph type="sldImg" idx="2"/>
          </p:nvPr>
        </p:nvSpPr>
        <p:spPr bwMode="auto">
          <a:xfrm>
            <a:off x="915988" y="744538"/>
            <a:ext cx="4965700" cy="3724275"/>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2293" name="Rectangle 5"/>
          <p:cNvSpPr>
            <a:spLocks noGrp="1" noChangeArrowheads="1"/>
          </p:cNvSpPr>
          <p:nvPr>
            <p:ph type="body" sz="quarter" idx="3"/>
          </p:nvPr>
        </p:nvSpPr>
        <p:spPr bwMode="auto">
          <a:xfrm>
            <a:off x="679768" y="4715153"/>
            <a:ext cx="5438140" cy="4466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259" tIns="46630" rIns="93259" bIns="4663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2294" name="Rectangle 6"/>
          <p:cNvSpPr>
            <a:spLocks noGrp="1" noChangeArrowheads="1"/>
          </p:cNvSpPr>
          <p:nvPr>
            <p:ph type="ftr" sz="quarter" idx="4"/>
          </p:nvPr>
        </p:nvSpPr>
        <p:spPr bwMode="auto">
          <a:xfrm>
            <a:off x="0" y="9428584"/>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259" tIns="46630" rIns="93259" bIns="46630" numCol="1" anchor="b" anchorCtr="0" compatLnSpc="1">
            <a:prstTxWarp prst="textNoShape">
              <a:avLst/>
            </a:prstTxWarp>
          </a:bodyPr>
          <a:lstStyle>
            <a:lvl1pPr>
              <a:spcBef>
                <a:spcPct val="0"/>
              </a:spcBef>
              <a:defRPr sz="1300" smtClean="0"/>
            </a:lvl1pPr>
          </a:lstStyle>
          <a:p>
            <a:pPr>
              <a:defRPr/>
            </a:pPr>
            <a:endParaRPr lang="en-US"/>
          </a:p>
        </p:txBody>
      </p:sp>
      <p:sp>
        <p:nvSpPr>
          <p:cNvPr id="12295" name="Rectangle 7"/>
          <p:cNvSpPr>
            <a:spLocks noGrp="1" noChangeArrowheads="1"/>
          </p:cNvSpPr>
          <p:nvPr>
            <p:ph type="sldNum" sz="quarter" idx="5"/>
          </p:nvPr>
        </p:nvSpPr>
        <p:spPr bwMode="auto">
          <a:xfrm>
            <a:off x="3850443" y="9428584"/>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259" tIns="46630" rIns="93259" bIns="46630" numCol="1" anchor="b" anchorCtr="0" compatLnSpc="1">
            <a:prstTxWarp prst="textNoShape">
              <a:avLst/>
            </a:prstTxWarp>
          </a:bodyPr>
          <a:lstStyle>
            <a:lvl1pPr algn="r">
              <a:spcBef>
                <a:spcPct val="0"/>
              </a:spcBef>
              <a:defRPr sz="1300" smtClean="0"/>
            </a:lvl1pPr>
          </a:lstStyle>
          <a:p>
            <a:pPr>
              <a:defRPr/>
            </a:pPr>
            <a:fld id="{CA84FE9B-D5D4-4B76-87EA-A08EA8B20C62}" type="slidenum">
              <a:rPr lang="en-US"/>
              <a:pPr>
                <a:defRPr/>
              </a:pPr>
              <a:t>‹#›</a:t>
            </a:fld>
            <a:endParaRPr lang="en-US"/>
          </a:p>
        </p:txBody>
      </p:sp>
    </p:spTree>
    <p:extLst>
      <p:ext uri="{BB962C8B-B14F-4D97-AF65-F5344CB8AC3E}">
        <p14:creationId xmlns:p14="http://schemas.microsoft.com/office/powerpoint/2010/main" val="244027255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spect="1" noChangeArrowheads="1" noTextEdit="1"/>
          </p:cNvSpPr>
          <p:nvPr>
            <p:ph type="sldImg"/>
          </p:nvPr>
        </p:nvSpPr>
        <p:spPr>
          <a:xfrm>
            <a:off x="915988" y="744538"/>
            <a:ext cx="4965700" cy="3725862"/>
          </a:xfrm>
          <a:ln/>
        </p:spPr>
      </p:sp>
      <p:sp>
        <p:nvSpPr>
          <p:cNvPr id="21507"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130425"/>
            <a:ext cx="7772400" cy="1470025"/>
          </a:xfrm>
        </p:spPr>
        <p:txBody>
          <a:bodyPr/>
          <a:lstStyle>
            <a:lvl1pPr>
              <a:defRPr sz="2800">
                <a:solidFill>
                  <a:srgbClr val="70899B"/>
                </a:solidFill>
              </a:defRPr>
            </a:lvl1pPr>
          </a:lstStyle>
          <a:p>
            <a:pPr lvl="0"/>
            <a:r>
              <a:rPr lang="en-US" noProof="0" smtClean="0"/>
              <a:t>Click to edit Master title style</a:t>
            </a:r>
            <a:endParaRPr lang="en-US" noProof="0" dirty="0" smtClean="0"/>
          </a:p>
        </p:txBody>
      </p:sp>
      <p:sp>
        <p:nvSpPr>
          <p:cNvPr id="3075" name="Rectangle 3"/>
          <p:cNvSpPr>
            <a:spLocks noGrp="1" noChangeArrowheads="1"/>
          </p:cNvSpPr>
          <p:nvPr>
            <p:ph type="subTitle" idx="1"/>
          </p:nvPr>
        </p:nvSpPr>
        <p:spPr>
          <a:xfrm>
            <a:off x="684213" y="3860800"/>
            <a:ext cx="6400800" cy="1752600"/>
          </a:xfrm>
        </p:spPr>
        <p:txBody>
          <a:bodyPr/>
          <a:lstStyle>
            <a:lvl1pPr marL="0" indent="0">
              <a:buFontTx/>
              <a:buNone/>
              <a:defRPr/>
            </a:lvl1pPr>
          </a:lstStyle>
          <a:p>
            <a:pPr lvl="0"/>
            <a:r>
              <a:rPr lang="en-US" noProof="0" smtClean="0"/>
              <a:t>Click to edit Master subtitle style</a:t>
            </a:r>
          </a:p>
        </p:txBody>
      </p:sp>
      <p:sp>
        <p:nvSpPr>
          <p:cNvPr id="2" name="TextBox 1"/>
          <p:cNvSpPr txBox="1"/>
          <p:nvPr userDrawn="1"/>
        </p:nvSpPr>
        <p:spPr>
          <a:xfrm>
            <a:off x="5684400" y="1818000"/>
            <a:ext cx="1695912" cy="403200"/>
          </a:xfrm>
          <a:prstGeom prst="rect">
            <a:avLst/>
          </a:prstGeom>
          <a:noFill/>
        </p:spPr>
        <p:txBody>
          <a:bodyPr wrap="none" rtlCol="0">
            <a:noAutofit/>
          </a:bodyPr>
          <a:lstStyle/>
          <a:p>
            <a:r>
              <a:rPr lang="fr-CH" sz="1200" b="1" dirty="0" smtClean="0">
                <a:solidFill>
                  <a:srgbClr val="9D0A2B"/>
                </a:solidFill>
              </a:rPr>
              <a:t>The International </a:t>
            </a:r>
            <a:br>
              <a:rPr lang="fr-CH" sz="1200" b="1" dirty="0" smtClean="0">
                <a:solidFill>
                  <a:srgbClr val="9D0A2B"/>
                </a:solidFill>
              </a:rPr>
            </a:br>
            <a:r>
              <a:rPr lang="fr-CH" sz="1200" b="1" dirty="0" smtClean="0">
                <a:solidFill>
                  <a:srgbClr val="9D0A2B"/>
                </a:solidFill>
              </a:rPr>
              <a:t>Patent System</a:t>
            </a:r>
            <a:endParaRPr lang="fr-CH" sz="1200" b="1" dirty="0">
              <a:solidFill>
                <a:srgbClr val="9D0A2B"/>
              </a:solidFill>
            </a:endParaRPr>
          </a:p>
        </p:txBody>
      </p:sp>
    </p:spTree>
    <p:extLst>
      <p:ext uri="{BB962C8B-B14F-4D97-AF65-F5344CB8AC3E}">
        <p14:creationId xmlns:p14="http://schemas.microsoft.com/office/powerpoint/2010/main" val="2904961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CH"/>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Rectangle 6"/>
          <p:cNvSpPr>
            <a:spLocks noGrp="1" noChangeArrowheads="1"/>
          </p:cNvSpPr>
          <p:nvPr>
            <p:ph type="sldNum" sz="quarter" idx="10"/>
          </p:nvPr>
        </p:nvSpPr>
        <p:spPr>
          <a:ln/>
        </p:spPr>
        <p:txBody>
          <a:bodyPr/>
          <a:lstStyle>
            <a:lvl1pPr>
              <a:defRPr/>
            </a:lvl1pPr>
          </a:lstStyle>
          <a:p>
            <a:pPr>
              <a:defRPr/>
            </a:pPr>
            <a:fld id="{9AC3305F-35F4-4D38-853F-6972B7651A04}" type="slidenum">
              <a:rPr lang="en-US"/>
              <a:pPr>
                <a:defRPr/>
              </a:pPr>
              <a:t>‹#›</a:t>
            </a:fld>
            <a:endParaRPr lang="en-US"/>
          </a:p>
        </p:txBody>
      </p:sp>
    </p:spTree>
    <p:extLst>
      <p:ext uri="{BB962C8B-B14F-4D97-AF65-F5344CB8AC3E}">
        <p14:creationId xmlns:p14="http://schemas.microsoft.com/office/powerpoint/2010/main" val="3759919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CH"/>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Rectangle 6"/>
          <p:cNvSpPr>
            <a:spLocks noGrp="1" noChangeArrowheads="1"/>
          </p:cNvSpPr>
          <p:nvPr>
            <p:ph type="sldNum" sz="quarter" idx="10"/>
          </p:nvPr>
        </p:nvSpPr>
        <p:spPr>
          <a:ln/>
        </p:spPr>
        <p:txBody>
          <a:bodyPr/>
          <a:lstStyle>
            <a:lvl1pPr>
              <a:defRPr/>
            </a:lvl1pPr>
          </a:lstStyle>
          <a:p>
            <a:pPr>
              <a:defRPr/>
            </a:pPr>
            <a:fld id="{0DA1C06C-5FA2-4438-B070-4F16D45DBAED}" type="slidenum">
              <a:rPr lang="en-US"/>
              <a:pPr>
                <a:defRPr/>
              </a:pPr>
              <a:t>‹#›</a:t>
            </a:fld>
            <a:endParaRPr lang="en-US"/>
          </a:p>
        </p:txBody>
      </p:sp>
    </p:spTree>
    <p:extLst>
      <p:ext uri="{BB962C8B-B14F-4D97-AF65-F5344CB8AC3E}">
        <p14:creationId xmlns:p14="http://schemas.microsoft.com/office/powerpoint/2010/main" val="18636856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70899B"/>
                </a:solidFill>
              </a:defRPr>
            </a:lvl1pPr>
          </a:lstStyle>
          <a:p>
            <a:r>
              <a:rPr lang="en-US" smtClean="0"/>
              <a:t>Click to edit Master title style</a:t>
            </a:r>
            <a:endParaRPr lang="fr-CH" dirty="0"/>
          </a:p>
        </p:txBody>
      </p:sp>
      <p:sp>
        <p:nvSpPr>
          <p:cNvPr id="3" name="Content Placeholder 2"/>
          <p:cNvSpPr>
            <a:spLocks noGrp="1"/>
          </p:cNvSpPr>
          <p:nvPr>
            <p:ph idx="1"/>
          </p:nvPr>
        </p:nvSpPr>
        <p:spPr/>
        <p:txBody>
          <a:bodyPr/>
          <a:lstStyle>
            <a:lvl1pPr marL="342900" indent="-342900">
              <a:buClr>
                <a:srgbClr val="9D0A2B"/>
              </a:buClr>
              <a:buSzPct val="150000"/>
              <a:buFont typeface="Arial" pitchFamily="34" charset="0"/>
              <a:buChar char="■"/>
              <a:defRPr/>
            </a:lvl1pPr>
            <a:lvl2pPr marL="742950" indent="-285750">
              <a:buClr>
                <a:srgbClr val="9D0A2B"/>
              </a:buClr>
              <a:buSzPct val="100000"/>
              <a:buFont typeface="Wingdings" pitchFamily="2" charset="2"/>
              <a:buChar char="q"/>
              <a:defRPr/>
            </a:lvl2pPr>
            <a:lvl3pPr marL="1143000" indent="-228600">
              <a:buClr>
                <a:srgbClr val="9D0A2B"/>
              </a:buClr>
              <a:buSzPct val="100000"/>
              <a:buFont typeface="Wingdings" pitchFamily="2" charset="2"/>
              <a:buChar char="§"/>
              <a:defRPr/>
            </a:lvl3pPr>
            <a:lvl4pPr marL="1600200" indent="-228600">
              <a:buClr>
                <a:srgbClr val="9D0A2B"/>
              </a:buClr>
              <a:buSzPct val="150000"/>
              <a:buFont typeface="Arial" pitchFamily="34" charset="0"/>
              <a:buChar char="■"/>
              <a:defRPr/>
            </a:lvl4pPr>
            <a:lvl5pPr marL="2057400" indent="-228600">
              <a:buClr>
                <a:srgbClr val="9D0A2B"/>
              </a:buClr>
              <a:buSzPct val="150000"/>
              <a:buFont typeface="Arial" pitchFamily="34" charset="0"/>
              <a:buChar cha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fr-CH" dirty="0"/>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2272" y="6069657"/>
            <a:ext cx="1005927" cy="167655"/>
          </a:xfrm>
          <a:prstGeom prst="rect">
            <a:avLst/>
          </a:prstGeom>
        </p:spPr>
      </p:pic>
      <p:sp>
        <p:nvSpPr>
          <p:cNvPr id="6" name="TextBox 5"/>
          <p:cNvSpPr txBox="1"/>
          <p:nvPr userDrawn="1"/>
        </p:nvSpPr>
        <p:spPr>
          <a:xfrm>
            <a:off x="7614000" y="6202800"/>
            <a:ext cx="1422000" cy="302400"/>
          </a:xfrm>
          <a:prstGeom prst="rect">
            <a:avLst/>
          </a:prstGeom>
          <a:noFill/>
        </p:spPr>
        <p:txBody>
          <a:bodyPr wrap="none" rtlCol="0">
            <a:noAutofit/>
          </a:bodyPr>
          <a:lstStyle/>
          <a:p>
            <a:r>
              <a:rPr lang="fr-CH" sz="800" b="1" dirty="0" smtClean="0">
                <a:solidFill>
                  <a:srgbClr val="9D0A2B"/>
                </a:solidFill>
              </a:rPr>
              <a:t>The International </a:t>
            </a:r>
            <a:br>
              <a:rPr lang="fr-CH" sz="800" b="1" dirty="0" smtClean="0">
                <a:solidFill>
                  <a:srgbClr val="9D0A2B"/>
                </a:solidFill>
              </a:rPr>
            </a:br>
            <a:r>
              <a:rPr lang="fr-CH" sz="800" b="1" dirty="0" smtClean="0">
                <a:solidFill>
                  <a:srgbClr val="9D0A2B"/>
                </a:solidFill>
              </a:rPr>
              <a:t>Patent System</a:t>
            </a:r>
            <a:endParaRPr lang="fr-CH" sz="800" b="1" dirty="0">
              <a:solidFill>
                <a:srgbClr val="9D0A2B"/>
              </a:solidFill>
            </a:endParaRPr>
          </a:p>
        </p:txBody>
      </p:sp>
      <p:sp>
        <p:nvSpPr>
          <p:cNvPr id="7" name="TextBox 6"/>
          <p:cNvSpPr txBox="1"/>
          <p:nvPr userDrawn="1"/>
        </p:nvSpPr>
        <p:spPr>
          <a:xfrm>
            <a:off x="107504" y="6235022"/>
            <a:ext cx="1114408" cy="553998"/>
          </a:xfrm>
          <a:prstGeom prst="rect">
            <a:avLst/>
          </a:prstGeom>
          <a:noFill/>
        </p:spPr>
        <p:txBody>
          <a:bodyPr wrap="none" rtlCol="0">
            <a:spAutoFit/>
          </a:bodyPr>
          <a:lstStyle/>
          <a:p>
            <a:pPr>
              <a:spcBef>
                <a:spcPts val="0"/>
              </a:spcBef>
              <a:defRPr/>
            </a:pPr>
            <a:r>
              <a:rPr lang="en-US" sz="1000" dirty="0" smtClean="0"/>
              <a:t>July2016 </a:t>
            </a:r>
            <a:r>
              <a:rPr lang="en-US" sz="1000" baseline="0" dirty="0" smtClean="0"/>
              <a:t> </a:t>
            </a:r>
          </a:p>
          <a:p>
            <a:pPr>
              <a:spcBef>
                <a:spcPts val="0"/>
              </a:spcBef>
              <a:defRPr/>
            </a:pPr>
            <a:r>
              <a:rPr lang="en-US" sz="1000" baseline="0" dirty="0" smtClean="0"/>
              <a:t>rule changes-</a:t>
            </a:r>
            <a:fld id="{DA79EEDA-9492-4994-BB18-1005CD6866B1}" type="slidenum">
              <a:rPr lang="en-US" sz="1000" smtClean="0"/>
              <a:pPr>
                <a:spcBef>
                  <a:spcPts val="0"/>
                </a:spcBef>
                <a:defRPr/>
              </a:pPr>
              <a:t>‹#›</a:t>
            </a:fld>
            <a:endParaRPr lang="en-US" sz="1000" dirty="0" smtClean="0"/>
          </a:p>
          <a:p>
            <a:pPr>
              <a:spcBef>
                <a:spcPts val="0"/>
              </a:spcBef>
              <a:defRPr/>
            </a:pPr>
            <a:r>
              <a:rPr lang="en-US" sz="1000" dirty="0" smtClean="0"/>
              <a:t>11.03.2016</a:t>
            </a:r>
          </a:p>
        </p:txBody>
      </p:sp>
    </p:spTree>
    <p:extLst>
      <p:ext uri="{BB962C8B-B14F-4D97-AF65-F5344CB8AC3E}">
        <p14:creationId xmlns:p14="http://schemas.microsoft.com/office/powerpoint/2010/main" val="24393466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CH"/>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3DAB5F7D-D5B1-4D98-B310-16D211F23652}" type="slidenum">
              <a:rPr lang="en-US"/>
              <a:pPr>
                <a:defRPr/>
              </a:pPr>
              <a:t>‹#›</a:t>
            </a:fld>
            <a:endParaRPr lang="en-US"/>
          </a:p>
        </p:txBody>
      </p:sp>
    </p:spTree>
    <p:extLst>
      <p:ext uri="{BB962C8B-B14F-4D97-AF65-F5344CB8AC3E}">
        <p14:creationId xmlns:p14="http://schemas.microsoft.com/office/powerpoint/2010/main" val="19749001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CH"/>
          </a:p>
        </p:txBody>
      </p:sp>
      <p:sp>
        <p:nvSpPr>
          <p:cNvPr id="3" name="Content Placeholder 2"/>
          <p:cNvSpPr>
            <a:spLocks noGrp="1"/>
          </p:cNvSpPr>
          <p:nvPr>
            <p:ph sz="half" idx="1"/>
          </p:nvPr>
        </p:nvSpPr>
        <p:spPr>
          <a:xfrm>
            <a:off x="457200" y="1773238"/>
            <a:ext cx="4038600" cy="4352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Content Placeholder 3"/>
          <p:cNvSpPr>
            <a:spLocks noGrp="1"/>
          </p:cNvSpPr>
          <p:nvPr>
            <p:ph sz="half" idx="2"/>
          </p:nvPr>
        </p:nvSpPr>
        <p:spPr>
          <a:xfrm>
            <a:off x="4648200" y="1773238"/>
            <a:ext cx="4038600" cy="4352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5" name="Rectangle 6"/>
          <p:cNvSpPr>
            <a:spLocks noGrp="1" noChangeArrowheads="1"/>
          </p:cNvSpPr>
          <p:nvPr>
            <p:ph type="sldNum" sz="quarter" idx="10"/>
          </p:nvPr>
        </p:nvSpPr>
        <p:spPr>
          <a:ln/>
        </p:spPr>
        <p:txBody>
          <a:bodyPr/>
          <a:lstStyle>
            <a:lvl1pPr>
              <a:defRPr/>
            </a:lvl1pPr>
          </a:lstStyle>
          <a:p>
            <a:pPr>
              <a:defRPr/>
            </a:pPr>
            <a:fld id="{21517826-A1A8-4B20-83BB-6B4226365DCE}" type="slidenum">
              <a:rPr lang="en-US"/>
              <a:pPr>
                <a:defRPr/>
              </a:pPr>
              <a:t>‹#›</a:t>
            </a:fld>
            <a:endParaRPr lang="en-US"/>
          </a:p>
        </p:txBody>
      </p:sp>
    </p:spTree>
    <p:extLst>
      <p:ext uri="{BB962C8B-B14F-4D97-AF65-F5344CB8AC3E}">
        <p14:creationId xmlns:p14="http://schemas.microsoft.com/office/powerpoint/2010/main" val="15141805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CH"/>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7" name="Rectangle 6"/>
          <p:cNvSpPr>
            <a:spLocks noGrp="1" noChangeArrowheads="1"/>
          </p:cNvSpPr>
          <p:nvPr>
            <p:ph type="sldNum" sz="quarter" idx="10"/>
          </p:nvPr>
        </p:nvSpPr>
        <p:spPr>
          <a:ln/>
        </p:spPr>
        <p:txBody>
          <a:bodyPr/>
          <a:lstStyle>
            <a:lvl1pPr>
              <a:defRPr/>
            </a:lvl1pPr>
          </a:lstStyle>
          <a:p>
            <a:pPr>
              <a:defRPr/>
            </a:pPr>
            <a:fld id="{76546D48-0F63-43E9-B47C-935DCDFAA143}" type="slidenum">
              <a:rPr lang="en-US"/>
              <a:pPr>
                <a:defRPr/>
              </a:pPr>
              <a:t>‹#›</a:t>
            </a:fld>
            <a:endParaRPr lang="en-US"/>
          </a:p>
        </p:txBody>
      </p:sp>
    </p:spTree>
    <p:extLst>
      <p:ext uri="{BB962C8B-B14F-4D97-AF65-F5344CB8AC3E}">
        <p14:creationId xmlns:p14="http://schemas.microsoft.com/office/powerpoint/2010/main" val="15668512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CH"/>
          </a:p>
        </p:txBody>
      </p:sp>
      <p:sp>
        <p:nvSpPr>
          <p:cNvPr id="3" name="Rectangle 6"/>
          <p:cNvSpPr>
            <a:spLocks noGrp="1" noChangeArrowheads="1"/>
          </p:cNvSpPr>
          <p:nvPr>
            <p:ph type="sldNum" sz="quarter" idx="10"/>
          </p:nvPr>
        </p:nvSpPr>
        <p:spPr>
          <a:ln/>
        </p:spPr>
        <p:txBody>
          <a:bodyPr/>
          <a:lstStyle>
            <a:lvl1pPr>
              <a:defRPr/>
            </a:lvl1pPr>
          </a:lstStyle>
          <a:p>
            <a:pPr>
              <a:defRPr/>
            </a:pPr>
            <a:fld id="{7DE760F4-0BB2-41F5-A823-5656424847FC}" type="slidenum">
              <a:rPr lang="en-US"/>
              <a:pPr>
                <a:defRPr/>
              </a:pPr>
              <a:t>‹#›</a:t>
            </a:fld>
            <a:endParaRPr lang="en-US"/>
          </a:p>
        </p:txBody>
      </p:sp>
    </p:spTree>
    <p:extLst>
      <p:ext uri="{BB962C8B-B14F-4D97-AF65-F5344CB8AC3E}">
        <p14:creationId xmlns:p14="http://schemas.microsoft.com/office/powerpoint/2010/main" val="2149934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886D60C8-7BA5-467F-BCD3-E871B6D034EA}" type="slidenum">
              <a:rPr lang="en-US"/>
              <a:pPr>
                <a:defRPr/>
              </a:pPr>
              <a:t>‹#›</a:t>
            </a:fld>
            <a:endParaRPr lang="en-US"/>
          </a:p>
        </p:txBody>
      </p:sp>
    </p:spTree>
    <p:extLst>
      <p:ext uri="{BB962C8B-B14F-4D97-AF65-F5344CB8AC3E}">
        <p14:creationId xmlns:p14="http://schemas.microsoft.com/office/powerpoint/2010/main" val="11119636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CH"/>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ADC813F8-B5E0-463F-B52D-A76CAE1804A7}" type="slidenum">
              <a:rPr lang="en-US"/>
              <a:pPr>
                <a:defRPr/>
              </a:pPr>
              <a:t>‹#›</a:t>
            </a:fld>
            <a:endParaRPr lang="en-US"/>
          </a:p>
        </p:txBody>
      </p:sp>
    </p:spTree>
    <p:extLst>
      <p:ext uri="{BB962C8B-B14F-4D97-AF65-F5344CB8AC3E}">
        <p14:creationId xmlns:p14="http://schemas.microsoft.com/office/powerpoint/2010/main" val="1942046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CH"/>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fr-CH"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D177A5B0-4E40-4836-BF8A-4DD351994794}" type="slidenum">
              <a:rPr lang="en-US"/>
              <a:pPr>
                <a:defRPr/>
              </a:pPr>
              <a:t>‹#›</a:t>
            </a:fld>
            <a:endParaRPr lang="en-US"/>
          </a:p>
        </p:txBody>
      </p:sp>
    </p:spTree>
    <p:extLst>
      <p:ext uri="{BB962C8B-B14F-4D97-AF65-F5344CB8AC3E}">
        <p14:creationId xmlns:p14="http://schemas.microsoft.com/office/powerpoint/2010/main" val="39246682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773238"/>
            <a:ext cx="8229600" cy="4352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030" name="Rectangle 6"/>
          <p:cNvSpPr>
            <a:spLocks noGrp="1" noChangeArrowheads="1"/>
          </p:cNvSpPr>
          <p:nvPr>
            <p:ph type="sldNum" sz="quarter" idx="4"/>
          </p:nvPr>
        </p:nvSpPr>
        <p:spPr bwMode="auto">
          <a:xfrm>
            <a:off x="7010400" y="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defRPr sz="1400" smtClean="0"/>
            </a:lvl1pPr>
          </a:lstStyle>
          <a:p>
            <a:pPr>
              <a:defRPr/>
            </a:pPr>
            <a:fld id="{7F3150A8-B334-48D8-BDDC-A2E01CBB87C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xStyles>
    <p:titleStyle>
      <a:lvl1pPr algn="l" rtl="0" eaLnBrk="1" fontAlgn="base" hangingPunct="1">
        <a:spcBef>
          <a:spcPct val="0"/>
        </a:spcBef>
        <a:spcAft>
          <a:spcPct val="0"/>
        </a:spcAft>
        <a:defRPr sz="3600">
          <a:solidFill>
            <a:srgbClr val="00408C"/>
          </a:solidFill>
          <a:latin typeface="+mj-lt"/>
          <a:ea typeface="+mj-ea"/>
          <a:cs typeface="+mj-cs"/>
        </a:defRPr>
      </a:lvl1pPr>
      <a:lvl2pPr algn="l" rtl="0" eaLnBrk="1" fontAlgn="base" hangingPunct="1">
        <a:spcBef>
          <a:spcPct val="0"/>
        </a:spcBef>
        <a:spcAft>
          <a:spcPct val="0"/>
        </a:spcAft>
        <a:defRPr sz="3600">
          <a:solidFill>
            <a:srgbClr val="00408C"/>
          </a:solidFill>
          <a:latin typeface="Arial" charset="0"/>
          <a:cs typeface="Arial" charset="0"/>
        </a:defRPr>
      </a:lvl2pPr>
      <a:lvl3pPr algn="l" rtl="0" eaLnBrk="1" fontAlgn="base" hangingPunct="1">
        <a:spcBef>
          <a:spcPct val="0"/>
        </a:spcBef>
        <a:spcAft>
          <a:spcPct val="0"/>
        </a:spcAft>
        <a:defRPr sz="3600">
          <a:solidFill>
            <a:srgbClr val="00408C"/>
          </a:solidFill>
          <a:latin typeface="Arial" charset="0"/>
          <a:cs typeface="Arial" charset="0"/>
        </a:defRPr>
      </a:lvl3pPr>
      <a:lvl4pPr algn="l" rtl="0" eaLnBrk="1" fontAlgn="base" hangingPunct="1">
        <a:spcBef>
          <a:spcPct val="0"/>
        </a:spcBef>
        <a:spcAft>
          <a:spcPct val="0"/>
        </a:spcAft>
        <a:defRPr sz="3600">
          <a:solidFill>
            <a:srgbClr val="00408C"/>
          </a:solidFill>
          <a:latin typeface="Arial" charset="0"/>
          <a:cs typeface="Arial" charset="0"/>
        </a:defRPr>
      </a:lvl4pPr>
      <a:lvl5pPr algn="l" rtl="0" eaLnBrk="1" fontAlgn="base" hangingPunct="1">
        <a:spcBef>
          <a:spcPct val="0"/>
        </a:spcBef>
        <a:spcAft>
          <a:spcPct val="0"/>
        </a:spcAft>
        <a:defRPr sz="3600">
          <a:solidFill>
            <a:srgbClr val="00408C"/>
          </a:solidFill>
          <a:latin typeface="Arial" charset="0"/>
          <a:cs typeface="Arial" charset="0"/>
        </a:defRPr>
      </a:lvl5pPr>
      <a:lvl6pPr marL="457200" algn="l" rtl="0" eaLnBrk="1" fontAlgn="base" hangingPunct="1">
        <a:spcBef>
          <a:spcPct val="0"/>
        </a:spcBef>
        <a:spcAft>
          <a:spcPct val="0"/>
        </a:spcAft>
        <a:defRPr sz="3600">
          <a:solidFill>
            <a:srgbClr val="00408C"/>
          </a:solidFill>
          <a:latin typeface="Arial" charset="0"/>
          <a:cs typeface="Arial" charset="0"/>
        </a:defRPr>
      </a:lvl6pPr>
      <a:lvl7pPr marL="914400" algn="l" rtl="0" eaLnBrk="1" fontAlgn="base" hangingPunct="1">
        <a:spcBef>
          <a:spcPct val="0"/>
        </a:spcBef>
        <a:spcAft>
          <a:spcPct val="0"/>
        </a:spcAft>
        <a:defRPr sz="3600">
          <a:solidFill>
            <a:srgbClr val="00408C"/>
          </a:solidFill>
          <a:latin typeface="Arial" charset="0"/>
          <a:cs typeface="Arial" charset="0"/>
        </a:defRPr>
      </a:lvl7pPr>
      <a:lvl8pPr marL="1371600" algn="l" rtl="0" eaLnBrk="1" fontAlgn="base" hangingPunct="1">
        <a:spcBef>
          <a:spcPct val="0"/>
        </a:spcBef>
        <a:spcAft>
          <a:spcPct val="0"/>
        </a:spcAft>
        <a:defRPr sz="3600">
          <a:solidFill>
            <a:srgbClr val="00408C"/>
          </a:solidFill>
          <a:latin typeface="Arial" charset="0"/>
          <a:cs typeface="Arial" charset="0"/>
        </a:defRPr>
      </a:lvl8pPr>
      <a:lvl9pPr marL="1828800" algn="l" rtl="0" eaLnBrk="1" fontAlgn="base" hangingPunct="1">
        <a:spcBef>
          <a:spcPct val="0"/>
        </a:spcBef>
        <a:spcAft>
          <a:spcPct val="0"/>
        </a:spcAft>
        <a:defRPr sz="3600">
          <a:solidFill>
            <a:srgbClr val="00408C"/>
          </a:solidFill>
          <a:latin typeface="Arial" charset="0"/>
          <a:cs typeface="Arial" charset="0"/>
        </a:defRPr>
      </a:lvl9pPr>
    </p:titleStyle>
    <p:bodyStyle>
      <a:lvl1pPr marL="342900" indent="-342900" algn="l" rtl="0" eaLnBrk="1" fontAlgn="base" hangingPunct="1">
        <a:spcBef>
          <a:spcPct val="20000"/>
        </a:spcBef>
        <a:spcAft>
          <a:spcPct val="0"/>
        </a:spcAft>
        <a:buBlip>
          <a:blip r:embed="rId14"/>
        </a:buBlip>
        <a:defRPr sz="2400">
          <a:solidFill>
            <a:schemeClr val="tx1"/>
          </a:solidFill>
          <a:latin typeface="+mn-lt"/>
          <a:ea typeface="+mn-ea"/>
          <a:cs typeface="+mn-cs"/>
        </a:defRPr>
      </a:lvl1pPr>
      <a:lvl2pPr marL="742950" indent="-285750" algn="l" rtl="0" eaLnBrk="1" fontAlgn="base" hangingPunct="1">
        <a:spcBef>
          <a:spcPct val="20000"/>
        </a:spcBef>
        <a:spcAft>
          <a:spcPct val="0"/>
        </a:spcAft>
        <a:buBlip>
          <a:blip r:embed="rId14"/>
        </a:buBlip>
        <a:defRPr sz="2400">
          <a:solidFill>
            <a:schemeClr val="tx1"/>
          </a:solidFill>
          <a:latin typeface="+mn-lt"/>
          <a:cs typeface="+mn-cs"/>
        </a:defRPr>
      </a:lvl2pPr>
      <a:lvl3pPr marL="1143000" indent="-228600" algn="l" rtl="0" eaLnBrk="1" fontAlgn="base" hangingPunct="1">
        <a:spcBef>
          <a:spcPct val="20000"/>
        </a:spcBef>
        <a:spcAft>
          <a:spcPct val="0"/>
        </a:spcAft>
        <a:buBlip>
          <a:blip r:embed="rId14"/>
        </a:buBlip>
        <a:defRPr sz="2400">
          <a:solidFill>
            <a:schemeClr val="tx1"/>
          </a:solidFill>
          <a:latin typeface="+mn-lt"/>
          <a:cs typeface="+mn-cs"/>
        </a:defRPr>
      </a:lvl3pPr>
      <a:lvl4pPr marL="1600200" indent="-228600" algn="l" rtl="0" eaLnBrk="1" fontAlgn="base" hangingPunct="1">
        <a:spcBef>
          <a:spcPct val="20000"/>
        </a:spcBef>
        <a:spcAft>
          <a:spcPct val="0"/>
        </a:spcAft>
        <a:buBlip>
          <a:blip r:embed="rId14"/>
        </a:buBlip>
        <a:defRPr sz="2400">
          <a:solidFill>
            <a:schemeClr val="tx1"/>
          </a:solidFill>
          <a:latin typeface="+mn-lt"/>
          <a:cs typeface="+mn-cs"/>
        </a:defRPr>
      </a:lvl4pPr>
      <a:lvl5pPr marL="2057400" indent="-228600" algn="l" rtl="0" eaLnBrk="1" fontAlgn="base" hangingPunct="1">
        <a:spcBef>
          <a:spcPct val="20000"/>
        </a:spcBef>
        <a:spcAft>
          <a:spcPct val="0"/>
        </a:spcAft>
        <a:buBlip>
          <a:blip r:embed="rId14"/>
        </a:buBlip>
        <a:defRPr sz="2400">
          <a:solidFill>
            <a:schemeClr val="tx1"/>
          </a:solidFill>
          <a:latin typeface="+mn-lt"/>
          <a:cs typeface="+mn-cs"/>
        </a:defRPr>
      </a:lvl5pPr>
      <a:lvl6pPr marL="2514600" indent="-228600" algn="l" rtl="0" eaLnBrk="1" fontAlgn="base" hangingPunct="1">
        <a:spcBef>
          <a:spcPct val="20000"/>
        </a:spcBef>
        <a:spcAft>
          <a:spcPct val="0"/>
        </a:spcAft>
        <a:buBlip>
          <a:blip r:embed="rId14"/>
        </a:buBlip>
        <a:defRPr sz="2400">
          <a:solidFill>
            <a:schemeClr val="tx1"/>
          </a:solidFill>
          <a:latin typeface="+mn-lt"/>
          <a:cs typeface="+mn-cs"/>
        </a:defRPr>
      </a:lvl6pPr>
      <a:lvl7pPr marL="2971800" indent="-228600" algn="l" rtl="0" eaLnBrk="1" fontAlgn="base" hangingPunct="1">
        <a:spcBef>
          <a:spcPct val="20000"/>
        </a:spcBef>
        <a:spcAft>
          <a:spcPct val="0"/>
        </a:spcAft>
        <a:buBlip>
          <a:blip r:embed="rId14"/>
        </a:buBlip>
        <a:defRPr sz="2400">
          <a:solidFill>
            <a:schemeClr val="tx1"/>
          </a:solidFill>
          <a:latin typeface="+mn-lt"/>
          <a:cs typeface="+mn-cs"/>
        </a:defRPr>
      </a:lvl7pPr>
      <a:lvl8pPr marL="3429000" indent="-228600" algn="l" rtl="0" eaLnBrk="1" fontAlgn="base" hangingPunct="1">
        <a:spcBef>
          <a:spcPct val="20000"/>
        </a:spcBef>
        <a:spcAft>
          <a:spcPct val="0"/>
        </a:spcAft>
        <a:buBlip>
          <a:blip r:embed="rId14"/>
        </a:buBlip>
        <a:defRPr sz="2400">
          <a:solidFill>
            <a:schemeClr val="tx1"/>
          </a:solidFill>
          <a:latin typeface="+mn-lt"/>
          <a:cs typeface="+mn-cs"/>
        </a:defRPr>
      </a:lvl8pPr>
      <a:lvl9pPr marL="3886200" indent="-228600" algn="l" rtl="0" eaLnBrk="1" fontAlgn="base" hangingPunct="1">
        <a:spcBef>
          <a:spcPct val="20000"/>
        </a:spcBef>
        <a:spcAft>
          <a:spcPct val="0"/>
        </a:spcAft>
        <a:buBlip>
          <a:blip r:embed="rId14"/>
        </a:buBlip>
        <a:defRPr sz="24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subTitle" idx="1"/>
          </p:nvPr>
        </p:nvSpPr>
        <p:spPr>
          <a:xfrm>
            <a:off x="1042988" y="4172176"/>
            <a:ext cx="7489452" cy="1085850"/>
          </a:xfrm>
          <a:noFill/>
          <a:ln/>
        </p:spPr>
        <p:txBody>
          <a:bodyPr/>
          <a:lstStyle/>
          <a:p>
            <a:pPr>
              <a:lnSpc>
                <a:spcPct val="95000"/>
              </a:lnSpc>
              <a:spcBef>
                <a:spcPct val="0"/>
              </a:spcBef>
            </a:pPr>
            <a:r>
              <a:rPr lang="en-US" altLang="ja-JP" sz="3600" b="1" dirty="0" smtClean="0">
                <a:solidFill>
                  <a:srgbClr val="70899B"/>
                </a:solidFill>
              </a:rPr>
              <a:t>2016</a:t>
            </a:r>
            <a:r>
              <a:rPr lang="ja-JP" altLang="en-US" sz="3600" b="1" dirty="0" smtClean="0">
                <a:solidFill>
                  <a:srgbClr val="70899B"/>
                </a:solidFill>
              </a:rPr>
              <a:t>年</a:t>
            </a:r>
            <a:r>
              <a:rPr lang="fr-CH" altLang="ja-JP" sz="3600" b="1" dirty="0" smtClean="0">
                <a:solidFill>
                  <a:srgbClr val="70899B"/>
                </a:solidFill>
              </a:rPr>
              <a:t>7</a:t>
            </a:r>
            <a:r>
              <a:rPr lang="ja-JP" altLang="en-US" sz="3600" b="1" dirty="0" smtClean="0">
                <a:solidFill>
                  <a:srgbClr val="70899B"/>
                </a:solidFill>
              </a:rPr>
              <a:t>月</a:t>
            </a:r>
            <a:r>
              <a:rPr lang="fr-CH" altLang="ja-JP" sz="3600" b="1" dirty="0" smtClean="0">
                <a:solidFill>
                  <a:srgbClr val="70899B"/>
                </a:solidFill>
              </a:rPr>
              <a:t>1</a:t>
            </a:r>
            <a:r>
              <a:rPr lang="ja-JP" altLang="en-US" sz="3600" b="1" dirty="0" smtClean="0">
                <a:solidFill>
                  <a:srgbClr val="70899B"/>
                </a:solidFill>
              </a:rPr>
              <a:t>日発効の</a:t>
            </a:r>
            <a:r>
              <a:rPr lang="en-US" altLang="ja-JP" sz="3600" b="1" dirty="0" smtClean="0">
                <a:solidFill>
                  <a:srgbClr val="70899B"/>
                </a:solidFill>
              </a:rPr>
              <a:t>PCT</a:t>
            </a:r>
            <a:r>
              <a:rPr lang="ja-JP" altLang="en-US" sz="3600" b="1" dirty="0" smtClean="0">
                <a:solidFill>
                  <a:srgbClr val="70899B"/>
                </a:solidFill>
              </a:rPr>
              <a:t>規則改正</a:t>
            </a:r>
            <a:endParaRPr lang="en-US" altLang="ja-JP" sz="3600" b="1" dirty="0" smtClean="0">
              <a:solidFill>
                <a:srgbClr val="70899B"/>
              </a:solidFill>
            </a:endParaRPr>
          </a:p>
          <a:p>
            <a:pPr>
              <a:lnSpc>
                <a:spcPct val="95000"/>
              </a:lnSpc>
              <a:spcBef>
                <a:spcPct val="0"/>
              </a:spcBef>
            </a:pPr>
            <a:endParaRPr lang="en-US" sz="3600" dirty="0">
              <a:solidFill>
                <a:srgbClr val="70899B"/>
              </a:solidFill>
            </a:endParaRPr>
          </a:p>
        </p:txBody>
      </p:sp>
      <p:pic>
        <p:nvPicPr>
          <p:cNvPr id="8" name="Picture 5" descr="Puce-3_pc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1363" y="4083876"/>
            <a:ext cx="347662" cy="304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7501046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354000" y="294157"/>
            <a:ext cx="8388350" cy="648071"/>
          </a:xfrm>
        </p:spPr>
        <p:txBody>
          <a:bodyPr/>
          <a:lstStyle/>
          <a:p>
            <a:r>
              <a:rPr lang="fr-CH" dirty="0" smtClean="0"/>
              <a:t>PCT </a:t>
            </a:r>
            <a:r>
              <a:rPr lang="ja-JP" altLang="en-US" dirty="0" smtClean="0"/>
              <a:t>規</a:t>
            </a:r>
            <a:r>
              <a:rPr lang="ja-JP" altLang="en-US" dirty="0"/>
              <a:t>則改正</a:t>
            </a:r>
            <a:r>
              <a:rPr lang="fr-CH" dirty="0" smtClean="0"/>
              <a:t>(1)</a:t>
            </a:r>
            <a:endParaRPr lang="en-US" dirty="0"/>
          </a:p>
        </p:txBody>
      </p:sp>
      <p:sp>
        <p:nvSpPr>
          <p:cNvPr id="11267" name="Rectangle 3"/>
          <p:cNvSpPr>
            <a:spLocks noGrp="1" noChangeArrowheads="1"/>
          </p:cNvSpPr>
          <p:nvPr>
            <p:ph type="body" idx="1"/>
          </p:nvPr>
        </p:nvSpPr>
        <p:spPr>
          <a:xfrm>
            <a:off x="323528" y="1052736"/>
            <a:ext cx="8122646" cy="5540756"/>
          </a:xfrm>
        </p:spPr>
        <p:txBody>
          <a:bodyPr/>
          <a:lstStyle/>
          <a:p>
            <a:pPr marL="342900" lvl="2" indent="-342900">
              <a:spcBef>
                <a:spcPts val="200"/>
              </a:spcBef>
              <a:spcAft>
                <a:spcPts val="200"/>
              </a:spcAft>
              <a:buSzPct val="150000"/>
              <a:buFont typeface="Arial" pitchFamily="34" charset="0"/>
              <a:buChar char="■"/>
            </a:pPr>
            <a:r>
              <a:rPr lang="en-US" altLang="ja-JP" sz="2000" dirty="0" smtClean="0"/>
              <a:t>PCT</a:t>
            </a:r>
            <a:r>
              <a:rPr lang="ja-JP" altLang="en-US" sz="2000" dirty="0" smtClean="0"/>
              <a:t>規則</a:t>
            </a:r>
            <a:r>
              <a:rPr lang="en-GB" altLang="en-US" sz="2000" dirty="0"/>
              <a:t>48 </a:t>
            </a:r>
            <a:r>
              <a:rPr lang="ja-JP" altLang="en-US" sz="2000" dirty="0"/>
              <a:t>及び</a:t>
            </a:r>
            <a:r>
              <a:rPr lang="en-GB" altLang="en-US" sz="2000" dirty="0"/>
              <a:t> </a:t>
            </a:r>
            <a:r>
              <a:rPr lang="en-GB" altLang="en-US" sz="2000" dirty="0" smtClean="0"/>
              <a:t>94</a:t>
            </a:r>
            <a:r>
              <a:rPr lang="ja-JP" altLang="en-US" sz="2000" dirty="0" smtClean="0"/>
              <a:t>の改正</a:t>
            </a:r>
            <a:endParaRPr lang="en-US" altLang="ja-JP" sz="2000" dirty="0" smtClean="0"/>
          </a:p>
          <a:p>
            <a:pPr lvl="1">
              <a:spcBef>
                <a:spcPts val="0"/>
              </a:spcBef>
              <a:spcAft>
                <a:spcPts val="600"/>
              </a:spcAft>
            </a:pPr>
            <a:r>
              <a:rPr lang="ja-JP" altLang="en-US" sz="2000" dirty="0" smtClean="0"/>
              <a:t>公開</a:t>
            </a:r>
            <a:r>
              <a:rPr lang="ja-JP" altLang="en-US" sz="2000" dirty="0"/>
              <a:t>公</a:t>
            </a:r>
            <a:r>
              <a:rPr lang="ja-JP" altLang="en-US" sz="2000" dirty="0" smtClean="0"/>
              <a:t>報</a:t>
            </a:r>
            <a:r>
              <a:rPr lang="en-GB" altLang="en-US" sz="2000" dirty="0"/>
              <a:t>(</a:t>
            </a:r>
            <a:r>
              <a:rPr lang="ja-JP" altLang="en-US" sz="2000" dirty="0"/>
              <a:t>規則</a:t>
            </a:r>
            <a:r>
              <a:rPr lang="en-GB" altLang="en-US" sz="2000" dirty="0"/>
              <a:t> 48</a:t>
            </a:r>
            <a:r>
              <a:rPr lang="en-GB" altLang="en-US" sz="2000" dirty="0" smtClean="0"/>
              <a:t>)</a:t>
            </a:r>
            <a:r>
              <a:rPr lang="ja-JP" altLang="en-US" sz="2000" dirty="0" smtClean="0"/>
              <a:t>又は公</a:t>
            </a:r>
            <a:r>
              <a:rPr lang="ja-JP" altLang="en-US" sz="2000" dirty="0"/>
              <a:t>衆アクセ</a:t>
            </a:r>
            <a:r>
              <a:rPr lang="ja-JP" altLang="en-US" sz="2000" dirty="0" smtClean="0"/>
              <a:t>ス可能なファイル</a:t>
            </a:r>
            <a:r>
              <a:rPr lang="en-GB" altLang="en-US" sz="2000" dirty="0" smtClean="0"/>
              <a:t>(</a:t>
            </a:r>
            <a:r>
              <a:rPr lang="ja-JP" altLang="en-US" sz="2000" dirty="0"/>
              <a:t>規則</a:t>
            </a:r>
            <a:r>
              <a:rPr lang="en-GB" altLang="en-US" sz="2000" dirty="0"/>
              <a:t>94</a:t>
            </a:r>
            <a:r>
              <a:rPr lang="en-GB" altLang="en-US" sz="2000" dirty="0" smtClean="0"/>
              <a:t>)</a:t>
            </a:r>
            <a:r>
              <a:rPr lang="ja-JP" altLang="en-US" sz="2000" dirty="0" smtClean="0"/>
              <a:t>か</a:t>
            </a:r>
            <a:r>
              <a:rPr lang="ja-JP" altLang="en-US" sz="2000" dirty="0"/>
              <a:t>らの特定情</a:t>
            </a:r>
            <a:r>
              <a:rPr lang="ja-JP" altLang="en-US" sz="2000" dirty="0" smtClean="0"/>
              <a:t>報の削除</a:t>
            </a:r>
            <a:endParaRPr lang="en-US" altLang="ja-JP" sz="2000" dirty="0" smtClean="0"/>
          </a:p>
          <a:p>
            <a:pPr lvl="1">
              <a:spcBef>
                <a:spcPts val="0"/>
              </a:spcBef>
              <a:spcAft>
                <a:spcPts val="600"/>
              </a:spcAft>
            </a:pPr>
            <a:r>
              <a:rPr lang="en-US" altLang="ja-JP" sz="2000" dirty="0" smtClean="0"/>
              <a:t>IB</a:t>
            </a:r>
            <a:r>
              <a:rPr lang="ja-JP" altLang="en-US" sz="2000" dirty="0" smtClean="0"/>
              <a:t>に対し</a:t>
            </a:r>
            <a:r>
              <a:rPr lang="ja-JP" altLang="en-US" sz="2000" dirty="0"/>
              <a:t>、</a:t>
            </a:r>
            <a:r>
              <a:rPr lang="ja-JP" altLang="en-US" sz="2000" dirty="0" smtClean="0"/>
              <a:t>出</a:t>
            </a:r>
            <a:r>
              <a:rPr lang="ja-JP" altLang="en-US" sz="2000" dirty="0"/>
              <a:t>願人によ</a:t>
            </a:r>
            <a:r>
              <a:rPr lang="ja-JP" altLang="en-US" sz="2000" dirty="0" smtClean="0"/>
              <a:t>る理</a:t>
            </a:r>
            <a:r>
              <a:rPr lang="ja-JP" altLang="en-US" sz="2000" dirty="0"/>
              <a:t>由</a:t>
            </a:r>
            <a:r>
              <a:rPr lang="ja-JP" altLang="en-US" sz="2000" dirty="0" smtClean="0"/>
              <a:t>を示した請</a:t>
            </a:r>
            <a:r>
              <a:rPr lang="ja-JP" altLang="en-US" sz="2000" dirty="0"/>
              <a:t>求が必</a:t>
            </a:r>
            <a:r>
              <a:rPr lang="ja-JP" altLang="en-US" sz="2000" dirty="0" smtClean="0"/>
              <a:t>要</a:t>
            </a:r>
            <a:endParaRPr lang="en-US" altLang="ja-JP" sz="2000" dirty="0" smtClean="0"/>
          </a:p>
          <a:p>
            <a:pPr lvl="1">
              <a:spcBef>
                <a:spcPts val="200"/>
              </a:spcBef>
              <a:spcAft>
                <a:spcPts val="200"/>
              </a:spcAft>
            </a:pPr>
            <a:r>
              <a:rPr lang="ja-JP" altLang="en-US" sz="2000" dirty="0" smtClean="0"/>
              <a:t>公開公報</a:t>
            </a:r>
            <a:r>
              <a:rPr lang="en-US" altLang="ja-JP" sz="2000" dirty="0" smtClean="0"/>
              <a:t>/</a:t>
            </a:r>
            <a:r>
              <a:rPr lang="ja-JP" altLang="en-US" sz="2000" dirty="0"/>
              <a:t>公</a:t>
            </a:r>
            <a:r>
              <a:rPr lang="ja-JP" altLang="en-US" sz="2000" dirty="0" smtClean="0"/>
              <a:t>衆アクセス可能なファイルから情報を削除するためには以下の</a:t>
            </a:r>
            <a:r>
              <a:rPr lang="ja-JP" altLang="en-US" sz="2000" dirty="0"/>
              <a:t>全ての</a:t>
            </a:r>
            <a:r>
              <a:rPr lang="ja-JP" altLang="en-US" sz="2000" dirty="0" smtClean="0"/>
              <a:t>条件を満たす必要がある</a:t>
            </a:r>
            <a:endParaRPr lang="en-GB" altLang="en-US" sz="2000" dirty="0" smtClean="0"/>
          </a:p>
          <a:p>
            <a:pPr lvl="2">
              <a:spcBef>
                <a:spcPts val="200"/>
              </a:spcBef>
              <a:spcAft>
                <a:spcPts val="200"/>
              </a:spcAft>
            </a:pPr>
            <a:r>
              <a:rPr lang="ja-JP" altLang="en-US" sz="2000" dirty="0" smtClean="0"/>
              <a:t>当該情報が、明らかに国際出願について公衆に周知する目的に資さないこと</a:t>
            </a:r>
            <a:endParaRPr lang="en-GB" altLang="en-US" sz="2000" dirty="0" smtClean="0"/>
          </a:p>
          <a:p>
            <a:pPr lvl="2">
              <a:spcBef>
                <a:spcPts val="200"/>
              </a:spcBef>
              <a:spcAft>
                <a:spcPts val="200"/>
              </a:spcAft>
            </a:pPr>
            <a:r>
              <a:rPr lang="ja-JP" altLang="en-US" sz="2000" dirty="0" smtClean="0"/>
              <a:t>当該情報の公開により、明らかにいかなる者の個人的又は経済的利益が損なわれること</a:t>
            </a:r>
            <a:endParaRPr lang="en-US" altLang="ja-JP" sz="2000" dirty="0" smtClean="0"/>
          </a:p>
          <a:p>
            <a:pPr lvl="2">
              <a:spcBef>
                <a:spcPts val="200"/>
              </a:spcBef>
              <a:spcAft>
                <a:spcPts val="200"/>
              </a:spcAft>
            </a:pPr>
            <a:r>
              <a:rPr lang="ja-JP" altLang="en-US" sz="2000" dirty="0" smtClean="0"/>
              <a:t>当該情</a:t>
            </a:r>
            <a:r>
              <a:rPr lang="ja-JP" altLang="en-US" sz="2000" dirty="0"/>
              <a:t>報</a:t>
            </a:r>
            <a:r>
              <a:rPr lang="ja-JP" altLang="en-US" sz="2000" dirty="0" smtClean="0"/>
              <a:t>を利用することに公</a:t>
            </a:r>
            <a:r>
              <a:rPr lang="ja-JP" altLang="en-US" sz="2000" dirty="0"/>
              <a:t>益性がな</a:t>
            </a:r>
            <a:r>
              <a:rPr lang="ja-JP" altLang="en-US" sz="2000" dirty="0" smtClean="0"/>
              <a:t>い</a:t>
            </a:r>
            <a:r>
              <a:rPr lang="ja-JP" altLang="en-US" sz="2000" dirty="0"/>
              <a:t>こと</a:t>
            </a:r>
            <a:endParaRPr lang="ja-JP" altLang="en-US" sz="2000" dirty="0" smtClean="0"/>
          </a:p>
        </p:txBody>
      </p:sp>
    </p:spTree>
    <p:extLst>
      <p:ext uri="{BB962C8B-B14F-4D97-AF65-F5344CB8AC3E}">
        <p14:creationId xmlns:p14="http://schemas.microsoft.com/office/powerpoint/2010/main" val="40797796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354000" y="294157"/>
            <a:ext cx="8388350" cy="648071"/>
          </a:xfrm>
        </p:spPr>
        <p:txBody>
          <a:bodyPr/>
          <a:lstStyle/>
          <a:p>
            <a:r>
              <a:rPr lang="fr-CH" dirty="0" smtClean="0"/>
              <a:t>PCT </a:t>
            </a:r>
            <a:r>
              <a:rPr lang="ja-JP" altLang="en-US" dirty="0" smtClean="0"/>
              <a:t>規</a:t>
            </a:r>
            <a:r>
              <a:rPr lang="ja-JP" altLang="en-US" dirty="0"/>
              <a:t>則改正</a:t>
            </a:r>
            <a:r>
              <a:rPr lang="fr-CH" dirty="0" smtClean="0"/>
              <a:t>(2)</a:t>
            </a:r>
            <a:endParaRPr lang="en-US" dirty="0"/>
          </a:p>
        </p:txBody>
      </p:sp>
      <p:sp>
        <p:nvSpPr>
          <p:cNvPr id="11267" name="Rectangle 3"/>
          <p:cNvSpPr>
            <a:spLocks noGrp="1" noChangeArrowheads="1"/>
          </p:cNvSpPr>
          <p:nvPr>
            <p:ph type="body" idx="1"/>
          </p:nvPr>
        </p:nvSpPr>
        <p:spPr>
          <a:xfrm>
            <a:off x="323528" y="980728"/>
            <a:ext cx="8352928" cy="5544616"/>
          </a:xfrm>
        </p:spPr>
        <p:txBody>
          <a:bodyPr/>
          <a:lstStyle/>
          <a:p>
            <a:pPr marL="342900" lvl="2" indent="-342900">
              <a:spcBef>
                <a:spcPts val="0"/>
              </a:spcBef>
              <a:spcAft>
                <a:spcPts val="600"/>
              </a:spcAft>
              <a:buSzPct val="150000"/>
              <a:buFont typeface="Arial" pitchFamily="34" charset="0"/>
              <a:buChar char="■"/>
            </a:pPr>
            <a:r>
              <a:rPr lang="en-US" altLang="ja-JP" sz="2000" dirty="0"/>
              <a:t>PCT</a:t>
            </a:r>
            <a:r>
              <a:rPr lang="ja-JP" altLang="en-US" sz="2000" dirty="0"/>
              <a:t>規則</a:t>
            </a:r>
            <a:r>
              <a:rPr lang="en-GB" altLang="en-US" sz="2000" dirty="0"/>
              <a:t>48 </a:t>
            </a:r>
            <a:r>
              <a:rPr lang="ja-JP" altLang="en-US" sz="2000" dirty="0"/>
              <a:t>及び</a:t>
            </a:r>
            <a:r>
              <a:rPr lang="en-GB" altLang="en-US" sz="2000" dirty="0"/>
              <a:t> 94</a:t>
            </a:r>
            <a:r>
              <a:rPr lang="ja-JP" altLang="en-US" sz="2000" dirty="0"/>
              <a:t>の改</a:t>
            </a:r>
            <a:r>
              <a:rPr lang="ja-JP" altLang="en-US" sz="2000" dirty="0" smtClean="0"/>
              <a:t>正</a:t>
            </a:r>
            <a:r>
              <a:rPr lang="en-US" altLang="ja-JP" sz="2000" dirty="0" smtClean="0"/>
              <a:t>(</a:t>
            </a:r>
            <a:r>
              <a:rPr lang="ja-JP" altLang="en-US" sz="2000" dirty="0" smtClean="0"/>
              <a:t>続き</a:t>
            </a:r>
            <a:r>
              <a:rPr lang="en-US" altLang="ja-JP" sz="2000" dirty="0" smtClean="0"/>
              <a:t>)</a:t>
            </a:r>
            <a:endParaRPr lang="en-GB" altLang="en-US" sz="2000" dirty="0" smtClean="0"/>
          </a:p>
          <a:p>
            <a:pPr lvl="1">
              <a:spcBef>
                <a:spcPts val="0"/>
              </a:spcBef>
              <a:spcAft>
                <a:spcPts val="600"/>
              </a:spcAft>
            </a:pPr>
            <a:r>
              <a:rPr lang="ja-JP" altLang="en-US" sz="2000" dirty="0"/>
              <a:t>規則</a:t>
            </a:r>
            <a:r>
              <a:rPr lang="en-GB" altLang="en-US" sz="2000" dirty="0"/>
              <a:t> 48 </a:t>
            </a:r>
            <a:r>
              <a:rPr lang="ja-JP" altLang="en-US" sz="2000" dirty="0"/>
              <a:t>に基づく請求の提出期限</a:t>
            </a:r>
            <a:r>
              <a:rPr lang="en-GB" altLang="en-US" sz="2000" dirty="0"/>
              <a:t>: </a:t>
            </a:r>
            <a:endParaRPr lang="en-GB" altLang="en-US" sz="2000" dirty="0" smtClean="0"/>
          </a:p>
          <a:p>
            <a:pPr lvl="2">
              <a:spcBef>
                <a:spcPts val="0"/>
              </a:spcBef>
              <a:spcAft>
                <a:spcPts val="600"/>
              </a:spcAft>
            </a:pPr>
            <a:r>
              <a:rPr lang="ja-JP" altLang="en-US" sz="2000" dirty="0" smtClean="0"/>
              <a:t>国</a:t>
            </a:r>
            <a:r>
              <a:rPr lang="ja-JP" altLang="en-US" sz="2000" dirty="0"/>
              <a:t>際公開の技術的準備が完</a:t>
            </a:r>
            <a:r>
              <a:rPr lang="ja-JP" altLang="en-US" sz="2000" dirty="0" smtClean="0"/>
              <a:t>了</a:t>
            </a:r>
            <a:r>
              <a:rPr lang="en-GB" altLang="en-US" sz="2000" dirty="0"/>
              <a:t>(</a:t>
            </a:r>
            <a:r>
              <a:rPr lang="ja-JP" altLang="en-US" sz="2000" dirty="0"/>
              <a:t>通常、実際の公開日の</a:t>
            </a:r>
            <a:r>
              <a:rPr lang="en-GB" altLang="en-US" sz="2000" dirty="0"/>
              <a:t>15</a:t>
            </a:r>
            <a:r>
              <a:rPr lang="ja-JP" altLang="en-US" sz="2000" dirty="0"/>
              <a:t>日前</a:t>
            </a:r>
            <a:r>
              <a:rPr lang="en-GB" altLang="en-US" sz="2000" dirty="0"/>
              <a:t> </a:t>
            </a:r>
            <a:r>
              <a:rPr lang="en-GB" altLang="en-US" sz="2000" dirty="0" smtClean="0"/>
              <a:t>)</a:t>
            </a:r>
            <a:r>
              <a:rPr lang="ja-JP" altLang="en-US" sz="2000" dirty="0" smtClean="0"/>
              <a:t>する前</a:t>
            </a:r>
            <a:endParaRPr lang="en-US" altLang="ja-JP" sz="2000" dirty="0" smtClean="0"/>
          </a:p>
          <a:p>
            <a:pPr lvl="1">
              <a:spcBef>
                <a:spcPts val="0"/>
              </a:spcBef>
              <a:spcAft>
                <a:spcPts val="600"/>
              </a:spcAft>
            </a:pPr>
            <a:r>
              <a:rPr lang="ja-JP" altLang="en-US" sz="2000" dirty="0" smtClean="0"/>
              <a:t>規則</a:t>
            </a:r>
            <a:r>
              <a:rPr lang="en-GB" altLang="en-US" sz="2000" dirty="0" smtClean="0"/>
              <a:t> 94 </a:t>
            </a:r>
            <a:r>
              <a:rPr lang="ja-JP" altLang="en-US" sz="2000" dirty="0" smtClean="0"/>
              <a:t>に基づく請求の提出期限</a:t>
            </a:r>
            <a:r>
              <a:rPr lang="en-GB" altLang="en-US" sz="2000" dirty="0" smtClean="0"/>
              <a:t>: </a:t>
            </a:r>
          </a:p>
          <a:p>
            <a:pPr lvl="2">
              <a:spcBef>
                <a:spcPts val="0"/>
              </a:spcBef>
              <a:spcAft>
                <a:spcPts val="600"/>
              </a:spcAft>
            </a:pPr>
            <a:r>
              <a:rPr lang="ja-JP" altLang="en-US" sz="2000" dirty="0" smtClean="0"/>
              <a:t>い</a:t>
            </a:r>
            <a:r>
              <a:rPr lang="ja-JP" altLang="en-US" sz="2000" dirty="0"/>
              <a:t>つで</a:t>
            </a:r>
            <a:r>
              <a:rPr lang="ja-JP" altLang="en-US" sz="2000" dirty="0" smtClean="0"/>
              <a:t>も</a:t>
            </a:r>
            <a:r>
              <a:rPr lang="ja-JP" altLang="en-US" sz="2000" dirty="0"/>
              <a:t>可能</a:t>
            </a:r>
            <a:endParaRPr lang="en-GB" altLang="en-US" sz="2000" dirty="0" smtClean="0"/>
          </a:p>
          <a:p>
            <a:pPr lvl="1">
              <a:spcBef>
                <a:spcPts val="0"/>
              </a:spcBef>
              <a:spcAft>
                <a:spcPts val="600"/>
              </a:spcAft>
            </a:pPr>
            <a:r>
              <a:rPr lang="en-GB" altLang="en-US" sz="2000" dirty="0" smtClean="0"/>
              <a:t>RO</a:t>
            </a:r>
            <a:r>
              <a:rPr lang="ja-JP" altLang="en-US" sz="2000" dirty="0" smtClean="0"/>
              <a:t>、</a:t>
            </a:r>
            <a:r>
              <a:rPr lang="en-GB" altLang="en-US" sz="2000" dirty="0" smtClean="0"/>
              <a:t>ISA</a:t>
            </a:r>
            <a:r>
              <a:rPr lang="ja-JP" altLang="en-US" sz="2000" dirty="0" smtClean="0"/>
              <a:t>、</a:t>
            </a:r>
            <a:r>
              <a:rPr lang="en-GB" altLang="en-US" sz="2000" dirty="0" smtClean="0"/>
              <a:t>SISA</a:t>
            </a:r>
            <a:r>
              <a:rPr lang="en-US" altLang="en-US" sz="2000" dirty="0" smtClean="0"/>
              <a:t> </a:t>
            </a:r>
            <a:r>
              <a:rPr lang="ja-JP" altLang="en-US" sz="2000" dirty="0" smtClean="0"/>
              <a:t>又は </a:t>
            </a:r>
            <a:r>
              <a:rPr lang="en-GB" altLang="en-US" sz="2000" dirty="0" smtClean="0"/>
              <a:t>IB</a:t>
            </a:r>
            <a:r>
              <a:rPr lang="ja-JP" altLang="en-US" sz="2000" dirty="0" smtClean="0"/>
              <a:t>は</a:t>
            </a:r>
            <a:r>
              <a:rPr lang="ja-JP" altLang="en-US" sz="2000" dirty="0"/>
              <a:t>、規則</a:t>
            </a:r>
            <a:r>
              <a:rPr lang="en-GB" altLang="en-US" sz="2000" dirty="0"/>
              <a:t> 48 </a:t>
            </a:r>
            <a:r>
              <a:rPr lang="ja-JP" altLang="en-US" sz="2000" dirty="0"/>
              <a:t>に基</a:t>
            </a:r>
            <a:r>
              <a:rPr lang="ja-JP" altLang="en-US" sz="2000" dirty="0" smtClean="0"/>
              <a:t>づき公開公報から削除することが適切であろう情報について出願人に指摘するとともに、出願人に規則</a:t>
            </a:r>
            <a:r>
              <a:rPr lang="en-US" altLang="ja-JP" sz="2000" dirty="0" smtClean="0"/>
              <a:t>48</a:t>
            </a:r>
            <a:r>
              <a:rPr lang="ja-JP" altLang="en-US" sz="2000" dirty="0" smtClean="0"/>
              <a:t>に基づく請求をするよう示唆する</a:t>
            </a:r>
            <a:endParaRPr lang="en-US" altLang="ja-JP" sz="2000" dirty="0" smtClean="0"/>
          </a:p>
          <a:p>
            <a:pPr lvl="1">
              <a:spcBef>
                <a:spcPts val="0"/>
              </a:spcBef>
              <a:spcAft>
                <a:spcPts val="600"/>
              </a:spcAft>
            </a:pPr>
            <a:r>
              <a:rPr lang="en-GB" altLang="en-US" sz="2000" dirty="0" smtClean="0"/>
              <a:t>IB</a:t>
            </a:r>
            <a:r>
              <a:rPr lang="ja-JP" altLang="en-US" sz="2000" dirty="0"/>
              <a:t>は、規則</a:t>
            </a:r>
            <a:r>
              <a:rPr lang="en-GB" altLang="en-US" sz="2000" dirty="0"/>
              <a:t> </a:t>
            </a:r>
            <a:r>
              <a:rPr lang="en-GB" altLang="en-US" sz="2000" dirty="0" smtClean="0"/>
              <a:t>94</a:t>
            </a:r>
            <a:r>
              <a:rPr lang="ja-JP" altLang="en-US" sz="2000" dirty="0" smtClean="0"/>
              <a:t>に</a:t>
            </a:r>
            <a:r>
              <a:rPr lang="ja-JP" altLang="en-US" sz="2000" dirty="0"/>
              <a:t>基づ</a:t>
            </a:r>
            <a:r>
              <a:rPr lang="ja-JP" altLang="en-US" sz="2000" dirty="0" smtClean="0"/>
              <a:t>き</a:t>
            </a:r>
            <a:r>
              <a:rPr lang="ja-JP" altLang="en-US" sz="2000" dirty="0"/>
              <a:t>公</a:t>
            </a:r>
            <a:r>
              <a:rPr lang="ja-JP" altLang="en-US" sz="2000" dirty="0" smtClean="0"/>
              <a:t>衆アクセス可能なファイルからの削</a:t>
            </a:r>
            <a:r>
              <a:rPr lang="ja-JP" altLang="en-US" sz="2000" dirty="0"/>
              <a:t>除</a:t>
            </a:r>
            <a:r>
              <a:rPr lang="ja-JP" altLang="en-US" sz="2000" dirty="0" smtClean="0"/>
              <a:t>が</a:t>
            </a:r>
            <a:r>
              <a:rPr lang="ja-JP" altLang="en-US" sz="2000" dirty="0"/>
              <a:t>適</a:t>
            </a:r>
            <a:r>
              <a:rPr lang="ja-JP" altLang="en-US" sz="2000" dirty="0" smtClean="0"/>
              <a:t>切であろう情</a:t>
            </a:r>
            <a:r>
              <a:rPr lang="ja-JP" altLang="en-US" sz="2000" dirty="0"/>
              <a:t>報に関して出願人</a:t>
            </a:r>
            <a:r>
              <a:rPr lang="ja-JP" altLang="en-US" sz="2000" dirty="0" smtClean="0"/>
              <a:t>に指摘するとともに、出</a:t>
            </a:r>
            <a:r>
              <a:rPr lang="ja-JP" altLang="en-US" sz="2000" dirty="0"/>
              <a:t>願人</a:t>
            </a:r>
            <a:r>
              <a:rPr lang="ja-JP" altLang="en-US" sz="2000" dirty="0" smtClean="0"/>
              <a:t>に規則</a:t>
            </a:r>
            <a:r>
              <a:rPr lang="en-US" altLang="ja-JP" sz="2000" dirty="0" smtClean="0"/>
              <a:t>94</a:t>
            </a:r>
            <a:r>
              <a:rPr lang="ja-JP" altLang="en-US" sz="2000" dirty="0" smtClean="0"/>
              <a:t>に基づく請</a:t>
            </a:r>
            <a:r>
              <a:rPr lang="ja-JP" altLang="en-US" sz="2000" dirty="0"/>
              <a:t>求をするよ</a:t>
            </a:r>
            <a:r>
              <a:rPr lang="ja-JP" altLang="en-US" sz="2000" dirty="0" smtClean="0"/>
              <a:t>う</a:t>
            </a:r>
            <a:r>
              <a:rPr lang="ja-JP" altLang="en-US" sz="2000" dirty="0"/>
              <a:t>示唆する</a:t>
            </a:r>
            <a:endParaRPr lang="en-US" altLang="ja-JP" sz="2000" dirty="0" smtClean="0"/>
          </a:p>
          <a:p>
            <a:pPr lvl="1">
              <a:spcBef>
                <a:spcPts val="0"/>
              </a:spcBef>
              <a:spcAft>
                <a:spcPts val="600"/>
              </a:spcAft>
            </a:pPr>
            <a:r>
              <a:rPr lang="en-US" altLang="ja-JP" sz="2000" dirty="0" smtClean="0"/>
              <a:t>IB</a:t>
            </a:r>
            <a:r>
              <a:rPr lang="ja-JP" altLang="en-US" sz="2000" dirty="0" smtClean="0"/>
              <a:t>が規</a:t>
            </a:r>
            <a:r>
              <a:rPr lang="ja-JP" altLang="en-US" sz="2000" dirty="0"/>
              <a:t>則</a:t>
            </a:r>
            <a:r>
              <a:rPr lang="en-GB" altLang="en-US" sz="2000" dirty="0"/>
              <a:t>48 </a:t>
            </a:r>
            <a:r>
              <a:rPr lang="ja-JP" altLang="en-US" sz="2000" dirty="0"/>
              <a:t>又は</a:t>
            </a:r>
            <a:r>
              <a:rPr lang="en-GB" altLang="en-US" sz="2000" dirty="0" smtClean="0"/>
              <a:t> 94</a:t>
            </a:r>
            <a:r>
              <a:rPr lang="ja-JP" altLang="en-US" sz="2000" dirty="0" smtClean="0"/>
              <a:t>に基づく請求を認めた場合、</a:t>
            </a:r>
            <a:r>
              <a:rPr lang="en-US" altLang="ja-JP" sz="2000" dirty="0" smtClean="0"/>
              <a:t>IB</a:t>
            </a:r>
            <a:r>
              <a:rPr lang="ja-JP" altLang="en-US" sz="2000" dirty="0" smtClean="0"/>
              <a:t>は全ての関連機関に対し、当該情報を提供しないよう通知する</a:t>
            </a:r>
            <a:endParaRPr lang="en-US" altLang="ja-JP" sz="2000" dirty="0" smtClean="0"/>
          </a:p>
          <a:p>
            <a:pPr lvl="1">
              <a:spcBef>
                <a:spcPts val="0"/>
              </a:spcBef>
              <a:spcAft>
                <a:spcPts val="600"/>
              </a:spcAft>
            </a:pPr>
            <a:r>
              <a:rPr lang="en-GB" altLang="en-US" sz="2000" dirty="0" smtClean="0"/>
              <a:t>2016</a:t>
            </a:r>
            <a:r>
              <a:rPr lang="ja-JP" altLang="en-US" sz="2000" dirty="0" smtClean="0"/>
              <a:t>年</a:t>
            </a:r>
            <a:r>
              <a:rPr lang="en-US" altLang="ja-JP" sz="2000" dirty="0" smtClean="0"/>
              <a:t>7</a:t>
            </a:r>
            <a:r>
              <a:rPr lang="ja-JP" altLang="en-US" sz="2000" dirty="0" smtClean="0"/>
              <a:t>月</a:t>
            </a:r>
            <a:r>
              <a:rPr lang="en-US" altLang="ja-JP" sz="2000" dirty="0" smtClean="0"/>
              <a:t>1</a:t>
            </a:r>
            <a:r>
              <a:rPr lang="ja-JP" altLang="en-US" sz="2000" dirty="0" smtClean="0"/>
              <a:t>日以</a:t>
            </a:r>
            <a:r>
              <a:rPr lang="ja-JP" altLang="en-US" sz="2000" dirty="0"/>
              <a:t>降に提出され</a:t>
            </a:r>
            <a:r>
              <a:rPr lang="ja-JP" altLang="en-US" sz="2000" dirty="0" smtClean="0"/>
              <a:t>た出願に適用</a:t>
            </a:r>
            <a:endParaRPr lang="en-US" sz="2000" dirty="0"/>
          </a:p>
        </p:txBody>
      </p:sp>
    </p:spTree>
    <p:extLst>
      <p:ext uri="{BB962C8B-B14F-4D97-AF65-F5344CB8AC3E}">
        <p14:creationId xmlns:p14="http://schemas.microsoft.com/office/powerpoint/2010/main" val="10391967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142250" y="294157"/>
            <a:ext cx="8388350" cy="648071"/>
          </a:xfrm>
        </p:spPr>
        <p:txBody>
          <a:bodyPr/>
          <a:lstStyle/>
          <a:p>
            <a:r>
              <a:rPr lang="fr-CH" dirty="0" smtClean="0"/>
              <a:t>PCT </a:t>
            </a:r>
            <a:r>
              <a:rPr lang="ja-JP" altLang="en-US" dirty="0" smtClean="0"/>
              <a:t>規</a:t>
            </a:r>
            <a:r>
              <a:rPr lang="ja-JP" altLang="en-US" dirty="0"/>
              <a:t>則改正</a:t>
            </a:r>
            <a:r>
              <a:rPr lang="fr-CH" dirty="0" smtClean="0"/>
              <a:t>(3)</a:t>
            </a:r>
            <a:endParaRPr lang="en-US" dirty="0"/>
          </a:p>
        </p:txBody>
      </p:sp>
      <p:sp>
        <p:nvSpPr>
          <p:cNvPr id="11267" name="Rectangle 3"/>
          <p:cNvSpPr>
            <a:spLocks noGrp="1" noChangeArrowheads="1"/>
          </p:cNvSpPr>
          <p:nvPr>
            <p:ph type="body" idx="1"/>
          </p:nvPr>
        </p:nvSpPr>
        <p:spPr>
          <a:xfrm>
            <a:off x="144926" y="1086244"/>
            <a:ext cx="8627061" cy="5007052"/>
          </a:xfrm>
        </p:spPr>
        <p:txBody>
          <a:bodyPr/>
          <a:lstStyle/>
          <a:p>
            <a:pPr marL="342900" lvl="2" indent="-342900">
              <a:spcBef>
                <a:spcPts val="0"/>
              </a:spcBef>
              <a:spcAft>
                <a:spcPts val="600"/>
              </a:spcAft>
              <a:buSzPct val="150000"/>
              <a:buFont typeface="Arial" pitchFamily="34" charset="0"/>
              <a:buChar char="■"/>
            </a:pPr>
            <a:r>
              <a:rPr lang="en-US" altLang="ja-JP" sz="2000" dirty="0"/>
              <a:t>PCT</a:t>
            </a:r>
            <a:r>
              <a:rPr lang="ja-JP" altLang="en-US" sz="2000" dirty="0" smtClean="0"/>
              <a:t>規則</a:t>
            </a:r>
            <a:r>
              <a:rPr lang="en-GB" altLang="en-US" sz="2000" dirty="0" smtClean="0"/>
              <a:t> 26</a:t>
            </a:r>
            <a:r>
              <a:rPr lang="ja-JP" altLang="en-US" sz="2000" dirty="0" smtClean="0"/>
              <a:t>の</a:t>
            </a:r>
            <a:r>
              <a:rPr lang="en-GB" altLang="en-US" sz="2000" dirty="0" smtClean="0"/>
              <a:t>2.3</a:t>
            </a:r>
            <a:r>
              <a:rPr lang="ja-JP" altLang="en-US" sz="2000" dirty="0" smtClean="0"/>
              <a:t>の改正</a:t>
            </a:r>
            <a:endParaRPr lang="en-GB" altLang="en-US" sz="2000" dirty="0" smtClean="0"/>
          </a:p>
          <a:p>
            <a:pPr lvl="1">
              <a:spcBef>
                <a:spcPts val="0"/>
              </a:spcBef>
              <a:spcAft>
                <a:spcPts val="600"/>
              </a:spcAft>
            </a:pPr>
            <a:r>
              <a:rPr lang="ja-JP" altLang="en-US" sz="2000" b="1" u="sng" dirty="0" smtClean="0"/>
              <a:t>原</a:t>
            </a:r>
            <a:r>
              <a:rPr lang="ja-JP" altLang="en-US" sz="2000" b="1" u="sng" dirty="0"/>
              <a:t>則</a:t>
            </a:r>
            <a:r>
              <a:rPr lang="en-GB" altLang="en-US" sz="2000" dirty="0" smtClean="0"/>
              <a:t>: </a:t>
            </a:r>
            <a:r>
              <a:rPr lang="ja-JP" altLang="en-US" sz="2000" dirty="0" smtClean="0"/>
              <a:t>優</a:t>
            </a:r>
            <a:r>
              <a:rPr lang="ja-JP" altLang="en-US" sz="2000" dirty="0"/>
              <a:t>先権回復請求に関し</a:t>
            </a:r>
            <a:r>
              <a:rPr lang="ja-JP" altLang="en-US" sz="2000" dirty="0" smtClean="0"/>
              <a:t>て出願人から提</a:t>
            </a:r>
            <a:r>
              <a:rPr lang="ja-JP" altLang="en-US" sz="2000" dirty="0"/>
              <a:t>出され</a:t>
            </a:r>
            <a:r>
              <a:rPr lang="ja-JP" altLang="en-US" sz="2000" dirty="0" smtClean="0"/>
              <a:t>た全ての書類の</a:t>
            </a:r>
            <a:r>
              <a:rPr lang="en-US" altLang="ja-JP" sz="2000" dirty="0" smtClean="0"/>
              <a:t>RO</a:t>
            </a:r>
            <a:r>
              <a:rPr lang="ja-JP" altLang="en-US" sz="2000" dirty="0" smtClean="0"/>
              <a:t>から</a:t>
            </a:r>
            <a:r>
              <a:rPr lang="en-US" altLang="ja-JP" sz="2000" dirty="0" smtClean="0"/>
              <a:t>IB</a:t>
            </a:r>
            <a:r>
              <a:rPr lang="ja-JP" altLang="en-US" sz="2000" dirty="0" smtClean="0"/>
              <a:t>への転</a:t>
            </a:r>
            <a:r>
              <a:rPr lang="ja-JP" altLang="en-US" sz="2000" dirty="0"/>
              <a:t>送義務付</a:t>
            </a:r>
            <a:r>
              <a:rPr lang="ja-JP" altLang="en-US" sz="2000" dirty="0" smtClean="0"/>
              <a:t>け</a:t>
            </a:r>
            <a:endParaRPr lang="en-US" altLang="ja-JP" sz="2000" dirty="0" smtClean="0"/>
          </a:p>
          <a:p>
            <a:pPr lvl="1">
              <a:spcBef>
                <a:spcPts val="0"/>
              </a:spcBef>
              <a:spcAft>
                <a:spcPts val="600"/>
              </a:spcAft>
            </a:pPr>
            <a:r>
              <a:rPr lang="ja-JP" altLang="en-US" sz="2000" b="1" u="sng" dirty="0" smtClean="0"/>
              <a:t>例</a:t>
            </a:r>
            <a:r>
              <a:rPr lang="ja-JP" altLang="en-US" sz="2000" b="1" u="sng" dirty="0"/>
              <a:t>外</a:t>
            </a:r>
            <a:r>
              <a:rPr lang="en-GB" altLang="en-US" sz="2000" dirty="0" smtClean="0"/>
              <a:t>:</a:t>
            </a:r>
          </a:p>
          <a:p>
            <a:pPr lvl="2">
              <a:spcBef>
                <a:spcPts val="0"/>
              </a:spcBef>
              <a:spcAft>
                <a:spcPts val="600"/>
              </a:spcAft>
            </a:pPr>
            <a:r>
              <a:rPr lang="en-US" altLang="ja-JP" sz="2000" dirty="0"/>
              <a:t>RO</a:t>
            </a:r>
            <a:r>
              <a:rPr lang="ja-JP" altLang="en-US" sz="2000" dirty="0" smtClean="0"/>
              <a:t>は、出</a:t>
            </a:r>
            <a:r>
              <a:rPr lang="ja-JP" altLang="en-US" sz="2000" dirty="0"/>
              <a:t>願人による理由</a:t>
            </a:r>
            <a:r>
              <a:rPr lang="ja-JP" altLang="en-US" sz="2000" dirty="0" smtClean="0"/>
              <a:t>を示した請求により、又</a:t>
            </a:r>
            <a:r>
              <a:rPr lang="ja-JP" altLang="en-US" sz="2000" dirty="0"/>
              <a:t>は当該官</a:t>
            </a:r>
            <a:r>
              <a:rPr lang="ja-JP" altLang="en-US" sz="2000" dirty="0" smtClean="0"/>
              <a:t>庁の決定に基づ</a:t>
            </a:r>
            <a:r>
              <a:rPr lang="ja-JP" altLang="en-US" sz="2000" dirty="0"/>
              <a:t>き、以下の条件を満た</a:t>
            </a:r>
            <a:r>
              <a:rPr lang="ja-JP" altLang="en-US" sz="2000" dirty="0" smtClean="0"/>
              <a:t>す</a:t>
            </a:r>
            <a:r>
              <a:rPr lang="ja-JP" altLang="en-US" sz="2000" dirty="0"/>
              <a:t>場</a:t>
            </a:r>
            <a:r>
              <a:rPr lang="ja-JP" altLang="en-US" sz="2000" dirty="0" smtClean="0"/>
              <a:t>合には、情</a:t>
            </a:r>
            <a:r>
              <a:rPr lang="ja-JP" altLang="en-US" sz="2000" dirty="0"/>
              <a:t>報を転送</a:t>
            </a:r>
            <a:r>
              <a:rPr lang="ja-JP" altLang="en-US" sz="2000" dirty="0" smtClean="0"/>
              <a:t>してはならない</a:t>
            </a:r>
            <a:endParaRPr lang="en-GB" altLang="en-US" sz="2000" dirty="0" smtClean="0"/>
          </a:p>
          <a:p>
            <a:pPr marL="1520825" lvl="3" indent="-269875">
              <a:spcBef>
                <a:spcPts val="0"/>
              </a:spcBef>
              <a:spcAft>
                <a:spcPts val="600"/>
              </a:spcAft>
              <a:buSzPct val="100000"/>
              <a:buFont typeface="Wingdings" panose="05000000000000000000" pitchFamily="2" charset="2"/>
              <a:buChar char="Ø"/>
            </a:pPr>
            <a:r>
              <a:rPr lang="ja-JP" altLang="en-US" sz="2000" dirty="0"/>
              <a:t>当該情報が、明らかに国際出願について公衆に周知する目的に資さないこ</a:t>
            </a:r>
            <a:r>
              <a:rPr lang="ja-JP" altLang="en-US" sz="2000" dirty="0" smtClean="0"/>
              <a:t>と</a:t>
            </a:r>
            <a:endParaRPr lang="en-GB" altLang="en-US" sz="2000" dirty="0"/>
          </a:p>
          <a:p>
            <a:pPr marL="1520825" lvl="3" indent="-269875">
              <a:spcBef>
                <a:spcPts val="0"/>
              </a:spcBef>
              <a:spcAft>
                <a:spcPts val="600"/>
              </a:spcAft>
              <a:buSzPct val="100000"/>
              <a:buFont typeface="Wingdings" panose="05000000000000000000" pitchFamily="2" charset="2"/>
              <a:buChar char="Ø"/>
            </a:pPr>
            <a:r>
              <a:rPr lang="ja-JP" altLang="en-US" sz="2000" dirty="0"/>
              <a:t>当該情報の公開により、明らかにいかなる者の個人的又は経済的利益が損なわれるこ</a:t>
            </a:r>
            <a:r>
              <a:rPr lang="ja-JP" altLang="en-US" sz="2000" dirty="0" smtClean="0"/>
              <a:t>と</a:t>
            </a:r>
            <a:endParaRPr lang="en-US" altLang="ja-JP" sz="2000" dirty="0" smtClean="0"/>
          </a:p>
          <a:p>
            <a:pPr marL="1520825" lvl="3" indent="-269875">
              <a:spcBef>
                <a:spcPts val="0"/>
              </a:spcBef>
              <a:spcAft>
                <a:spcPts val="600"/>
              </a:spcAft>
              <a:buSzPct val="100000"/>
              <a:buFont typeface="Wingdings" panose="05000000000000000000" pitchFamily="2" charset="2"/>
              <a:buChar char="Ø"/>
            </a:pPr>
            <a:r>
              <a:rPr lang="ja-JP" altLang="en-US" sz="2000" dirty="0"/>
              <a:t>当該情報を利用することに公益性がないこ</a:t>
            </a:r>
            <a:r>
              <a:rPr lang="ja-JP" altLang="en-US" sz="2000" dirty="0" smtClean="0"/>
              <a:t>と</a:t>
            </a:r>
            <a:endParaRPr lang="en-US" altLang="ja-JP" sz="2000" dirty="0" smtClean="0"/>
          </a:p>
          <a:p>
            <a:pPr lvl="1">
              <a:spcBef>
                <a:spcPts val="0"/>
              </a:spcBef>
              <a:spcAft>
                <a:spcPts val="600"/>
              </a:spcAft>
            </a:pPr>
            <a:r>
              <a:rPr lang="en-GB" altLang="en-US" sz="2000" dirty="0" smtClean="0"/>
              <a:t>2016</a:t>
            </a:r>
            <a:r>
              <a:rPr lang="ja-JP" altLang="en-US" sz="2000" dirty="0"/>
              <a:t>年</a:t>
            </a:r>
            <a:r>
              <a:rPr lang="en-US" altLang="ja-JP" sz="2000" dirty="0"/>
              <a:t>7</a:t>
            </a:r>
            <a:r>
              <a:rPr lang="ja-JP" altLang="en-US" sz="2000" dirty="0"/>
              <a:t>月</a:t>
            </a:r>
            <a:r>
              <a:rPr lang="en-US" altLang="ja-JP" sz="2000" dirty="0"/>
              <a:t>1</a:t>
            </a:r>
            <a:r>
              <a:rPr lang="ja-JP" altLang="en-US" sz="2000" dirty="0"/>
              <a:t>日以</a:t>
            </a:r>
            <a:r>
              <a:rPr lang="ja-JP" altLang="en-US" sz="2000" dirty="0" smtClean="0"/>
              <a:t>降に提出された出</a:t>
            </a:r>
            <a:r>
              <a:rPr lang="ja-JP" altLang="en-US" sz="2000" dirty="0"/>
              <a:t>願に適用</a:t>
            </a:r>
            <a:endParaRPr lang="en-US" sz="2000" dirty="0"/>
          </a:p>
          <a:p>
            <a:pPr marL="457200" lvl="1" indent="0">
              <a:spcBef>
                <a:spcPts val="200"/>
              </a:spcBef>
              <a:spcAft>
                <a:spcPts val="200"/>
              </a:spcAft>
              <a:buNone/>
            </a:pPr>
            <a:endParaRPr lang="en-GB" altLang="en-US" sz="2000" dirty="0"/>
          </a:p>
        </p:txBody>
      </p:sp>
    </p:spTree>
    <p:extLst>
      <p:ext uri="{BB962C8B-B14F-4D97-AF65-F5344CB8AC3E}">
        <p14:creationId xmlns:p14="http://schemas.microsoft.com/office/powerpoint/2010/main" val="23292363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219250" y="294157"/>
            <a:ext cx="8388350" cy="648071"/>
          </a:xfrm>
        </p:spPr>
        <p:txBody>
          <a:bodyPr/>
          <a:lstStyle/>
          <a:p>
            <a:r>
              <a:rPr lang="fr-CH" dirty="0" smtClean="0"/>
              <a:t>PCT </a:t>
            </a:r>
            <a:r>
              <a:rPr lang="ja-JP" altLang="en-US" dirty="0"/>
              <a:t>規則改正</a:t>
            </a:r>
            <a:r>
              <a:rPr lang="fr-CH" dirty="0" smtClean="0"/>
              <a:t>(4)</a:t>
            </a:r>
            <a:endParaRPr lang="en-US" dirty="0"/>
          </a:p>
        </p:txBody>
      </p:sp>
      <p:sp>
        <p:nvSpPr>
          <p:cNvPr id="11267" name="Rectangle 3"/>
          <p:cNvSpPr>
            <a:spLocks noGrp="1" noChangeArrowheads="1"/>
          </p:cNvSpPr>
          <p:nvPr>
            <p:ph type="body" idx="1"/>
          </p:nvPr>
        </p:nvSpPr>
        <p:spPr>
          <a:xfrm>
            <a:off x="212301" y="1196752"/>
            <a:ext cx="8627061" cy="5184576"/>
          </a:xfrm>
        </p:spPr>
        <p:txBody>
          <a:bodyPr/>
          <a:lstStyle/>
          <a:p>
            <a:pPr marL="342000" indent="-342000">
              <a:spcBef>
                <a:spcPts val="0"/>
              </a:spcBef>
              <a:spcAft>
                <a:spcPts val="600"/>
              </a:spcAft>
            </a:pPr>
            <a:r>
              <a:rPr lang="en-US" altLang="ja-JP" sz="2000" dirty="0" smtClean="0"/>
              <a:t>PCT</a:t>
            </a:r>
            <a:r>
              <a:rPr lang="ja-JP" altLang="en-US" sz="2000" dirty="0"/>
              <a:t>規</a:t>
            </a:r>
            <a:r>
              <a:rPr lang="ja-JP" altLang="en-US" sz="2000" dirty="0" smtClean="0"/>
              <a:t>則</a:t>
            </a:r>
            <a:r>
              <a:rPr lang="en-GB" altLang="en-US" sz="2000" dirty="0" smtClean="0"/>
              <a:t>9.2</a:t>
            </a:r>
            <a:r>
              <a:rPr lang="ja-JP" altLang="en-US" sz="2000" dirty="0" smtClean="0"/>
              <a:t>の</a:t>
            </a:r>
            <a:r>
              <a:rPr lang="ja-JP" altLang="en-US" sz="2000" dirty="0"/>
              <a:t>改</a:t>
            </a:r>
            <a:r>
              <a:rPr lang="ja-JP" altLang="en-US" sz="2000" dirty="0" smtClean="0"/>
              <a:t>正</a:t>
            </a:r>
            <a:endParaRPr lang="en-US" altLang="ja-JP" sz="2000" dirty="0"/>
          </a:p>
          <a:p>
            <a:pPr marL="742050" lvl="1" indent="-342000">
              <a:spcBef>
                <a:spcPts val="0"/>
              </a:spcBef>
              <a:spcAft>
                <a:spcPts val="600"/>
              </a:spcAft>
            </a:pPr>
            <a:r>
              <a:rPr lang="ja-JP" altLang="en-US" sz="2000" dirty="0" smtClean="0"/>
              <a:t>規則</a:t>
            </a:r>
            <a:r>
              <a:rPr lang="en-US" altLang="ja-JP" sz="2000" dirty="0" smtClean="0"/>
              <a:t>9.2</a:t>
            </a:r>
            <a:r>
              <a:rPr lang="ja-JP" altLang="en-US" sz="2000" dirty="0" smtClean="0"/>
              <a:t>を</a:t>
            </a:r>
            <a:r>
              <a:rPr lang="en-US" altLang="ja-JP" sz="2000" dirty="0" smtClean="0"/>
              <a:t>IB</a:t>
            </a:r>
            <a:r>
              <a:rPr lang="ja-JP" altLang="en-US" sz="2000" dirty="0"/>
              <a:t>及び</a:t>
            </a:r>
            <a:r>
              <a:rPr lang="en-US" altLang="ja-JP" sz="2000" dirty="0" smtClean="0"/>
              <a:t>SISA</a:t>
            </a:r>
            <a:r>
              <a:rPr lang="ja-JP" altLang="en-US" sz="2000" dirty="0" smtClean="0"/>
              <a:t>に拡張し、</a:t>
            </a:r>
            <a:r>
              <a:rPr lang="en-US" altLang="ja-JP" sz="2000" dirty="0" smtClean="0"/>
              <a:t>PCT</a:t>
            </a:r>
            <a:r>
              <a:rPr lang="ja-JP" altLang="en-US" sz="2000" dirty="0" smtClean="0"/>
              <a:t>国際出願が規則</a:t>
            </a:r>
            <a:r>
              <a:rPr lang="en-US" altLang="ja-JP" sz="2000" dirty="0" smtClean="0"/>
              <a:t>9.1</a:t>
            </a:r>
            <a:r>
              <a:rPr lang="ja-JP" altLang="en-US" sz="2000" dirty="0" smtClean="0"/>
              <a:t>に規定される特定の表現を含む場合、出願人に公開前に訂正するよう示唆する</a:t>
            </a:r>
            <a:endParaRPr lang="en-US" altLang="ja-JP" sz="2000" dirty="0" smtClean="0"/>
          </a:p>
          <a:p>
            <a:pPr marL="742050" lvl="1" indent="-342000">
              <a:spcBef>
                <a:spcPts val="0"/>
              </a:spcBef>
              <a:spcAft>
                <a:spcPts val="600"/>
              </a:spcAft>
            </a:pPr>
            <a:r>
              <a:rPr lang="en-GB" altLang="en-US" sz="2000" dirty="0" smtClean="0"/>
              <a:t>2016</a:t>
            </a:r>
            <a:r>
              <a:rPr lang="ja-JP" altLang="en-US" sz="2000" dirty="0"/>
              <a:t>年</a:t>
            </a:r>
            <a:r>
              <a:rPr lang="en-US" altLang="ja-JP" sz="2000" dirty="0"/>
              <a:t>7</a:t>
            </a:r>
            <a:r>
              <a:rPr lang="ja-JP" altLang="en-US" sz="2000" dirty="0"/>
              <a:t>月</a:t>
            </a:r>
            <a:r>
              <a:rPr lang="en-US" altLang="ja-JP" sz="2000" dirty="0"/>
              <a:t>1</a:t>
            </a:r>
            <a:r>
              <a:rPr lang="ja-JP" altLang="en-US" sz="2000" dirty="0"/>
              <a:t>日以</a:t>
            </a:r>
            <a:r>
              <a:rPr lang="ja-JP" altLang="en-US" sz="2000" dirty="0" smtClean="0"/>
              <a:t>降に提出された出</a:t>
            </a:r>
            <a:r>
              <a:rPr lang="ja-JP" altLang="en-US" sz="2000" dirty="0"/>
              <a:t>願に適用</a:t>
            </a:r>
            <a:endParaRPr lang="en-US" sz="2000" dirty="0"/>
          </a:p>
          <a:p>
            <a:pPr marL="0" lvl="2" indent="0">
              <a:spcBef>
                <a:spcPts val="0"/>
              </a:spcBef>
              <a:spcAft>
                <a:spcPts val="1800"/>
              </a:spcAft>
              <a:buSzPct val="150000"/>
              <a:buNone/>
            </a:pPr>
            <a:endParaRPr lang="en-US" altLang="ja-JP" sz="2000" dirty="0"/>
          </a:p>
        </p:txBody>
      </p:sp>
    </p:spTree>
    <p:extLst>
      <p:ext uri="{BB962C8B-B14F-4D97-AF65-F5344CB8AC3E}">
        <p14:creationId xmlns:p14="http://schemas.microsoft.com/office/powerpoint/2010/main" val="41229365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219250" y="294157"/>
            <a:ext cx="8388350" cy="648071"/>
          </a:xfrm>
        </p:spPr>
        <p:txBody>
          <a:bodyPr/>
          <a:lstStyle/>
          <a:p>
            <a:r>
              <a:rPr lang="fr-CH" dirty="0" smtClean="0"/>
              <a:t>PCT </a:t>
            </a:r>
            <a:r>
              <a:rPr lang="ja-JP" altLang="en-US" dirty="0"/>
              <a:t>規則改正</a:t>
            </a:r>
            <a:r>
              <a:rPr lang="fr-CH" dirty="0" smtClean="0"/>
              <a:t>(5)</a:t>
            </a:r>
            <a:endParaRPr lang="en-US" dirty="0"/>
          </a:p>
        </p:txBody>
      </p:sp>
      <p:sp>
        <p:nvSpPr>
          <p:cNvPr id="11267" name="Rectangle 3"/>
          <p:cNvSpPr>
            <a:spLocks noGrp="1" noChangeArrowheads="1"/>
          </p:cNvSpPr>
          <p:nvPr>
            <p:ph type="body" idx="1"/>
          </p:nvPr>
        </p:nvSpPr>
        <p:spPr>
          <a:xfrm>
            <a:off x="202677" y="1076619"/>
            <a:ext cx="8473779" cy="4368605"/>
          </a:xfrm>
        </p:spPr>
        <p:txBody>
          <a:bodyPr/>
          <a:lstStyle/>
          <a:p>
            <a:pPr marL="342900" lvl="2" indent="-342900">
              <a:spcBef>
                <a:spcPct val="0"/>
              </a:spcBef>
              <a:spcAft>
                <a:spcPts val="600"/>
              </a:spcAft>
              <a:buSzPct val="150000"/>
              <a:buFont typeface="Arial" pitchFamily="34" charset="0"/>
              <a:buChar char="■"/>
            </a:pPr>
            <a:r>
              <a:rPr lang="en-US" altLang="ja-JP" sz="2000" dirty="0" smtClean="0"/>
              <a:t>PCT</a:t>
            </a:r>
            <a:r>
              <a:rPr lang="ja-JP" altLang="en-US" sz="2000" dirty="0" smtClean="0"/>
              <a:t>規</a:t>
            </a:r>
            <a:r>
              <a:rPr lang="ja-JP" altLang="en-US" sz="2000" dirty="0"/>
              <a:t>則</a:t>
            </a:r>
            <a:r>
              <a:rPr lang="en-GB" altLang="en-US" sz="2000" dirty="0"/>
              <a:t> 82</a:t>
            </a:r>
            <a:r>
              <a:rPr lang="ja-JP" altLang="en-US" sz="2000" dirty="0"/>
              <a:t>の</a:t>
            </a:r>
            <a:r>
              <a:rPr lang="en-GB" altLang="en-US" sz="2000" dirty="0" smtClean="0"/>
              <a:t>4</a:t>
            </a:r>
            <a:r>
              <a:rPr lang="ja-JP" altLang="en-US" sz="2000" dirty="0" smtClean="0"/>
              <a:t>の改正</a:t>
            </a:r>
            <a:endParaRPr lang="en-GB" altLang="en-US" sz="2000" dirty="0" smtClean="0"/>
          </a:p>
          <a:p>
            <a:pPr lvl="1">
              <a:spcBef>
                <a:spcPct val="0"/>
              </a:spcBef>
              <a:spcAft>
                <a:spcPts val="600"/>
              </a:spcAft>
            </a:pPr>
            <a:r>
              <a:rPr lang="en-GB" altLang="en-US" sz="2000" dirty="0" smtClean="0"/>
              <a:t>“</a:t>
            </a:r>
            <a:r>
              <a:rPr lang="ja-JP" altLang="en-US" sz="2000" dirty="0"/>
              <a:t>電子通信サービスの一般的な不通</a:t>
            </a:r>
            <a:r>
              <a:rPr lang="en-GB" altLang="en-US" sz="2000" dirty="0" smtClean="0"/>
              <a:t>”</a:t>
            </a:r>
            <a:r>
              <a:rPr lang="ja-JP" altLang="en-US" sz="2000" dirty="0" smtClean="0"/>
              <a:t>により期</a:t>
            </a:r>
            <a:r>
              <a:rPr lang="ja-JP" altLang="en-US" sz="2000" dirty="0"/>
              <a:t>限が遵守されなかった場</a:t>
            </a:r>
            <a:r>
              <a:rPr lang="ja-JP" altLang="en-US" sz="2000" dirty="0" smtClean="0"/>
              <a:t>合に関する不</a:t>
            </a:r>
            <a:r>
              <a:rPr lang="ja-JP" altLang="en-US" sz="2000" dirty="0"/>
              <a:t>可抗力規定の拡</a:t>
            </a:r>
            <a:r>
              <a:rPr lang="ja-JP" altLang="en-US" sz="2000" dirty="0" smtClean="0"/>
              <a:t>張</a:t>
            </a:r>
            <a:endParaRPr lang="en-US" altLang="ja-JP" sz="2000" dirty="0" smtClean="0"/>
          </a:p>
          <a:p>
            <a:pPr lvl="1">
              <a:spcAft>
                <a:spcPts val="600"/>
              </a:spcAft>
            </a:pPr>
            <a:r>
              <a:rPr lang="en-GB" altLang="en-US" sz="2000" dirty="0" smtClean="0"/>
              <a:t>PCT </a:t>
            </a:r>
            <a:r>
              <a:rPr lang="ja-JP" altLang="en-US" sz="2000" dirty="0" smtClean="0"/>
              <a:t>同盟総会の認識：</a:t>
            </a:r>
            <a:endParaRPr lang="en-GB" altLang="en-US" sz="2000" dirty="0"/>
          </a:p>
          <a:p>
            <a:pPr lvl="2">
              <a:spcAft>
                <a:spcPts val="600"/>
              </a:spcAft>
            </a:pPr>
            <a:r>
              <a:rPr lang="en-GB" altLang="en-US" sz="2000" dirty="0" smtClean="0"/>
              <a:t>“</a:t>
            </a:r>
            <a:r>
              <a:rPr lang="ja-JP" altLang="en-US" sz="2000" dirty="0"/>
              <a:t>規則</a:t>
            </a:r>
            <a:r>
              <a:rPr lang="en-US" sz="2000" dirty="0" smtClean="0"/>
              <a:t>82</a:t>
            </a:r>
            <a:r>
              <a:rPr lang="ja-JP" altLang="en-US" sz="2000" dirty="0" smtClean="0"/>
              <a:t>の</a:t>
            </a:r>
            <a:r>
              <a:rPr lang="en-US" altLang="ja-JP" sz="2000" dirty="0" smtClean="0"/>
              <a:t>4</a:t>
            </a:r>
            <a:r>
              <a:rPr lang="en-US" sz="2000" dirty="0" smtClean="0"/>
              <a:t>.1</a:t>
            </a:r>
            <a:r>
              <a:rPr lang="ja-JP" altLang="en-US" sz="2000" dirty="0" smtClean="0"/>
              <a:t>の改正の採択において、本総会は</a:t>
            </a:r>
            <a:r>
              <a:rPr lang="en-US" altLang="ja-JP" sz="2000" dirty="0" smtClean="0"/>
              <a:t>[</a:t>
            </a:r>
            <a:r>
              <a:rPr lang="ja-JP" altLang="en-US" sz="2000" dirty="0" smtClean="0"/>
              <a:t>官庁及び機関</a:t>
            </a:r>
            <a:r>
              <a:rPr lang="en-US" altLang="ja-JP" sz="2000" dirty="0" smtClean="0"/>
              <a:t>]</a:t>
            </a:r>
            <a:r>
              <a:rPr lang="ja-JP" altLang="en-US" sz="2000" dirty="0" smtClean="0"/>
              <a:t>は</a:t>
            </a:r>
            <a:r>
              <a:rPr lang="en-US" altLang="ja-JP" sz="2000" dirty="0" smtClean="0"/>
              <a:t>[</a:t>
            </a:r>
            <a:r>
              <a:rPr lang="ja-JP" altLang="en-US" sz="2000" dirty="0" smtClean="0"/>
              <a:t>そのような請求</a:t>
            </a:r>
            <a:r>
              <a:rPr lang="en-US" altLang="ja-JP" sz="2000" dirty="0" smtClean="0"/>
              <a:t>]</a:t>
            </a:r>
            <a:r>
              <a:rPr lang="ja-JP" altLang="en-US" sz="2000" dirty="0" smtClean="0"/>
              <a:t>を</a:t>
            </a:r>
            <a:r>
              <a:rPr lang="ja-JP" altLang="en-US" sz="2000" dirty="0"/>
              <a:t>考</a:t>
            </a:r>
            <a:r>
              <a:rPr lang="ja-JP" altLang="en-US" sz="2000" dirty="0" smtClean="0"/>
              <a:t>慮</a:t>
            </a:r>
            <a:r>
              <a:rPr lang="ja-JP" altLang="en-US" sz="2000" dirty="0"/>
              <a:t>す</a:t>
            </a:r>
            <a:r>
              <a:rPr lang="ja-JP" altLang="en-US" sz="2000" dirty="0" smtClean="0"/>
              <a:t>る</a:t>
            </a:r>
            <a:r>
              <a:rPr lang="ja-JP" altLang="en-US" sz="2000" dirty="0"/>
              <a:t>際</a:t>
            </a:r>
            <a:r>
              <a:rPr lang="ja-JP" altLang="en-US" sz="2000" dirty="0" smtClean="0"/>
              <a:t>、“電</a:t>
            </a:r>
            <a:r>
              <a:rPr lang="ja-JP" altLang="en-US" sz="2000" dirty="0"/>
              <a:t>子通信サービスの一般的な不</a:t>
            </a:r>
            <a:r>
              <a:rPr lang="ja-JP" altLang="en-US" sz="2000" dirty="0" smtClean="0"/>
              <a:t>通”とは</a:t>
            </a:r>
            <a:r>
              <a:rPr lang="ja-JP" altLang="en-US" sz="2000" dirty="0"/>
              <a:t>、特定の建物や単独のユーザに関わる局地的なものではなく、広</a:t>
            </a:r>
            <a:r>
              <a:rPr lang="ja-JP" altLang="en-US" sz="2000" dirty="0" smtClean="0"/>
              <a:t>範な地域又は多くの人に影響す</a:t>
            </a:r>
            <a:r>
              <a:rPr lang="ja-JP" altLang="en-US" sz="2000" dirty="0"/>
              <a:t>る電子通信サービス</a:t>
            </a:r>
            <a:r>
              <a:rPr lang="ja-JP" altLang="en-US" sz="2000" dirty="0" smtClean="0"/>
              <a:t>の不</a:t>
            </a:r>
            <a:r>
              <a:rPr lang="ja-JP" altLang="en-US" sz="2000" dirty="0"/>
              <a:t>通に</a:t>
            </a:r>
            <a:r>
              <a:rPr lang="ja-JP" altLang="en-US" sz="2000" dirty="0" smtClean="0"/>
              <a:t>適用</a:t>
            </a:r>
            <a:r>
              <a:rPr lang="ja-JP" altLang="en-US" sz="2000" dirty="0"/>
              <a:t>す</a:t>
            </a:r>
            <a:r>
              <a:rPr lang="ja-JP" altLang="en-US" sz="2000" dirty="0" smtClean="0"/>
              <a:t>る旨</a:t>
            </a:r>
            <a:r>
              <a:rPr lang="ja-JP" altLang="en-US" sz="2000" dirty="0"/>
              <a:t>を</a:t>
            </a:r>
            <a:r>
              <a:rPr lang="ja-JP" altLang="en-US" sz="2000" dirty="0" smtClean="0"/>
              <a:t>留意した”</a:t>
            </a:r>
            <a:endParaRPr lang="en-US" altLang="ja-JP" sz="2000" dirty="0"/>
          </a:p>
          <a:p>
            <a:pPr lvl="1">
              <a:spcAft>
                <a:spcPts val="600"/>
              </a:spcAft>
            </a:pPr>
            <a:r>
              <a:rPr lang="en-GB" altLang="en-US" sz="2000" dirty="0" smtClean="0"/>
              <a:t>2016</a:t>
            </a:r>
            <a:r>
              <a:rPr lang="ja-JP" altLang="en-US" sz="2000" dirty="0"/>
              <a:t>年</a:t>
            </a:r>
            <a:r>
              <a:rPr lang="en-US" altLang="ja-JP" sz="2000" dirty="0"/>
              <a:t>7</a:t>
            </a:r>
            <a:r>
              <a:rPr lang="ja-JP" altLang="en-US" sz="2000" dirty="0"/>
              <a:t>月</a:t>
            </a:r>
            <a:r>
              <a:rPr lang="en-US" altLang="ja-JP" sz="2000" dirty="0"/>
              <a:t>1</a:t>
            </a:r>
            <a:r>
              <a:rPr lang="ja-JP" altLang="en-US" sz="2000" dirty="0"/>
              <a:t>日以</a:t>
            </a:r>
            <a:r>
              <a:rPr lang="ja-JP" altLang="en-US" sz="2000" dirty="0" smtClean="0"/>
              <a:t>降に提出された出</a:t>
            </a:r>
            <a:r>
              <a:rPr lang="ja-JP" altLang="en-US" sz="2000" dirty="0"/>
              <a:t>願、及</a:t>
            </a:r>
            <a:r>
              <a:rPr lang="ja-JP" altLang="en-US" sz="2000" dirty="0" smtClean="0"/>
              <a:t>び</a:t>
            </a:r>
            <a:r>
              <a:rPr lang="en-GB" altLang="en-US" sz="2000" dirty="0" smtClean="0"/>
              <a:t>2016</a:t>
            </a:r>
            <a:r>
              <a:rPr lang="ja-JP" altLang="en-US" sz="2000" dirty="0"/>
              <a:t>年</a:t>
            </a:r>
            <a:r>
              <a:rPr lang="en-US" altLang="ja-JP" sz="2000" dirty="0"/>
              <a:t>7</a:t>
            </a:r>
            <a:r>
              <a:rPr lang="ja-JP" altLang="en-US" sz="2000" dirty="0"/>
              <a:t>月</a:t>
            </a:r>
            <a:r>
              <a:rPr lang="en-US" altLang="ja-JP" sz="2000" dirty="0"/>
              <a:t>1</a:t>
            </a:r>
            <a:r>
              <a:rPr lang="ja-JP" altLang="en-US" sz="2000" dirty="0"/>
              <a:t>日以降に起こっ</a:t>
            </a:r>
            <a:r>
              <a:rPr lang="ja-JP" altLang="en-US" sz="2000" dirty="0" smtClean="0"/>
              <a:t>た当該“</a:t>
            </a:r>
            <a:r>
              <a:rPr lang="ja-JP" altLang="en-US" sz="2000" dirty="0"/>
              <a:t>不通”により影響の</a:t>
            </a:r>
            <a:r>
              <a:rPr lang="ja-JP" altLang="en-US" sz="2000" dirty="0" smtClean="0"/>
              <a:t>あるその日以前に提出された出願に適用</a:t>
            </a:r>
            <a:endParaRPr lang="en-GB" altLang="en-US" sz="2000" dirty="0"/>
          </a:p>
          <a:p>
            <a:pPr lvl="2">
              <a:spcAft>
                <a:spcPts val="600"/>
              </a:spcAft>
              <a:buFont typeface="Wingdings" panose="05000000000000000000" pitchFamily="2" charset="2"/>
              <a:buChar char="q"/>
            </a:pPr>
            <a:endParaRPr lang="en-US" sz="2000" dirty="0"/>
          </a:p>
          <a:p>
            <a:pPr>
              <a:spcBef>
                <a:spcPts val="0"/>
              </a:spcBef>
              <a:spcAft>
                <a:spcPts val="1800"/>
              </a:spcAft>
            </a:pPr>
            <a:endParaRPr lang="en-GB" altLang="en-US" sz="2000" dirty="0"/>
          </a:p>
        </p:txBody>
      </p:sp>
    </p:spTree>
    <p:extLst>
      <p:ext uri="{BB962C8B-B14F-4D97-AF65-F5344CB8AC3E}">
        <p14:creationId xmlns:p14="http://schemas.microsoft.com/office/powerpoint/2010/main" val="6278686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219250" y="294157"/>
            <a:ext cx="8388350" cy="648071"/>
          </a:xfrm>
        </p:spPr>
        <p:txBody>
          <a:bodyPr/>
          <a:lstStyle/>
          <a:p>
            <a:r>
              <a:rPr lang="fr-CH" dirty="0" smtClean="0"/>
              <a:t>PCT </a:t>
            </a:r>
            <a:r>
              <a:rPr lang="ja-JP" altLang="en-US" dirty="0"/>
              <a:t>規則改正</a:t>
            </a:r>
            <a:r>
              <a:rPr lang="fr-CH" dirty="0" smtClean="0"/>
              <a:t>(6)</a:t>
            </a:r>
            <a:endParaRPr lang="en-US" dirty="0"/>
          </a:p>
        </p:txBody>
      </p:sp>
      <p:sp>
        <p:nvSpPr>
          <p:cNvPr id="11267" name="Rectangle 3"/>
          <p:cNvSpPr>
            <a:spLocks noGrp="1" noChangeArrowheads="1"/>
          </p:cNvSpPr>
          <p:nvPr>
            <p:ph type="body" idx="1"/>
          </p:nvPr>
        </p:nvSpPr>
        <p:spPr>
          <a:xfrm>
            <a:off x="202677" y="1268759"/>
            <a:ext cx="8545788" cy="5424483"/>
          </a:xfrm>
        </p:spPr>
        <p:txBody>
          <a:bodyPr/>
          <a:lstStyle/>
          <a:p>
            <a:pPr marL="342900" lvl="2" indent="-342900">
              <a:spcBef>
                <a:spcPct val="0"/>
              </a:spcBef>
              <a:spcAft>
                <a:spcPts val="600"/>
              </a:spcAft>
              <a:buSzPct val="150000"/>
              <a:buFont typeface="Arial" pitchFamily="34" charset="0"/>
              <a:buChar char="■"/>
            </a:pPr>
            <a:r>
              <a:rPr lang="en-US" altLang="ja-JP" sz="2000" dirty="0"/>
              <a:t>PCT</a:t>
            </a:r>
            <a:r>
              <a:rPr lang="ja-JP" altLang="en-US" sz="2000" dirty="0" smtClean="0"/>
              <a:t>規</a:t>
            </a:r>
            <a:r>
              <a:rPr lang="ja-JP" altLang="en-US" sz="2000" dirty="0"/>
              <a:t>則</a:t>
            </a:r>
            <a:r>
              <a:rPr lang="en-GB" altLang="en-US" sz="2000" dirty="0"/>
              <a:t> </a:t>
            </a:r>
            <a:r>
              <a:rPr lang="en-GB" altLang="en-US" sz="2000" dirty="0" smtClean="0"/>
              <a:t>92.2</a:t>
            </a:r>
            <a:r>
              <a:rPr lang="ja-JP" altLang="en-US" sz="2000" dirty="0" smtClean="0"/>
              <a:t> </a:t>
            </a:r>
            <a:r>
              <a:rPr lang="en-GB" altLang="en-US" sz="2000" dirty="0" smtClean="0"/>
              <a:t>(</a:t>
            </a:r>
            <a:r>
              <a:rPr lang="en-US" altLang="en-US" sz="2000" dirty="0"/>
              <a:t>d</a:t>
            </a:r>
            <a:r>
              <a:rPr lang="en-GB" altLang="en-US" sz="2000" dirty="0" smtClean="0"/>
              <a:t>)</a:t>
            </a:r>
            <a:r>
              <a:rPr lang="ja-JP" altLang="en-US" sz="2000" dirty="0" smtClean="0"/>
              <a:t>の改正</a:t>
            </a:r>
            <a:endParaRPr lang="en-GB" altLang="en-US" sz="2000" dirty="0" smtClean="0"/>
          </a:p>
          <a:p>
            <a:pPr lvl="1">
              <a:spcAft>
                <a:spcPts val="600"/>
              </a:spcAft>
            </a:pPr>
            <a:r>
              <a:rPr lang="en-GB" altLang="en-US" sz="2000" dirty="0" smtClean="0"/>
              <a:t>ePCT</a:t>
            </a:r>
            <a:r>
              <a:rPr lang="ja-JP" altLang="en-US" sz="2000" dirty="0"/>
              <a:t>を利用し</a:t>
            </a:r>
            <a:r>
              <a:rPr lang="ja-JP" altLang="en-US" sz="2000" dirty="0" smtClean="0"/>
              <a:t>て</a:t>
            </a:r>
            <a:r>
              <a:rPr lang="ja-JP" altLang="en-US" sz="2000" dirty="0"/>
              <a:t>出願人から</a:t>
            </a:r>
            <a:r>
              <a:rPr lang="ja-JP" altLang="en-US" sz="2000" dirty="0" smtClean="0"/>
              <a:t>国際事務局へ通</a:t>
            </a:r>
            <a:r>
              <a:rPr lang="ja-JP" altLang="en-US" sz="2000" dirty="0"/>
              <a:t>信す</a:t>
            </a:r>
            <a:r>
              <a:rPr lang="ja-JP" altLang="en-US" sz="2000" dirty="0" smtClean="0"/>
              <a:t>る際に受理される言語の</a:t>
            </a:r>
            <a:r>
              <a:rPr lang="en-US" altLang="ja-JP" sz="2000" dirty="0" smtClean="0"/>
              <a:t>(</a:t>
            </a:r>
            <a:r>
              <a:rPr lang="ja-JP" altLang="en-US" sz="2000" dirty="0" smtClean="0"/>
              <a:t>英語及び仏語に加え</a:t>
            </a:r>
            <a:r>
              <a:rPr lang="en-US" altLang="ja-JP" sz="2000" dirty="0" smtClean="0"/>
              <a:t>)</a:t>
            </a:r>
            <a:r>
              <a:rPr lang="ja-JP" altLang="en-US" sz="2000" dirty="0" smtClean="0"/>
              <a:t>特定の公開言語への拡張</a:t>
            </a:r>
            <a:endParaRPr lang="en-US" altLang="ja-JP" sz="2000" dirty="0" smtClean="0"/>
          </a:p>
          <a:p>
            <a:pPr lvl="1">
              <a:spcAft>
                <a:spcPts val="600"/>
              </a:spcAft>
            </a:pPr>
            <a:r>
              <a:rPr lang="en-GB" altLang="en-US" sz="2000" dirty="0" smtClean="0"/>
              <a:t>2016</a:t>
            </a:r>
            <a:r>
              <a:rPr lang="ja-JP" altLang="en-US" sz="2000" dirty="0"/>
              <a:t>年</a:t>
            </a:r>
            <a:r>
              <a:rPr lang="en-US" altLang="ja-JP" sz="2000" dirty="0"/>
              <a:t>7</a:t>
            </a:r>
            <a:r>
              <a:rPr lang="ja-JP" altLang="en-US" sz="2000" dirty="0"/>
              <a:t>月</a:t>
            </a:r>
            <a:r>
              <a:rPr lang="en-US" altLang="ja-JP" sz="2000" dirty="0"/>
              <a:t>1</a:t>
            </a:r>
            <a:r>
              <a:rPr lang="ja-JP" altLang="en-US" sz="2000" dirty="0"/>
              <a:t>日以</a:t>
            </a:r>
            <a:r>
              <a:rPr lang="ja-JP" altLang="en-US" sz="2000" dirty="0" smtClean="0"/>
              <a:t>降に提出された出</a:t>
            </a:r>
            <a:r>
              <a:rPr lang="ja-JP" altLang="en-US" sz="2000" dirty="0"/>
              <a:t>願、及</a:t>
            </a:r>
            <a:r>
              <a:rPr lang="ja-JP" altLang="en-US" sz="2000" dirty="0" smtClean="0"/>
              <a:t>び</a:t>
            </a:r>
            <a:r>
              <a:rPr lang="en-GB" altLang="en-US" sz="2000" dirty="0"/>
              <a:t>2016</a:t>
            </a:r>
            <a:r>
              <a:rPr lang="ja-JP" altLang="en-US" sz="2000" dirty="0"/>
              <a:t>年</a:t>
            </a:r>
            <a:r>
              <a:rPr lang="en-US" altLang="ja-JP" sz="2000" dirty="0"/>
              <a:t>7</a:t>
            </a:r>
            <a:r>
              <a:rPr lang="ja-JP" altLang="en-US" sz="2000" dirty="0"/>
              <a:t>月</a:t>
            </a:r>
            <a:r>
              <a:rPr lang="en-US" altLang="ja-JP" sz="2000" dirty="0"/>
              <a:t>1</a:t>
            </a:r>
            <a:r>
              <a:rPr lang="ja-JP" altLang="en-US" sz="2000" dirty="0"/>
              <a:t>日以</a:t>
            </a:r>
            <a:r>
              <a:rPr lang="ja-JP" altLang="en-US" sz="2000" dirty="0" smtClean="0"/>
              <a:t>降に</a:t>
            </a:r>
            <a:r>
              <a:rPr lang="en-US" altLang="ja-JP" sz="2000" dirty="0" smtClean="0"/>
              <a:t>IB</a:t>
            </a:r>
            <a:r>
              <a:rPr lang="ja-JP" altLang="en-US" sz="2000" dirty="0" smtClean="0"/>
              <a:t>によって受理されたそのような通信に関するそ</a:t>
            </a:r>
            <a:r>
              <a:rPr lang="ja-JP" altLang="en-US" sz="2000" dirty="0"/>
              <a:t>の日以前に提出された出願に適</a:t>
            </a:r>
            <a:r>
              <a:rPr lang="ja-JP" altLang="en-US" sz="2000" dirty="0" smtClean="0"/>
              <a:t>用</a:t>
            </a:r>
            <a:endParaRPr lang="en-US" sz="2000" dirty="0"/>
          </a:p>
          <a:p>
            <a:pPr>
              <a:spcBef>
                <a:spcPts val="0"/>
              </a:spcBef>
              <a:spcAft>
                <a:spcPts val="1800"/>
              </a:spcAft>
            </a:pPr>
            <a:endParaRPr lang="en-GB" altLang="en-US" sz="2000" dirty="0"/>
          </a:p>
        </p:txBody>
      </p:sp>
    </p:spTree>
    <p:extLst>
      <p:ext uri="{BB962C8B-B14F-4D97-AF65-F5344CB8AC3E}">
        <p14:creationId xmlns:p14="http://schemas.microsoft.com/office/powerpoint/2010/main" val="2363454587"/>
      </p:ext>
    </p:extLst>
  </p:cSld>
  <p:clrMapOvr>
    <a:masterClrMapping/>
  </p:clrMapOvr>
  <p:timing>
    <p:tnLst>
      <p:par>
        <p:cTn id="1" dur="indefinite" restart="never" nodeType="tmRoot"/>
      </p:par>
    </p:tnLst>
  </p:timing>
</p:sld>
</file>

<file path=ppt/theme/theme1.xml><?xml version="1.0" encoding="utf-8"?>
<a:theme xmlns:a="http://schemas.openxmlformats.org/drawingml/2006/main" name="EN_2010_pct background png">
  <a:themeElements>
    <a:clrScheme name="template_englis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emplate_english">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template_englis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emplate_english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emplate_english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emplate_english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emplate_english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emplate_english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emplate_english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emplate_english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emplate_english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emplate_english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emplate_english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emplate_english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EN_2010_pct background png</Template>
  <TotalTime>2311</TotalTime>
  <Words>1272</Words>
  <Application>Microsoft Office PowerPoint</Application>
  <PresentationFormat>On-screen Show (4:3)</PresentationFormat>
  <Paragraphs>42</Paragraphs>
  <Slides>7</Slides>
  <Notes>1</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EN_2010_pct background png</vt:lpstr>
      <vt:lpstr>PowerPoint Presentation</vt:lpstr>
      <vt:lpstr>PCT 規則改正(1)</vt:lpstr>
      <vt:lpstr>PCT 規則改正(2)</vt:lpstr>
      <vt:lpstr>PCT 規則改正(3)</vt:lpstr>
      <vt:lpstr>PCT 規則改正(4)</vt:lpstr>
      <vt:lpstr>PCT 規則改正(5)</vt:lpstr>
      <vt:lpstr>PCT 規則改正(6)</vt:lpstr>
    </vt:vector>
  </TitlesOfParts>
  <Company>World Intellectual Property Organization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ARGANOZA Rosalina</dc:creator>
  <cp:lastModifiedBy>JULLIARD Corinne</cp:lastModifiedBy>
  <cp:revision>249</cp:revision>
  <cp:lastPrinted>2016-04-25T08:17:02Z</cp:lastPrinted>
  <dcterms:created xsi:type="dcterms:W3CDTF">2016-02-02T15:05:33Z</dcterms:created>
  <dcterms:modified xsi:type="dcterms:W3CDTF">2016-06-10T08:22:34Z</dcterms:modified>
</cp:coreProperties>
</file>