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handoutMasterIdLst>
    <p:handoutMasterId r:id="rId9"/>
  </p:handoutMasterIdLst>
  <p:sldIdLst>
    <p:sldId id="258" r:id="rId2"/>
    <p:sldId id="259" r:id="rId3"/>
    <p:sldId id="260" r:id="rId4"/>
    <p:sldId id="261" r:id="rId5"/>
    <p:sldId id="262" r:id="rId6"/>
    <p:sldId id="263" r:id="rId7"/>
  </p:sldIdLst>
  <p:sldSz cx="9144000" cy="6858000" type="screen4x3"/>
  <p:notesSz cx="6858000" cy="9144000"/>
  <p:defaultTextStyle>
    <a:defPPr>
      <a:defRPr lang="en-US"/>
    </a:defPPr>
    <a:lvl1pPr algn="l" rtl="0" fontAlgn="base">
      <a:spcBef>
        <a:spcPct val="50000"/>
      </a:spcBef>
      <a:spcAft>
        <a:spcPct val="0"/>
      </a:spcAft>
      <a:defRPr sz="2400" kern="1200">
        <a:solidFill>
          <a:schemeClr val="tx1"/>
        </a:solidFill>
        <a:latin typeface="Arial" charset="0"/>
        <a:ea typeface="+mn-ea"/>
        <a:cs typeface="Arial" charset="0"/>
      </a:defRPr>
    </a:lvl1pPr>
    <a:lvl2pPr marL="457200" algn="l" rtl="0" fontAlgn="base">
      <a:spcBef>
        <a:spcPct val="50000"/>
      </a:spcBef>
      <a:spcAft>
        <a:spcPct val="0"/>
      </a:spcAft>
      <a:defRPr sz="2400" kern="1200">
        <a:solidFill>
          <a:schemeClr val="tx1"/>
        </a:solidFill>
        <a:latin typeface="Arial" charset="0"/>
        <a:ea typeface="+mn-ea"/>
        <a:cs typeface="Arial" charset="0"/>
      </a:defRPr>
    </a:lvl2pPr>
    <a:lvl3pPr marL="914400" algn="l" rtl="0" fontAlgn="base">
      <a:spcBef>
        <a:spcPct val="50000"/>
      </a:spcBef>
      <a:spcAft>
        <a:spcPct val="0"/>
      </a:spcAft>
      <a:defRPr sz="2400" kern="1200">
        <a:solidFill>
          <a:schemeClr val="tx1"/>
        </a:solidFill>
        <a:latin typeface="Arial" charset="0"/>
        <a:ea typeface="+mn-ea"/>
        <a:cs typeface="Arial" charset="0"/>
      </a:defRPr>
    </a:lvl3pPr>
    <a:lvl4pPr marL="1371600" algn="l" rtl="0" fontAlgn="base">
      <a:spcBef>
        <a:spcPct val="50000"/>
      </a:spcBef>
      <a:spcAft>
        <a:spcPct val="0"/>
      </a:spcAft>
      <a:defRPr sz="2400" kern="1200">
        <a:solidFill>
          <a:schemeClr val="tx1"/>
        </a:solidFill>
        <a:latin typeface="Arial" charset="0"/>
        <a:ea typeface="+mn-ea"/>
        <a:cs typeface="Arial" charset="0"/>
      </a:defRPr>
    </a:lvl4pPr>
    <a:lvl5pPr marL="1828800" algn="l" rtl="0" fontAlgn="base">
      <a:spcBef>
        <a:spcPct val="50000"/>
      </a:spcBef>
      <a:spcAft>
        <a:spcPct val="0"/>
      </a:spcAft>
      <a:defRPr sz="2400" kern="1200">
        <a:solidFill>
          <a:schemeClr val="tx1"/>
        </a:solidFill>
        <a:latin typeface="Arial" charset="0"/>
        <a:ea typeface="+mn-ea"/>
        <a:cs typeface="Arial" charset="0"/>
      </a:defRPr>
    </a:lvl5pPr>
    <a:lvl6pPr marL="2286000" algn="l" defTabSz="914400" rtl="0" eaLnBrk="1" latinLnBrk="0" hangingPunct="1">
      <a:defRPr sz="2400" kern="1200">
        <a:solidFill>
          <a:schemeClr val="tx1"/>
        </a:solidFill>
        <a:latin typeface="Arial" charset="0"/>
        <a:ea typeface="+mn-ea"/>
        <a:cs typeface="Arial" charset="0"/>
      </a:defRPr>
    </a:lvl6pPr>
    <a:lvl7pPr marL="2743200" algn="l" defTabSz="914400" rtl="0" eaLnBrk="1" latinLnBrk="0" hangingPunct="1">
      <a:defRPr sz="2400" kern="1200">
        <a:solidFill>
          <a:schemeClr val="tx1"/>
        </a:solidFill>
        <a:latin typeface="Arial" charset="0"/>
        <a:ea typeface="+mn-ea"/>
        <a:cs typeface="Arial" charset="0"/>
      </a:defRPr>
    </a:lvl7pPr>
    <a:lvl8pPr marL="3200400" algn="l" defTabSz="914400" rtl="0" eaLnBrk="1" latinLnBrk="0" hangingPunct="1">
      <a:defRPr sz="2400" kern="1200">
        <a:solidFill>
          <a:schemeClr val="tx1"/>
        </a:solidFill>
        <a:latin typeface="Arial" charset="0"/>
        <a:ea typeface="+mn-ea"/>
        <a:cs typeface="Arial" charset="0"/>
      </a:defRPr>
    </a:lvl8pPr>
    <a:lvl9pPr marL="3657600" algn="l" defTabSz="914400" rtl="0" eaLnBrk="1" latinLnBrk="0" hangingPunct="1">
      <a:defRPr sz="2400"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3929">
          <p15:clr>
            <a:srgbClr val="A4A3A4"/>
          </p15:clr>
        </p15:guide>
        <p15:guide id="2" pos="487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D0A2B"/>
    <a:srgbClr val="70899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463" autoAdjust="0"/>
    <p:restoredTop sz="94660"/>
  </p:normalViewPr>
  <p:slideViewPr>
    <p:cSldViewPr>
      <p:cViewPr varScale="1">
        <p:scale>
          <a:sx n="49" d="100"/>
          <a:sy n="49" d="100"/>
        </p:scale>
        <p:origin x="972" y="40"/>
      </p:cViewPr>
      <p:guideLst>
        <p:guide orient="horz" pos="3929"/>
        <p:guide pos="4876"/>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spcBef>
                <a:spcPct val="0"/>
              </a:spcBef>
              <a:defRPr sz="1200" smtClean="0"/>
            </a:lvl1pPr>
          </a:lstStyle>
          <a:p>
            <a:pPr>
              <a:defRPr/>
            </a:pPr>
            <a:endParaRPr lang="en-US"/>
          </a:p>
        </p:txBody>
      </p:sp>
      <p:sp>
        <p:nvSpPr>
          <p:cNvPr id="11267"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spcBef>
                <a:spcPct val="0"/>
              </a:spcBef>
              <a:defRPr sz="1200" smtClean="0"/>
            </a:lvl1pPr>
          </a:lstStyle>
          <a:p>
            <a:pPr>
              <a:defRPr/>
            </a:pPr>
            <a:endParaRPr lang="en-US"/>
          </a:p>
        </p:txBody>
      </p:sp>
      <p:sp>
        <p:nvSpPr>
          <p:cNvPr id="11268"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spcBef>
                <a:spcPct val="0"/>
              </a:spcBef>
              <a:defRPr sz="1200" smtClean="0"/>
            </a:lvl1pPr>
          </a:lstStyle>
          <a:p>
            <a:pPr>
              <a:defRPr/>
            </a:pPr>
            <a:endParaRPr lang="en-US"/>
          </a:p>
        </p:txBody>
      </p:sp>
      <p:sp>
        <p:nvSpPr>
          <p:cNvPr id="11269"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spcBef>
                <a:spcPct val="0"/>
              </a:spcBef>
              <a:defRPr sz="1200" smtClean="0"/>
            </a:lvl1pPr>
          </a:lstStyle>
          <a:p>
            <a:pPr>
              <a:defRPr/>
            </a:pPr>
            <a:fld id="{4E2D2A46-31D4-42C3-9BFC-281959225605}" type="slidenum">
              <a:rPr lang="en-US"/>
              <a:pPr>
                <a:defRPr/>
              </a:pPr>
              <a:t>‹#›</a:t>
            </a:fld>
            <a:endParaRPr lang="en-US"/>
          </a:p>
        </p:txBody>
      </p:sp>
    </p:spTree>
    <p:extLst>
      <p:ext uri="{BB962C8B-B14F-4D97-AF65-F5344CB8AC3E}">
        <p14:creationId xmlns:p14="http://schemas.microsoft.com/office/powerpoint/2010/main" val="29547505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spcBef>
                <a:spcPct val="0"/>
              </a:spcBef>
              <a:defRPr sz="1200" smtClean="0"/>
            </a:lvl1pPr>
          </a:lstStyle>
          <a:p>
            <a:pPr>
              <a:defRPr/>
            </a:pPr>
            <a:endParaRPr lang="en-US"/>
          </a:p>
        </p:txBody>
      </p:sp>
      <p:sp>
        <p:nvSpPr>
          <p:cNvPr id="12291"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spcBef>
                <a:spcPct val="0"/>
              </a:spcBef>
              <a:defRPr sz="1200" smtClean="0"/>
            </a:lvl1pPr>
          </a:lstStyle>
          <a:p>
            <a:pPr>
              <a:defRPr/>
            </a:pPr>
            <a:endParaRPr lang="en-US"/>
          </a:p>
        </p:txBody>
      </p:sp>
      <p:sp>
        <p:nvSpPr>
          <p:cNvPr id="512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2293"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2294"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spcBef>
                <a:spcPct val="0"/>
              </a:spcBef>
              <a:defRPr sz="1200" smtClean="0"/>
            </a:lvl1pPr>
          </a:lstStyle>
          <a:p>
            <a:pPr>
              <a:defRPr/>
            </a:pPr>
            <a:endParaRPr lang="en-US"/>
          </a:p>
        </p:txBody>
      </p:sp>
      <p:sp>
        <p:nvSpPr>
          <p:cNvPr id="12295"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spcBef>
                <a:spcPct val="0"/>
              </a:spcBef>
              <a:defRPr sz="1200" smtClean="0"/>
            </a:lvl1pPr>
          </a:lstStyle>
          <a:p>
            <a:pPr>
              <a:defRPr/>
            </a:pPr>
            <a:fld id="{CA84FE9B-D5D4-4B76-87EA-A08EA8B20C62}" type="slidenum">
              <a:rPr lang="en-US"/>
              <a:pPr>
                <a:defRPr/>
              </a:pPr>
              <a:t>‹#›</a:t>
            </a:fld>
            <a:endParaRPr lang="en-US"/>
          </a:p>
        </p:txBody>
      </p:sp>
    </p:spTree>
    <p:extLst>
      <p:ext uri="{BB962C8B-B14F-4D97-AF65-F5344CB8AC3E}">
        <p14:creationId xmlns:p14="http://schemas.microsoft.com/office/powerpoint/2010/main" val="244027255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Rot="1" noChangeAspect="1" noChangeArrowheads="1" noTextEdit="1"/>
          </p:cNvSpPr>
          <p:nvPr>
            <p:ph type="sldImg"/>
          </p:nvPr>
        </p:nvSpPr>
        <p:spPr>
          <a:ln/>
        </p:spPr>
      </p:sp>
      <p:sp>
        <p:nvSpPr>
          <p:cNvPr id="18435" name="Rectangle 3"/>
          <p:cNvSpPr>
            <a:spLocks noGrp="1" noChangeArrowheads="1"/>
          </p:cNvSpPr>
          <p:nvPr>
            <p:ph type="body" idx="1"/>
          </p:nvPr>
        </p:nvSpPr>
        <p:spPr>
          <a:noFill/>
        </p:spPr>
        <p:txBody>
          <a:bodyPr/>
          <a:lstStyle/>
          <a:p>
            <a:pPr eaLnBrk="1" hangingPunct="1"/>
            <a:endParaRPr lang="de-DE"/>
          </a:p>
        </p:txBody>
      </p:sp>
    </p:spTree>
    <p:extLst>
      <p:ext uri="{BB962C8B-B14F-4D97-AF65-F5344CB8AC3E}">
        <p14:creationId xmlns:p14="http://schemas.microsoft.com/office/powerpoint/2010/main" val="28795120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CA84FE9B-D5D4-4B76-87EA-A08EA8B20C62}" type="slidenum">
              <a:rPr lang="en-US" smtClean="0"/>
              <a:pPr>
                <a:defRPr/>
              </a:pPr>
              <a:t>2</a:t>
            </a:fld>
            <a:endParaRPr lang="en-US" dirty="0"/>
          </a:p>
        </p:txBody>
      </p:sp>
    </p:spTree>
    <p:extLst>
      <p:ext uri="{BB962C8B-B14F-4D97-AF65-F5344CB8AC3E}">
        <p14:creationId xmlns:p14="http://schemas.microsoft.com/office/powerpoint/2010/main" val="31601517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CA84FE9B-D5D4-4B76-87EA-A08EA8B20C62}" type="slidenum">
              <a:rPr lang="en-US" smtClean="0"/>
              <a:pPr>
                <a:defRPr/>
              </a:pPr>
              <a:t>3</a:t>
            </a:fld>
            <a:endParaRPr lang="en-US"/>
          </a:p>
        </p:txBody>
      </p:sp>
    </p:spTree>
    <p:extLst>
      <p:ext uri="{BB962C8B-B14F-4D97-AF65-F5344CB8AC3E}">
        <p14:creationId xmlns:p14="http://schemas.microsoft.com/office/powerpoint/2010/main" val="4550750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CA84FE9B-D5D4-4B76-87EA-A08EA8B20C62}" type="slidenum">
              <a:rPr lang="en-US" smtClean="0"/>
              <a:pPr>
                <a:defRPr/>
              </a:pPr>
              <a:t>4</a:t>
            </a:fld>
            <a:endParaRPr lang="en-US"/>
          </a:p>
        </p:txBody>
      </p:sp>
    </p:spTree>
    <p:extLst>
      <p:ext uri="{BB962C8B-B14F-4D97-AF65-F5344CB8AC3E}">
        <p14:creationId xmlns:p14="http://schemas.microsoft.com/office/powerpoint/2010/main" val="24828012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CA84FE9B-D5D4-4B76-87EA-A08EA8B20C62}" type="slidenum">
              <a:rPr lang="en-US" smtClean="0"/>
              <a:pPr>
                <a:defRPr/>
              </a:pPr>
              <a:t>5</a:t>
            </a:fld>
            <a:endParaRPr lang="en-US"/>
          </a:p>
        </p:txBody>
      </p:sp>
    </p:spTree>
    <p:extLst>
      <p:ext uri="{BB962C8B-B14F-4D97-AF65-F5344CB8AC3E}">
        <p14:creationId xmlns:p14="http://schemas.microsoft.com/office/powerpoint/2010/main" val="12094661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CA84FE9B-D5D4-4B76-87EA-A08EA8B20C62}" type="slidenum">
              <a:rPr lang="en-US" smtClean="0"/>
              <a:pPr>
                <a:defRPr/>
              </a:pPr>
              <a:t>6</a:t>
            </a:fld>
            <a:endParaRPr lang="en-US"/>
          </a:p>
        </p:txBody>
      </p:sp>
    </p:spTree>
    <p:extLst>
      <p:ext uri="{BB962C8B-B14F-4D97-AF65-F5344CB8AC3E}">
        <p14:creationId xmlns:p14="http://schemas.microsoft.com/office/powerpoint/2010/main" val="106776886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lum/>
          </a:blip>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2130425"/>
            <a:ext cx="7772400" cy="1470025"/>
          </a:xfrm>
        </p:spPr>
        <p:txBody>
          <a:bodyPr/>
          <a:lstStyle>
            <a:lvl1pPr>
              <a:defRPr sz="2800">
                <a:solidFill>
                  <a:srgbClr val="70899B"/>
                </a:solidFill>
              </a:defRPr>
            </a:lvl1pPr>
          </a:lstStyle>
          <a:p>
            <a:pPr lvl="0"/>
            <a:r>
              <a:rPr lang="en-US" noProof="0" smtClean="0"/>
              <a:t>Click to edit Master title style</a:t>
            </a:r>
            <a:endParaRPr lang="en-US" noProof="0" dirty="0" smtClean="0"/>
          </a:p>
        </p:txBody>
      </p:sp>
      <p:sp>
        <p:nvSpPr>
          <p:cNvPr id="3075" name="Rectangle 3"/>
          <p:cNvSpPr>
            <a:spLocks noGrp="1" noChangeArrowheads="1"/>
          </p:cNvSpPr>
          <p:nvPr>
            <p:ph type="subTitle" idx="1"/>
          </p:nvPr>
        </p:nvSpPr>
        <p:spPr>
          <a:xfrm>
            <a:off x="684213" y="3860800"/>
            <a:ext cx="6400800" cy="1752600"/>
          </a:xfrm>
        </p:spPr>
        <p:txBody>
          <a:bodyPr/>
          <a:lstStyle>
            <a:lvl1pPr marL="0" indent="0">
              <a:buFontTx/>
              <a:buNone/>
              <a:defRPr/>
            </a:lvl1pPr>
          </a:lstStyle>
          <a:p>
            <a:pPr lvl="0"/>
            <a:r>
              <a:rPr lang="en-US" noProof="0" smtClean="0"/>
              <a:t>Click to edit Master subtitle style</a:t>
            </a:r>
          </a:p>
        </p:txBody>
      </p:sp>
      <p:sp>
        <p:nvSpPr>
          <p:cNvPr id="2" name="TextBox 1"/>
          <p:cNvSpPr txBox="1"/>
          <p:nvPr userDrawn="1"/>
        </p:nvSpPr>
        <p:spPr>
          <a:xfrm>
            <a:off x="5684400" y="1818000"/>
            <a:ext cx="1695912" cy="403200"/>
          </a:xfrm>
          <a:prstGeom prst="rect">
            <a:avLst/>
          </a:prstGeom>
          <a:noFill/>
        </p:spPr>
        <p:txBody>
          <a:bodyPr wrap="none" rtlCol="0">
            <a:noAutofit/>
          </a:bodyPr>
          <a:lstStyle/>
          <a:p>
            <a:r>
              <a:rPr lang="fr-CH" sz="1200" b="1" dirty="0" smtClean="0">
                <a:solidFill>
                  <a:srgbClr val="9D0A2B"/>
                </a:solidFill>
              </a:rPr>
              <a:t>The International </a:t>
            </a:r>
            <a:br>
              <a:rPr lang="fr-CH" sz="1200" b="1" dirty="0" smtClean="0">
                <a:solidFill>
                  <a:srgbClr val="9D0A2B"/>
                </a:solidFill>
              </a:rPr>
            </a:br>
            <a:r>
              <a:rPr lang="fr-CH" sz="1200" b="1" dirty="0" smtClean="0">
                <a:solidFill>
                  <a:srgbClr val="9D0A2B"/>
                </a:solidFill>
              </a:rPr>
              <a:t>Patent System</a:t>
            </a:r>
            <a:endParaRPr lang="fr-CH" sz="1200" b="1" dirty="0">
              <a:solidFill>
                <a:srgbClr val="9D0A2B"/>
              </a:solidFill>
            </a:endParaRPr>
          </a:p>
        </p:txBody>
      </p:sp>
    </p:spTree>
    <p:extLst>
      <p:ext uri="{BB962C8B-B14F-4D97-AF65-F5344CB8AC3E}">
        <p14:creationId xmlns:p14="http://schemas.microsoft.com/office/powerpoint/2010/main" val="2904961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CH"/>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4" name="Rectangle 6"/>
          <p:cNvSpPr>
            <a:spLocks noGrp="1" noChangeArrowheads="1"/>
          </p:cNvSpPr>
          <p:nvPr>
            <p:ph type="sldNum" sz="quarter" idx="10"/>
          </p:nvPr>
        </p:nvSpPr>
        <p:spPr>
          <a:ln/>
        </p:spPr>
        <p:txBody>
          <a:bodyPr/>
          <a:lstStyle>
            <a:lvl1pPr>
              <a:defRPr/>
            </a:lvl1pPr>
          </a:lstStyle>
          <a:p>
            <a:pPr>
              <a:defRPr/>
            </a:pPr>
            <a:fld id="{9AC3305F-35F4-4D38-853F-6972B7651A04}" type="slidenum">
              <a:rPr lang="en-US"/>
              <a:pPr>
                <a:defRPr/>
              </a:pPr>
              <a:t>‹#›</a:t>
            </a:fld>
            <a:endParaRPr lang="en-US"/>
          </a:p>
        </p:txBody>
      </p:sp>
    </p:spTree>
    <p:extLst>
      <p:ext uri="{BB962C8B-B14F-4D97-AF65-F5344CB8AC3E}">
        <p14:creationId xmlns:p14="http://schemas.microsoft.com/office/powerpoint/2010/main" val="3759919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fr-CH"/>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4" name="Rectangle 6"/>
          <p:cNvSpPr>
            <a:spLocks noGrp="1" noChangeArrowheads="1"/>
          </p:cNvSpPr>
          <p:nvPr>
            <p:ph type="sldNum" sz="quarter" idx="10"/>
          </p:nvPr>
        </p:nvSpPr>
        <p:spPr>
          <a:ln/>
        </p:spPr>
        <p:txBody>
          <a:bodyPr/>
          <a:lstStyle>
            <a:lvl1pPr>
              <a:defRPr/>
            </a:lvl1pPr>
          </a:lstStyle>
          <a:p>
            <a:pPr>
              <a:defRPr/>
            </a:pPr>
            <a:fld id="{0DA1C06C-5FA2-4438-B070-4F16D45DBAED}" type="slidenum">
              <a:rPr lang="en-US"/>
              <a:pPr>
                <a:defRPr/>
              </a:pPr>
              <a:t>‹#›</a:t>
            </a:fld>
            <a:endParaRPr lang="en-US"/>
          </a:p>
        </p:txBody>
      </p:sp>
    </p:spTree>
    <p:extLst>
      <p:ext uri="{BB962C8B-B14F-4D97-AF65-F5344CB8AC3E}">
        <p14:creationId xmlns:p14="http://schemas.microsoft.com/office/powerpoint/2010/main" val="18636856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70899B"/>
                </a:solidFill>
              </a:defRPr>
            </a:lvl1pPr>
          </a:lstStyle>
          <a:p>
            <a:r>
              <a:rPr lang="en-US" smtClean="0"/>
              <a:t>Click to edit Master title style</a:t>
            </a:r>
            <a:endParaRPr lang="fr-CH" dirty="0"/>
          </a:p>
        </p:txBody>
      </p:sp>
      <p:sp>
        <p:nvSpPr>
          <p:cNvPr id="3" name="Content Placeholder 2"/>
          <p:cNvSpPr>
            <a:spLocks noGrp="1"/>
          </p:cNvSpPr>
          <p:nvPr>
            <p:ph idx="1"/>
          </p:nvPr>
        </p:nvSpPr>
        <p:spPr/>
        <p:txBody>
          <a:bodyPr/>
          <a:lstStyle>
            <a:lvl1pPr marL="342900" indent="-342900">
              <a:buClr>
                <a:srgbClr val="9D0A2B"/>
              </a:buClr>
              <a:buSzPct val="150000"/>
              <a:buFont typeface="Arial" pitchFamily="34" charset="0"/>
              <a:buChar char="■"/>
              <a:defRPr/>
            </a:lvl1pPr>
            <a:lvl2pPr marL="742950" indent="-285750">
              <a:buClr>
                <a:srgbClr val="9D0A2B"/>
              </a:buClr>
              <a:buSzPct val="100000"/>
              <a:buFont typeface="Wingdings" pitchFamily="2" charset="2"/>
              <a:buChar char="q"/>
              <a:defRPr/>
            </a:lvl2pPr>
            <a:lvl3pPr marL="1143000" indent="-228600">
              <a:buClr>
                <a:srgbClr val="9D0A2B"/>
              </a:buClr>
              <a:buSzPct val="100000"/>
              <a:buFont typeface="Wingdings" pitchFamily="2" charset="2"/>
              <a:buChar char="§"/>
              <a:defRPr/>
            </a:lvl3pPr>
            <a:lvl4pPr marL="1600200" indent="-228600">
              <a:buClr>
                <a:srgbClr val="9D0A2B"/>
              </a:buClr>
              <a:buSzPct val="150000"/>
              <a:buFont typeface="Arial" pitchFamily="34" charset="0"/>
              <a:buChar char="■"/>
              <a:defRPr/>
            </a:lvl4pPr>
            <a:lvl5pPr marL="2057400" indent="-228600">
              <a:buClr>
                <a:srgbClr val="9D0A2B"/>
              </a:buClr>
              <a:buSzPct val="150000"/>
              <a:buFont typeface="Arial" pitchFamily="34" charset="0"/>
              <a:buChar cha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dirty="0"/>
          </a:p>
        </p:txBody>
      </p:sp>
      <p:sp>
        <p:nvSpPr>
          <p:cNvPr id="5" name="TextBox 4"/>
          <p:cNvSpPr txBox="1"/>
          <p:nvPr userDrawn="1"/>
        </p:nvSpPr>
        <p:spPr>
          <a:xfrm>
            <a:off x="77854" y="6279112"/>
            <a:ext cx="1216842" cy="507831"/>
          </a:xfrm>
          <a:prstGeom prst="rect">
            <a:avLst/>
          </a:prstGeom>
          <a:noFill/>
        </p:spPr>
        <p:txBody>
          <a:bodyPr wrap="square" rtlCol="0">
            <a:spAutoFit/>
          </a:bodyPr>
          <a:lstStyle/>
          <a:p>
            <a:pPr>
              <a:spcBef>
                <a:spcPts val="0"/>
              </a:spcBef>
              <a:defRPr/>
            </a:pPr>
            <a:r>
              <a:rPr lang="en-US" sz="900" dirty="0" smtClean="0"/>
              <a:t>July</a:t>
            </a:r>
            <a:r>
              <a:rPr lang="en-US" sz="900" baseline="0" dirty="0" smtClean="0"/>
              <a:t> 2020 rule changes</a:t>
            </a:r>
            <a:r>
              <a:rPr lang="en-US" sz="900" dirty="0" smtClean="0"/>
              <a:t>-</a:t>
            </a:r>
            <a:fld id="{DA79EEDA-9492-4994-BB18-1005CD6866B1}" type="slidenum">
              <a:rPr lang="en-US" sz="900" smtClean="0"/>
              <a:pPr>
                <a:spcBef>
                  <a:spcPts val="0"/>
                </a:spcBef>
                <a:defRPr/>
              </a:pPr>
              <a:t>‹#›</a:t>
            </a:fld>
            <a:endParaRPr lang="en-US" sz="900" dirty="0" smtClean="0"/>
          </a:p>
          <a:p>
            <a:pPr>
              <a:spcBef>
                <a:spcPts val="0"/>
              </a:spcBef>
              <a:defRPr/>
            </a:pPr>
            <a:r>
              <a:rPr lang="en-US" sz="900" dirty="0" smtClean="0"/>
              <a:t>20.04.2020</a:t>
            </a:r>
          </a:p>
        </p:txBody>
      </p:sp>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42272" y="6069657"/>
            <a:ext cx="1005927" cy="167655"/>
          </a:xfrm>
          <a:prstGeom prst="rect">
            <a:avLst/>
          </a:prstGeom>
        </p:spPr>
      </p:pic>
      <p:sp>
        <p:nvSpPr>
          <p:cNvPr id="6" name="TextBox 5"/>
          <p:cNvSpPr txBox="1"/>
          <p:nvPr userDrawn="1"/>
        </p:nvSpPr>
        <p:spPr>
          <a:xfrm>
            <a:off x="7614000" y="6202800"/>
            <a:ext cx="1422000" cy="302400"/>
          </a:xfrm>
          <a:prstGeom prst="rect">
            <a:avLst/>
          </a:prstGeom>
          <a:noFill/>
        </p:spPr>
        <p:txBody>
          <a:bodyPr wrap="none" rtlCol="0">
            <a:noAutofit/>
          </a:bodyPr>
          <a:lstStyle/>
          <a:p>
            <a:r>
              <a:rPr lang="fr-CH" sz="800" b="1" dirty="0" smtClean="0">
                <a:solidFill>
                  <a:srgbClr val="9D0A2B"/>
                </a:solidFill>
              </a:rPr>
              <a:t>The International </a:t>
            </a:r>
            <a:br>
              <a:rPr lang="fr-CH" sz="800" b="1" dirty="0" smtClean="0">
                <a:solidFill>
                  <a:srgbClr val="9D0A2B"/>
                </a:solidFill>
              </a:rPr>
            </a:br>
            <a:r>
              <a:rPr lang="fr-CH" sz="800" b="1" dirty="0" smtClean="0">
                <a:solidFill>
                  <a:srgbClr val="9D0A2B"/>
                </a:solidFill>
              </a:rPr>
              <a:t>Patent System</a:t>
            </a:r>
            <a:endParaRPr lang="fr-CH" sz="800" b="1" dirty="0">
              <a:solidFill>
                <a:srgbClr val="9D0A2B"/>
              </a:solidFill>
            </a:endParaRPr>
          </a:p>
        </p:txBody>
      </p:sp>
    </p:spTree>
    <p:extLst>
      <p:ext uri="{BB962C8B-B14F-4D97-AF65-F5344CB8AC3E}">
        <p14:creationId xmlns:p14="http://schemas.microsoft.com/office/powerpoint/2010/main" val="24393466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fr-CH"/>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fld id="{3DAB5F7D-D5B1-4D98-B310-16D211F23652}" type="slidenum">
              <a:rPr lang="en-US"/>
              <a:pPr>
                <a:defRPr/>
              </a:pPr>
              <a:t>‹#›</a:t>
            </a:fld>
            <a:endParaRPr lang="en-US"/>
          </a:p>
        </p:txBody>
      </p:sp>
    </p:spTree>
    <p:extLst>
      <p:ext uri="{BB962C8B-B14F-4D97-AF65-F5344CB8AC3E}">
        <p14:creationId xmlns:p14="http://schemas.microsoft.com/office/powerpoint/2010/main" val="19749001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CH"/>
          </a:p>
        </p:txBody>
      </p:sp>
      <p:sp>
        <p:nvSpPr>
          <p:cNvPr id="3" name="Content Placeholder 2"/>
          <p:cNvSpPr>
            <a:spLocks noGrp="1"/>
          </p:cNvSpPr>
          <p:nvPr>
            <p:ph sz="half" idx="1"/>
          </p:nvPr>
        </p:nvSpPr>
        <p:spPr>
          <a:xfrm>
            <a:off x="457200" y="1773238"/>
            <a:ext cx="4038600" cy="4352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4" name="Content Placeholder 3"/>
          <p:cNvSpPr>
            <a:spLocks noGrp="1"/>
          </p:cNvSpPr>
          <p:nvPr>
            <p:ph sz="half" idx="2"/>
          </p:nvPr>
        </p:nvSpPr>
        <p:spPr>
          <a:xfrm>
            <a:off x="4648200" y="1773238"/>
            <a:ext cx="4038600" cy="4352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5" name="Rectangle 6"/>
          <p:cNvSpPr>
            <a:spLocks noGrp="1" noChangeArrowheads="1"/>
          </p:cNvSpPr>
          <p:nvPr>
            <p:ph type="sldNum" sz="quarter" idx="10"/>
          </p:nvPr>
        </p:nvSpPr>
        <p:spPr>
          <a:ln/>
        </p:spPr>
        <p:txBody>
          <a:bodyPr/>
          <a:lstStyle>
            <a:lvl1pPr>
              <a:defRPr/>
            </a:lvl1pPr>
          </a:lstStyle>
          <a:p>
            <a:pPr>
              <a:defRPr/>
            </a:pPr>
            <a:fld id="{21517826-A1A8-4B20-83BB-6B4226365DCE}" type="slidenum">
              <a:rPr lang="en-US"/>
              <a:pPr>
                <a:defRPr/>
              </a:pPr>
              <a:t>‹#›</a:t>
            </a:fld>
            <a:endParaRPr lang="en-US"/>
          </a:p>
        </p:txBody>
      </p:sp>
    </p:spTree>
    <p:extLst>
      <p:ext uri="{BB962C8B-B14F-4D97-AF65-F5344CB8AC3E}">
        <p14:creationId xmlns:p14="http://schemas.microsoft.com/office/powerpoint/2010/main" val="15141805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r-CH"/>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7" name="Rectangle 6"/>
          <p:cNvSpPr>
            <a:spLocks noGrp="1" noChangeArrowheads="1"/>
          </p:cNvSpPr>
          <p:nvPr>
            <p:ph type="sldNum" sz="quarter" idx="10"/>
          </p:nvPr>
        </p:nvSpPr>
        <p:spPr>
          <a:ln/>
        </p:spPr>
        <p:txBody>
          <a:bodyPr/>
          <a:lstStyle>
            <a:lvl1pPr>
              <a:defRPr/>
            </a:lvl1pPr>
          </a:lstStyle>
          <a:p>
            <a:pPr>
              <a:defRPr/>
            </a:pPr>
            <a:fld id="{76546D48-0F63-43E9-B47C-935DCDFAA143}" type="slidenum">
              <a:rPr lang="en-US"/>
              <a:pPr>
                <a:defRPr/>
              </a:pPr>
              <a:t>‹#›</a:t>
            </a:fld>
            <a:endParaRPr lang="en-US"/>
          </a:p>
        </p:txBody>
      </p:sp>
    </p:spTree>
    <p:extLst>
      <p:ext uri="{BB962C8B-B14F-4D97-AF65-F5344CB8AC3E}">
        <p14:creationId xmlns:p14="http://schemas.microsoft.com/office/powerpoint/2010/main" val="15668512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CH"/>
          </a:p>
        </p:txBody>
      </p:sp>
      <p:sp>
        <p:nvSpPr>
          <p:cNvPr id="3" name="Rectangle 6"/>
          <p:cNvSpPr>
            <a:spLocks noGrp="1" noChangeArrowheads="1"/>
          </p:cNvSpPr>
          <p:nvPr>
            <p:ph type="sldNum" sz="quarter" idx="10"/>
          </p:nvPr>
        </p:nvSpPr>
        <p:spPr>
          <a:ln/>
        </p:spPr>
        <p:txBody>
          <a:bodyPr/>
          <a:lstStyle>
            <a:lvl1pPr>
              <a:defRPr/>
            </a:lvl1pPr>
          </a:lstStyle>
          <a:p>
            <a:pPr>
              <a:defRPr/>
            </a:pPr>
            <a:fld id="{7DE760F4-0BB2-41F5-A823-5656424847FC}" type="slidenum">
              <a:rPr lang="en-US"/>
              <a:pPr>
                <a:defRPr/>
              </a:pPr>
              <a:t>‹#›</a:t>
            </a:fld>
            <a:endParaRPr lang="en-US"/>
          </a:p>
        </p:txBody>
      </p:sp>
    </p:spTree>
    <p:extLst>
      <p:ext uri="{BB962C8B-B14F-4D97-AF65-F5344CB8AC3E}">
        <p14:creationId xmlns:p14="http://schemas.microsoft.com/office/powerpoint/2010/main" val="2149934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886D60C8-7BA5-467F-BCD3-E871B6D034EA}" type="slidenum">
              <a:rPr lang="en-US"/>
              <a:pPr>
                <a:defRPr/>
              </a:pPr>
              <a:t>‹#›</a:t>
            </a:fld>
            <a:endParaRPr lang="en-US"/>
          </a:p>
        </p:txBody>
      </p:sp>
    </p:spTree>
    <p:extLst>
      <p:ext uri="{BB962C8B-B14F-4D97-AF65-F5344CB8AC3E}">
        <p14:creationId xmlns:p14="http://schemas.microsoft.com/office/powerpoint/2010/main" val="11119636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fr-CH"/>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ADC813F8-B5E0-463F-B52D-A76CAE1804A7}" type="slidenum">
              <a:rPr lang="en-US"/>
              <a:pPr>
                <a:defRPr/>
              </a:pPr>
              <a:t>‹#›</a:t>
            </a:fld>
            <a:endParaRPr lang="en-US"/>
          </a:p>
        </p:txBody>
      </p:sp>
    </p:spTree>
    <p:extLst>
      <p:ext uri="{BB962C8B-B14F-4D97-AF65-F5344CB8AC3E}">
        <p14:creationId xmlns:p14="http://schemas.microsoft.com/office/powerpoint/2010/main" val="19420465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fr-CH"/>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fr-CH"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D177A5B0-4E40-4836-BF8A-4DD351994794}" type="slidenum">
              <a:rPr lang="en-US"/>
              <a:pPr>
                <a:defRPr/>
              </a:pPr>
              <a:t>‹#›</a:t>
            </a:fld>
            <a:endParaRPr lang="en-US"/>
          </a:p>
        </p:txBody>
      </p:sp>
    </p:spTree>
    <p:extLst>
      <p:ext uri="{BB962C8B-B14F-4D97-AF65-F5344CB8AC3E}">
        <p14:creationId xmlns:p14="http://schemas.microsoft.com/office/powerpoint/2010/main" val="39246682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773238"/>
            <a:ext cx="8229600" cy="4352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30" name="Rectangle 6"/>
          <p:cNvSpPr>
            <a:spLocks noGrp="1" noChangeArrowheads="1"/>
          </p:cNvSpPr>
          <p:nvPr>
            <p:ph type="sldNum" sz="quarter" idx="4"/>
          </p:nvPr>
        </p:nvSpPr>
        <p:spPr bwMode="auto">
          <a:xfrm>
            <a:off x="7010400" y="0"/>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spcBef>
                <a:spcPct val="0"/>
              </a:spcBef>
              <a:defRPr sz="1400" smtClean="0"/>
            </a:lvl1pPr>
          </a:lstStyle>
          <a:p>
            <a:pPr>
              <a:defRPr/>
            </a:pPr>
            <a:fld id="{7F3150A8-B334-48D8-BDDC-A2E01CBB87C9}" type="slidenum">
              <a:rPr lang="en-US"/>
              <a:pPr>
                <a:defRPr/>
              </a:pPr>
              <a:t>‹#›</a:t>
            </a:fld>
            <a:endParaRPr lang="en-US"/>
          </a:p>
        </p:txBody>
      </p:sp>
      <p:sp>
        <p:nvSpPr>
          <p:cNvPr id="3" name="fc" descr=" "/>
          <p:cNvSpPr txBox="1"/>
          <p:nvPr userDrawn="1"/>
        </p:nvSpPr>
        <p:spPr>
          <a:xfrm>
            <a:off x="0" y="6537960"/>
            <a:ext cx="9144000" cy="223138"/>
          </a:xfrm>
          <a:prstGeom prst="rect">
            <a:avLst/>
          </a:prstGeom>
          <a:noFill/>
        </p:spPr>
        <p:txBody>
          <a:bodyPr vert="horz" rtlCol="0">
            <a:spAutoFit/>
          </a:bodyPr>
          <a:lstStyle/>
          <a:p>
            <a:pPr algn="ctr"/>
            <a:r>
              <a:rPr lang="es-ES" sz="850" b="0" i="0" u="none" baseline="0" smtClean="0">
                <a:solidFill>
                  <a:srgbClr val="000000"/>
                </a:solidFill>
                <a:latin typeface="Microsoft Sans Serif" panose="020B0604020202020204" pitchFamily="34" charset="0"/>
              </a:rPr>
              <a:t> </a:t>
            </a:r>
            <a:endParaRPr lang="es-ES" sz="850" b="0" i="0" u="none" baseline="0">
              <a:solidFill>
                <a:srgbClr val="000000"/>
              </a:solidFill>
              <a:latin typeface="Microsoft Sans Serif"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71"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txStyles>
    <p:titleStyle>
      <a:lvl1pPr algn="l" rtl="0" eaLnBrk="1" fontAlgn="base" hangingPunct="1">
        <a:spcBef>
          <a:spcPct val="0"/>
        </a:spcBef>
        <a:spcAft>
          <a:spcPct val="0"/>
        </a:spcAft>
        <a:defRPr sz="3600">
          <a:solidFill>
            <a:srgbClr val="00408C"/>
          </a:solidFill>
          <a:latin typeface="+mj-lt"/>
          <a:ea typeface="+mj-ea"/>
          <a:cs typeface="+mj-cs"/>
        </a:defRPr>
      </a:lvl1pPr>
      <a:lvl2pPr algn="l" rtl="0" eaLnBrk="1" fontAlgn="base" hangingPunct="1">
        <a:spcBef>
          <a:spcPct val="0"/>
        </a:spcBef>
        <a:spcAft>
          <a:spcPct val="0"/>
        </a:spcAft>
        <a:defRPr sz="3600">
          <a:solidFill>
            <a:srgbClr val="00408C"/>
          </a:solidFill>
          <a:latin typeface="Arial" charset="0"/>
          <a:cs typeface="Arial" charset="0"/>
        </a:defRPr>
      </a:lvl2pPr>
      <a:lvl3pPr algn="l" rtl="0" eaLnBrk="1" fontAlgn="base" hangingPunct="1">
        <a:spcBef>
          <a:spcPct val="0"/>
        </a:spcBef>
        <a:spcAft>
          <a:spcPct val="0"/>
        </a:spcAft>
        <a:defRPr sz="3600">
          <a:solidFill>
            <a:srgbClr val="00408C"/>
          </a:solidFill>
          <a:latin typeface="Arial" charset="0"/>
          <a:cs typeface="Arial" charset="0"/>
        </a:defRPr>
      </a:lvl3pPr>
      <a:lvl4pPr algn="l" rtl="0" eaLnBrk="1" fontAlgn="base" hangingPunct="1">
        <a:spcBef>
          <a:spcPct val="0"/>
        </a:spcBef>
        <a:spcAft>
          <a:spcPct val="0"/>
        </a:spcAft>
        <a:defRPr sz="3600">
          <a:solidFill>
            <a:srgbClr val="00408C"/>
          </a:solidFill>
          <a:latin typeface="Arial" charset="0"/>
          <a:cs typeface="Arial" charset="0"/>
        </a:defRPr>
      </a:lvl4pPr>
      <a:lvl5pPr algn="l" rtl="0" eaLnBrk="1" fontAlgn="base" hangingPunct="1">
        <a:spcBef>
          <a:spcPct val="0"/>
        </a:spcBef>
        <a:spcAft>
          <a:spcPct val="0"/>
        </a:spcAft>
        <a:defRPr sz="3600">
          <a:solidFill>
            <a:srgbClr val="00408C"/>
          </a:solidFill>
          <a:latin typeface="Arial" charset="0"/>
          <a:cs typeface="Arial" charset="0"/>
        </a:defRPr>
      </a:lvl5pPr>
      <a:lvl6pPr marL="457200" algn="l" rtl="0" eaLnBrk="1" fontAlgn="base" hangingPunct="1">
        <a:spcBef>
          <a:spcPct val="0"/>
        </a:spcBef>
        <a:spcAft>
          <a:spcPct val="0"/>
        </a:spcAft>
        <a:defRPr sz="3600">
          <a:solidFill>
            <a:srgbClr val="00408C"/>
          </a:solidFill>
          <a:latin typeface="Arial" charset="0"/>
          <a:cs typeface="Arial" charset="0"/>
        </a:defRPr>
      </a:lvl6pPr>
      <a:lvl7pPr marL="914400" algn="l" rtl="0" eaLnBrk="1" fontAlgn="base" hangingPunct="1">
        <a:spcBef>
          <a:spcPct val="0"/>
        </a:spcBef>
        <a:spcAft>
          <a:spcPct val="0"/>
        </a:spcAft>
        <a:defRPr sz="3600">
          <a:solidFill>
            <a:srgbClr val="00408C"/>
          </a:solidFill>
          <a:latin typeface="Arial" charset="0"/>
          <a:cs typeface="Arial" charset="0"/>
        </a:defRPr>
      </a:lvl7pPr>
      <a:lvl8pPr marL="1371600" algn="l" rtl="0" eaLnBrk="1" fontAlgn="base" hangingPunct="1">
        <a:spcBef>
          <a:spcPct val="0"/>
        </a:spcBef>
        <a:spcAft>
          <a:spcPct val="0"/>
        </a:spcAft>
        <a:defRPr sz="3600">
          <a:solidFill>
            <a:srgbClr val="00408C"/>
          </a:solidFill>
          <a:latin typeface="Arial" charset="0"/>
          <a:cs typeface="Arial" charset="0"/>
        </a:defRPr>
      </a:lvl8pPr>
      <a:lvl9pPr marL="1828800" algn="l" rtl="0" eaLnBrk="1" fontAlgn="base" hangingPunct="1">
        <a:spcBef>
          <a:spcPct val="0"/>
        </a:spcBef>
        <a:spcAft>
          <a:spcPct val="0"/>
        </a:spcAft>
        <a:defRPr sz="3600">
          <a:solidFill>
            <a:srgbClr val="00408C"/>
          </a:solidFill>
          <a:latin typeface="Arial" charset="0"/>
          <a:cs typeface="Arial" charset="0"/>
        </a:defRPr>
      </a:lvl9pPr>
    </p:titleStyle>
    <p:bodyStyle>
      <a:lvl1pPr marL="342900" indent="-342900" algn="l" rtl="0" eaLnBrk="1" fontAlgn="base" hangingPunct="1">
        <a:spcBef>
          <a:spcPct val="20000"/>
        </a:spcBef>
        <a:spcAft>
          <a:spcPct val="0"/>
        </a:spcAft>
        <a:buBlip>
          <a:blip r:embed="rId14"/>
        </a:buBlip>
        <a:defRPr sz="2400">
          <a:solidFill>
            <a:schemeClr val="tx1"/>
          </a:solidFill>
          <a:latin typeface="+mn-lt"/>
          <a:ea typeface="+mn-ea"/>
          <a:cs typeface="+mn-cs"/>
        </a:defRPr>
      </a:lvl1pPr>
      <a:lvl2pPr marL="742950" indent="-285750" algn="l" rtl="0" eaLnBrk="1" fontAlgn="base" hangingPunct="1">
        <a:spcBef>
          <a:spcPct val="20000"/>
        </a:spcBef>
        <a:spcAft>
          <a:spcPct val="0"/>
        </a:spcAft>
        <a:buBlip>
          <a:blip r:embed="rId14"/>
        </a:buBlip>
        <a:defRPr sz="2400">
          <a:solidFill>
            <a:schemeClr val="tx1"/>
          </a:solidFill>
          <a:latin typeface="+mn-lt"/>
          <a:cs typeface="+mn-cs"/>
        </a:defRPr>
      </a:lvl2pPr>
      <a:lvl3pPr marL="1143000" indent="-228600" algn="l" rtl="0" eaLnBrk="1" fontAlgn="base" hangingPunct="1">
        <a:spcBef>
          <a:spcPct val="20000"/>
        </a:spcBef>
        <a:spcAft>
          <a:spcPct val="0"/>
        </a:spcAft>
        <a:buBlip>
          <a:blip r:embed="rId14"/>
        </a:buBlip>
        <a:defRPr sz="2400">
          <a:solidFill>
            <a:schemeClr val="tx1"/>
          </a:solidFill>
          <a:latin typeface="+mn-lt"/>
          <a:cs typeface="+mn-cs"/>
        </a:defRPr>
      </a:lvl3pPr>
      <a:lvl4pPr marL="1600200" indent="-228600" algn="l" rtl="0" eaLnBrk="1" fontAlgn="base" hangingPunct="1">
        <a:spcBef>
          <a:spcPct val="20000"/>
        </a:spcBef>
        <a:spcAft>
          <a:spcPct val="0"/>
        </a:spcAft>
        <a:buBlip>
          <a:blip r:embed="rId14"/>
        </a:buBlip>
        <a:defRPr sz="2400">
          <a:solidFill>
            <a:schemeClr val="tx1"/>
          </a:solidFill>
          <a:latin typeface="+mn-lt"/>
          <a:cs typeface="+mn-cs"/>
        </a:defRPr>
      </a:lvl4pPr>
      <a:lvl5pPr marL="2057400" indent="-228600" algn="l" rtl="0" eaLnBrk="1" fontAlgn="base" hangingPunct="1">
        <a:spcBef>
          <a:spcPct val="20000"/>
        </a:spcBef>
        <a:spcAft>
          <a:spcPct val="0"/>
        </a:spcAft>
        <a:buBlip>
          <a:blip r:embed="rId14"/>
        </a:buBlip>
        <a:defRPr sz="2400">
          <a:solidFill>
            <a:schemeClr val="tx1"/>
          </a:solidFill>
          <a:latin typeface="+mn-lt"/>
          <a:cs typeface="+mn-cs"/>
        </a:defRPr>
      </a:lvl5pPr>
      <a:lvl6pPr marL="2514600" indent="-228600" algn="l" rtl="0" eaLnBrk="1" fontAlgn="base" hangingPunct="1">
        <a:spcBef>
          <a:spcPct val="20000"/>
        </a:spcBef>
        <a:spcAft>
          <a:spcPct val="0"/>
        </a:spcAft>
        <a:buBlip>
          <a:blip r:embed="rId14"/>
        </a:buBlip>
        <a:defRPr sz="2400">
          <a:solidFill>
            <a:schemeClr val="tx1"/>
          </a:solidFill>
          <a:latin typeface="+mn-lt"/>
          <a:cs typeface="+mn-cs"/>
        </a:defRPr>
      </a:lvl6pPr>
      <a:lvl7pPr marL="2971800" indent="-228600" algn="l" rtl="0" eaLnBrk="1" fontAlgn="base" hangingPunct="1">
        <a:spcBef>
          <a:spcPct val="20000"/>
        </a:spcBef>
        <a:spcAft>
          <a:spcPct val="0"/>
        </a:spcAft>
        <a:buBlip>
          <a:blip r:embed="rId14"/>
        </a:buBlip>
        <a:defRPr sz="2400">
          <a:solidFill>
            <a:schemeClr val="tx1"/>
          </a:solidFill>
          <a:latin typeface="+mn-lt"/>
          <a:cs typeface="+mn-cs"/>
        </a:defRPr>
      </a:lvl7pPr>
      <a:lvl8pPr marL="3429000" indent="-228600" algn="l" rtl="0" eaLnBrk="1" fontAlgn="base" hangingPunct="1">
        <a:spcBef>
          <a:spcPct val="20000"/>
        </a:spcBef>
        <a:spcAft>
          <a:spcPct val="0"/>
        </a:spcAft>
        <a:buBlip>
          <a:blip r:embed="rId14"/>
        </a:buBlip>
        <a:defRPr sz="2400">
          <a:solidFill>
            <a:schemeClr val="tx1"/>
          </a:solidFill>
          <a:latin typeface="+mn-lt"/>
          <a:cs typeface="+mn-cs"/>
        </a:defRPr>
      </a:lvl8pPr>
      <a:lvl9pPr marL="3886200" indent="-228600" algn="l" rtl="0" eaLnBrk="1" fontAlgn="base" hangingPunct="1">
        <a:spcBef>
          <a:spcPct val="20000"/>
        </a:spcBef>
        <a:spcAft>
          <a:spcPct val="0"/>
        </a:spcAft>
        <a:buBlip>
          <a:blip r:embed="rId14"/>
        </a:buBlip>
        <a:defRPr sz="2400">
          <a:solidFill>
            <a:schemeClr val="tx1"/>
          </a:solidFill>
          <a:latin typeface="+mn-lt"/>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Grp="1" noChangeArrowheads="1"/>
          </p:cNvSpPr>
          <p:nvPr>
            <p:ph type="subTitle" idx="1"/>
          </p:nvPr>
        </p:nvSpPr>
        <p:spPr>
          <a:xfrm>
            <a:off x="1115964" y="3926676"/>
            <a:ext cx="7920532" cy="1406525"/>
          </a:xfrm>
          <a:noFill/>
        </p:spPr>
        <p:txBody>
          <a:bodyPr/>
          <a:lstStyle/>
          <a:p>
            <a:pPr eaLnBrk="1" hangingPunct="1"/>
            <a:r>
              <a:rPr lang="en-US" sz="3400" b="1" dirty="0">
                <a:solidFill>
                  <a:srgbClr val="70899B"/>
                </a:solidFill>
              </a:rPr>
              <a:t>Amendments to the PCT Regulations as from 1 July 2020</a:t>
            </a:r>
          </a:p>
          <a:p>
            <a:pPr eaLnBrk="1" hangingPunct="1"/>
            <a:endParaRPr lang="en-US" sz="3600" dirty="0">
              <a:solidFill>
                <a:srgbClr val="70899B"/>
              </a:solidFill>
            </a:endParaRPr>
          </a:p>
        </p:txBody>
      </p:sp>
      <p:pic>
        <p:nvPicPr>
          <p:cNvPr id="3075" name="Picture 8" descr="Puce-3_pct"/>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09577" y="3553613"/>
            <a:ext cx="3810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973845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93362"/>
            <a:ext cx="8507288" cy="1262904"/>
          </a:xfrm>
        </p:spPr>
        <p:txBody>
          <a:bodyPr/>
          <a:lstStyle/>
          <a:p>
            <a:r>
              <a:rPr lang="en-US" dirty="0"/>
              <a:t>Amendments to the PCT Regulations as </a:t>
            </a:r>
            <a:r>
              <a:rPr lang="en-US" dirty="0" smtClean="0"/>
              <a:t>from 1 July 2020 (1)</a:t>
            </a:r>
            <a:endParaRPr lang="en-US" dirty="0"/>
          </a:p>
        </p:txBody>
      </p:sp>
      <p:sp>
        <p:nvSpPr>
          <p:cNvPr id="3" name="Content Placeholder 2"/>
          <p:cNvSpPr>
            <a:spLocks noGrp="1"/>
          </p:cNvSpPr>
          <p:nvPr>
            <p:ph idx="1"/>
          </p:nvPr>
        </p:nvSpPr>
        <p:spPr>
          <a:xfrm>
            <a:off x="382238" y="1644718"/>
            <a:ext cx="8520586" cy="4933253"/>
          </a:xfrm>
        </p:spPr>
        <p:txBody>
          <a:bodyPr/>
          <a:lstStyle/>
          <a:p>
            <a:pPr>
              <a:spcBef>
                <a:spcPts val="600"/>
              </a:spcBef>
              <a:spcAft>
                <a:spcPts val="600"/>
              </a:spcAft>
            </a:pPr>
            <a:r>
              <a:rPr lang="en-GB" altLang="en-US" sz="2200" dirty="0" smtClean="0"/>
              <a:t>Amendment </a:t>
            </a:r>
            <a:r>
              <a:rPr lang="en-GB" altLang="en-US" sz="2200" dirty="0"/>
              <a:t>of PCT Rules 4, 12, 20, 48, 51</a:t>
            </a:r>
            <a:r>
              <a:rPr lang="en-GB" altLang="en-US" sz="2200" i="1" dirty="0"/>
              <a:t>bis</a:t>
            </a:r>
            <a:r>
              <a:rPr lang="en-GB" altLang="en-US" sz="2200" dirty="0"/>
              <a:t>, 55 and 82</a:t>
            </a:r>
            <a:r>
              <a:rPr lang="en-GB" altLang="en-US" sz="2200" i="1" dirty="0"/>
              <a:t>ter, </a:t>
            </a:r>
            <a:r>
              <a:rPr lang="en-GB" altLang="en-US" sz="2200" dirty="0"/>
              <a:t>and new Rules </a:t>
            </a:r>
            <a:r>
              <a:rPr lang="fr-CH" altLang="en-US" sz="2200" dirty="0"/>
              <a:t>20.5</a:t>
            </a:r>
            <a:r>
              <a:rPr lang="fr-CH" altLang="en-US" sz="2200" i="1" dirty="0"/>
              <a:t>bis</a:t>
            </a:r>
            <a:r>
              <a:rPr lang="en-GB" altLang="en-US" sz="2200" dirty="0"/>
              <a:t> and 40</a:t>
            </a:r>
            <a:r>
              <a:rPr lang="en-GB" altLang="en-US" sz="2200" i="1" dirty="0"/>
              <a:t>bis</a:t>
            </a:r>
          </a:p>
          <a:p>
            <a:pPr marL="742950" lvl="2" indent="-342900">
              <a:spcBef>
                <a:spcPts val="600"/>
              </a:spcBef>
              <a:spcAft>
                <a:spcPts val="600"/>
              </a:spcAft>
              <a:buClr>
                <a:srgbClr val="C00000"/>
              </a:buClr>
              <a:buFont typeface="Wingdings" panose="05000000000000000000" pitchFamily="2" charset="2"/>
              <a:buChar char="q"/>
            </a:pPr>
            <a:r>
              <a:rPr lang="en-US" altLang="en-US" sz="2200" dirty="0"/>
              <a:t>Clarification that, in addition to incorporating missing elements and parts, in the case of erroneously filed elements or parts, the correct element or part can also be incorporated by reference, if contained in an earlier application</a:t>
            </a:r>
          </a:p>
          <a:p>
            <a:pPr marL="742950" lvl="2" indent="-342900">
              <a:spcBef>
                <a:spcPts val="600"/>
              </a:spcBef>
              <a:spcAft>
                <a:spcPts val="600"/>
              </a:spcAft>
              <a:buClr>
                <a:srgbClr val="C00000"/>
              </a:buClr>
              <a:buFont typeface="Wingdings" panose="05000000000000000000" pitchFamily="2" charset="2"/>
              <a:buChar char="q"/>
            </a:pPr>
            <a:r>
              <a:rPr lang="en-US" altLang="en-US" sz="2200" dirty="0"/>
              <a:t>New legal basis for cases where incorporation by reference was not successful or applicable, to replace an erroneously filed element or part with the correct element or part (impacting the international filing date)</a:t>
            </a:r>
          </a:p>
          <a:p>
            <a:pPr marL="742950" lvl="2" indent="-342900">
              <a:spcBef>
                <a:spcPts val="600"/>
              </a:spcBef>
              <a:spcAft>
                <a:spcPts val="600"/>
              </a:spcAft>
              <a:buClr>
                <a:srgbClr val="C00000"/>
              </a:buClr>
              <a:buFont typeface="Wingdings" panose="05000000000000000000" pitchFamily="2" charset="2"/>
              <a:buChar char="q"/>
            </a:pPr>
            <a:r>
              <a:rPr lang="en-US" altLang="en-US" sz="2200" dirty="0"/>
              <a:t>Apply to any international application filed on or </a:t>
            </a:r>
            <a:r>
              <a:rPr lang="en-US" altLang="en-US" sz="2200" dirty="0" smtClean="0"/>
              <a:t>after 1 July 2020</a:t>
            </a:r>
            <a:endParaRPr lang="en-US" altLang="en-US" sz="2200" dirty="0">
              <a:highlight>
                <a:srgbClr val="FFFF00"/>
              </a:highlight>
            </a:endParaRPr>
          </a:p>
          <a:p>
            <a:pPr marL="742950" lvl="2" indent="-342900">
              <a:spcBef>
                <a:spcPts val="600"/>
              </a:spcBef>
              <a:spcAft>
                <a:spcPts val="600"/>
              </a:spcAft>
              <a:buClr>
                <a:srgbClr val="C00000"/>
              </a:buClr>
              <a:buFont typeface="Wingdings" panose="05000000000000000000" pitchFamily="2" charset="2"/>
              <a:buChar char="q"/>
            </a:pPr>
            <a:endParaRPr lang="en-US" altLang="en-US" sz="2200" dirty="0"/>
          </a:p>
        </p:txBody>
      </p:sp>
    </p:spTree>
    <p:extLst>
      <p:ext uri="{BB962C8B-B14F-4D97-AF65-F5344CB8AC3E}">
        <p14:creationId xmlns:p14="http://schemas.microsoft.com/office/powerpoint/2010/main" val="38724130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7368" y="166068"/>
            <a:ext cx="8507288" cy="1622944"/>
          </a:xfrm>
        </p:spPr>
        <p:txBody>
          <a:bodyPr/>
          <a:lstStyle/>
          <a:p>
            <a:r>
              <a:rPr lang="en-US" dirty="0"/>
              <a:t>Amendments to the PCT Regulations as from </a:t>
            </a:r>
            <a:r>
              <a:rPr lang="en-US" dirty="0" smtClean="0"/>
              <a:t>1 </a:t>
            </a:r>
            <a:r>
              <a:rPr lang="en-US" dirty="0"/>
              <a:t>July 2020 </a:t>
            </a:r>
            <a:r>
              <a:rPr lang="en-US" dirty="0" smtClean="0"/>
              <a:t>(2)</a:t>
            </a:r>
            <a:endParaRPr lang="en-US" dirty="0"/>
          </a:p>
        </p:txBody>
      </p:sp>
      <p:sp>
        <p:nvSpPr>
          <p:cNvPr id="3" name="Content Placeholder 2"/>
          <p:cNvSpPr>
            <a:spLocks noGrp="1"/>
          </p:cNvSpPr>
          <p:nvPr>
            <p:ph idx="1"/>
          </p:nvPr>
        </p:nvSpPr>
        <p:spPr>
          <a:xfrm>
            <a:off x="467544" y="2093528"/>
            <a:ext cx="7920880" cy="4536504"/>
          </a:xfrm>
        </p:spPr>
        <p:txBody>
          <a:bodyPr/>
          <a:lstStyle/>
          <a:p>
            <a:pPr>
              <a:spcBef>
                <a:spcPts val="600"/>
              </a:spcBef>
              <a:spcAft>
                <a:spcPts val="600"/>
              </a:spcAft>
            </a:pPr>
            <a:r>
              <a:rPr lang="en-GB" altLang="en-US" sz="2200" dirty="0"/>
              <a:t>Amendment of PCT Rule 82</a:t>
            </a:r>
            <a:r>
              <a:rPr lang="en-GB" altLang="en-US" sz="2200" i="1" dirty="0"/>
              <a:t>quater</a:t>
            </a:r>
          </a:p>
          <a:p>
            <a:pPr marL="684000" lvl="2" indent="-342900">
              <a:spcBef>
                <a:spcPts val="600"/>
              </a:spcBef>
              <a:spcAft>
                <a:spcPts val="600"/>
              </a:spcAft>
              <a:buClr>
                <a:srgbClr val="C00000"/>
              </a:buClr>
              <a:buFont typeface="Wingdings" panose="05000000000000000000" pitchFamily="2" charset="2"/>
              <a:buChar char="q"/>
            </a:pPr>
            <a:r>
              <a:rPr lang="en-US" altLang="en-US" sz="2200" dirty="0"/>
              <a:t>Allows an Office to excuse delays in meeting a time limit due to the unavailability of any permitted electronic means of communication at that Office, such as unforeseen outages or scheduled maintenance</a:t>
            </a:r>
          </a:p>
          <a:p>
            <a:pPr marL="684000" lvl="2" indent="-342900">
              <a:spcBef>
                <a:spcPts val="600"/>
              </a:spcBef>
              <a:spcAft>
                <a:spcPts val="600"/>
              </a:spcAft>
              <a:buClr>
                <a:srgbClr val="C00000"/>
              </a:buClr>
              <a:buFont typeface="Wingdings" panose="05000000000000000000" pitchFamily="2" charset="2"/>
              <a:buChar char="q"/>
            </a:pPr>
            <a:r>
              <a:rPr lang="en-US" altLang="en-US" sz="2200" dirty="0"/>
              <a:t>Does not apply to the priority period and the time limit for entering the national phase</a:t>
            </a:r>
          </a:p>
          <a:p>
            <a:pPr marL="684000" lvl="2" indent="-342900">
              <a:spcBef>
                <a:spcPts val="600"/>
              </a:spcBef>
              <a:spcAft>
                <a:spcPts val="600"/>
              </a:spcAft>
              <a:buClr>
                <a:srgbClr val="C00000"/>
              </a:buClr>
              <a:buFont typeface="Wingdings" panose="05000000000000000000" pitchFamily="2" charset="2"/>
              <a:buChar char="q"/>
            </a:pPr>
            <a:r>
              <a:rPr lang="en-US" altLang="en-US" sz="2200" dirty="0"/>
              <a:t>Applies to any time limit fixed in the Regulations that expires on or </a:t>
            </a:r>
            <a:r>
              <a:rPr lang="en-US" altLang="en-US" sz="2200" dirty="0" smtClean="0"/>
              <a:t>after 1 July 2020</a:t>
            </a:r>
            <a:endParaRPr lang="en-US" altLang="en-US" sz="2200" dirty="0">
              <a:highlight>
                <a:srgbClr val="FFFF00"/>
              </a:highlight>
            </a:endParaRPr>
          </a:p>
          <a:p>
            <a:pPr>
              <a:spcBef>
                <a:spcPts val="600"/>
              </a:spcBef>
              <a:spcAft>
                <a:spcPts val="600"/>
              </a:spcAft>
            </a:pPr>
            <a:endParaRPr lang="fr-CH" altLang="en-US" sz="2200" dirty="0"/>
          </a:p>
        </p:txBody>
      </p:sp>
    </p:spTree>
    <p:extLst>
      <p:ext uri="{BB962C8B-B14F-4D97-AF65-F5344CB8AC3E}">
        <p14:creationId xmlns:p14="http://schemas.microsoft.com/office/powerpoint/2010/main" val="24010315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8048" y="113164"/>
            <a:ext cx="8507288" cy="1334912"/>
          </a:xfrm>
        </p:spPr>
        <p:txBody>
          <a:bodyPr/>
          <a:lstStyle/>
          <a:p>
            <a:r>
              <a:rPr lang="en-US" dirty="0"/>
              <a:t>Amendments to the PCT Regulations as from </a:t>
            </a:r>
            <a:r>
              <a:rPr lang="en-US" dirty="0" smtClean="0"/>
              <a:t>1 </a:t>
            </a:r>
            <a:r>
              <a:rPr lang="en-US" dirty="0"/>
              <a:t>July 2020 </a:t>
            </a:r>
            <a:r>
              <a:rPr lang="en-US" dirty="0" smtClean="0"/>
              <a:t>(3)</a:t>
            </a:r>
            <a:endParaRPr lang="en-US" dirty="0"/>
          </a:p>
        </p:txBody>
      </p:sp>
      <p:sp>
        <p:nvSpPr>
          <p:cNvPr id="3" name="Content Placeholder 2"/>
          <p:cNvSpPr>
            <a:spLocks noGrp="1"/>
          </p:cNvSpPr>
          <p:nvPr>
            <p:ph idx="1"/>
          </p:nvPr>
        </p:nvSpPr>
        <p:spPr>
          <a:xfrm>
            <a:off x="473298" y="1428410"/>
            <a:ext cx="8472038" cy="5510328"/>
          </a:xfrm>
        </p:spPr>
        <p:txBody>
          <a:bodyPr/>
          <a:lstStyle/>
          <a:p>
            <a:pPr>
              <a:spcBef>
                <a:spcPts val="600"/>
              </a:spcBef>
              <a:spcAft>
                <a:spcPts val="600"/>
              </a:spcAft>
            </a:pPr>
            <a:r>
              <a:rPr lang="en-GB" altLang="en-US" sz="2200" dirty="0" smtClean="0"/>
              <a:t>New </a:t>
            </a:r>
            <a:r>
              <a:rPr lang="en-GB" altLang="en-US" sz="2200" dirty="0"/>
              <a:t>PCT Rule 26</a:t>
            </a:r>
            <a:r>
              <a:rPr lang="en-GB" altLang="en-US" sz="2200" i="1" dirty="0"/>
              <a:t>quater</a:t>
            </a:r>
          </a:p>
          <a:p>
            <a:pPr lvl="1">
              <a:spcBef>
                <a:spcPts val="600"/>
              </a:spcBef>
              <a:spcAft>
                <a:spcPts val="600"/>
              </a:spcAft>
            </a:pPr>
            <a:r>
              <a:rPr lang="en-US" altLang="en-US" sz="2200" dirty="0"/>
              <a:t>Allows</a:t>
            </a:r>
            <a:r>
              <a:rPr lang="fr-CH" altLang="en-US" sz="2200" dirty="0"/>
              <a:t> for correction or addition, during the international phase, of indications referred to in Rule 4.11 in the request form, namely, indications of the applicant’s </a:t>
            </a:r>
            <a:r>
              <a:rPr lang="fr-CH" altLang="en-US" sz="2200" dirty="0" err="1"/>
              <a:t>wish</a:t>
            </a:r>
            <a:r>
              <a:rPr lang="fr-CH" altLang="en-US" sz="2200" dirty="0"/>
              <a:t> </a:t>
            </a:r>
            <a:r>
              <a:rPr lang="fr-CH" altLang="en-US" sz="2200" dirty="0" err="1" smtClean="0"/>
              <a:t>that</a:t>
            </a:r>
            <a:r>
              <a:rPr lang="fr-CH" altLang="en-US" sz="2200" dirty="0" smtClean="0"/>
              <a:t> the PCT </a:t>
            </a:r>
            <a:r>
              <a:rPr lang="fr-CH" altLang="en-US" sz="2200" dirty="0"/>
              <a:t>application be treated in a designated State as </a:t>
            </a:r>
          </a:p>
          <a:p>
            <a:pPr lvl="2">
              <a:spcBef>
                <a:spcPts val="600"/>
              </a:spcBef>
              <a:spcAft>
                <a:spcPts val="600"/>
              </a:spcAft>
            </a:pPr>
            <a:r>
              <a:rPr lang="fr-CH" altLang="en-US" sz="2200" dirty="0"/>
              <a:t>continuation or continuation-in-part of an earlier application</a:t>
            </a:r>
            <a:endParaRPr lang="en-GB" altLang="en-US" sz="2200" dirty="0"/>
          </a:p>
          <a:p>
            <a:pPr lvl="2">
              <a:spcBef>
                <a:spcPts val="600"/>
              </a:spcBef>
              <a:spcAft>
                <a:spcPts val="600"/>
              </a:spcAft>
            </a:pPr>
            <a:r>
              <a:rPr lang="fr-CH" altLang="en-US" sz="2200" dirty="0"/>
              <a:t>patent of addition, certificate of addition, inventor’s certificate of addition or utility certificate of addition </a:t>
            </a:r>
          </a:p>
          <a:p>
            <a:pPr lvl="1">
              <a:spcBef>
                <a:spcPts val="600"/>
              </a:spcBef>
              <a:spcAft>
                <a:spcPts val="600"/>
              </a:spcAft>
            </a:pPr>
            <a:r>
              <a:rPr lang="fr-CH" altLang="en-US" sz="2200" dirty="0"/>
              <a:t>Applicants will be able to submit a notice of correction or addition to the IB within 16 months from the priority date</a:t>
            </a:r>
          </a:p>
          <a:p>
            <a:pPr>
              <a:spcBef>
                <a:spcPts val="600"/>
              </a:spcBef>
              <a:spcAft>
                <a:spcPts val="600"/>
              </a:spcAft>
            </a:pPr>
            <a:r>
              <a:rPr lang="fr-CH" altLang="en-US" sz="2200" dirty="0"/>
              <a:t>Applies to any international application filed on or </a:t>
            </a:r>
            <a:r>
              <a:rPr lang="fr-CH" altLang="en-US" sz="2200" dirty="0" err="1" smtClean="0"/>
              <a:t>after</a:t>
            </a:r>
            <a:r>
              <a:rPr lang="fr-CH" altLang="en-US" sz="2200" dirty="0" smtClean="0"/>
              <a:t> 1 July 2020</a:t>
            </a:r>
            <a:endParaRPr lang="en-US" altLang="en-US" sz="2200" dirty="0">
              <a:highlight>
                <a:srgbClr val="FFFF00"/>
              </a:highlight>
            </a:endParaRPr>
          </a:p>
        </p:txBody>
      </p:sp>
    </p:spTree>
    <p:extLst>
      <p:ext uri="{BB962C8B-B14F-4D97-AF65-F5344CB8AC3E}">
        <p14:creationId xmlns:p14="http://schemas.microsoft.com/office/powerpoint/2010/main" val="7206565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37976"/>
            <a:ext cx="8507288" cy="1334912"/>
          </a:xfrm>
        </p:spPr>
        <p:txBody>
          <a:bodyPr/>
          <a:lstStyle/>
          <a:p>
            <a:r>
              <a:rPr lang="en-US" dirty="0"/>
              <a:t>Amendments to the PCT Regulations as from </a:t>
            </a:r>
            <a:r>
              <a:rPr lang="en-US" dirty="0" smtClean="0"/>
              <a:t>1 </a:t>
            </a:r>
            <a:r>
              <a:rPr lang="en-US" dirty="0"/>
              <a:t>July 2020 (4)</a:t>
            </a:r>
          </a:p>
        </p:txBody>
      </p:sp>
      <p:sp>
        <p:nvSpPr>
          <p:cNvPr id="3" name="Content Placeholder 2"/>
          <p:cNvSpPr>
            <a:spLocks noGrp="1"/>
          </p:cNvSpPr>
          <p:nvPr>
            <p:ph idx="1"/>
          </p:nvPr>
        </p:nvSpPr>
        <p:spPr>
          <a:xfrm>
            <a:off x="385704" y="1453697"/>
            <a:ext cx="8352928" cy="5510328"/>
          </a:xfrm>
        </p:spPr>
        <p:txBody>
          <a:bodyPr/>
          <a:lstStyle/>
          <a:p>
            <a:pPr>
              <a:spcBef>
                <a:spcPts val="600"/>
              </a:spcBef>
              <a:spcAft>
                <a:spcPts val="600"/>
              </a:spcAft>
            </a:pPr>
            <a:r>
              <a:rPr lang="fr-CH" altLang="en-US" sz="1800" dirty="0"/>
              <a:t>PCT </a:t>
            </a:r>
            <a:r>
              <a:rPr lang="fr-CH" altLang="en-US" sz="1800" dirty="0" err="1"/>
              <a:t>Assembly</a:t>
            </a:r>
            <a:r>
              <a:rPr lang="fr-CH" altLang="en-US" sz="1800" dirty="0"/>
              <a:t> </a:t>
            </a:r>
            <a:r>
              <a:rPr lang="fr-CH" altLang="en-US" sz="1800" dirty="0" err="1"/>
              <a:t>Understanding</a:t>
            </a:r>
            <a:endParaRPr lang="fr-CH" altLang="en-US" sz="1800" dirty="0"/>
          </a:p>
          <a:p>
            <a:pPr lvl="1">
              <a:spcBef>
                <a:spcPts val="600"/>
              </a:spcBef>
              <a:spcAft>
                <a:spcPts val="600"/>
              </a:spcAft>
            </a:pPr>
            <a:r>
              <a:rPr lang="fr-CH" altLang="en-US" sz="1800" dirty="0"/>
              <a:t>In </a:t>
            </a:r>
            <a:r>
              <a:rPr lang="fr-CH" altLang="en-US" sz="1800" dirty="0" err="1"/>
              <a:t>adopting</a:t>
            </a:r>
            <a:r>
              <a:rPr lang="fr-CH" altLang="en-US" sz="1800" dirty="0"/>
              <a:t> PCT </a:t>
            </a:r>
            <a:r>
              <a:rPr lang="fr-CH" altLang="en-US" sz="1800" dirty="0" err="1"/>
              <a:t>Rule</a:t>
            </a:r>
            <a:r>
              <a:rPr lang="fr-CH" altLang="en-US" sz="1800" dirty="0"/>
              <a:t> 20.5</a:t>
            </a:r>
            <a:r>
              <a:rPr lang="fr-CH" altLang="en-US" sz="1800" i="1" dirty="0"/>
              <a:t>bis</a:t>
            </a:r>
            <a:r>
              <a:rPr lang="fr-CH" altLang="en-US" sz="1800" dirty="0"/>
              <a:t>, the </a:t>
            </a:r>
            <a:r>
              <a:rPr lang="fr-CH" altLang="en-US" sz="1800" dirty="0" err="1"/>
              <a:t>Assembly</a:t>
            </a:r>
            <a:r>
              <a:rPr lang="fr-CH" altLang="en-US" sz="1800" dirty="0"/>
              <a:t> </a:t>
            </a:r>
            <a:r>
              <a:rPr lang="fr-CH" altLang="en-US" sz="1800" dirty="0" err="1"/>
              <a:t>agreed</a:t>
            </a:r>
            <a:r>
              <a:rPr lang="fr-CH" altLang="en-US" sz="1800" dirty="0"/>
              <a:t> </a:t>
            </a:r>
            <a:r>
              <a:rPr lang="fr-CH" altLang="en-US" sz="1800" dirty="0" err="1"/>
              <a:t>that</a:t>
            </a:r>
            <a:r>
              <a:rPr lang="fr-CH" altLang="en-US" sz="1800" dirty="0"/>
              <a:t>, </a:t>
            </a:r>
            <a:r>
              <a:rPr lang="fr-CH" altLang="en-US" sz="1800" dirty="0" err="1"/>
              <a:t>where</a:t>
            </a:r>
            <a:r>
              <a:rPr lang="fr-CH" altLang="en-US" sz="1800" dirty="0"/>
              <a:t> a correct element or part </a:t>
            </a:r>
            <a:r>
              <a:rPr lang="fr-CH" altLang="en-US" sz="1800" dirty="0" err="1"/>
              <a:t>had</a:t>
            </a:r>
            <a:r>
              <a:rPr lang="fr-CH" altLang="en-US" sz="1800" dirty="0"/>
              <a:t> been </a:t>
            </a:r>
            <a:r>
              <a:rPr lang="fr-CH" altLang="en-US" sz="1800" dirty="0" err="1"/>
              <a:t>incorporated</a:t>
            </a:r>
            <a:r>
              <a:rPr lang="fr-CH" altLang="en-US" sz="1800" dirty="0"/>
              <a:t> by </a:t>
            </a:r>
            <a:r>
              <a:rPr lang="fr-CH" altLang="en-US" sz="1800" dirty="0" err="1"/>
              <a:t>reference</a:t>
            </a:r>
            <a:r>
              <a:rPr lang="fr-CH" altLang="en-US" sz="1800" dirty="0"/>
              <a:t> </a:t>
            </a:r>
            <a:r>
              <a:rPr lang="fr-CH" altLang="en-US" sz="1800" dirty="0" err="1"/>
              <a:t>under</a:t>
            </a:r>
            <a:r>
              <a:rPr lang="fr-CH" altLang="en-US" sz="1800" dirty="0"/>
              <a:t> PCT </a:t>
            </a:r>
            <a:r>
              <a:rPr lang="fr-CH" altLang="en-US" sz="1800" dirty="0" err="1" smtClean="0"/>
              <a:t>Rule</a:t>
            </a:r>
            <a:r>
              <a:rPr lang="fr-CH" altLang="en-US" sz="1800" dirty="0" smtClean="0"/>
              <a:t> 20.5</a:t>
            </a:r>
            <a:r>
              <a:rPr lang="fr-CH" altLang="en-US" sz="1800" i="1" dirty="0" smtClean="0"/>
              <a:t>bis</a:t>
            </a:r>
            <a:r>
              <a:rPr lang="fr-CH" altLang="en-US" sz="1800" dirty="0" smtClean="0"/>
              <a:t>(d</a:t>
            </a:r>
            <a:r>
              <a:rPr lang="fr-CH" altLang="en-US" sz="1800" dirty="0"/>
              <a:t>), the ISA </a:t>
            </a:r>
            <a:r>
              <a:rPr lang="fr-CH" altLang="en-US" sz="1800" dirty="0" err="1"/>
              <a:t>would</a:t>
            </a:r>
            <a:r>
              <a:rPr lang="fr-CH" altLang="en-US" sz="1800" dirty="0"/>
              <a:t> not </a:t>
            </a:r>
            <a:r>
              <a:rPr lang="fr-CH" altLang="en-US" sz="1800" dirty="0" err="1"/>
              <a:t>need</a:t>
            </a:r>
            <a:r>
              <a:rPr lang="fr-CH" altLang="en-US" sz="1800" dirty="0"/>
              <a:t> to </a:t>
            </a:r>
            <a:r>
              <a:rPr lang="fr-CH" altLang="en-US" sz="1800" dirty="0" err="1"/>
              <a:t>take</a:t>
            </a:r>
            <a:r>
              <a:rPr lang="fr-CH" altLang="en-US" sz="1800" dirty="0"/>
              <a:t> </a:t>
            </a:r>
            <a:r>
              <a:rPr lang="fr-CH" altLang="en-US" sz="1800" dirty="0" err="1"/>
              <a:t>into</a:t>
            </a:r>
            <a:r>
              <a:rPr lang="fr-CH" altLang="en-US" sz="1800" dirty="0"/>
              <a:t> </a:t>
            </a:r>
            <a:r>
              <a:rPr lang="fr-CH" altLang="en-US" sz="1800" dirty="0" err="1"/>
              <a:t>account</a:t>
            </a:r>
            <a:r>
              <a:rPr lang="fr-CH" altLang="en-US" sz="1800" dirty="0"/>
              <a:t> </a:t>
            </a:r>
            <a:r>
              <a:rPr lang="fr-CH" altLang="en-US" sz="1800" dirty="0" err="1"/>
              <a:t>any</a:t>
            </a:r>
            <a:r>
              <a:rPr lang="fr-CH" altLang="en-US" sz="1800" dirty="0"/>
              <a:t> </a:t>
            </a:r>
            <a:r>
              <a:rPr lang="fr-CH" altLang="en-US" sz="1800" dirty="0" err="1"/>
              <a:t>erroneously</a:t>
            </a:r>
            <a:r>
              <a:rPr lang="fr-CH" altLang="en-US" sz="1800" dirty="0"/>
              <a:t> </a:t>
            </a:r>
            <a:r>
              <a:rPr lang="fr-CH" altLang="en-US" sz="1800" dirty="0" err="1"/>
              <a:t>filed</a:t>
            </a:r>
            <a:r>
              <a:rPr lang="fr-CH" altLang="en-US" sz="1800" dirty="0"/>
              <a:t> element of part which </a:t>
            </a:r>
            <a:r>
              <a:rPr lang="fr-CH" altLang="en-US" sz="1800" dirty="0" err="1"/>
              <a:t>remained</a:t>
            </a:r>
            <a:r>
              <a:rPr lang="fr-CH" altLang="en-US" sz="1800" dirty="0"/>
              <a:t> in the </a:t>
            </a:r>
            <a:r>
              <a:rPr lang="fr-CH" altLang="en-US" sz="1800" dirty="0" smtClean="0"/>
              <a:t>application</a:t>
            </a:r>
          </a:p>
          <a:p>
            <a:pPr lvl="1">
              <a:spcBef>
                <a:spcPts val="600"/>
              </a:spcBef>
              <a:spcAft>
                <a:spcPts val="600"/>
              </a:spcAft>
            </a:pPr>
            <a:r>
              <a:rPr lang="fr-CH" altLang="en-US" sz="1800" dirty="0" smtClean="0"/>
              <a:t>In </a:t>
            </a:r>
            <a:r>
              <a:rPr lang="fr-CH" altLang="en-US" sz="1800" dirty="0" err="1" smtClean="0"/>
              <a:t>adopting</a:t>
            </a:r>
            <a:r>
              <a:rPr lang="fr-CH" altLang="en-US" sz="1800" dirty="0" smtClean="0"/>
              <a:t> PCT </a:t>
            </a:r>
            <a:r>
              <a:rPr lang="fr-CH" altLang="en-US" sz="1800" dirty="0" err="1" smtClean="0"/>
              <a:t>Rule</a:t>
            </a:r>
            <a:r>
              <a:rPr lang="fr-CH" altLang="en-US" sz="1800" dirty="0" smtClean="0"/>
              <a:t> 20.8(a-</a:t>
            </a:r>
            <a:r>
              <a:rPr lang="fr-CH" altLang="en-US" sz="1800" i="1" dirty="0" smtClean="0"/>
              <a:t>bis</a:t>
            </a:r>
            <a:r>
              <a:rPr lang="fr-CH" altLang="en-US" sz="1800" dirty="0" smtClean="0"/>
              <a:t>), the </a:t>
            </a:r>
            <a:r>
              <a:rPr lang="fr-CH" altLang="en-US" sz="1800" dirty="0" err="1" smtClean="0"/>
              <a:t>Assembly</a:t>
            </a:r>
            <a:r>
              <a:rPr lang="fr-CH" altLang="en-US" sz="1800" dirty="0" smtClean="0"/>
              <a:t> </a:t>
            </a:r>
            <a:r>
              <a:rPr lang="fr-CH" altLang="en-US" sz="1800" dirty="0" err="1" smtClean="0"/>
              <a:t>agreed</a:t>
            </a:r>
            <a:r>
              <a:rPr lang="fr-CH" altLang="en-US" sz="1800" dirty="0" smtClean="0"/>
              <a:t> </a:t>
            </a:r>
            <a:r>
              <a:rPr lang="fr-CH" altLang="en-US" sz="1800" dirty="0" err="1" smtClean="0"/>
              <a:t>that</a:t>
            </a:r>
            <a:r>
              <a:rPr lang="fr-CH" altLang="en-US" sz="1800" dirty="0" smtClean="0"/>
              <a:t>, </a:t>
            </a:r>
            <a:r>
              <a:rPr lang="fr-CH" altLang="en-US" sz="1800" dirty="0" err="1" smtClean="0"/>
              <a:t>where</a:t>
            </a:r>
            <a:r>
              <a:rPr lang="fr-CH" altLang="en-US" sz="1800" dirty="0" smtClean="0"/>
              <a:t> an RO </a:t>
            </a:r>
            <a:r>
              <a:rPr lang="fr-CH" altLang="en-US" sz="1800" dirty="0" err="1" smtClean="0"/>
              <a:t>could</a:t>
            </a:r>
            <a:r>
              <a:rPr lang="fr-CH" altLang="en-US" sz="1800" dirty="0" smtClean="0"/>
              <a:t> not </a:t>
            </a:r>
            <a:r>
              <a:rPr lang="fr-CH" altLang="en-US" sz="1800" dirty="0" err="1" smtClean="0"/>
              <a:t>incorporate</a:t>
            </a:r>
            <a:r>
              <a:rPr lang="fr-CH" altLang="en-US" sz="1800" dirty="0" smtClean="0"/>
              <a:t> a correct </a:t>
            </a:r>
            <a:r>
              <a:rPr lang="fr-CH" altLang="en-US" sz="1800" dirty="0" err="1" smtClean="0"/>
              <a:t>element</a:t>
            </a:r>
            <a:r>
              <a:rPr lang="fr-CH" altLang="en-US" sz="1800" dirty="0" smtClean="0"/>
              <a:t> or part </a:t>
            </a:r>
            <a:r>
              <a:rPr lang="fr-CH" altLang="en-US" sz="1800" dirty="0" err="1" smtClean="0"/>
              <a:t>because</a:t>
            </a:r>
            <a:r>
              <a:rPr lang="fr-CH" altLang="en-US" sz="1800" dirty="0" smtClean="0"/>
              <a:t> </a:t>
            </a:r>
            <a:r>
              <a:rPr lang="fr-CH" altLang="en-US" sz="1800" dirty="0" err="1" smtClean="0"/>
              <a:t>that</a:t>
            </a:r>
            <a:r>
              <a:rPr lang="fr-CH" altLang="en-US" sz="1800" dirty="0" smtClean="0"/>
              <a:t> Office </a:t>
            </a:r>
            <a:r>
              <a:rPr lang="fr-CH" altLang="en-US" sz="1800" dirty="0" err="1" smtClean="0"/>
              <a:t>had</a:t>
            </a:r>
            <a:r>
              <a:rPr lang="fr-CH" altLang="en-US" sz="1800" dirty="0" smtClean="0"/>
              <a:t> </a:t>
            </a:r>
            <a:r>
              <a:rPr lang="fr-CH" altLang="en-US" sz="1800" dirty="0" err="1" smtClean="0"/>
              <a:t>submitted</a:t>
            </a:r>
            <a:r>
              <a:rPr lang="fr-CH" altLang="en-US" sz="1800" dirty="0" smtClean="0"/>
              <a:t> a notice of </a:t>
            </a:r>
            <a:r>
              <a:rPr lang="fr-CH" altLang="en-US" sz="1800" dirty="0" err="1" smtClean="0"/>
              <a:t>incompatibility</a:t>
            </a:r>
            <a:r>
              <a:rPr lang="fr-CH" altLang="en-US" sz="1800" dirty="0" smtClean="0"/>
              <a:t> </a:t>
            </a:r>
            <a:r>
              <a:rPr lang="fr-CH" altLang="en-US" sz="1800" dirty="0" err="1" smtClean="0"/>
              <a:t>under</a:t>
            </a:r>
            <a:r>
              <a:rPr lang="fr-CH" altLang="en-US" sz="1800" dirty="0" smtClean="0"/>
              <a:t> </a:t>
            </a:r>
            <a:r>
              <a:rPr lang="fr-CH" altLang="en-US" sz="1800" dirty="0" err="1" smtClean="0"/>
              <a:t>this</a:t>
            </a:r>
            <a:r>
              <a:rPr lang="fr-CH" altLang="en-US" sz="1800" dirty="0" smtClean="0"/>
              <a:t> </a:t>
            </a:r>
            <a:r>
              <a:rPr lang="fr-CH" altLang="en-US" sz="1800" dirty="0" err="1" smtClean="0"/>
              <a:t>Rule</a:t>
            </a:r>
            <a:r>
              <a:rPr lang="fr-CH" altLang="en-US" sz="1800" dirty="0" smtClean="0"/>
              <a:t>, the RO </a:t>
            </a:r>
            <a:r>
              <a:rPr lang="fr-CH" altLang="en-US" sz="1800" dirty="0" err="1" smtClean="0"/>
              <a:t>concerned</a:t>
            </a:r>
            <a:r>
              <a:rPr lang="fr-CH" altLang="en-US" sz="1800" dirty="0" smtClean="0"/>
              <a:t> and the IB </a:t>
            </a:r>
            <a:r>
              <a:rPr lang="fr-CH" altLang="en-US" sz="1800" dirty="0" err="1" smtClean="0"/>
              <a:t>should</a:t>
            </a:r>
            <a:r>
              <a:rPr lang="fr-CH" altLang="en-US" sz="1800" dirty="0" smtClean="0"/>
              <a:t> </a:t>
            </a:r>
            <a:r>
              <a:rPr lang="fr-CH" altLang="en-US" sz="1800" dirty="0" err="1" smtClean="0"/>
              <a:t>agree</a:t>
            </a:r>
            <a:r>
              <a:rPr lang="fr-CH" altLang="en-US" sz="1800" dirty="0" smtClean="0"/>
              <a:t> to </a:t>
            </a:r>
            <a:r>
              <a:rPr lang="fr-CH" altLang="en-US" sz="1800" dirty="0" err="1" smtClean="0"/>
              <a:t>apply</a:t>
            </a:r>
            <a:r>
              <a:rPr lang="fr-CH" altLang="en-US" sz="1800" dirty="0" smtClean="0"/>
              <a:t> PCT </a:t>
            </a:r>
            <a:r>
              <a:rPr lang="fr-CH" altLang="en-US" sz="1800" dirty="0" err="1" smtClean="0"/>
              <a:t>Rule</a:t>
            </a:r>
            <a:r>
              <a:rPr lang="fr-CH" altLang="en-US" sz="1800" dirty="0" smtClean="0"/>
              <a:t> 19.4, </a:t>
            </a:r>
            <a:r>
              <a:rPr lang="fr-CH" altLang="en-US" sz="1800" dirty="0" err="1" smtClean="0"/>
              <a:t>with</a:t>
            </a:r>
            <a:r>
              <a:rPr lang="fr-CH" altLang="en-US" sz="1800" dirty="0" smtClean="0"/>
              <a:t> the </a:t>
            </a:r>
            <a:r>
              <a:rPr lang="fr-CH" altLang="en-US" sz="1800" dirty="0" err="1" smtClean="0"/>
              <a:t>authorization</a:t>
            </a:r>
            <a:r>
              <a:rPr lang="fr-CH" altLang="en-US" sz="1800" dirty="0" smtClean="0"/>
              <a:t> of the </a:t>
            </a:r>
            <a:r>
              <a:rPr lang="fr-CH" altLang="en-US" sz="1800" dirty="0" err="1" smtClean="0"/>
              <a:t>applicant</a:t>
            </a:r>
            <a:endParaRPr lang="fr-CH" altLang="en-US" sz="1800" dirty="0" smtClean="0"/>
          </a:p>
          <a:p>
            <a:pPr lvl="1">
              <a:spcBef>
                <a:spcPts val="600"/>
              </a:spcBef>
              <a:spcAft>
                <a:spcPts val="600"/>
              </a:spcAft>
            </a:pPr>
            <a:r>
              <a:rPr lang="fr-CH" altLang="en-US" sz="1800" dirty="0" err="1" smtClean="0"/>
              <a:t>Where</a:t>
            </a:r>
            <a:r>
              <a:rPr lang="fr-CH" altLang="en-US" sz="1800" dirty="0" smtClean="0"/>
              <a:t> </a:t>
            </a:r>
            <a:r>
              <a:rPr lang="fr-CH" altLang="en-US" sz="1800" dirty="0"/>
              <a:t>an </a:t>
            </a:r>
            <a:r>
              <a:rPr lang="fr-CH" altLang="en-US" sz="1800" dirty="0" err="1"/>
              <a:t>applicant</a:t>
            </a:r>
            <a:r>
              <a:rPr lang="fr-CH" altLang="en-US" sz="1800" dirty="0"/>
              <a:t> </a:t>
            </a:r>
            <a:r>
              <a:rPr lang="fr-CH" altLang="en-US" sz="1800" dirty="0" err="1"/>
              <a:t>had</a:t>
            </a:r>
            <a:r>
              <a:rPr lang="fr-CH" altLang="en-US" sz="1800" dirty="0"/>
              <a:t> not </a:t>
            </a:r>
            <a:r>
              <a:rPr lang="fr-CH" altLang="en-US" sz="1800" dirty="0" err="1"/>
              <a:t>paid</a:t>
            </a:r>
            <a:r>
              <a:rPr lang="fr-CH" altLang="en-US" sz="1800" dirty="0"/>
              <a:t> </a:t>
            </a:r>
            <a:r>
              <a:rPr lang="fr-CH" altLang="en-US" sz="1800" dirty="0" err="1"/>
              <a:t>additional</a:t>
            </a:r>
            <a:r>
              <a:rPr lang="fr-CH" altLang="en-US" sz="1800" dirty="0"/>
              <a:t> </a:t>
            </a:r>
            <a:r>
              <a:rPr lang="fr-CH" altLang="en-US" sz="1800" dirty="0" err="1"/>
              <a:t>fees</a:t>
            </a:r>
            <a:r>
              <a:rPr lang="fr-CH" altLang="en-US" sz="1800" dirty="0"/>
              <a:t> </a:t>
            </a:r>
            <a:r>
              <a:rPr lang="fr-CH" altLang="en-US" sz="1800" dirty="0" err="1"/>
              <a:t>following</a:t>
            </a:r>
            <a:r>
              <a:rPr lang="fr-CH" altLang="en-US" sz="1800" dirty="0"/>
              <a:t> an invitation (PCT </a:t>
            </a:r>
            <a:r>
              <a:rPr lang="fr-CH" altLang="en-US" sz="1800" dirty="0" err="1"/>
              <a:t>Rule</a:t>
            </a:r>
            <a:r>
              <a:rPr lang="fr-CH" altLang="en-US" sz="1800" dirty="0"/>
              <a:t> 40</a:t>
            </a:r>
            <a:r>
              <a:rPr lang="fr-CH" altLang="en-US" sz="1800" i="1" dirty="0"/>
              <a:t>bis</a:t>
            </a:r>
            <a:r>
              <a:rPr lang="fr-CH" altLang="en-US" sz="1800" dirty="0"/>
              <a:t>) (</a:t>
            </a:r>
            <a:r>
              <a:rPr lang="fr-CH" altLang="en-US" sz="1800" dirty="0" err="1"/>
              <a:t>when</a:t>
            </a:r>
            <a:r>
              <a:rPr lang="fr-CH" altLang="en-US" sz="1800" dirty="0"/>
              <a:t> the ISA </a:t>
            </a:r>
            <a:r>
              <a:rPr lang="fr-CH" altLang="en-US" sz="1800" dirty="0" err="1"/>
              <a:t>had</a:t>
            </a:r>
            <a:r>
              <a:rPr lang="fr-CH" altLang="en-US" sz="1800" dirty="0"/>
              <a:t> </a:t>
            </a:r>
            <a:r>
              <a:rPr lang="fr-CH" altLang="en-US" sz="1800" dirty="0" err="1"/>
              <a:t>received</a:t>
            </a:r>
            <a:r>
              <a:rPr lang="fr-CH" altLang="en-US" sz="1800" dirty="0"/>
              <a:t> a notification </a:t>
            </a:r>
            <a:r>
              <a:rPr lang="fr-CH" altLang="en-US" sz="1800" dirty="0" err="1"/>
              <a:t>that</a:t>
            </a:r>
            <a:r>
              <a:rPr lang="fr-CH" altLang="en-US" sz="1800" dirty="0"/>
              <a:t> a correct element or part </a:t>
            </a:r>
            <a:r>
              <a:rPr lang="fr-CH" altLang="en-US" sz="1800" dirty="0" err="1"/>
              <a:t>had</a:t>
            </a:r>
            <a:r>
              <a:rPr lang="fr-CH" altLang="en-US" sz="1800" dirty="0"/>
              <a:t> been </a:t>
            </a:r>
            <a:r>
              <a:rPr lang="fr-CH" altLang="en-US" sz="1800" dirty="0" err="1"/>
              <a:t>included</a:t>
            </a:r>
            <a:r>
              <a:rPr lang="fr-CH" altLang="en-US" sz="1800" dirty="0"/>
              <a:t> in the international application or </a:t>
            </a:r>
            <a:r>
              <a:rPr lang="fr-CH" altLang="en-US" sz="1800" dirty="0" err="1"/>
              <a:t>incorporated</a:t>
            </a:r>
            <a:r>
              <a:rPr lang="fr-CH" altLang="en-US" sz="1800" dirty="0"/>
              <a:t> by </a:t>
            </a:r>
            <a:r>
              <a:rPr lang="fr-CH" altLang="en-US" sz="1800" dirty="0" err="1"/>
              <a:t>reference</a:t>
            </a:r>
            <a:r>
              <a:rPr lang="fr-CH" altLang="en-US" sz="1800" dirty="0"/>
              <a:t> </a:t>
            </a:r>
            <a:r>
              <a:rPr lang="fr-CH" altLang="en-US" sz="1800" dirty="0" err="1"/>
              <a:t>only</a:t>
            </a:r>
            <a:r>
              <a:rPr lang="fr-CH" altLang="en-US" sz="1800" dirty="0"/>
              <a:t> after </a:t>
            </a:r>
            <a:r>
              <a:rPr lang="fr-CH" altLang="en-US" sz="1800" dirty="0" err="1"/>
              <a:t>it</a:t>
            </a:r>
            <a:r>
              <a:rPr lang="fr-CH" altLang="en-US" sz="1800" dirty="0"/>
              <a:t> </a:t>
            </a:r>
            <a:r>
              <a:rPr lang="fr-CH" altLang="en-US" sz="1800" dirty="0" err="1"/>
              <a:t>had</a:t>
            </a:r>
            <a:r>
              <a:rPr lang="fr-CH" altLang="en-US" sz="1800" dirty="0"/>
              <a:t> </a:t>
            </a:r>
            <a:r>
              <a:rPr lang="fr-CH" altLang="en-US" sz="1800" dirty="0" err="1"/>
              <a:t>begun</a:t>
            </a:r>
            <a:r>
              <a:rPr lang="fr-CH" altLang="en-US" sz="1800" dirty="0"/>
              <a:t> to </a:t>
            </a:r>
            <a:r>
              <a:rPr lang="fr-CH" altLang="en-US" sz="1800" dirty="0" err="1"/>
              <a:t>draw</a:t>
            </a:r>
            <a:r>
              <a:rPr lang="fr-CH" altLang="en-US" sz="1800" dirty="0"/>
              <a:t> up the ISR), the ISA </a:t>
            </a:r>
            <a:r>
              <a:rPr lang="fr-CH" altLang="en-US" sz="1800" dirty="0" err="1"/>
              <a:t>would</a:t>
            </a:r>
            <a:r>
              <a:rPr lang="fr-CH" altLang="en-US" sz="1800" dirty="0"/>
              <a:t> not </a:t>
            </a:r>
            <a:r>
              <a:rPr lang="fr-CH" altLang="en-US" sz="1800" dirty="0" err="1"/>
              <a:t>need</a:t>
            </a:r>
            <a:r>
              <a:rPr lang="fr-CH" altLang="en-US" sz="1800" dirty="0"/>
              <a:t> to </a:t>
            </a:r>
            <a:r>
              <a:rPr lang="fr-CH" altLang="en-US" sz="1800" dirty="0" err="1"/>
              <a:t>take</a:t>
            </a:r>
            <a:r>
              <a:rPr lang="fr-CH" altLang="en-US" sz="1800" dirty="0"/>
              <a:t> </a:t>
            </a:r>
            <a:r>
              <a:rPr lang="fr-CH" altLang="en-US" sz="1800" dirty="0" err="1"/>
              <a:t>into</a:t>
            </a:r>
            <a:r>
              <a:rPr lang="fr-CH" altLang="en-US" sz="1800" dirty="0"/>
              <a:t> </a:t>
            </a:r>
            <a:r>
              <a:rPr lang="fr-CH" altLang="en-US" sz="1800" dirty="0" err="1"/>
              <a:t>account</a:t>
            </a:r>
            <a:r>
              <a:rPr lang="fr-CH" altLang="en-US" sz="1800" dirty="0"/>
              <a:t> </a:t>
            </a:r>
            <a:r>
              <a:rPr lang="fr-CH" altLang="en-US" sz="1800" dirty="0" err="1"/>
              <a:t>that</a:t>
            </a:r>
            <a:r>
              <a:rPr lang="fr-CH" altLang="en-US" sz="1800" dirty="0"/>
              <a:t> correct element or part for the </a:t>
            </a:r>
            <a:r>
              <a:rPr lang="fr-CH" altLang="en-US" sz="1800" dirty="0" err="1"/>
              <a:t>purposes</a:t>
            </a:r>
            <a:r>
              <a:rPr lang="fr-CH" altLang="en-US" sz="1800" dirty="0"/>
              <a:t> of international </a:t>
            </a:r>
            <a:r>
              <a:rPr lang="fr-CH" altLang="en-US" sz="1800" dirty="0" err="1" smtClean="0"/>
              <a:t>search</a:t>
            </a:r>
            <a:endParaRPr lang="fr-CH" altLang="en-US" sz="1800" dirty="0"/>
          </a:p>
          <a:p>
            <a:pPr lvl="1">
              <a:spcBef>
                <a:spcPts val="600"/>
              </a:spcBef>
              <a:spcAft>
                <a:spcPts val="600"/>
              </a:spcAft>
            </a:pPr>
            <a:endParaRPr lang="fr-CH" altLang="en-US" sz="1800" dirty="0"/>
          </a:p>
          <a:p>
            <a:pPr lvl="1">
              <a:spcBef>
                <a:spcPts val="600"/>
              </a:spcBef>
              <a:spcAft>
                <a:spcPts val="600"/>
              </a:spcAft>
            </a:pPr>
            <a:endParaRPr lang="en-GB" altLang="en-US" sz="1800" dirty="0"/>
          </a:p>
          <a:p>
            <a:pPr marL="457200" lvl="1" indent="0">
              <a:spcBef>
                <a:spcPts val="600"/>
              </a:spcBef>
              <a:spcAft>
                <a:spcPts val="600"/>
              </a:spcAft>
              <a:buNone/>
            </a:pPr>
            <a:endParaRPr lang="en-US" altLang="en-US" sz="1800" dirty="0"/>
          </a:p>
        </p:txBody>
      </p:sp>
    </p:spTree>
    <p:extLst>
      <p:ext uri="{BB962C8B-B14F-4D97-AF65-F5344CB8AC3E}">
        <p14:creationId xmlns:p14="http://schemas.microsoft.com/office/powerpoint/2010/main" val="17720657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260648"/>
            <a:ext cx="8507288" cy="1190896"/>
          </a:xfrm>
        </p:spPr>
        <p:txBody>
          <a:bodyPr/>
          <a:lstStyle/>
          <a:p>
            <a:r>
              <a:rPr lang="en-US" dirty="0"/>
              <a:t>Amendments to the PCT Regulations as from </a:t>
            </a:r>
            <a:r>
              <a:rPr lang="en-US" dirty="0" smtClean="0"/>
              <a:t>1 </a:t>
            </a:r>
            <a:r>
              <a:rPr lang="en-US" dirty="0"/>
              <a:t>July 2020 (5)</a:t>
            </a:r>
          </a:p>
        </p:txBody>
      </p:sp>
      <p:sp>
        <p:nvSpPr>
          <p:cNvPr id="3" name="Content Placeholder 2"/>
          <p:cNvSpPr>
            <a:spLocks noGrp="1"/>
          </p:cNvSpPr>
          <p:nvPr>
            <p:ph idx="1"/>
          </p:nvPr>
        </p:nvSpPr>
        <p:spPr>
          <a:xfrm>
            <a:off x="414590" y="1622150"/>
            <a:ext cx="8336406" cy="5616624"/>
          </a:xfrm>
        </p:spPr>
        <p:txBody>
          <a:bodyPr/>
          <a:lstStyle/>
          <a:p>
            <a:pPr>
              <a:spcBef>
                <a:spcPts val="800"/>
              </a:spcBef>
              <a:spcAft>
                <a:spcPts val="800"/>
              </a:spcAft>
            </a:pPr>
            <a:r>
              <a:rPr lang="en-GB" altLang="en-US" sz="2200" dirty="0"/>
              <a:t>Amendment of PCT Rules 15, 16, 57 and </a:t>
            </a:r>
            <a:r>
              <a:rPr lang="en-GB" altLang="en-US" sz="2200" dirty="0" smtClean="0"/>
              <a:t>96</a:t>
            </a:r>
          </a:p>
          <a:p>
            <a:pPr lvl="1">
              <a:spcBef>
                <a:spcPts val="800"/>
              </a:spcBef>
              <a:spcAft>
                <a:spcPts val="800"/>
              </a:spcAft>
            </a:pPr>
            <a:r>
              <a:rPr lang="en-US" altLang="en-US" sz="2200" dirty="0" smtClean="0"/>
              <a:t>Expressly </a:t>
            </a:r>
            <a:r>
              <a:rPr lang="en-US" altLang="en-US" sz="2200" dirty="0"/>
              <a:t>allows the transfer via the IB of fees collected by one Office for the benefit of another </a:t>
            </a:r>
            <a:r>
              <a:rPr lang="en-US" altLang="en-US" sz="2200" dirty="0" smtClean="0"/>
              <a:t>Office</a:t>
            </a:r>
          </a:p>
          <a:p>
            <a:pPr lvl="1">
              <a:spcBef>
                <a:spcPts val="800"/>
              </a:spcBef>
              <a:spcAft>
                <a:spcPts val="800"/>
              </a:spcAft>
            </a:pPr>
            <a:r>
              <a:rPr lang="en-US" altLang="en-US" sz="2200" dirty="0" smtClean="0"/>
              <a:t>Apply </a:t>
            </a:r>
            <a:r>
              <a:rPr lang="en-US" altLang="en-US" sz="2200" dirty="0"/>
              <a:t>to any international application for which fees will be transferred by the collecting Office on or </a:t>
            </a:r>
            <a:r>
              <a:rPr lang="en-US" altLang="en-US" sz="2200" dirty="0" smtClean="0"/>
              <a:t>after 1 July 2020</a:t>
            </a:r>
            <a:endParaRPr lang="en-US" altLang="en-US" sz="2200" dirty="0"/>
          </a:p>
          <a:p>
            <a:pPr marL="0" indent="-400050">
              <a:spcBef>
                <a:spcPts val="800"/>
              </a:spcBef>
              <a:spcAft>
                <a:spcPts val="800"/>
              </a:spcAft>
            </a:pPr>
            <a:r>
              <a:rPr lang="en-US" altLang="en-US" sz="2200" dirty="0"/>
              <a:t>Amendment of PCT Rules 71 and </a:t>
            </a:r>
            <a:r>
              <a:rPr lang="en-US" altLang="en-US" sz="2200" dirty="0" smtClean="0"/>
              <a:t>94</a:t>
            </a:r>
            <a:endParaRPr lang="en-US" altLang="en-US" sz="2200" dirty="0"/>
          </a:p>
          <a:p>
            <a:pPr marL="685800" lvl="2" indent="-285750">
              <a:spcBef>
                <a:spcPts val="800"/>
              </a:spcBef>
              <a:spcAft>
                <a:spcPts val="800"/>
              </a:spcAft>
              <a:buFont typeface="Wingdings" panose="05000000000000000000" pitchFamily="2" charset="2"/>
              <a:buChar char="q"/>
            </a:pPr>
            <a:r>
              <a:rPr lang="en-US" altLang="en-US" sz="2200" dirty="0" smtClean="0"/>
              <a:t>Requires </a:t>
            </a:r>
            <a:r>
              <a:rPr lang="en-US" altLang="en-US" sz="2200" dirty="0"/>
              <a:t>the IPEA to copy certain documents from its file to the IB, which the IB would make available to the public on behalf of the elected </a:t>
            </a:r>
            <a:r>
              <a:rPr lang="en-US" altLang="en-US" sz="2200" dirty="0" smtClean="0"/>
              <a:t>Office</a:t>
            </a:r>
          </a:p>
          <a:p>
            <a:pPr marL="685800" lvl="2" indent="-285750">
              <a:spcBef>
                <a:spcPts val="800"/>
              </a:spcBef>
              <a:spcAft>
                <a:spcPts val="800"/>
              </a:spcAft>
              <a:buFont typeface="Wingdings" panose="05000000000000000000" pitchFamily="2" charset="2"/>
              <a:buChar char="q"/>
            </a:pPr>
            <a:r>
              <a:rPr lang="en-US" altLang="en-US" sz="2200" dirty="0" smtClean="0"/>
              <a:t>Apply </a:t>
            </a:r>
            <a:r>
              <a:rPr lang="en-US" altLang="en-US" sz="2200" dirty="0"/>
              <a:t>to any document received at or established by the IPEA on or </a:t>
            </a:r>
            <a:r>
              <a:rPr lang="en-US" altLang="en-US" sz="2200" dirty="0" smtClean="0"/>
              <a:t>after 1 July 2020</a:t>
            </a:r>
            <a:endParaRPr lang="en-US" altLang="en-US" sz="2200" dirty="0"/>
          </a:p>
          <a:p>
            <a:pPr marL="457200" lvl="1" indent="0">
              <a:spcBef>
                <a:spcPts val="800"/>
              </a:spcBef>
              <a:spcAft>
                <a:spcPts val="800"/>
              </a:spcAft>
              <a:buNone/>
            </a:pPr>
            <a:endParaRPr lang="en-US" altLang="en-US" sz="2200" dirty="0"/>
          </a:p>
        </p:txBody>
      </p:sp>
    </p:spTree>
    <p:extLst>
      <p:ext uri="{BB962C8B-B14F-4D97-AF65-F5344CB8AC3E}">
        <p14:creationId xmlns:p14="http://schemas.microsoft.com/office/powerpoint/2010/main" val="662839231"/>
      </p:ext>
    </p:extLst>
  </p:cSld>
  <p:clrMapOvr>
    <a:masterClrMapping/>
  </p:clrMapOvr>
</p:sld>
</file>

<file path=ppt/theme/theme1.xml><?xml version="1.0" encoding="utf-8"?>
<a:theme xmlns:a="http://schemas.openxmlformats.org/drawingml/2006/main" name="EN_2010_pct background png">
  <a:themeElements>
    <a:clrScheme name="template_english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emplate_english">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template_english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template_english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template_english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template_english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template_english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template_english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template_english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template_english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template_english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template_english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template_english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template_english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EN_2010_pct background png</Template>
  <TotalTime>28</TotalTime>
  <Words>652</Words>
  <Application>Microsoft Office PowerPoint</Application>
  <PresentationFormat>On-screen Show (4:3)</PresentationFormat>
  <Paragraphs>36</Paragraphs>
  <Slides>6</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Microsoft Sans Serif</vt:lpstr>
      <vt:lpstr>Wingdings</vt:lpstr>
      <vt:lpstr>EN_2010_pct background png</vt:lpstr>
      <vt:lpstr>PowerPoint Presentation</vt:lpstr>
      <vt:lpstr>Amendments to the PCT Regulations as from 1 July 2020 (1)</vt:lpstr>
      <vt:lpstr>Amendments to the PCT Regulations as from 1 July 2020 (2)</vt:lpstr>
      <vt:lpstr>Amendments to the PCT Regulations as from 1 July 2020 (3)</vt:lpstr>
      <vt:lpstr>Amendments to the PCT Regulations as from 1 July 2020 (4)</vt:lpstr>
      <vt:lpstr>Amendments to the PCT Regulations as from 1 July 2020 (5)</vt:lpstr>
    </vt:vector>
  </TitlesOfParts>
  <Company>World Intellectual Property Organization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ARGANOZA Rosalina</dc:creator>
  <cp:keywords>PUBLIC</cp:keywords>
  <cp:lastModifiedBy>JULLIARD Corinne</cp:lastModifiedBy>
  <cp:revision>7</cp:revision>
  <dcterms:created xsi:type="dcterms:W3CDTF">2014-01-29T16:51:57Z</dcterms:created>
  <dcterms:modified xsi:type="dcterms:W3CDTF">2020-04-24T11:49:54Z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1a4bbc90-5ecf-4c2c-a143-331f760064e3</vt:lpwstr>
  </property>
  <property fmtid="{D5CDD505-2E9C-101B-9397-08002B2CF9AE}" pid="3" name="Classification">
    <vt:lpwstr>Public</vt:lpwstr>
  </property>
  <property fmtid="{D5CDD505-2E9C-101B-9397-08002B2CF9AE}" pid="4" name="VisualMarkings">
    <vt:lpwstr>None</vt:lpwstr>
  </property>
  <property fmtid="{D5CDD505-2E9C-101B-9397-08002B2CF9AE}" pid="5" name="JustificationReason">
    <vt:lpwstr>
    </vt:lpwstr>
  </property>
  <property fmtid="{D5CDD505-2E9C-101B-9397-08002B2CF9AE}" pid="6" name="Alignment">
    <vt:lpwstr>Centre</vt:lpwstr>
  </property>
  <property fmtid="{D5CDD505-2E9C-101B-9397-08002B2CF9AE}" pid="7" name="Language">
    <vt:lpwstr>English</vt:lpwstr>
  </property>
</Properties>
</file>