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A2B"/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103" d="100"/>
          <a:sy n="103" d="100"/>
        </p:scale>
        <p:origin x="-210" y="-96"/>
      </p:cViewPr>
      <p:guideLst>
        <p:guide orient="horz" pos="3929"/>
        <p:guide pos="487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4E2D2A46-31D4-42C3-9BFC-281959225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8465" y="686474"/>
            <a:ext cx="4941072" cy="3428114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1200" b="1" dirty="0" smtClean="0">
                <a:solidFill>
                  <a:srgbClr val="9D0A2B"/>
                </a:solidFill>
              </a:rPr>
            </a:br>
            <a:r>
              <a:rPr lang="fr-CH" sz="1200" b="1" dirty="0" smtClean="0">
                <a:solidFill>
                  <a:srgbClr val="9D0A2B"/>
                </a:solidFill>
              </a:rPr>
              <a:t>Patent System</a:t>
            </a:r>
            <a:endParaRPr lang="fr-CH" sz="12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0" y="6427113"/>
            <a:ext cx="1446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000" dirty="0" smtClean="0"/>
              <a:t>2013</a:t>
            </a:r>
            <a:r>
              <a:rPr lang="en-US" sz="1000" baseline="0" dirty="0" smtClean="0"/>
              <a:t> July changes</a:t>
            </a:r>
            <a:r>
              <a:rPr lang="en-US" sz="1000" dirty="0" smtClean="0"/>
              <a:t>-</a:t>
            </a:r>
            <a:fld id="{DA79EEDA-9492-4994-BB18-1005CD6866B1}" type="slidenum">
              <a:rPr lang="en-US" sz="10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1000" dirty="0" smtClean="0"/>
          </a:p>
          <a:p>
            <a:pPr>
              <a:spcBef>
                <a:spcPts val="0"/>
              </a:spcBef>
              <a:defRPr/>
            </a:pPr>
            <a:r>
              <a:rPr lang="en-US" sz="1000" dirty="0" smtClean="0"/>
              <a:t>25.10.2013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800" b="1" dirty="0" smtClean="0">
                <a:solidFill>
                  <a:srgbClr val="9D0A2B"/>
                </a:solidFill>
              </a:rPr>
            </a:br>
            <a:r>
              <a:rPr lang="fr-CH" sz="800" b="1" dirty="0" smtClean="0">
                <a:solidFill>
                  <a:srgbClr val="9D0A2B"/>
                </a:solidFill>
              </a:rPr>
              <a:t>Patent System</a:t>
            </a:r>
            <a:endParaRPr lang="fr-CH" sz="8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23950" y="4056063"/>
            <a:ext cx="7924800" cy="1406525"/>
          </a:xfrm>
          <a:noFill/>
          <a:ln/>
        </p:spPr>
        <p:txBody>
          <a:bodyPr/>
          <a:lstStyle/>
          <a:p>
            <a:r>
              <a:rPr lang="en-US" sz="3400" b="1">
                <a:solidFill>
                  <a:srgbClr val="70899B"/>
                </a:solidFill>
              </a:rPr>
              <a:t>Amendments to the PCT Regulations as from 1 January 2013</a:t>
            </a:r>
          </a:p>
        </p:txBody>
      </p:sp>
      <p:pic>
        <p:nvPicPr>
          <p:cNvPr id="2056" name="Picture 8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3" y="3683000"/>
            <a:ext cx="381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350838"/>
            <a:ext cx="8215313" cy="1152525"/>
          </a:xfrm>
        </p:spPr>
        <p:txBody>
          <a:bodyPr/>
          <a:lstStyle/>
          <a:p>
            <a:r>
              <a:rPr lang="en-US"/>
              <a:t>PCT Rule Changes Relating to the America Invents Act (AIA)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7566" y="1646238"/>
            <a:ext cx="8353425" cy="4806950"/>
          </a:xfrm>
          <a:noFill/>
          <a:ln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25000"/>
              </a:spcBef>
              <a:spcAft>
                <a:spcPct val="25000"/>
              </a:spcAft>
            </a:pPr>
            <a:r>
              <a:rPr lang="en-US" sz="2200" dirty="0"/>
              <a:t>US national law changes, which removed the requirement that the inventor has to be the applicant, had a direct impact on the PCT system</a:t>
            </a:r>
          </a:p>
          <a:p>
            <a:pPr>
              <a:lnSpc>
                <a:spcPct val="90000"/>
              </a:lnSpc>
              <a:spcBef>
                <a:spcPct val="25000"/>
              </a:spcBef>
              <a:spcAft>
                <a:spcPct val="25000"/>
              </a:spcAft>
            </a:pPr>
            <a:r>
              <a:rPr lang="en-US" sz="2200" dirty="0"/>
              <a:t>PCT applications can now be filed in the name of an entity (e.g. corporate applicant, university, NGO) for all States</a:t>
            </a:r>
          </a:p>
          <a:p>
            <a:pPr>
              <a:lnSpc>
                <a:spcPct val="90000"/>
              </a:lnSpc>
              <a:spcBef>
                <a:spcPct val="25000"/>
              </a:spcBef>
              <a:spcAft>
                <a:spcPct val="25000"/>
              </a:spcAft>
            </a:pPr>
            <a:r>
              <a:rPr lang="en-US" sz="2200" dirty="0"/>
              <a:t>Consequently, a statement explaining the lack of signature is no longer required (Rules 4.15(b), 53.8(b) and 90</a:t>
            </a:r>
            <a:r>
              <a:rPr lang="en-US" sz="2200" i="1" dirty="0"/>
              <a:t>bis</a:t>
            </a:r>
            <a:r>
              <a:rPr lang="en-US" sz="2200" dirty="0"/>
              <a:t>.5(b) were deleted)</a:t>
            </a:r>
          </a:p>
          <a:p>
            <a:pPr>
              <a:lnSpc>
                <a:spcPct val="90000"/>
              </a:lnSpc>
              <a:spcBef>
                <a:spcPct val="25000"/>
              </a:spcBef>
              <a:spcAft>
                <a:spcPct val="25000"/>
              </a:spcAft>
            </a:pPr>
            <a:r>
              <a:rPr lang="en-US" sz="2200" dirty="0"/>
              <a:t>Rules 51</a:t>
            </a:r>
            <a:r>
              <a:rPr lang="en-US" sz="2200" i="1" dirty="0"/>
              <a:t>bis</a:t>
            </a:r>
            <a:r>
              <a:rPr lang="en-US" sz="2200" dirty="0"/>
              <a:t>.1 and 2 were modified accordingly in order to remove references to the national requirement that the inventor be the applicant</a:t>
            </a:r>
          </a:p>
          <a:p>
            <a:pPr>
              <a:lnSpc>
                <a:spcPct val="90000"/>
              </a:lnSpc>
              <a:spcBef>
                <a:spcPct val="25000"/>
              </a:spcBef>
              <a:spcAft>
                <a:spcPct val="25000"/>
              </a:spcAft>
            </a:pPr>
            <a:r>
              <a:rPr lang="en-US" sz="2200" dirty="0"/>
              <a:t>Effective as from 1 January 2013 for applications filed on or after that date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1</TotalTime>
  <Words>132</Words>
  <Application>Microsoft Office PowerPoint</Application>
  <PresentationFormat>On-screen Show (4:3)</PresentationFormat>
  <Paragraphs>7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EN_2010_pct background png</vt:lpstr>
      <vt:lpstr>PowerPoint Presentation</vt:lpstr>
      <vt:lpstr>PCT Rule Changes Relating to the America Invents Act (AIA)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lastModifiedBy>JULLIARD Corinne</cp:lastModifiedBy>
  <cp:revision>2</cp:revision>
  <dcterms:created xsi:type="dcterms:W3CDTF">2013-10-24T09:30:40Z</dcterms:created>
  <dcterms:modified xsi:type="dcterms:W3CDTF">2013-11-01T08:19:10Z</dcterms:modified>
</cp:coreProperties>
</file>