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1907" r:id="rId2"/>
    <p:sldId id="1905" r:id="rId3"/>
    <p:sldId id="1906" r:id="rId4"/>
  </p:sldIdLst>
  <p:sldSz cx="9144000" cy="6858000" type="screen4x3"/>
  <p:notesSz cx="6797675" cy="9926638"/>
  <p:custDataLst>
    <p:tags r:id="rId7"/>
  </p:custDataLst>
  <p:defaultTextStyle>
    <a:defPPr rtl="0">
      <a:defRPr lang="en-US"/>
    </a:defPPr>
    <a:lvl1pPr algn="l" rtl="0" fontAlgn="base">
      <a:spcBef>
        <a:spcPct val="50000"/>
      </a:spcBef>
      <a:spcAft>
        <a:spcPct val="0"/>
      </a:spcAft>
      <a:defRPr sz="2400" kern="1200">
        <a:solidFill>
          <a:schemeClr val="tx1"/>
        </a:solidFill>
        <a:latin typeface="Arial"/>
        <a:ea typeface="+mn-ea"/>
        <a:cs typeface="Arial"/>
      </a:defRPr>
    </a:lvl1pPr>
    <a:lvl2pPr marL="457200" algn="l" rtl="0" fontAlgn="base">
      <a:spcBef>
        <a:spcPct val="50000"/>
      </a:spcBef>
      <a:spcAft>
        <a:spcPct val="0"/>
      </a:spcAft>
      <a:defRPr sz="2400" kern="1200">
        <a:solidFill>
          <a:schemeClr val="tx1"/>
        </a:solidFill>
        <a:latin typeface="Arial"/>
        <a:ea typeface="+mn-ea"/>
        <a:cs typeface="Arial"/>
      </a:defRPr>
    </a:lvl2pPr>
    <a:lvl3pPr marL="914400" algn="l" rtl="0" fontAlgn="base">
      <a:spcBef>
        <a:spcPct val="50000"/>
      </a:spcBef>
      <a:spcAft>
        <a:spcPct val="0"/>
      </a:spcAft>
      <a:defRPr sz="2400" kern="1200">
        <a:solidFill>
          <a:schemeClr val="tx1"/>
        </a:solidFill>
        <a:latin typeface="Arial"/>
        <a:ea typeface="+mn-ea"/>
        <a:cs typeface="Arial"/>
      </a:defRPr>
    </a:lvl3pPr>
    <a:lvl4pPr marL="1371600" algn="l" rtl="0" fontAlgn="base">
      <a:spcBef>
        <a:spcPct val="50000"/>
      </a:spcBef>
      <a:spcAft>
        <a:spcPct val="0"/>
      </a:spcAft>
      <a:defRPr sz="2400" kern="1200">
        <a:solidFill>
          <a:schemeClr val="tx1"/>
        </a:solidFill>
        <a:latin typeface="Arial"/>
        <a:ea typeface="+mn-ea"/>
        <a:cs typeface="Arial"/>
      </a:defRPr>
    </a:lvl4pPr>
    <a:lvl5pPr marL="1828800" algn="l" rtl="0" fontAlgn="base">
      <a:spcBef>
        <a:spcPct val="50000"/>
      </a:spcBef>
      <a:spcAft>
        <a:spcPct val="0"/>
      </a:spcAft>
      <a:defRPr sz="2400" kern="1200">
        <a:solidFill>
          <a:schemeClr val="tx1"/>
        </a:solidFill>
        <a:latin typeface="Arial"/>
        <a:ea typeface="+mn-ea"/>
        <a:cs typeface="Arial"/>
      </a:defRPr>
    </a:lvl5pPr>
    <a:lvl6pPr marL="2286000" algn="l" defTabSz="914400" rtl="0" eaLnBrk="1" latinLnBrk="0" hangingPunct="1">
      <a:defRPr sz="2400" kern="1200">
        <a:solidFill>
          <a:schemeClr val="tx1"/>
        </a:solidFill>
        <a:latin typeface="Arial"/>
        <a:ea typeface="+mn-ea"/>
        <a:cs typeface="Arial"/>
      </a:defRPr>
    </a:lvl6pPr>
    <a:lvl7pPr marL="2743200" algn="l" defTabSz="914400" rtl="0" eaLnBrk="1" latinLnBrk="0" hangingPunct="1">
      <a:defRPr sz="2400" kern="1200">
        <a:solidFill>
          <a:schemeClr val="tx1"/>
        </a:solidFill>
        <a:latin typeface="Arial"/>
        <a:ea typeface="+mn-ea"/>
        <a:cs typeface="Arial"/>
      </a:defRPr>
    </a:lvl7pPr>
    <a:lvl8pPr marL="3200400" algn="l" defTabSz="914400" rtl="0" eaLnBrk="1" latinLnBrk="0" hangingPunct="1">
      <a:defRPr sz="2400" kern="1200">
        <a:solidFill>
          <a:schemeClr val="tx1"/>
        </a:solidFill>
        <a:latin typeface="Arial"/>
        <a:ea typeface="+mn-ea"/>
        <a:cs typeface="Arial"/>
      </a:defRPr>
    </a:lvl8pPr>
    <a:lvl9pPr marL="3657600" algn="l" defTabSz="914400" rtl="0" eaLnBrk="1" latinLnBrk="0" hangingPunct="1">
      <a:defRPr sz="2400" kern="1200">
        <a:solidFill>
          <a:schemeClr val="tx1"/>
        </a:solidFill>
        <a:latin typeface="Arial"/>
        <a:ea typeface="+mn-ea"/>
        <a:cs typeface="Arial"/>
      </a:defRPr>
    </a:lvl9pPr>
  </p:defaultTextStyle>
  <p:extLst>
    <p:ext uri="{EFAFB233-063F-42B5-8137-9DF3F51BA10A}">
      <p15:sldGuideLst xmlns:p15="http://schemas.microsoft.com/office/powerpoint/2012/main">
        <p15:guide id="1" orient="horz" pos="1026" userDrawn="1">
          <p15:clr>
            <a:srgbClr val="A4A3A4"/>
          </p15:clr>
        </p15:guide>
        <p15:guide id="2" pos="1791" userDrawn="1">
          <p15:clr>
            <a:srgbClr val="A4A3A4"/>
          </p15:clr>
        </p15:guide>
      </p15:sldGuideLst>
    </p:ext>
    <p:ext uri="{2D200454-40CA-4A62-9FC3-DE9A4176ACB9}">
      <p15:notesGuideLst xmlns:p15="http://schemas.microsoft.com/office/powerpoint/2012/main">
        <p15:guide id="1" orient="horz" pos="3128" userDrawn="1">
          <p15:clr>
            <a:srgbClr val="A4A3A4"/>
          </p15:clr>
        </p15:guide>
        <p15:guide id="2" pos="214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525" autoAdjust="0"/>
    <p:restoredTop sz="93979" autoAdjust="0"/>
  </p:normalViewPr>
  <p:slideViewPr>
    <p:cSldViewPr>
      <p:cViewPr varScale="1">
        <p:scale>
          <a:sx n="101" d="100"/>
          <a:sy n="101" d="100"/>
        </p:scale>
        <p:origin x="1896" y="114"/>
      </p:cViewPr>
      <p:guideLst>
        <p:guide orient="horz" pos="1026"/>
        <p:guide pos="1791"/>
      </p:guideLst>
    </p:cSldViewPr>
  </p:slideViewPr>
  <p:outlineViewPr>
    <p:cViewPr>
      <p:scale>
        <a:sx n="33" d="100"/>
        <a:sy n="33" d="100"/>
      </p:scale>
      <p:origin x="0" y="-1532"/>
    </p:cViewPr>
  </p:outlineViewPr>
  <p:notesTextViewPr>
    <p:cViewPr>
      <p:scale>
        <a:sx n="1" d="1"/>
        <a:sy n="1" d="1"/>
      </p:scale>
      <p:origin x="0" y="0"/>
    </p:cViewPr>
  </p:notesTextViewPr>
  <p:sorterViewPr>
    <p:cViewPr varScale="1">
      <p:scale>
        <a:sx n="100" d="100"/>
        <a:sy n="100" d="100"/>
      </p:scale>
      <p:origin x="0" y="0"/>
    </p:cViewPr>
  </p:sorterViewPr>
  <p:notesViewPr>
    <p:cSldViewPr showGuides="1">
      <p:cViewPr varScale="1">
        <p:scale>
          <a:sx n="77" d="100"/>
          <a:sy n="77" d="100"/>
        </p:scale>
        <p:origin x="-2094" y="-90"/>
      </p:cViewPr>
      <p:guideLst>
        <p:guide orient="horz" pos="3128"/>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tags" Target="tags/tag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547505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2"/>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56" tIns="47778" rIns="95556" bIns="47778" numCol="1" anchor="t" anchorCtr="0" compatLnSpc="1">
            <a:prstTxWarp prst="textNoShape">
              <a:avLst/>
            </a:prstTxWarp>
          </a:bodyPr>
          <a:lstStyle>
            <a:lvl1pPr>
              <a:spcBef>
                <a:spcPct val="0"/>
              </a:spcBef>
              <a:defRPr sz="1300" smtClean="0"/>
            </a:lvl1pPr>
          </a:lstStyle>
          <a:p>
            <a:pPr>
              <a:defRPr/>
            </a:pPr>
            <a:endParaRPr lang="en-US"/>
          </a:p>
        </p:txBody>
      </p:sp>
      <p:sp>
        <p:nvSpPr>
          <p:cNvPr id="12291" name="Rectangle 3"/>
          <p:cNvSpPr>
            <a:spLocks noGrp="1" noChangeArrowheads="1"/>
          </p:cNvSpPr>
          <p:nvPr>
            <p:ph type="dt" idx="1"/>
          </p:nvPr>
        </p:nvSpPr>
        <p:spPr bwMode="auto">
          <a:xfrm>
            <a:off x="3850445" y="2"/>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56" tIns="47778" rIns="95556" bIns="47778" numCol="1" anchor="t" anchorCtr="0" compatLnSpc="1">
            <a:prstTxWarp prst="textNoShape">
              <a:avLst/>
            </a:prstTxWarp>
          </a:bodyPr>
          <a:lstStyle>
            <a:lvl1pPr algn="r">
              <a:spcBef>
                <a:spcPct val="0"/>
              </a:spcBef>
              <a:defRPr sz="1300" smtClean="0"/>
            </a:lvl1pPr>
          </a:lstStyle>
          <a:p>
            <a:pPr>
              <a:defRPr/>
            </a:pPr>
            <a:endParaRPr lang="en-US"/>
          </a:p>
        </p:txBody>
      </p:sp>
      <p:sp>
        <p:nvSpPr>
          <p:cNvPr id="5124" name="Rectangle 4"/>
          <p:cNvSpPr>
            <a:spLocks noGrp="1" noRot="1" noChangeAspect="1" noChangeArrowheads="1" noTextEdit="1"/>
          </p:cNvSpPr>
          <p:nvPr>
            <p:ph type="sldImg" idx="2"/>
          </p:nvPr>
        </p:nvSpPr>
        <p:spPr bwMode="auto">
          <a:xfrm>
            <a:off x="919163" y="744538"/>
            <a:ext cx="4959350" cy="3719512"/>
          </a:xfrm>
          <a:prstGeom prst="rect">
            <a:avLst/>
          </a:prstGeom>
          <a:noFill/>
          <a:ln w="9525">
            <a:solidFill>
              <a:srgbClr val="000000"/>
            </a:solidFill>
            <a:miter lim="800000"/>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2293" name="Rectangle 5"/>
          <p:cNvSpPr>
            <a:spLocks noGrp="1" noChangeArrowheads="1"/>
          </p:cNvSpPr>
          <p:nvPr>
            <p:ph type="body" sz="quarter" idx="3"/>
          </p:nvPr>
        </p:nvSpPr>
        <p:spPr bwMode="auto">
          <a:xfrm>
            <a:off x="679768" y="4715153"/>
            <a:ext cx="5438140" cy="4466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56" tIns="47778" rIns="95556" bIns="4777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294" name="Rectangle 6"/>
          <p:cNvSpPr>
            <a:spLocks noGrp="1" noChangeArrowheads="1"/>
          </p:cNvSpPr>
          <p:nvPr>
            <p:ph type="ftr" sz="quarter" idx="4"/>
          </p:nvPr>
        </p:nvSpPr>
        <p:spPr bwMode="auto">
          <a:xfrm>
            <a:off x="0" y="9428584"/>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56" tIns="47778" rIns="95556" bIns="47778" numCol="1" anchor="b" anchorCtr="0" compatLnSpc="1">
            <a:prstTxWarp prst="textNoShape">
              <a:avLst/>
            </a:prstTxWarp>
          </a:bodyPr>
          <a:lstStyle>
            <a:lvl1pPr>
              <a:spcBef>
                <a:spcPct val="0"/>
              </a:spcBef>
              <a:defRPr sz="1300" smtClean="0"/>
            </a:lvl1pPr>
          </a:lstStyle>
          <a:p>
            <a:pPr>
              <a:defRPr/>
            </a:pPr>
            <a:endParaRPr lang="en-US"/>
          </a:p>
        </p:txBody>
      </p:sp>
      <p:sp>
        <p:nvSpPr>
          <p:cNvPr id="12295" name="Rectangle 7"/>
          <p:cNvSpPr>
            <a:spLocks noGrp="1" noChangeArrowheads="1"/>
          </p:cNvSpPr>
          <p:nvPr>
            <p:ph type="sldNum" sz="quarter" idx="5"/>
          </p:nvPr>
        </p:nvSpPr>
        <p:spPr bwMode="auto">
          <a:xfrm>
            <a:off x="3850445" y="9428584"/>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56" tIns="47778" rIns="95556" bIns="47778" numCol="1" anchor="b" anchorCtr="0" compatLnSpc="1">
            <a:prstTxWarp prst="textNoShape">
              <a:avLst/>
            </a:prstTxWarp>
          </a:bodyPr>
          <a:lstStyle>
            <a:lvl1pPr algn="r">
              <a:spcBef>
                <a:spcPct val="0"/>
              </a:spcBef>
              <a:defRPr sz="1300" smtClean="0"/>
            </a:lvl1pPr>
          </a:lstStyle>
          <a:p>
            <a:pPr>
              <a:defRPr/>
            </a:pPr>
            <a:fld id="{CA84FE9B-D5D4-4B76-87EA-A08EA8B20C62}" type="slidenum">
              <a:rPr lang="en-US"/>
              <a:pPr>
                <a:defRPr/>
              </a:pPr>
              <a:t>‹#›</a:t>
            </a:fld>
            <a:endParaRPr lang="en-US"/>
          </a:p>
        </p:txBody>
      </p:sp>
    </p:spTree>
    <p:extLst>
      <p:ext uri="{BB962C8B-B14F-4D97-AF65-F5344CB8AC3E}">
        <p14:creationId xmlns:p14="http://schemas.microsoft.com/office/powerpoint/2010/main" val="244027255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a:ea typeface="+mn-ea"/>
        <a:cs typeface="Arial"/>
      </a:defRPr>
    </a:lvl1pPr>
    <a:lvl2pPr marL="457200" algn="l" rtl="0" eaLnBrk="0" fontAlgn="base" hangingPunct="0">
      <a:spcBef>
        <a:spcPct val="30000"/>
      </a:spcBef>
      <a:spcAft>
        <a:spcPct val="0"/>
      </a:spcAft>
      <a:defRPr sz="1200" kern="1200">
        <a:solidFill>
          <a:schemeClr val="tx1"/>
        </a:solidFill>
        <a:latin typeface="Arial"/>
        <a:ea typeface="+mn-ea"/>
        <a:cs typeface="Arial"/>
      </a:defRPr>
    </a:lvl2pPr>
    <a:lvl3pPr marL="914400" algn="l" rtl="0" eaLnBrk="0" fontAlgn="base" hangingPunct="0">
      <a:spcBef>
        <a:spcPct val="30000"/>
      </a:spcBef>
      <a:spcAft>
        <a:spcPct val="0"/>
      </a:spcAft>
      <a:defRPr sz="1200" kern="1200">
        <a:solidFill>
          <a:schemeClr val="tx1"/>
        </a:solidFill>
        <a:latin typeface="Arial"/>
        <a:ea typeface="+mn-ea"/>
        <a:cs typeface="Arial"/>
      </a:defRPr>
    </a:lvl3pPr>
    <a:lvl4pPr marL="1371600" algn="l" rtl="0" eaLnBrk="0" fontAlgn="base" hangingPunct="0">
      <a:spcBef>
        <a:spcPct val="30000"/>
      </a:spcBef>
      <a:spcAft>
        <a:spcPct val="0"/>
      </a:spcAft>
      <a:defRPr sz="1200" kern="1200">
        <a:solidFill>
          <a:schemeClr val="tx1"/>
        </a:solidFill>
        <a:latin typeface="Arial"/>
        <a:ea typeface="+mn-ea"/>
        <a:cs typeface="Arial"/>
      </a:defRPr>
    </a:lvl4pPr>
    <a:lvl5pPr marL="1828800" algn="l" rtl="0" eaLnBrk="0" fontAlgn="base" hangingPunct="0">
      <a:spcBef>
        <a:spcPct val="30000"/>
      </a:spcBef>
      <a:spcAft>
        <a:spcPct val="0"/>
      </a:spcAft>
      <a:defRPr sz="1200" kern="1200">
        <a:solidFill>
          <a:schemeClr val="tx1"/>
        </a:solidFill>
        <a:latin typeface="Arial"/>
        <a:ea typeface="+mn-ea"/>
        <a:cs typeface="Arial"/>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B7F2C667-47B2-46C4-80BC-8E1DA185F3D3}" type="slidenum">
              <a:rPr lang="en-US" smtClean="0"/>
              <a:pPr>
                <a:defRPr/>
              </a:pPr>
              <a:t>2</a:t>
            </a:fld>
            <a:endParaRPr lang="en-US"/>
          </a:p>
        </p:txBody>
      </p:sp>
    </p:spTree>
    <p:extLst>
      <p:ext uri="{BB962C8B-B14F-4D97-AF65-F5344CB8AC3E}">
        <p14:creationId xmlns:p14="http://schemas.microsoft.com/office/powerpoint/2010/main" val="16396355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B7F2C667-47B2-46C4-80BC-8E1DA185F3D3}" type="slidenum">
              <a:rPr lang="en-US" smtClean="0"/>
              <a:pPr>
                <a:defRPr/>
              </a:pPr>
              <a:t>3</a:t>
            </a:fld>
            <a:endParaRPr lang="en-US"/>
          </a:p>
        </p:txBody>
      </p:sp>
    </p:spTree>
    <p:extLst>
      <p:ext uri="{BB962C8B-B14F-4D97-AF65-F5344CB8AC3E}">
        <p14:creationId xmlns:p14="http://schemas.microsoft.com/office/powerpoint/2010/main" val="287435700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lum/>
          </a:blip>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130425"/>
            <a:ext cx="7772400" cy="1470025"/>
          </a:xfrm>
        </p:spPr>
        <p:txBody>
          <a:bodyPr/>
          <a:lstStyle>
            <a:lvl1pPr>
              <a:defRPr sz="2800">
                <a:solidFill>
                  <a:srgbClr val="70899B"/>
                </a:solidFill>
              </a:defRPr>
            </a:lvl1pPr>
          </a:lstStyle>
          <a:p>
            <a:pPr lvl="0"/>
            <a:r>
              <a:rPr lang="en-US" noProof="0"/>
              <a:t>Click to edit Master title style</a:t>
            </a:r>
          </a:p>
        </p:txBody>
      </p:sp>
      <p:sp>
        <p:nvSpPr>
          <p:cNvPr id="3075" name="Rectangle 3"/>
          <p:cNvSpPr>
            <a:spLocks noGrp="1" noChangeArrowheads="1"/>
          </p:cNvSpPr>
          <p:nvPr>
            <p:ph type="subTitle" idx="1"/>
          </p:nvPr>
        </p:nvSpPr>
        <p:spPr>
          <a:xfrm>
            <a:off x="684213" y="3860800"/>
            <a:ext cx="6400800" cy="1752600"/>
          </a:xfrm>
        </p:spPr>
        <p:txBody>
          <a:bodyPr/>
          <a:lstStyle>
            <a:lvl1pPr marL="0" indent="0">
              <a:buFontTx/>
              <a:buNone/>
              <a:defRPr/>
            </a:lvl1pPr>
          </a:lstStyle>
          <a:p>
            <a:pPr lvl="0"/>
            <a:r>
              <a:rPr lang="en-US" noProof="0"/>
              <a:t>Click to edit Master subtitle style</a:t>
            </a:r>
          </a:p>
        </p:txBody>
      </p:sp>
      <p:sp>
        <p:nvSpPr>
          <p:cNvPr id="2" name="TextBox 1"/>
          <p:cNvSpPr txBox="1"/>
          <p:nvPr userDrawn="1"/>
        </p:nvSpPr>
        <p:spPr>
          <a:xfrm>
            <a:off x="5684400" y="1818000"/>
            <a:ext cx="1695912" cy="403200"/>
          </a:xfrm>
          <a:prstGeom prst="rect">
            <a:avLst/>
          </a:prstGeom>
          <a:noFill/>
        </p:spPr>
        <p:txBody>
          <a:bodyPr wrap="none" rtlCol="0">
            <a:noAutofit/>
          </a:bodyPr>
          <a:lstStyle/>
          <a:p>
            <a:r>
              <a:rPr lang="fr-CH" sz="1200" b="1">
                <a:solidFill>
                  <a:srgbClr val="9D0A2B"/>
                </a:solidFill>
              </a:rPr>
              <a:t>The International </a:t>
            </a:r>
            <a:br>
              <a:rPr lang="fr-CH" sz="1200" b="1">
                <a:solidFill>
                  <a:srgbClr val="9D0A2B"/>
                </a:solidFill>
              </a:rPr>
            </a:br>
            <a:r>
              <a:rPr lang="fr-CH" sz="1200" b="1">
                <a:solidFill>
                  <a:srgbClr val="9D0A2B"/>
                </a:solidFill>
              </a:rPr>
              <a:t>Patent System</a:t>
            </a:r>
          </a:p>
        </p:txBody>
      </p:sp>
    </p:spTree>
    <p:extLst>
      <p:ext uri="{BB962C8B-B14F-4D97-AF65-F5344CB8AC3E}">
        <p14:creationId xmlns:p14="http://schemas.microsoft.com/office/powerpoint/2010/main" val="2904961804"/>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CH"/>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Rectangle 6"/>
          <p:cNvSpPr>
            <a:spLocks noGrp="1" noChangeArrowheads="1"/>
          </p:cNvSpPr>
          <p:nvPr>
            <p:ph type="sldNum" sz="quarter" idx="10"/>
          </p:nvPr>
        </p:nvSpPr>
        <p:spPr/>
        <p:txBody>
          <a:bodyPr/>
          <a:lstStyle>
            <a:lvl1pPr>
              <a:defRPr/>
            </a:lvl1pPr>
          </a:lstStyle>
          <a:p>
            <a:pPr>
              <a:defRPr/>
            </a:pPr>
            <a:fld id="{9AC3305F-35F4-4D38-853F-6972B7651A04}" type="slidenum">
              <a:rPr lang="en-US"/>
              <a:pPr>
                <a:defRPr/>
              </a:pPr>
              <a:t>‹#›</a:t>
            </a:fld>
            <a:endParaRPr lang="en-US"/>
          </a:p>
        </p:txBody>
      </p:sp>
    </p:spTree>
    <p:extLst>
      <p:ext uri="{BB962C8B-B14F-4D97-AF65-F5344CB8AC3E}">
        <p14:creationId xmlns:p14="http://schemas.microsoft.com/office/powerpoint/2010/main" val="3759919930"/>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fr-CH"/>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Rectangle 6"/>
          <p:cNvSpPr>
            <a:spLocks noGrp="1" noChangeArrowheads="1"/>
          </p:cNvSpPr>
          <p:nvPr>
            <p:ph type="sldNum" sz="quarter" idx="10"/>
          </p:nvPr>
        </p:nvSpPr>
        <p:spPr/>
        <p:txBody>
          <a:bodyPr/>
          <a:lstStyle>
            <a:lvl1pPr>
              <a:defRPr/>
            </a:lvl1pPr>
          </a:lstStyle>
          <a:p>
            <a:pPr>
              <a:defRPr/>
            </a:pPr>
            <a:fld id="{0DA1C06C-5FA2-4438-B070-4F16D45DBAED}" type="slidenum">
              <a:rPr lang="en-US"/>
              <a:pPr>
                <a:defRPr/>
              </a:pPr>
              <a:t>‹#›</a:t>
            </a:fld>
            <a:endParaRPr lang="en-US"/>
          </a:p>
        </p:txBody>
      </p:sp>
    </p:spTree>
    <p:extLst>
      <p:ext uri="{BB962C8B-B14F-4D97-AF65-F5344CB8AC3E}">
        <p14:creationId xmlns:p14="http://schemas.microsoft.com/office/powerpoint/2010/main" val="1863685690"/>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70899B"/>
                </a:solidFill>
              </a:defRPr>
            </a:lvl1pPr>
          </a:lstStyle>
          <a:p>
            <a:r>
              <a:rPr lang="en-US"/>
              <a:t>Click to edit Master title style</a:t>
            </a:r>
            <a:endParaRPr lang="fr-CH"/>
          </a:p>
        </p:txBody>
      </p:sp>
      <p:sp>
        <p:nvSpPr>
          <p:cNvPr id="3" name="Content Placeholder 2"/>
          <p:cNvSpPr>
            <a:spLocks noGrp="1"/>
          </p:cNvSpPr>
          <p:nvPr>
            <p:ph idx="1"/>
          </p:nvPr>
        </p:nvSpPr>
        <p:spPr/>
        <p:txBody>
          <a:bodyPr/>
          <a:lstStyle>
            <a:lvl1pPr marL="342900" indent="-342900">
              <a:buClr>
                <a:srgbClr val="9D0A2B"/>
              </a:buClr>
              <a:buSzPct val="150000"/>
              <a:buFont typeface="Arial" pitchFamily="34" charset="0"/>
              <a:buChar char="■"/>
              <a:defRPr/>
            </a:lvl1pPr>
            <a:lvl2pPr marL="742950" indent="-285750">
              <a:buClr>
                <a:srgbClr val="9D0A2B"/>
              </a:buClr>
              <a:buSzTx/>
              <a:buFont typeface="Wingdings" pitchFamily="2" charset="2"/>
              <a:buChar char="q"/>
              <a:defRPr/>
            </a:lvl2pPr>
            <a:lvl3pPr marL="1143000" indent="-228600">
              <a:buClr>
                <a:srgbClr val="9D0A2B"/>
              </a:buClr>
              <a:buSzTx/>
              <a:buFont typeface="Wingdings" pitchFamily="2" charset="2"/>
              <a:buChar char="§"/>
              <a:defRPr/>
            </a:lvl3pPr>
            <a:lvl4pPr marL="1600200" indent="-228600">
              <a:buClr>
                <a:srgbClr val="9D0A2B"/>
              </a:buClr>
              <a:buSzPct val="150000"/>
              <a:buFont typeface="Arial" pitchFamily="34" charset="0"/>
              <a:buChar char="■"/>
              <a:defRPr/>
            </a:lvl4pPr>
            <a:lvl5pPr marL="2057400" indent="-228600">
              <a:buClr>
                <a:srgbClr val="9D0A2B"/>
              </a:buClr>
              <a:buSzPct val="150000"/>
              <a:buFont typeface="Arial"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5" name="TextBox 4"/>
          <p:cNvSpPr txBox="1"/>
          <p:nvPr userDrawn="1"/>
        </p:nvSpPr>
        <p:spPr>
          <a:xfrm>
            <a:off x="5768" y="6500265"/>
            <a:ext cx="1133644" cy="369332"/>
          </a:xfrm>
          <a:prstGeom prst="rect">
            <a:avLst/>
          </a:prstGeom>
          <a:noFill/>
        </p:spPr>
        <p:txBody>
          <a:bodyPr wrap="none" rtlCol="0">
            <a:spAutoFit/>
          </a:bodyPr>
          <a:lstStyle/>
          <a:p>
            <a:pPr>
              <a:spcBef>
                <a:spcPct val="0"/>
              </a:spcBef>
              <a:defRPr/>
            </a:pPr>
            <a:r>
              <a:rPr lang="en-US" sz="900"/>
              <a:t>2025 rule changes</a:t>
            </a:r>
          </a:p>
          <a:p>
            <a:pPr>
              <a:spcBef>
                <a:spcPct val="0"/>
              </a:spcBef>
              <a:defRPr/>
            </a:pPr>
            <a:r>
              <a:rPr lang="en-US" sz="900"/>
              <a:t>11-02-2025</a:t>
            </a:r>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2272" y="6069657"/>
            <a:ext cx="1005927" cy="167655"/>
          </a:xfrm>
          <a:prstGeom prst="rect">
            <a:avLst/>
          </a:prstGeom>
        </p:spPr>
      </p:pic>
      <p:sp>
        <p:nvSpPr>
          <p:cNvPr id="6" name="TextBox 5"/>
          <p:cNvSpPr txBox="1"/>
          <p:nvPr userDrawn="1"/>
        </p:nvSpPr>
        <p:spPr>
          <a:xfrm>
            <a:off x="7614000" y="6202800"/>
            <a:ext cx="1422000" cy="302400"/>
          </a:xfrm>
          <a:prstGeom prst="rect">
            <a:avLst/>
          </a:prstGeom>
          <a:noFill/>
        </p:spPr>
        <p:txBody>
          <a:bodyPr wrap="none" rtlCol="0">
            <a:noAutofit/>
          </a:bodyPr>
          <a:lstStyle/>
          <a:p>
            <a:r>
              <a:rPr lang="fr-CH" sz="800" b="1">
                <a:solidFill>
                  <a:srgbClr val="9D0A2B"/>
                </a:solidFill>
              </a:rPr>
              <a:t>The International </a:t>
            </a:r>
            <a:br>
              <a:rPr lang="fr-CH" sz="800" b="1">
                <a:solidFill>
                  <a:srgbClr val="9D0A2B"/>
                </a:solidFill>
              </a:rPr>
            </a:br>
            <a:r>
              <a:rPr lang="fr-CH" sz="800" b="1">
                <a:solidFill>
                  <a:srgbClr val="9D0A2B"/>
                </a:solidFill>
              </a:rPr>
              <a:t>Patent System</a:t>
            </a:r>
          </a:p>
        </p:txBody>
      </p:sp>
    </p:spTree>
    <p:extLst>
      <p:ext uri="{BB962C8B-B14F-4D97-AF65-F5344CB8AC3E}">
        <p14:creationId xmlns:p14="http://schemas.microsoft.com/office/powerpoint/2010/main" val="2439346655"/>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fr-CH"/>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
          <p:cNvSpPr>
            <a:spLocks noGrp="1" noChangeArrowheads="1"/>
          </p:cNvSpPr>
          <p:nvPr>
            <p:ph type="sldNum" sz="quarter" idx="10"/>
          </p:nvPr>
        </p:nvSpPr>
        <p:spPr/>
        <p:txBody>
          <a:bodyPr/>
          <a:lstStyle>
            <a:lvl1pPr>
              <a:defRPr/>
            </a:lvl1pPr>
          </a:lstStyle>
          <a:p>
            <a:pPr>
              <a:defRPr/>
            </a:pPr>
            <a:fld id="{3DAB5F7D-D5B1-4D98-B310-16D211F23652}" type="slidenum">
              <a:rPr lang="en-US"/>
              <a:pPr>
                <a:defRPr/>
              </a:pPr>
              <a:t>‹#›</a:t>
            </a:fld>
            <a:endParaRPr lang="en-US"/>
          </a:p>
        </p:txBody>
      </p:sp>
    </p:spTree>
    <p:extLst>
      <p:ext uri="{BB962C8B-B14F-4D97-AF65-F5344CB8AC3E}">
        <p14:creationId xmlns:p14="http://schemas.microsoft.com/office/powerpoint/2010/main" val="1974900118"/>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CH"/>
          </a:p>
        </p:txBody>
      </p:sp>
      <p:sp>
        <p:nvSpPr>
          <p:cNvPr id="3" name="Content Placeholder 2"/>
          <p:cNvSpPr>
            <a:spLocks noGrp="1"/>
          </p:cNvSpPr>
          <p:nvPr>
            <p:ph sz="half" idx="1"/>
          </p:nvPr>
        </p:nvSpPr>
        <p:spPr>
          <a:xfrm>
            <a:off x="457200" y="1773238"/>
            <a:ext cx="4038600" cy="4352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Content Placeholder 3"/>
          <p:cNvSpPr>
            <a:spLocks noGrp="1"/>
          </p:cNvSpPr>
          <p:nvPr>
            <p:ph sz="half" idx="2"/>
          </p:nvPr>
        </p:nvSpPr>
        <p:spPr>
          <a:xfrm>
            <a:off x="4648200" y="1773238"/>
            <a:ext cx="4038600" cy="4352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5" name="Rectangle 6"/>
          <p:cNvSpPr>
            <a:spLocks noGrp="1" noChangeArrowheads="1"/>
          </p:cNvSpPr>
          <p:nvPr>
            <p:ph type="sldNum" sz="quarter" idx="10"/>
          </p:nvPr>
        </p:nvSpPr>
        <p:spPr/>
        <p:txBody>
          <a:bodyPr/>
          <a:lstStyle>
            <a:lvl1pPr>
              <a:defRPr/>
            </a:lvl1pPr>
          </a:lstStyle>
          <a:p>
            <a:pPr>
              <a:defRPr/>
            </a:pPr>
            <a:fld id="{21517826-A1A8-4B20-83BB-6B4226365DCE}" type="slidenum">
              <a:rPr lang="en-US"/>
              <a:pPr>
                <a:defRPr/>
              </a:pPr>
              <a:t>‹#›</a:t>
            </a:fld>
            <a:endParaRPr lang="en-US"/>
          </a:p>
        </p:txBody>
      </p:sp>
    </p:spTree>
    <p:extLst>
      <p:ext uri="{BB962C8B-B14F-4D97-AF65-F5344CB8AC3E}">
        <p14:creationId xmlns:p14="http://schemas.microsoft.com/office/powerpoint/2010/main" val="1514180580"/>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fr-CH"/>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7" name="Rectangle 6"/>
          <p:cNvSpPr>
            <a:spLocks noGrp="1" noChangeArrowheads="1"/>
          </p:cNvSpPr>
          <p:nvPr>
            <p:ph type="sldNum" sz="quarter" idx="10"/>
          </p:nvPr>
        </p:nvSpPr>
        <p:spPr/>
        <p:txBody>
          <a:bodyPr/>
          <a:lstStyle>
            <a:lvl1pPr>
              <a:defRPr/>
            </a:lvl1pPr>
          </a:lstStyle>
          <a:p>
            <a:pPr>
              <a:defRPr/>
            </a:pPr>
            <a:fld id="{76546D48-0F63-43E9-B47C-935DCDFAA143}" type="slidenum">
              <a:rPr lang="en-US"/>
              <a:pPr>
                <a:defRPr/>
              </a:pPr>
              <a:t>‹#›</a:t>
            </a:fld>
            <a:endParaRPr lang="en-US"/>
          </a:p>
        </p:txBody>
      </p:sp>
    </p:spTree>
    <p:extLst>
      <p:ext uri="{BB962C8B-B14F-4D97-AF65-F5344CB8AC3E}">
        <p14:creationId xmlns:p14="http://schemas.microsoft.com/office/powerpoint/2010/main" val="1566851264"/>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CH"/>
          </a:p>
        </p:txBody>
      </p:sp>
      <p:sp>
        <p:nvSpPr>
          <p:cNvPr id="3" name="Rectangle 6"/>
          <p:cNvSpPr>
            <a:spLocks noGrp="1" noChangeArrowheads="1"/>
          </p:cNvSpPr>
          <p:nvPr>
            <p:ph type="sldNum" sz="quarter" idx="10"/>
          </p:nvPr>
        </p:nvSpPr>
        <p:spPr/>
        <p:txBody>
          <a:bodyPr/>
          <a:lstStyle>
            <a:lvl1pPr>
              <a:defRPr/>
            </a:lvl1pPr>
          </a:lstStyle>
          <a:p>
            <a:pPr>
              <a:defRPr/>
            </a:pPr>
            <a:fld id="{7DE760F4-0BB2-41F5-A823-5656424847FC}" type="slidenum">
              <a:rPr lang="en-US"/>
              <a:pPr>
                <a:defRPr/>
              </a:pPr>
              <a:t>‹#›</a:t>
            </a:fld>
            <a:endParaRPr lang="en-US"/>
          </a:p>
        </p:txBody>
      </p:sp>
    </p:spTree>
    <p:extLst>
      <p:ext uri="{BB962C8B-B14F-4D97-AF65-F5344CB8AC3E}">
        <p14:creationId xmlns:p14="http://schemas.microsoft.com/office/powerpoint/2010/main" val="214993471"/>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p:txBody>
          <a:bodyPr/>
          <a:lstStyle>
            <a:lvl1pPr>
              <a:defRPr/>
            </a:lvl1pPr>
          </a:lstStyle>
          <a:p>
            <a:pPr>
              <a:defRPr/>
            </a:pPr>
            <a:fld id="{886D60C8-7BA5-467F-BCD3-E871B6D034EA}" type="slidenum">
              <a:rPr lang="en-US"/>
              <a:pPr>
                <a:defRPr/>
              </a:pPr>
              <a:t>‹#›</a:t>
            </a:fld>
            <a:endParaRPr lang="en-US"/>
          </a:p>
        </p:txBody>
      </p:sp>
    </p:spTree>
    <p:extLst>
      <p:ext uri="{BB962C8B-B14F-4D97-AF65-F5344CB8AC3E}">
        <p14:creationId xmlns:p14="http://schemas.microsoft.com/office/powerpoint/2010/main" val="1111963622"/>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fr-CH"/>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sldNum" sz="quarter" idx="10"/>
          </p:nvPr>
        </p:nvSpPr>
        <p:spPr/>
        <p:txBody>
          <a:bodyPr/>
          <a:lstStyle>
            <a:lvl1pPr>
              <a:defRPr/>
            </a:lvl1pPr>
          </a:lstStyle>
          <a:p>
            <a:pPr>
              <a:defRPr/>
            </a:pPr>
            <a:fld id="{ADC813F8-B5E0-463F-B52D-A76CAE1804A7}" type="slidenum">
              <a:rPr lang="en-US"/>
              <a:pPr>
                <a:defRPr/>
              </a:pPr>
              <a:t>‹#›</a:t>
            </a:fld>
            <a:endParaRPr lang="en-US"/>
          </a:p>
        </p:txBody>
      </p:sp>
    </p:spTree>
    <p:extLst>
      <p:ext uri="{BB962C8B-B14F-4D97-AF65-F5344CB8AC3E}">
        <p14:creationId xmlns:p14="http://schemas.microsoft.com/office/powerpoint/2010/main" val="1942046510"/>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fr-CH"/>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fr-CH"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sldNum" sz="quarter" idx="10"/>
          </p:nvPr>
        </p:nvSpPr>
        <p:spPr/>
        <p:txBody>
          <a:bodyPr/>
          <a:lstStyle>
            <a:lvl1pPr>
              <a:defRPr/>
            </a:lvl1pPr>
          </a:lstStyle>
          <a:p>
            <a:pPr>
              <a:defRPr/>
            </a:pPr>
            <a:fld id="{D177A5B0-4E40-4836-BF8A-4DD351994794}" type="slidenum">
              <a:rPr lang="en-US"/>
              <a:pPr>
                <a:defRPr/>
              </a:pPr>
              <a:t>‹#›</a:t>
            </a:fld>
            <a:endParaRPr lang="en-US"/>
          </a:p>
        </p:txBody>
      </p:sp>
    </p:spTree>
    <p:extLst>
      <p:ext uri="{BB962C8B-B14F-4D97-AF65-F5344CB8AC3E}">
        <p14:creationId xmlns:p14="http://schemas.microsoft.com/office/powerpoint/2010/main" val="3924668257"/>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773238"/>
            <a:ext cx="8229600" cy="4352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30" name="Rectangle 6"/>
          <p:cNvSpPr>
            <a:spLocks noGrp="1" noChangeArrowheads="1"/>
          </p:cNvSpPr>
          <p:nvPr>
            <p:ph type="sldNum" sz="quarter" idx="4"/>
          </p:nvPr>
        </p:nvSpPr>
        <p:spPr bwMode="auto">
          <a:xfrm>
            <a:off x="7010400" y="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defRPr sz="1400" smtClean="0"/>
            </a:lvl1pPr>
          </a:lstStyle>
          <a:p>
            <a:pPr>
              <a:defRPr/>
            </a:pPr>
            <a:fld id="{7F3150A8-B334-48D8-BDDC-A2E01CBB87C9}" type="slidenum">
              <a:rPr lang="en-US"/>
              <a:pPr>
                <a:defRPr/>
              </a:pPr>
              <a:t>‹#›</a:t>
            </a:fld>
            <a:endParaRPr lang="en-US"/>
          </a:p>
        </p:txBody>
      </p:sp>
      <p:sp>
        <p:nvSpPr>
          <p:cNvPr id="3" name="fc" descr=" "/>
          <p:cNvSpPr txBox="1"/>
          <p:nvPr userDrawn="1"/>
        </p:nvSpPr>
        <p:spPr>
          <a:xfrm>
            <a:off x="0" y="6537960"/>
            <a:ext cx="9144000" cy="223138"/>
          </a:xfrm>
          <a:prstGeom prst="rect">
            <a:avLst/>
          </a:prstGeom>
          <a:noFill/>
        </p:spPr>
        <p:txBody>
          <a:bodyPr vert="horz" rtlCol="0">
            <a:spAutoFit/>
          </a:bodyPr>
          <a:lstStyle/>
          <a:p>
            <a:pPr algn="ctr"/>
            <a:r>
              <a:rPr lang="en-GB" sz="850" b="0" i="0" u="none" baseline="0">
                <a:solidFill>
                  <a:srgbClr val="000000"/>
                </a:solidFill>
                <a:latin typeface="Microsoft Sans Serif" panose="020B0604020202020204" pitchFamily="34" charset="0"/>
              </a:rPr>
              <a:t> </a:t>
            </a:r>
          </a:p>
        </p:txBody>
      </p:sp>
    </p:spTree>
  </p:cSld>
  <p:clrMap bg1="lt1" tx1="dk1" bg2="lt2" tx2="dk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ransition/>
  <p:txStyles>
    <p:titleStyle>
      <a:lvl1pPr algn="l" rtl="0" eaLnBrk="1" fontAlgn="base" hangingPunct="1">
        <a:spcBef>
          <a:spcPct val="0"/>
        </a:spcBef>
        <a:spcAft>
          <a:spcPct val="0"/>
        </a:spcAft>
        <a:defRPr sz="3600">
          <a:solidFill>
            <a:srgbClr val="00408C"/>
          </a:solidFill>
          <a:latin typeface="+mj-lt"/>
          <a:ea typeface="+mj-ea"/>
          <a:cs typeface="+mj-cs"/>
        </a:defRPr>
      </a:lvl1pPr>
      <a:lvl2pPr algn="l" rtl="0" eaLnBrk="1" fontAlgn="base" hangingPunct="1">
        <a:spcBef>
          <a:spcPct val="0"/>
        </a:spcBef>
        <a:spcAft>
          <a:spcPct val="0"/>
        </a:spcAft>
        <a:defRPr sz="3600">
          <a:solidFill>
            <a:srgbClr val="00408C"/>
          </a:solidFill>
          <a:latin typeface="Arial"/>
          <a:cs typeface="Arial"/>
        </a:defRPr>
      </a:lvl2pPr>
      <a:lvl3pPr algn="l" rtl="0" eaLnBrk="1" fontAlgn="base" hangingPunct="1">
        <a:spcBef>
          <a:spcPct val="0"/>
        </a:spcBef>
        <a:spcAft>
          <a:spcPct val="0"/>
        </a:spcAft>
        <a:defRPr sz="3600">
          <a:solidFill>
            <a:srgbClr val="00408C"/>
          </a:solidFill>
          <a:latin typeface="Arial"/>
          <a:cs typeface="Arial"/>
        </a:defRPr>
      </a:lvl3pPr>
      <a:lvl4pPr algn="l" rtl="0" eaLnBrk="1" fontAlgn="base" hangingPunct="1">
        <a:spcBef>
          <a:spcPct val="0"/>
        </a:spcBef>
        <a:spcAft>
          <a:spcPct val="0"/>
        </a:spcAft>
        <a:defRPr sz="3600">
          <a:solidFill>
            <a:srgbClr val="00408C"/>
          </a:solidFill>
          <a:latin typeface="Arial"/>
          <a:cs typeface="Arial"/>
        </a:defRPr>
      </a:lvl4pPr>
      <a:lvl5pPr algn="l" rtl="0" eaLnBrk="1" fontAlgn="base" hangingPunct="1">
        <a:spcBef>
          <a:spcPct val="0"/>
        </a:spcBef>
        <a:spcAft>
          <a:spcPct val="0"/>
        </a:spcAft>
        <a:defRPr sz="3600">
          <a:solidFill>
            <a:srgbClr val="00408C"/>
          </a:solidFill>
          <a:latin typeface="Arial"/>
          <a:cs typeface="Arial"/>
        </a:defRPr>
      </a:lvl5pPr>
      <a:lvl6pPr marL="457200" algn="l" rtl="0" eaLnBrk="1" fontAlgn="base" hangingPunct="1">
        <a:spcBef>
          <a:spcPct val="0"/>
        </a:spcBef>
        <a:spcAft>
          <a:spcPct val="0"/>
        </a:spcAft>
        <a:defRPr sz="3600">
          <a:solidFill>
            <a:srgbClr val="00408C"/>
          </a:solidFill>
          <a:latin typeface="Arial"/>
          <a:cs typeface="Arial"/>
        </a:defRPr>
      </a:lvl6pPr>
      <a:lvl7pPr marL="914400" algn="l" rtl="0" eaLnBrk="1" fontAlgn="base" hangingPunct="1">
        <a:spcBef>
          <a:spcPct val="0"/>
        </a:spcBef>
        <a:spcAft>
          <a:spcPct val="0"/>
        </a:spcAft>
        <a:defRPr sz="3600">
          <a:solidFill>
            <a:srgbClr val="00408C"/>
          </a:solidFill>
          <a:latin typeface="Arial"/>
          <a:cs typeface="Arial"/>
        </a:defRPr>
      </a:lvl7pPr>
      <a:lvl8pPr marL="1371600" algn="l" rtl="0" eaLnBrk="1" fontAlgn="base" hangingPunct="1">
        <a:spcBef>
          <a:spcPct val="0"/>
        </a:spcBef>
        <a:spcAft>
          <a:spcPct val="0"/>
        </a:spcAft>
        <a:defRPr sz="3600">
          <a:solidFill>
            <a:srgbClr val="00408C"/>
          </a:solidFill>
          <a:latin typeface="Arial"/>
          <a:cs typeface="Arial"/>
        </a:defRPr>
      </a:lvl8pPr>
      <a:lvl9pPr marL="1828800" algn="l" rtl="0" eaLnBrk="1" fontAlgn="base" hangingPunct="1">
        <a:spcBef>
          <a:spcPct val="0"/>
        </a:spcBef>
        <a:spcAft>
          <a:spcPct val="0"/>
        </a:spcAft>
        <a:defRPr sz="3600">
          <a:solidFill>
            <a:srgbClr val="00408C"/>
          </a:solidFill>
          <a:latin typeface="Arial"/>
          <a:cs typeface="Arial"/>
        </a:defRPr>
      </a:lvl9pPr>
    </p:titleStyle>
    <p:bodyStyle>
      <a:lvl1pPr marL="342900" indent="-342900" algn="l" rtl="0" eaLnBrk="1" fontAlgn="base" hangingPunct="1">
        <a:spcBef>
          <a:spcPct val="20000"/>
        </a:spcBef>
        <a:spcAft>
          <a:spcPct val="0"/>
        </a:spcAft>
        <a:buBlip>
          <a:blip r:embed="rId14"/>
        </a:buBlip>
        <a:defRPr sz="2400">
          <a:solidFill>
            <a:schemeClr val="tx1"/>
          </a:solidFill>
          <a:latin typeface="+mn-lt"/>
          <a:ea typeface="+mn-ea"/>
          <a:cs typeface="+mn-cs"/>
        </a:defRPr>
      </a:lvl1pPr>
      <a:lvl2pPr marL="742950" indent="-285750" algn="l" rtl="0" eaLnBrk="1" fontAlgn="base" hangingPunct="1">
        <a:spcBef>
          <a:spcPct val="20000"/>
        </a:spcBef>
        <a:spcAft>
          <a:spcPct val="0"/>
        </a:spcAft>
        <a:buBlip>
          <a:blip r:embed="rId14"/>
        </a:buBlip>
        <a:defRPr sz="2400">
          <a:solidFill>
            <a:schemeClr val="tx1"/>
          </a:solidFill>
          <a:latin typeface="+mn-lt"/>
          <a:cs typeface="+mn-cs"/>
        </a:defRPr>
      </a:lvl2pPr>
      <a:lvl3pPr marL="1143000" indent="-228600" algn="l" rtl="0" eaLnBrk="1" fontAlgn="base" hangingPunct="1">
        <a:spcBef>
          <a:spcPct val="20000"/>
        </a:spcBef>
        <a:spcAft>
          <a:spcPct val="0"/>
        </a:spcAft>
        <a:buBlip>
          <a:blip r:embed="rId14"/>
        </a:buBlip>
        <a:defRPr sz="2400">
          <a:solidFill>
            <a:schemeClr val="tx1"/>
          </a:solidFill>
          <a:latin typeface="+mn-lt"/>
          <a:cs typeface="+mn-cs"/>
        </a:defRPr>
      </a:lvl3pPr>
      <a:lvl4pPr marL="1600200" indent="-228600" algn="l" rtl="0" eaLnBrk="1" fontAlgn="base" hangingPunct="1">
        <a:spcBef>
          <a:spcPct val="20000"/>
        </a:spcBef>
        <a:spcAft>
          <a:spcPct val="0"/>
        </a:spcAft>
        <a:buBlip>
          <a:blip r:embed="rId14"/>
        </a:buBlip>
        <a:defRPr sz="2400">
          <a:solidFill>
            <a:schemeClr val="tx1"/>
          </a:solidFill>
          <a:latin typeface="+mn-lt"/>
          <a:cs typeface="+mn-cs"/>
        </a:defRPr>
      </a:lvl4pPr>
      <a:lvl5pPr marL="2057400" indent="-228600" algn="l" rtl="0" eaLnBrk="1" fontAlgn="base" hangingPunct="1">
        <a:spcBef>
          <a:spcPct val="20000"/>
        </a:spcBef>
        <a:spcAft>
          <a:spcPct val="0"/>
        </a:spcAft>
        <a:buBlip>
          <a:blip r:embed="rId14"/>
        </a:buBlip>
        <a:defRPr sz="2400">
          <a:solidFill>
            <a:schemeClr val="tx1"/>
          </a:solidFill>
          <a:latin typeface="+mn-lt"/>
          <a:cs typeface="+mn-cs"/>
        </a:defRPr>
      </a:lvl5pPr>
      <a:lvl6pPr marL="2514600" indent="-228600" algn="l" rtl="0" eaLnBrk="1" fontAlgn="base" hangingPunct="1">
        <a:spcBef>
          <a:spcPct val="20000"/>
        </a:spcBef>
        <a:spcAft>
          <a:spcPct val="0"/>
        </a:spcAft>
        <a:buBlip>
          <a:blip r:embed="rId14"/>
        </a:buBlip>
        <a:defRPr sz="2400">
          <a:solidFill>
            <a:schemeClr val="tx1"/>
          </a:solidFill>
          <a:latin typeface="+mn-lt"/>
          <a:cs typeface="+mn-cs"/>
        </a:defRPr>
      </a:lvl6pPr>
      <a:lvl7pPr marL="2971800" indent="-228600" algn="l" rtl="0" eaLnBrk="1" fontAlgn="base" hangingPunct="1">
        <a:spcBef>
          <a:spcPct val="20000"/>
        </a:spcBef>
        <a:spcAft>
          <a:spcPct val="0"/>
        </a:spcAft>
        <a:buBlip>
          <a:blip r:embed="rId14"/>
        </a:buBlip>
        <a:defRPr sz="2400">
          <a:solidFill>
            <a:schemeClr val="tx1"/>
          </a:solidFill>
          <a:latin typeface="+mn-lt"/>
          <a:cs typeface="+mn-cs"/>
        </a:defRPr>
      </a:lvl7pPr>
      <a:lvl8pPr marL="3429000" indent="-228600" algn="l" rtl="0" eaLnBrk="1" fontAlgn="base" hangingPunct="1">
        <a:spcBef>
          <a:spcPct val="20000"/>
        </a:spcBef>
        <a:spcAft>
          <a:spcPct val="0"/>
        </a:spcAft>
        <a:buBlip>
          <a:blip r:embed="rId14"/>
        </a:buBlip>
        <a:defRPr sz="2400">
          <a:solidFill>
            <a:schemeClr val="tx1"/>
          </a:solidFill>
          <a:latin typeface="+mn-lt"/>
          <a:cs typeface="+mn-cs"/>
        </a:defRPr>
      </a:lvl8pPr>
      <a:lvl9pPr marL="3886200" indent="-228600" algn="l" rtl="0" eaLnBrk="1" fontAlgn="base" hangingPunct="1">
        <a:spcBef>
          <a:spcPct val="20000"/>
        </a:spcBef>
        <a:spcAft>
          <a:spcPct val="0"/>
        </a:spcAft>
        <a:buBlip>
          <a:blip r:embed="rId14"/>
        </a:buBlip>
        <a:defRPr sz="24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065CE52-45C2-72D1-3652-9BCA4E5AA092}"/>
              </a:ext>
            </a:extLst>
          </p:cNvPr>
          <p:cNvSpPr>
            <a:spLocks noGrp="1"/>
          </p:cNvSpPr>
          <p:nvPr>
            <p:ph type="subTitle" idx="1"/>
          </p:nvPr>
        </p:nvSpPr>
        <p:spPr>
          <a:xfrm>
            <a:off x="827584" y="3284984"/>
            <a:ext cx="7920880" cy="2328417"/>
          </a:xfrm>
        </p:spPr>
        <p:txBody>
          <a:bodyPr/>
          <a:lstStyle/>
          <a:p>
            <a:pPr rtl="0"/>
            <a:r>
              <a:rPr lang="de-DE" sz="3400" b="1" noProof="0" dirty="0">
                <a:solidFill>
                  <a:srgbClr val="70899B"/>
                </a:solidFill>
              </a:rPr>
              <a:t>Änderungen der </a:t>
            </a:r>
            <a:br>
              <a:rPr lang="de-DE" sz="3400" b="1" noProof="0" dirty="0">
                <a:solidFill>
                  <a:srgbClr val="70899B"/>
                </a:solidFill>
              </a:rPr>
            </a:br>
            <a:r>
              <a:rPr lang="de-DE" sz="3400" b="1" noProof="0" dirty="0">
                <a:solidFill>
                  <a:srgbClr val="70899B"/>
                </a:solidFill>
              </a:rPr>
              <a:t>PCT-Ausführungsordnung </a:t>
            </a:r>
            <a:br>
              <a:rPr lang="de-DE" sz="3400" b="1" noProof="0" dirty="0">
                <a:solidFill>
                  <a:srgbClr val="70899B"/>
                </a:solidFill>
              </a:rPr>
            </a:br>
            <a:r>
              <a:rPr lang="de-DE" sz="3400" b="1" noProof="0" dirty="0">
                <a:solidFill>
                  <a:srgbClr val="70899B"/>
                </a:solidFill>
              </a:rPr>
              <a:t>ab dem 1. Juli 2025</a:t>
            </a:r>
          </a:p>
          <a:p>
            <a:endParaRPr lang="de-DE" noProof="0" dirty="0"/>
          </a:p>
        </p:txBody>
      </p:sp>
      <p:pic>
        <p:nvPicPr>
          <p:cNvPr id="4" name="Picture 8" descr="Puce-3_pct">
            <a:extLst>
              <a:ext uri="{FF2B5EF4-FFF2-40B4-BE49-F238E27FC236}">
                <a16:creationId xmlns:a16="http://schemas.microsoft.com/office/drawing/2014/main" id="{BFDD34BC-F0FA-1FD0-273E-D10CA0F01FA2}"/>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27584" y="2780928"/>
            <a:ext cx="3810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59364650"/>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030"/>
            <a:ext cx="9144000" cy="706090"/>
          </a:xfrm>
        </p:spPr>
        <p:txBody>
          <a:bodyPr/>
          <a:lstStyle/>
          <a:p>
            <a:pPr algn="ctr" rtl="0"/>
            <a:r>
              <a:rPr lang="de-DE" sz="3200" noProof="0" dirty="0"/>
              <a:t>PCT-Regeländerungen ab dem 1. Juli 2025 (1)</a:t>
            </a:r>
          </a:p>
        </p:txBody>
      </p:sp>
      <p:sp>
        <p:nvSpPr>
          <p:cNvPr id="3" name="Content Placeholder 2"/>
          <p:cNvSpPr>
            <a:spLocks noGrp="1"/>
          </p:cNvSpPr>
          <p:nvPr>
            <p:ph idx="1"/>
          </p:nvPr>
        </p:nvSpPr>
        <p:spPr>
          <a:xfrm>
            <a:off x="215516" y="836712"/>
            <a:ext cx="8712968" cy="5256584"/>
          </a:xfrm>
        </p:spPr>
        <p:txBody>
          <a:bodyPr>
            <a:normAutofit fontScale="90000" lnSpcReduction="10000"/>
          </a:bodyPr>
          <a:lstStyle/>
          <a:p>
            <a:pPr rtl="0">
              <a:spcBef>
                <a:spcPct val="0"/>
              </a:spcBef>
            </a:pPr>
            <a:r>
              <a:rPr lang="de-DE" sz="2200" noProof="0" dirty="0"/>
              <a:t>Einreichungsform von internationalen Anmeldungen und verbundenen Dokumenten</a:t>
            </a:r>
          </a:p>
          <a:p>
            <a:pPr lvl="1" indent="-360000" rtl="0">
              <a:lnSpc>
                <a:spcPct val="110000"/>
              </a:lnSpc>
              <a:spcBef>
                <a:spcPct val="0"/>
              </a:spcBef>
            </a:pPr>
            <a:r>
              <a:rPr lang="de-DE" sz="2100" noProof="0" dirty="0"/>
              <a:t>Änderung der PCT-Regel 89</a:t>
            </a:r>
            <a:r>
              <a:rPr lang="de-DE" sz="2100" i="1" noProof="0" dirty="0"/>
              <a:t>bis</a:t>
            </a:r>
          </a:p>
          <a:p>
            <a:pPr lvl="1" indent="-360000" rtl="0">
              <a:lnSpc>
                <a:spcPct val="110000"/>
              </a:lnSpc>
              <a:spcBef>
                <a:spcPct val="0"/>
              </a:spcBef>
            </a:pPr>
            <a:r>
              <a:rPr lang="de-DE" sz="2100" noProof="0" dirty="0"/>
              <a:t>Ermöglicht ROs, Einreichungen in Papierform nicht mehr zu akzeptieren, verpflichtet aber RO/IB, Papiereinreichungen weiterhin anzunehmen.</a:t>
            </a:r>
          </a:p>
          <a:p>
            <a:pPr lvl="1" indent="-360000" rtl="0">
              <a:lnSpc>
                <a:spcPct val="110000"/>
              </a:lnSpc>
              <a:spcBef>
                <a:spcPct val="0"/>
              </a:spcBef>
            </a:pPr>
            <a:r>
              <a:rPr lang="de-DE" sz="2100" noProof="0" dirty="0"/>
              <a:t>Option für ROs, zur Einhaltung eines Anmeldedatums/Wahrung einer Frist Einreichungen in Papierform zu erlauben, jedoch eine Wiedereinreichung der Dokumente in elektronischer Form innerhalb von zwei Monaten vorzuschreiben.</a:t>
            </a:r>
          </a:p>
          <a:p>
            <a:pPr lvl="1" indent="-360000" rtl="0">
              <a:lnSpc>
                <a:spcPct val="110000"/>
              </a:lnSpc>
              <a:spcBef>
                <a:spcPct val="0"/>
              </a:spcBef>
            </a:pPr>
            <a:r>
              <a:rPr lang="de-DE" sz="2100" noProof="0" dirty="0"/>
              <a:t>Inkrafttreten am: 1. Juli 2025</a:t>
            </a:r>
          </a:p>
          <a:p>
            <a:pPr lvl="1"/>
            <a:endParaRPr lang="de-DE" sz="2200" i="1" noProof="0" dirty="0"/>
          </a:p>
          <a:p>
            <a:pPr rtl="0">
              <a:spcBef>
                <a:spcPct val="0"/>
              </a:spcBef>
            </a:pPr>
            <a:r>
              <a:rPr lang="de-DE" sz="2200" noProof="0" dirty="0"/>
              <a:t>Kommunikationssprachen des IB</a:t>
            </a:r>
          </a:p>
          <a:p>
            <a:pPr lvl="1" rtl="0">
              <a:lnSpc>
                <a:spcPct val="110000"/>
              </a:lnSpc>
              <a:spcBef>
                <a:spcPct val="0"/>
              </a:spcBef>
            </a:pPr>
            <a:r>
              <a:rPr lang="de-DE" sz="2100" noProof="0" dirty="0"/>
              <a:t>Änderung der PCT-Regel 92</a:t>
            </a:r>
          </a:p>
          <a:p>
            <a:pPr lvl="1" rtl="0">
              <a:lnSpc>
                <a:spcPct val="110000"/>
              </a:lnSpc>
              <a:spcBef>
                <a:spcPct val="0"/>
              </a:spcBef>
            </a:pPr>
            <a:r>
              <a:rPr lang="de-DE" sz="2100" noProof="0" dirty="0"/>
              <a:t>Dadurch kann das IB mit Ämtern und Antragstellern in anderen Sprachen als Englisch und Französisch kommunizieren, wie es derzeit erforderlich ist.</a:t>
            </a:r>
          </a:p>
          <a:p>
            <a:pPr lvl="1" rtl="0">
              <a:lnSpc>
                <a:spcPct val="110000"/>
              </a:lnSpc>
              <a:spcBef>
                <a:spcPct val="0"/>
              </a:spcBef>
            </a:pPr>
            <a:r>
              <a:rPr lang="de-DE" sz="2100" noProof="0" dirty="0"/>
              <a:t>Schrittweise Umsetzung durch Änderung der Verwaltungsvorschriften</a:t>
            </a:r>
          </a:p>
          <a:p>
            <a:pPr lvl="1"/>
            <a:endParaRPr lang="de-DE" sz="2200" i="1" noProof="0" dirty="0"/>
          </a:p>
          <a:p>
            <a:pPr marL="457200" lvl="1" indent="0">
              <a:buNone/>
            </a:pPr>
            <a:endParaRPr lang="de-DE" sz="2300" noProof="0" dirty="0"/>
          </a:p>
          <a:p>
            <a:pPr lvl="1"/>
            <a:endParaRPr lang="de-DE" sz="2300" noProof="0" dirty="0"/>
          </a:p>
          <a:p>
            <a:pPr lvl="1">
              <a:buFont typeface="Wingdings" pitchFamily="2" charset="2"/>
              <a:buChar char="Ø"/>
            </a:pPr>
            <a:endParaRPr lang="de-DE" i="1" noProof="0" dirty="0"/>
          </a:p>
        </p:txBody>
      </p:sp>
    </p:spTree>
    <p:extLst>
      <p:ext uri="{BB962C8B-B14F-4D97-AF65-F5344CB8AC3E}">
        <p14:creationId xmlns:p14="http://schemas.microsoft.com/office/powerpoint/2010/main" val="3281807666"/>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030"/>
            <a:ext cx="9144000" cy="706090"/>
          </a:xfrm>
        </p:spPr>
        <p:txBody>
          <a:bodyPr/>
          <a:lstStyle/>
          <a:p>
            <a:pPr algn="ctr" rtl="0"/>
            <a:r>
              <a:rPr lang="de-DE" sz="3200" noProof="0" dirty="0"/>
              <a:t>PCT-Regeländerungen ab dem 1. Juli 2025 (2)</a:t>
            </a:r>
          </a:p>
        </p:txBody>
      </p:sp>
      <p:sp>
        <p:nvSpPr>
          <p:cNvPr id="3" name="Content Placeholder 2"/>
          <p:cNvSpPr>
            <a:spLocks noGrp="1"/>
          </p:cNvSpPr>
          <p:nvPr>
            <p:ph idx="1"/>
          </p:nvPr>
        </p:nvSpPr>
        <p:spPr>
          <a:xfrm>
            <a:off x="215516" y="836712"/>
            <a:ext cx="8712968" cy="5256584"/>
          </a:xfrm>
        </p:spPr>
        <p:txBody>
          <a:bodyPr>
            <a:normAutofit/>
          </a:bodyPr>
          <a:lstStyle/>
          <a:p>
            <a:pPr>
              <a:spcBef>
                <a:spcPct val="0"/>
              </a:spcBef>
            </a:pPr>
            <a:endParaRPr lang="de-DE" sz="2200" noProof="0" dirty="0"/>
          </a:p>
          <a:p>
            <a:pPr rtl="0">
              <a:spcBef>
                <a:spcPct val="0"/>
              </a:spcBef>
            </a:pPr>
            <a:r>
              <a:rPr lang="de-DE" sz="2200" noProof="0" dirty="0"/>
              <a:t>Weiteres Szenario für Anmeldungen in verschiedenen Sprachen</a:t>
            </a:r>
          </a:p>
          <a:p>
            <a:pPr marL="756000" lvl="1" indent="-360000" rtl="0">
              <a:spcBef>
                <a:spcPct val="0"/>
              </a:spcBef>
            </a:pPr>
            <a:r>
              <a:rPr lang="de-DE" sz="2100" noProof="0" dirty="0"/>
              <a:t>Änderung der PCT-Regel 26.3</a:t>
            </a:r>
            <a:r>
              <a:rPr lang="de-DE" sz="2100" i="1" noProof="0" dirty="0"/>
              <a:t>ter</a:t>
            </a:r>
            <a:endParaRPr lang="de-DE" sz="2100" noProof="0" dirty="0"/>
          </a:p>
          <a:p>
            <a:pPr marL="756000" lvl="1" indent="-360000" rtl="0">
              <a:spcBef>
                <a:spcPct val="0"/>
              </a:spcBef>
            </a:pPr>
            <a:r>
              <a:rPr lang="de-DE" sz="2100" b="0" i="0" u="none" strike="noStrike" baseline="0" noProof="0" dirty="0">
                <a:solidFill>
                  <a:srgbClr val="000000"/>
                </a:solidFill>
              </a:rPr>
              <a:t>Rechtsgrundlage, die den Anmelder zur Einreichung einer Übersetzung in Fällen verpflichtet, in denen die Zusammenfassung und/oder der Text von Zeichnungen in einer Sprache eingereicht werden, die sich von der Sprache unterscheidet, in der die internationale Anmeldung veröffentlicht wird, jedoch in einer von der ISA akzeptierten Sprache.</a:t>
            </a:r>
          </a:p>
          <a:p>
            <a:pPr marL="756000" lvl="1" indent="-360000" rtl="0">
              <a:spcBef>
                <a:spcPct val="0"/>
              </a:spcBef>
            </a:pPr>
            <a:r>
              <a:rPr lang="de-DE" sz="2100" noProof="0" dirty="0">
                <a:solidFill>
                  <a:srgbClr val="000000"/>
                </a:solidFill>
              </a:rPr>
              <a:t>Inkrafttreten am: 1. Juli 2025</a:t>
            </a:r>
            <a:endParaRPr lang="de-DE" sz="2100" noProof="0" dirty="0"/>
          </a:p>
          <a:p>
            <a:pPr lvl="1"/>
            <a:endParaRPr lang="de-DE" sz="2300" noProof="0" dirty="0"/>
          </a:p>
          <a:p>
            <a:pPr lvl="1"/>
            <a:endParaRPr lang="de-DE" sz="2300" noProof="0" dirty="0"/>
          </a:p>
          <a:p>
            <a:pPr lvl="1">
              <a:buFont typeface="Wingdings" pitchFamily="2" charset="2"/>
              <a:buChar char="Ø"/>
            </a:pPr>
            <a:endParaRPr lang="de-DE" i="1" noProof="0" dirty="0"/>
          </a:p>
        </p:txBody>
      </p:sp>
    </p:spTree>
    <p:extLst>
      <p:ext uri="{BB962C8B-B14F-4D97-AF65-F5344CB8AC3E}">
        <p14:creationId xmlns:p14="http://schemas.microsoft.com/office/powerpoint/2010/main" val="4073724236"/>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OS" val="Unix 4.14 unknown"/>
  <p:tag name="AS_RELEASE_DATE" val="2021.05.31"/>
  <p:tag name="AS_TITLE" val="Aspose.Slides for Java"/>
  <p:tag name="AS_VERSION" val="21.5"/>
</p:tagLst>
</file>

<file path=ppt/theme/theme1.xml><?xml version="1.0" encoding="utf-8"?>
<a:theme xmlns:a="http://schemas.openxmlformats.org/drawingml/2006/main" name="EN_2010_pct background png">
  <a:themeElements>
    <a:clrScheme name="template_englis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emplate_english">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template_englis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emplate_english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emplate_english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emplate_english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emplate_english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emplate_english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emplate_english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emplate_english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emplate_english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emplate_english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emplate_english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emplate_english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EN_2010_pct background png</Template>
  <TotalTime>6</TotalTime>
  <Words>212</Words>
  <Application>Microsoft Office PowerPoint</Application>
  <PresentationFormat>On-screen Show (4:3)</PresentationFormat>
  <Paragraphs>23</Paragraphs>
  <Slides>3</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Microsoft Sans Serif</vt:lpstr>
      <vt:lpstr>Wingdings</vt:lpstr>
      <vt:lpstr>EN_2010_pct background png</vt:lpstr>
      <vt:lpstr>PowerPoint Presentation</vt:lpstr>
      <vt:lpstr>PCT-Regeländerungen ab dem 1. Juli 2025 (1)</vt:lpstr>
      <vt:lpstr>PCT-Regeländerungen ab dem 1. Juli 2025 (2)</vt:lpstr>
    </vt:vector>
  </TitlesOfParts>
  <Company>World Intellectual Property Organization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ARGANOZA Rosalina</dc:creator>
  <cp:keywords>PUBLIC</cp:keywords>
  <cp:lastModifiedBy>JULLIARD Corinne</cp:lastModifiedBy>
  <cp:revision>159</cp:revision>
  <cp:lastPrinted>2023-10-10T07:26:03Z</cp:lastPrinted>
  <dcterms:created xsi:type="dcterms:W3CDTF">2013-10-25T09:07:15Z</dcterms:created>
  <dcterms:modified xsi:type="dcterms:W3CDTF">2025-03-19T09:08:16Z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lignment">
    <vt:lpwstr>Centre</vt:lpwstr>
  </property>
  <property fmtid="{D5CDD505-2E9C-101B-9397-08002B2CF9AE}" pid="3" name="Classification">
    <vt:lpwstr>Public</vt:lpwstr>
  </property>
  <property fmtid="{D5CDD505-2E9C-101B-9397-08002B2CF9AE}" pid="4" name="JustificationReason">
    <vt:lpwstr>
    </vt:lpwstr>
  </property>
  <property fmtid="{D5CDD505-2E9C-101B-9397-08002B2CF9AE}" pid="5" name="Language">
    <vt:lpwstr>English</vt:lpwstr>
  </property>
  <property fmtid="{D5CDD505-2E9C-101B-9397-08002B2CF9AE}" pid="6" name="MSIP_Label_20773ee6-353b-4fb9-a59d-0b94c8c67bea_ActionId">
    <vt:lpwstr>df0fd768-7d5f-41b1-be87-d3f536fe2066</vt:lpwstr>
  </property>
  <property fmtid="{D5CDD505-2E9C-101B-9397-08002B2CF9AE}" pid="7" name="MSIP_Label_20773ee6-353b-4fb9-a59d-0b94c8c67bea_ContentBits">
    <vt:lpwstr>0</vt:lpwstr>
  </property>
  <property fmtid="{D5CDD505-2E9C-101B-9397-08002B2CF9AE}" pid="8" name="MSIP_Label_20773ee6-353b-4fb9-a59d-0b94c8c67bea_Enabled">
    <vt:lpwstr>true</vt:lpwstr>
  </property>
  <property fmtid="{D5CDD505-2E9C-101B-9397-08002B2CF9AE}" pid="9" name="MSIP_Label_20773ee6-353b-4fb9-a59d-0b94c8c67bea_Method">
    <vt:lpwstr>Privileged</vt:lpwstr>
  </property>
  <property fmtid="{D5CDD505-2E9C-101B-9397-08002B2CF9AE}" pid="10" name="MSIP_Label_20773ee6-353b-4fb9-a59d-0b94c8c67bea_Name">
    <vt:lpwstr>No markings</vt:lpwstr>
  </property>
  <property fmtid="{D5CDD505-2E9C-101B-9397-08002B2CF9AE}" pid="11" name="MSIP_Label_20773ee6-353b-4fb9-a59d-0b94c8c67bea_SetDate">
    <vt:lpwstr>2023-05-23T10:32:29Z</vt:lpwstr>
  </property>
  <property fmtid="{D5CDD505-2E9C-101B-9397-08002B2CF9AE}" pid="12" name="MSIP_Label_20773ee6-353b-4fb9-a59d-0b94c8c67bea_SiteId">
    <vt:lpwstr>faa31b06-8ccc-48c9-867f-f7510dd11c02</vt:lpwstr>
  </property>
  <property fmtid="{D5CDD505-2E9C-101B-9397-08002B2CF9AE}" pid="13" name="TCSClassification">
    <vt:lpwstr>PUBLIC</vt:lpwstr>
  </property>
  <property fmtid="{D5CDD505-2E9C-101B-9397-08002B2CF9AE}" pid="14" name="TitusGUID">
    <vt:lpwstr>57c2526b-b672-4577-aa4a-5cdbb8a83d5a</vt:lpwstr>
  </property>
  <property fmtid="{D5CDD505-2E9C-101B-9397-08002B2CF9AE}" pid="15" name="VisualMarkings">
    <vt:lpwstr>None</vt:lpwstr>
  </property>
</Properties>
</file>