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554" r:id="rId2"/>
    <p:sldId id="258" r:id="rId3"/>
    <p:sldId id="827" r:id="rId4"/>
    <p:sldId id="289" r:id="rId5"/>
    <p:sldId id="828" r:id="rId6"/>
    <p:sldId id="259" r:id="rId7"/>
    <p:sldId id="261" r:id="rId8"/>
    <p:sldId id="291" r:id="rId9"/>
    <p:sldId id="288" r:id="rId10"/>
    <p:sldId id="294" r:id="rId11"/>
    <p:sldId id="290" r:id="rId12"/>
    <p:sldId id="547" r:id="rId13"/>
    <p:sldId id="825" r:id="rId14"/>
  </p:sldIdLst>
  <p:sldSz cx="9144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3F9FA"/>
          </a:solidFill>
        </a:fill>
      </a:tcStyle>
    </a:wholeTbl>
    <a:band1H>
      <a:tcStyle>
        <a:tcBdr/>
        <a:fill>
          <a:solidFill>
            <a:srgbClr val="E7F3F4"/>
          </a:solidFill>
        </a:fill>
      </a:tcStyle>
    </a:band1H>
    <a:band1V>
      <a:tcStyle>
        <a:tcBdr/>
        <a:fill>
          <a:solidFill>
            <a:srgbClr val="E7F3F4"/>
          </a:solidFill>
        </a:fill>
      </a:tcStyle>
    </a:band1V>
    <a:lastCol>
      <a:tcTxStyle b="on">
        <a:font>
          <a:latin typeface="+mn-lt"/>
          <a:ea typeface="+mn-ea"/>
          <a:cs typeface="+mn-cs"/>
        </a:font>
        <a:srgbClr val="FFFFFF"/>
      </a:tcTxStyle>
      <a:tcStyle>
        <a:tcBdr/>
        <a:fill>
          <a:solidFill>
            <a:srgbClr val="BBE0E3"/>
          </a:solidFill>
        </a:fill>
      </a:tcStyle>
    </a:lastCol>
    <a:firstCol>
      <a:tcTxStyle b="on">
        <a:font>
          <a:latin typeface="+mn-lt"/>
          <a:ea typeface="+mn-ea"/>
          <a:cs typeface="+mn-cs"/>
        </a:font>
        <a:srgbClr val="FFFFFF"/>
      </a:tcTxStyle>
      <a:tcStyle>
        <a:tcBdr/>
        <a:fill>
          <a:solidFill>
            <a:srgbClr val="BBE0E3"/>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BBE0E3"/>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BBE0E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32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33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txBox="1">
            <a:spLocks noGrp="1"/>
          </p:cNvSpPr>
          <p:nvPr>
            <p:ph type="hdr" sz="quarter"/>
          </p:nvPr>
        </p:nvSpPr>
        <p:spPr>
          <a:xfrm>
            <a:off x="0" y="0"/>
            <a:ext cx="2945657" cy="496336"/>
          </a:xfrm>
          <a:prstGeom prst="rect">
            <a:avLst/>
          </a:prstGeom>
          <a:noFill/>
          <a:ln>
            <a:noFill/>
          </a:ln>
        </p:spPr>
        <p:txBody>
          <a:bodyPr vert="horz" wrap="square" lIns="94832" tIns="47420" rIns="94832" bIns="47420"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a:ea typeface="Arial"/>
                <a:cs typeface="Arial"/>
              </a:defRPr>
            </a:lvl1pPr>
          </a:lstStyle>
          <a:p>
            <a:pPr lvl="0"/>
            <a:endParaRPr lang="en-US"/>
          </a:p>
        </p:txBody>
      </p:sp>
      <p:sp>
        <p:nvSpPr>
          <p:cNvPr id="3" name="Rectangle 3"/>
          <p:cNvSpPr txBox="1">
            <a:spLocks noGrp="1"/>
          </p:cNvSpPr>
          <p:nvPr>
            <p:ph type="dt" idx="1"/>
          </p:nvPr>
        </p:nvSpPr>
        <p:spPr>
          <a:xfrm>
            <a:off x="3850446" y="0"/>
            <a:ext cx="2945657" cy="496336"/>
          </a:xfrm>
          <a:prstGeom prst="rect">
            <a:avLst/>
          </a:prstGeom>
          <a:noFill/>
          <a:ln>
            <a:noFill/>
          </a:ln>
        </p:spPr>
        <p:txBody>
          <a:bodyPr vert="horz" wrap="square" lIns="94832" tIns="47420" rIns="94832" bIns="474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a:ea typeface="Arial"/>
                <a:cs typeface="Arial"/>
              </a:defRPr>
            </a:lvl1pPr>
          </a:lstStyle>
          <a:p>
            <a:pPr lvl="0"/>
            <a:endParaRPr lang="en-US"/>
          </a:p>
        </p:txBody>
      </p:sp>
      <p:sp>
        <p:nvSpPr>
          <p:cNvPr id="4" name="Rectangle 4"/>
          <p:cNvSpPr>
            <a:spLocks noGrp="1" noRot="1" noChangeAspect="1"/>
          </p:cNvSpPr>
          <p:nvPr>
            <p:ph type="sldImg" idx="2"/>
          </p:nvPr>
        </p:nvSpPr>
        <p:spPr>
          <a:xfrm>
            <a:off x="917572" y="744541"/>
            <a:ext cx="4962521" cy="3722686"/>
          </a:xfrm>
          <a:prstGeom prst="rect">
            <a:avLst/>
          </a:prstGeom>
          <a:noFill/>
          <a:ln w="9528">
            <a:solidFill>
              <a:srgbClr val="000000"/>
            </a:solidFill>
            <a:prstDash val="solid"/>
            <a:miter/>
          </a:ln>
        </p:spPr>
      </p:sp>
      <p:sp>
        <p:nvSpPr>
          <p:cNvPr id="5" name="Rectangle 5"/>
          <p:cNvSpPr txBox="1">
            <a:spLocks noGrp="1"/>
          </p:cNvSpPr>
          <p:nvPr>
            <p:ph type="body" sz="quarter" idx="3"/>
          </p:nvPr>
        </p:nvSpPr>
        <p:spPr>
          <a:xfrm>
            <a:off x="679764" y="4715158"/>
            <a:ext cx="5438137" cy="4466990"/>
          </a:xfrm>
          <a:prstGeom prst="rect">
            <a:avLst/>
          </a:prstGeom>
          <a:noFill/>
          <a:ln>
            <a:noFill/>
          </a:ln>
        </p:spPr>
        <p:txBody>
          <a:bodyPr vert="horz" wrap="square" lIns="94832" tIns="47420" rIns="94832" bIns="474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txBox="1">
            <a:spLocks noGrp="1"/>
          </p:cNvSpPr>
          <p:nvPr>
            <p:ph type="ftr" sz="quarter" idx="4"/>
          </p:nvPr>
        </p:nvSpPr>
        <p:spPr>
          <a:xfrm>
            <a:off x="0" y="9428579"/>
            <a:ext cx="2945657" cy="496336"/>
          </a:xfrm>
          <a:prstGeom prst="rect">
            <a:avLst/>
          </a:prstGeom>
          <a:noFill/>
          <a:ln>
            <a:noFill/>
          </a:ln>
        </p:spPr>
        <p:txBody>
          <a:bodyPr vert="horz" wrap="square" lIns="94832" tIns="47420" rIns="94832" bIns="474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a:ea typeface="Arial"/>
                <a:cs typeface="Arial"/>
              </a:defRPr>
            </a:lvl1pPr>
          </a:lstStyle>
          <a:p>
            <a:pPr lvl="0"/>
            <a:endParaRPr lang="en-US"/>
          </a:p>
        </p:txBody>
      </p:sp>
      <p:sp>
        <p:nvSpPr>
          <p:cNvPr id="7" name="Rectangle 7"/>
          <p:cNvSpPr txBox="1">
            <a:spLocks noGrp="1"/>
          </p:cNvSpPr>
          <p:nvPr>
            <p:ph type="sldNum" sz="quarter" idx="5"/>
          </p:nvPr>
        </p:nvSpPr>
        <p:spPr>
          <a:xfrm>
            <a:off x="3850446" y="9428579"/>
            <a:ext cx="2945657" cy="496336"/>
          </a:xfrm>
          <a:prstGeom prst="rect">
            <a:avLst/>
          </a:prstGeom>
          <a:noFill/>
          <a:ln>
            <a:noFill/>
          </a:ln>
        </p:spPr>
        <p:txBody>
          <a:bodyPr vert="horz" wrap="square" lIns="94832" tIns="47420" rIns="94832" bIns="474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a:ea typeface="Arial"/>
                <a:cs typeface="Arial"/>
              </a:defRPr>
            </a:lvl1pPr>
          </a:lstStyle>
          <a:p>
            <a:pPr lvl="0"/>
            <a:fld id="{F0239581-9328-4EEA-93CC-4867ADAB1152}" type="slidenum">
              <a:t>‹#›</a:t>
            </a:fld>
            <a:endParaRPr lang="en-US"/>
          </a:p>
        </p:txBody>
      </p:sp>
    </p:spTree>
    <p:extLst>
      <p:ext uri="{BB962C8B-B14F-4D97-AF65-F5344CB8AC3E}">
        <p14:creationId xmlns:p14="http://schemas.microsoft.com/office/powerpoint/2010/main" val="710191670"/>
      </p:ext>
    </p:extLst>
  </p:cSld>
  <p:clrMap bg1="lt1" tx1="dk1" bg2="lt2" tx2="dk2" accent1="accent1" accent2="accent2" accent3="accent3" accent4="accent4" accent5="accent5" accent6="accent6" hlink="hlink" folHlink="folHlink"/>
  <p:notesStyle>
    <a:lvl1pPr marL="0" marR="0" lvl="0"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Arial"/>
        <a:ea typeface="Arial"/>
        <a:cs typeface="Arial"/>
      </a:defRPr>
    </a:lvl1pPr>
    <a:lvl2pPr marL="457200" marR="0" lvl="1"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Arial"/>
        <a:ea typeface="Arial"/>
        <a:cs typeface="Arial"/>
      </a:defRPr>
    </a:lvl2pPr>
    <a:lvl3pPr marL="914400" marR="0" lvl="2"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Arial"/>
        <a:ea typeface="Arial"/>
        <a:cs typeface="Arial"/>
      </a:defRPr>
    </a:lvl3pPr>
    <a:lvl4pPr marL="1371600" marR="0" lvl="3"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Arial"/>
        <a:ea typeface="Arial"/>
        <a:cs typeface="Arial"/>
      </a:defRPr>
    </a:lvl4pPr>
    <a:lvl5pPr marL="1828800" marR="0" lvl="4"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Arial"/>
        <a:ea typeface="Arial"/>
        <a:cs typeface="Arial"/>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txBox="1">
            <a:spLocks noGrp="1"/>
          </p:cNvSpPr>
          <p:nvPr>
            <p:ph type="body" sz="quarter" idx="1"/>
          </p:nvPr>
        </p:nvSpPr>
        <p:spPr/>
        <p:txBody>
          <a:bodyPr/>
          <a:lstStyle/>
          <a:p>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txBox="1">
            <a:spLocks noGrp="1"/>
          </p:cNvSpPr>
          <p:nvPr>
            <p:ph type="body" sz="quarter" idx="1"/>
          </p:nvPr>
        </p:nvSpPr>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s-ES"/>
          </a:p>
        </p:txBody>
      </p:sp>
      <p:sp>
        <p:nvSpPr>
          <p:cNvPr id="4" name="Slide Number Placeholder 3"/>
          <p:cNvSpPr txBox="1"/>
          <p:nvPr/>
        </p:nvSpPr>
        <p:spPr>
          <a:xfrm>
            <a:off x="3850446" y="9428579"/>
            <a:ext cx="2945657" cy="496336"/>
          </a:xfrm>
          <a:prstGeom prst="rect">
            <a:avLst/>
          </a:prstGeom>
          <a:noFill/>
          <a:ln cap="flat">
            <a:noFill/>
          </a:ln>
        </p:spPr>
        <p:txBody>
          <a:bodyPr vert="horz" wrap="square" lIns="94832" tIns="47420" rIns="94832" bIns="474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D9A7CD6-36E5-4668-A18A-8E3F63965209}" type="slidenum">
              <a:t>3</a:t>
            </a:fld>
            <a:endParaRPr lang="en-US" sz="1200" b="0" i="0" u="none" strike="noStrike" kern="1200" cap="none" spc="0" baseline="0">
              <a:solidFill>
                <a:srgbClr val="000000"/>
              </a:solidFill>
              <a:uFillTx/>
              <a:latin typeface="Arial"/>
              <a:ea typeface="Arial"/>
              <a:cs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s-ES"/>
          </a:p>
        </p:txBody>
      </p:sp>
      <p:sp>
        <p:nvSpPr>
          <p:cNvPr id="4" name="Slide Number Placeholder 3"/>
          <p:cNvSpPr txBox="1"/>
          <p:nvPr/>
        </p:nvSpPr>
        <p:spPr>
          <a:xfrm>
            <a:off x="3850446" y="9428579"/>
            <a:ext cx="2945657" cy="496336"/>
          </a:xfrm>
          <a:prstGeom prst="rect">
            <a:avLst/>
          </a:prstGeom>
          <a:noFill/>
          <a:ln cap="flat">
            <a:noFill/>
          </a:ln>
        </p:spPr>
        <p:txBody>
          <a:bodyPr vert="horz" wrap="square" lIns="94832" tIns="47420" rIns="94832" bIns="474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A584E59-B9F7-4DC6-B60E-BAD9E445988A}" type="slidenum">
              <a:t>4</a:t>
            </a:fld>
            <a:endParaRPr lang="en-US" sz="1200" b="0" i="0" u="none" strike="noStrike" kern="1200" cap="none" spc="0" baseline="0">
              <a:solidFill>
                <a:srgbClr val="000000"/>
              </a:solidFill>
              <a:uFillTx/>
              <a:latin typeface="Arial"/>
              <a:ea typeface="Arial"/>
              <a:cs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s-ES"/>
          </a:p>
        </p:txBody>
      </p:sp>
      <p:sp>
        <p:nvSpPr>
          <p:cNvPr id="4" name="Slide Number Placeholder 3"/>
          <p:cNvSpPr txBox="1"/>
          <p:nvPr/>
        </p:nvSpPr>
        <p:spPr>
          <a:xfrm>
            <a:off x="3850446" y="9428579"/>
            <a:ext cx="2945657" cy="496336"/>
          </a:xfrm>
          <a:prstGeom prst="rect">
            <a:avLst/>
          </a:prstGeom>
          <a:noFill/>
          <a:ln cap="flat">
            <a:noFill/>
          </a:ln>
        </p:spPr>
        <p:txBody>
          <a:bodyPr vert="horz" wrap="square" lIns="94832" tIns="47420" rIns="94832" bIns="474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5EBB858-9813-4E9D-8CB8-0BE356ED2089}" type="slidenum">
              <a:t>6</a:t>
            </a:fld>
            <a:endParaRPr lang="en-US" sz="1200" b="0" i="0" u="none" strike="noStrike" kern="1200" cap="none" spc="0" baseline="0">
              <a:solidFill>
                <a:srgbClr val="000000"/>
              </a:solidFill>
              <a:uFillTx/>
              <a:latin typeface="Arial"/>
              <a:ea typeface="Arial"/>
              <a:cs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s-ES"/>
          </a:p>
        </p:txBody>
      </p:sp>
      <p:sp>
        <p:nvSpPr>
          <p:cNvPr id="4" name="Slide Number Placeholder 3"/>
          <p:cNvSpPr txBox="1"/>
          <p:nvPr/>
        </p:nvSpPr>
        <p:spPr>
          <a:xfrm>
            <a:off x="3850446" y="9428579"/>
            <a:ext cx="2945657" cy="496336"/>
          </a:xfrm>
          <a:prstGeom prst="rect">
            <a:avLst/>
          </a:prstGeom>
          <a:noFill/>
          <a:ln cap="flat">
            <a:noFill/>
          </a:ln>
        </p:spPr>
        <p:txBody>
          <a:bodyPr vert="horz" wrap="square" lIns="94832" tIns="47420" rIns="94832" bIns="474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8E5766F-3274-4A1E-B8EC-4726E9653D75}" type="slidenum">
              <a:t>8</a:t>
            </a:fld>
            <a:endParaRPr lang="en-US" sz="1200" b="0" i="0" u="none" strike="noStrike" kern="1200" cap="none" spc="0" baseline="0">
              <a:solidFill>
                <a:srgbClr val="000000"/>
              </a:solidFill>
              <a:uFillTx/>
              <a:latin typeface="Arial"/>
              <a:ea typeface="Arial"/>
              <a:cs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s-ES"/>
          </a:p>
        </p:txBody>
      </p:sp>
      <p:sp>
        <p:nvSpPr>
          <p:cNvPr id="4" name="Slide Number Placeholder 3"/>
          <p:cNvSpPr txBox="1"/>
          <p:nvPr/>
        </p:nvSpPr>
        <p:spPr>
          <a:xfrm>
            <a:off x="3850446" y="9428579"/>
            <a:ext cx="2945657" cy="496336"/>
          </a:xfrm>
          <a:prstGeom prst="rect">
            <a:avLst/>
          </a:prstGeom>
          <a:noFill/>
          <a:ln cap="flat">
            <a:noFill/>
          </a:ln>
        </p:spPr>
        <p:txBody>
          <a:bodyPr vert="horz" wrap="square" lIns="94832" tIns="47420" rIns="94832" bIns="474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92C7BFA-083F-4451-9874-1B8BFEEFB79B}" type="slidenum">
              <a:t>9</a:t>
            </a:fld>
            <a:endParaRPr lang="en-US" sz="1200" b="0" i="0" u="none" strike="noStrike" kern="1200" cap="none" spc="0" baseline="0">
              <a:solidFill>
                <a:srgbClr val="000000"/>
              </a:solidFill>
              <a:uFillTx/>
              <a:latin typeface="Arial"/>
              <a:ea typeface="Arial"/>
              <a:cs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s-ES"/>
          </a:p>
        </p:txBody>
      </p:sp>
      <p:sp>
        <p:nvSpPr>
          <p:cNvPr id="4" name="Slide Number Placeholder 3"/>
          <p:cNvSpPr txBox="1"/>
          <p:nvPr/>
        </p:nvSpPr>
        <p:spPr>
          <a:xfrm>
            <a:off x="3850446" y="9428579"/>
            <a:ext cx="2945657" cy="496336"/>
          </a:xfrm>
          <a:prstGeom prst="rect">
            <a:avLst/>
          </a:prstGeom>
          <a:noFill/>
          <a:ln cap="flat">
            <a:noFill/>
          </a:ln>
        </p:spPr>
        <p:txBody>
          <a:bodyPr vert="horz" wrap="square" lIns="94832" tIns="47420" rIns="94832" bIns="474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1E190DE-E661-4FAE-9A71-CE68C7FCFA0C}" type="slidenum">
              <a:t>10</a:t>
            </a:fld>
            <a:endParaRPr lang="en-US" sz="1200" b="0" i="0" u="none" strike="noStrike" kern="1200" cap="none" spc="0" baseline="0">
              <a:solidFill>
                <a:srgbClr val="000000"/>
              </a:solidFill>
              <a:uFillTx/>
              <a:latin typeface="Arial"/>
              <a:ea typeface="Arial"/>
              <a:cs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s-ES"/>
          </a:p>
        </p:txBody>
      </p:sp>
      <p:sp>
        <p:nvSpPr>
          <p:cNvPr id="4" name="Slide Number Placeholder 3"/>
          <p:cNvSpPr txBox="1"/>
          <p:nvPr/>
        </p:nvSpPr>
        <p:spPr>
          <a:xfrm>
            <a:off x="3850446" y="9428579"/>
            <a:ext cx="2945657" cy="496336"/>
          </a:xfrm>
          <a:prstGeom prst="rect">
            <a:avLst/>
          </a:prstGeom>
          <a:noFill/>
          <a:ln cap="flat">
            <a:noFill/>
          </a:ln>
        </p:spPr>
        <p:txBody>
          <a:bodyPr vert="horz" wrap="square" lIns="94832" tIns="47420" rIns="94832" bIns="474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08FB40F-F5CE-4FA0-936E-F18C665E8512}" type="slidenum">
              <a:t>11</a:t>
            </a:fld>
            <a:endParaRPr lang="en-US" sz="1200" b="0" i="0" u="none" strike="noStrike" kern="1200" cap="none" spc="0" baseline="0">
              <a:solidFill>
                <a:srgbClr val="000000"/>
              </a:solidFill>
              <a:uFillTx/>
              <a:latin typeface="Arial"/>
              <a:ea typeface="Arial"/>
              <a:cs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txBox="1">
            <a:spLocks noGrp="1"/>
          </p:cNvSpPr>
          <p:nvPr>
            <p:ph type="body" sz="quarter" idx="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2"/>
          <p:cNvSpPr txBox="1">
            <a:spLocks noGrp="1"/>
          </p:cNvSpPr>
          <p:nvPr>
            <p:ph type="ctrTitle"/>
          </p:nvPr>
        </p:nvSpPr>
        <p:spPr>
          <a:xfrm>
            <a:off x="685800" y="2130423"/>
            <a:ext cx="7772400" cy="1470026"/>
          </a:xfrm>
        </p:spPr>
        <p:txBody>
          <a:bodyPr/>
          <a:lstStyle>
            <a:lvl1pPr>
              <a:defRPr sz="2800">
                <a:solidFill>
                  <a:srgbClr val="70899B"/>
                </a:solidFill>
              </a:defRPr>
            </a:lvl1pPr>
          </a:lstStyle>
          <a:p>
            <a:pPr lvl="0"/>
            <a:r>
              <a:rPr lang="en-US"/>
              <a:t>Click to edit Master title style</a:t>
            </a:r>
          </a:p>
        </p:txBody>
      </p:sp>
      <p:sp>
        <p:nvSpPr>
          <p:cNvPr id="3" name="Rectangle 3"/>
          <p:cNvSpPr txBox="1">
            <a:spLocks noGrp="1"/>
          </p:cNvSpPr>
          <p:nvPr>
            <p:ph type="subTitle" idx="1"/>
          </p:nvPr>
        </p:nvSpPr>
        <p:spPr>
          <a:xfrm>
            <a:off x="684208" y="3860797"/>
            <a:ext cx="6400800" cy="1752603"/>
          </a:xfrm>
        </p:spPr>
        <p:txBody>
          <a:bodyPr/>
          <a:lstStyle>
            <a:lvl1pPr marL="0" indent="0">
              <a:buNone/>
              <a:defRPr/>
            </a:lvl1pPr>
          </a:lstStyle>
          <a:p>
            <a:pPr lvl="0"/>
            <a:r>
              <a:rPr lang="en-US"/>
              <a:t>Click to edit Master subtitle style</a:t>
            </a:r>
          </a:p>
        </p:txBody>
      </p:sp>
      <p:sp>
        <p:nvSpPr>
          <p:cNvPr id="4" name="TextBox 1"/>
          <p:cNvSpPr txBox="1"/>
          <p:nvPr/>
        </p:nvSpPr>
        <p:spPr>
          <a:xfrm>
            <a:off x="5684404" y="1818000"/>
            <a:ext cx="1695910" cy="403195"/>
          </a:xfrm>
          <a:prstGeom prst="rect">
            <a:avLst/>
          </a:prstGeom>
          <a:noFill/>
          <a:ln cap="flat">
            <a:noFill/>
          </a:ln>
        </p:spPr>
        <p:txBody>
          <a:bodyPr vert="horz" wrap="none" lIns="91440" tIns="45720" rIns="91440" bIns="45720" anchor="t" anchorCtr="0" compatLnSpc="1">
            <a:noAutofit/>
          </a:bodyPr>
          <a:lstStyle/>
          <a:p>
            <a:pPr marL="0" marR="0" lvl="0" indent="0" algn="l" defTabSz="9144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fr-CH" sz="1200" b="1" i="0" u="none" strike="noStrike" kern="1200" cap="none" spc="0" baseline="0">
                <a:solidFill>
                  <a:srgbClr val="9D0A2B"/>
                </a:solidFill>
                <a:uFillTx/>
                <a:latin typeface="Arial"/>
                <a:ea typeface="Arial"/>
                <a:cs typeface="Arial"/>
              </a:rPr>
              <a:t>The International </a:t>
            </a:r>
            <a:br>
              <a:rPr lang="fr-CH" sz="1200" b="1" i="0" u="none" strike="noStrike" kern="1200" cap="none" spc="0" baseline="0">
                <a:solidFill>
                  <a:srgbClr val="9D0A2B"/>
                </a:solidFill>
                <a:uFillTx/>
                <a:latin typeface="Arial"/>
                <a:ea typeface="Arial"/>
                <a:cs typeface="Arial"/>
              </a:rPr>
            </a:br>
            <a:r>
              <a:rPr lang="fr-CH" sz="1200" b="1" i="0" u="none" strike="noStrike" kern="1200" cap="none" spc="0" baseline="0">
                <a:solidFill>
                  <a:srgbClr val="9D0A2B"/>
                </a:solidFill>
                <a:uFillTx/>
                <a:latin typeface="Arial"/>
                <a:ea typeface="Arial"/>
                <a:cs typeface="Arial"/>
              </a:rPr>
              <a:t>Patent System</a:t>
            </a:r>
          </a:p>
        </p:txBody>
      </p:sp>
    </p:spTree>
    <p:extLst>
      <p:ext uri="{BB962C8B-B14F-4D97-AF65-F5344CB8AC3E}">
        <p14:creationId xmlns:p14="http://schemas.microsoft.com/office/powerpoint/2010/main" val="11902681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fr-CH"/>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Rectangle 6"/>
          <p:cNvSpPr txBox="1">
            <a:spLocks noGrp="1"/>
          </p:cNvSpPr>
          <p:nvPr>
            <p:ph type="sldNum" sz="quarter" idx="8"/>
          </p:nvPr>
        </p:nvSpPr>
        <p:spPr/>
        <p:txBody>
          <a:bodyPr/>
          <a:lstStyle>
            <a:lvl1pPr>
              <a:defRPr/>
            </a:lvl1pPr>
          </a:lstStyle>
          <a:p>
            <a:pPr lvl="0"/>
            <a:fld id="{ABDEAF46-E050-4F6A-B037-332D7E38EA9F}" type="slidenum">
              <a:t>‹#›</a:t>
            </a:fld>
            <a:endParaRPr lang="en-US"/>
          </a:p>
        </p:txBody>
      </p:sp>
    </p:spTree>
    <p:extLst>
      <p:ext uri="{BB962C8B-B14F-4D97-AF65-F5344CB8AC3E}">
        <p14:creationId xmlns:p14="http://schemas.microsoft.com/office/powerpoint/2010/main" val="24535312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endParaRPr lang="fr-CH"/>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Rectangle 6"/>
          <p:cNvSpPr txBox="1">
            <a:spLocks noGrp="1"/>
          </p:cNvSpPr>
          <p:nvPr>
            <p:ph type="sldNum" sz="quarter" idx="8"/>
          </p:nvPr>
        </p:nvSpPr>
        <p:spPr/>
        <p:txBody>
          <a:bodyPr/>
          <a:lstStyle>
            <a:lvl1pPr>
              <a:defRPr/>
            </a:lvl1pPr>
          </a:lstStyle>
          <a:p>
            <a:pPr lvl="0"/>
            <a:fld id="{0A40C01A-0044-487E-9848-A4BBFF00D230}" type="slidenum">
              <a:t>‹#›</a:t>
            </a:fld>
            <a:endParaRPr lang="en-US"/>
          </a:p>
        </p:txBody>
      </p:sp>
    </p:spTree>
    <p:extLst>
      <p:ext uri="{BB962C8B-B14F-4D97-AF65-F5344CB8AC3E}">
        <p14:creationId xmlns:p14="http://schemas.microsoft.com/office/powerpoint/2010/main" val="12847879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solidFill>
                  <a:srgbClr val="70899B"/>
                </a:solidFill>
              </a:defRPr>
            </a:lvl1pPr>
          </a:lstStyle>
          <a:p>
            <a:pPr lvl="0"/>
            <a:r>
              <a:rPr lang="en-US"/>
              <a:t>Click to edit Master title style</a:t>
            </a:r>
            <a:endParaRPr lang="fr-CH"/>
          </a:p>
        </p:txBody>
      </p:sp>
      <p:sp>
        <p:nvSpPr>
          <p:cNvPr id="3" name="Content Placeholder 2"/>
          <p:cNvSpPr txBox="1">
            <a:spLocks noGrp="1"/>
          </p:cNvSpPr>
          <p:nvPr>
            <p:ph idx="1"/>
          </p:nvPr>
        </p:nvSpPr>
        <p:spPr/>
        <p:txBody>
          <a:bodyPr/>
          <a:lstStyle>
            <a:lvl1pPr>
              <a:buClr>
                <a:srgbClr val="9D0A2B"/>
              </a:buClr>
              <a:buSzPct val="150000"/>
              <a:buFont typeface="Arial" pitchFamily="34"/>
              <a:buChar char="■"/>
              <a:defRPr/>
            </a:lvl1pPr>
            <a:lvl2pPr>
              <a:buClr>
                <a:srgbClr val="9D0A2B"/>
              </a:buClr>
              <a:buSzPct val="100000"/>
              <a:buFont typeface="Wingdings" pitchFamily="2"/>
              <a:buChar char="q"/>
              <a:defRPr/>
            </a:lvl2pPr>
            <a:lvl3pPr>
              <a:buClr>
                <a:srgbClr val="9D0A2B"/>
              </a:buClr>
              <a:buSzPct val="100000"/>
              <a:buFont typeface="Wingdings" pitchFamily="2"/>
              <a:buChar char="§"/>
              <a:defRPr/>
            </a:lvl3pPr>
            <a:lvl4pPr>
              <a:buClr>
                <a:srgbClr val="9D0A2B"/>
              </a:buClr>
              <a:buSzPct val="150000"/>
              <a:buFont typeface="Arial" pitchFamily="34"/>
              <a:buChar char="■"/>
              <a:defRPr/>
            </a:lvl4pPr>
            <a:lvl5pPr>
              <a:buClr>
                <a:srgbClr val="9D0A2B"/>
              </a:buClr>
              <a:buSzPct val="150000"/>
              <a:buFont typeface="Arial" pitchFamily="34"/>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Box 4"/>
          <p:cNvSpPr txBox="1"/>
          <p:nvPr/>
        </p:nvSpPr>
        <p:spPr>
          <a:xfrm>
            <a:off x="57753" y="6293303"/>
            <a:ext cx="1210592" cy="64633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000000"/>
                </a:solidFill>
                <a:uFillTx/>
                <a:latin typeface="Arial"/>
                <a:ea typeface="Arial"/>
                <a:cs typeface="Arial"/>
              </a:rPr>
              <a:t>2020 Rule changes </a:t>
            </a:r>
            <a:br>
              <a:rPr lang="en-US" sz="900" b="0" i="0" u="none" strike="noStrike" kern="1200" cap="none" spc="0" baseline="0">
                <a:solidFill>
                  <a:srgbClr val="000000"/>
                </a:solidFill>
                <a:uFillTx/>
                <a:latin typeface="Arial"/>
                <a:ea typeface="Arial"/>
                <a:cs typeface="Arial"/>
              </a:rPr>
            </a:br>
            <a:r>
              <a:rPr lang="en-US" sz="900" b="0" i="0" u="none" strike="noStrike" kern="1200" cap="none" spc="0" baseline="0">
                <a:solidFill>
                  <a:srgbClr val="000000"/>
                </a:solidFill>
                <a:uFillTx/>
                <a:latin typeface="Arial"/>
                <a:ea typeface="Arial"/>
                <a:cs typeface="Arial"/>
              </a:rPr>
              <a:t>webinar AJ-</a:t>
            </a:r>
            <a:fld id="{FD37AAA5-96D2-459C-978E-300E1EC73811}" type="slidenum">
              <a:t>‹#›</a:t>
            </a:fld>
            <a:endParaRPr lang="en-US" sz="900" b="0" i="0" u="none" strike="noStrike" kern="1200" cap="none" spc="0" baseline="0">
              <a:solidFill>
                <a:srgbClr val="000000"/>
              </a:solidFill>
              <a:uFillTx/>
              <a:latin typeface="Arial"/>
              <a:ea typeface="Arial"/>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000000"/>
                </a:solidFill>
                <a:uFillTx/>
                <a:latin typeface="Arial"/>
                <a:ea typeface="Arial"/>
                <a:cs typeface="Arial"/>
              </a:rPr>
              <a:t>14.07.2020</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Arial"/>
              <a:ea typeface="Arial"/>
              <a:cs typeface="Arial"/>
            </a:endParaRPr>
          </a:p>
        </p:txBody>
      </p:sp>
      <p:pic>
        <p:nvPicPr>
          <p:cNvPr id="5" name="Picture 3">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7442274" y="6069659"/>
            <a:ext cx="1005931" cy="167655"/>
          </a:xfrm>
          <a:prstGeom prst="rect">
            <a:avLst/>
          </a:prstGeom>
          <a:noFill/>
          <a:ln cap="flat">
            <a:noFill/>
          </a:ln>
        </p:spPr>
      </p:pic>
      <p:sp>
        <p:nvSpPr>
          <p:cNvPr id="6" name="TextBox 5"/>
          <p:cNvSpPr txBox="1"/>
          <p:nvPr/>
        </p:nvSpPr>
        <p:spPr>
          <a:xfrm>
            <a:off x="7613998" y="6202795"/>
            <a:ext cx="1422001" cy="302401"/>
          </a:xfrm>
          <a:prstGeom prst="rect">
            <a:avLst/>
          </a:prstGeom>
          <a:noFill/>
          <a:ln cap="flat">
            <a:noFill/>
          </a:ln>
        </p:spPr>
        <p:txBody>
          <a:bodyPr vert="horz" wrap="none" lIns="91440" tIns="45720" rIns="91440" bIns="45720" anchor="t" anchorCtr="0" compatLnSpc="1">
            <a:noAutofit/>
          </a:bodyPr>
          <a:lstStyle/>
          <a:p>
            <a:pPr marL="0" marR="0" lvl="0" indent="0" algn="l" defTabSz="9144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fr-CH" sz="800" b="1" i="0" u="none" strike="noStrike" kern="1200" cap="none" spc="0" baseline="0">
                <a:solidFill>
                  <a:srgbClr val="9D0A2B"/>
                </a:solidFill>
                <a:uFillTx/>
                <a:latin typeface="Arial"/>
                <a:ea typeface="Arial"/>
                <a:cs typeface="Arial"/>
              </a:rPr>
              <a:t>The International </a:t>
            </a:r>
            <a:br>
              <a:rPr lang="fr-CH" sz="800" b="1" i="0" u="none" strike="noStrike" kern="1200" cap="none" spc="0" baseline="0">
                <a:solidFill>
                  <a:srgbClr val="9D0A2B"/>
                </a:solidFill>
                <a:uFillTx/>
                <a:latin typeface="Arial"/>
                <a:ea typeface="Arial"/>
                <a:cs typeface="Arial"/>
              </a:rPr>
            </a:br>
            <a:r>
              <a:rPr lang="fr-CH" sz="800" b="1" i="0" u="none" strike="noStrike" kern="1200" cap="none" spc="0" baseline="0">
                <a:solidFill>
                  <a:srgbClr val="9D0A2B"/>
                </a:solidFill>
                <a:uFillTx/>
                <a:latin typeface="Arial"/>
                <a:ea typeface="Arial"/>
                <a:cs typeface="Arial"/>
              </a:rPr>
              <a:t>Patent System</a:t>
            </a:r>
          </a:p>
        </p:txBody>
      </p:sp>
    </p:spTree>
    <p:extLst>
      <p:ext uri="{BB962C8B-B14F-4D97-AF65-F5344CB8AC3E}">
        <p14:creationId xmlns:p14="http://schemas.microsoft.com/office/powerpoint/2010/main" val="19874428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lstStyle>
            <a:lvl1pPr>
              <a:defRPr sz="4000" b="1" cap="all"/>
            </a:lvl1pPr>
          </a:lstStyle>
          <a:p>
            <a:pPr lvl="0"/>
            <a:r>
              <a:rPr lang="en-US"/>
              <a:t>Click to edit Master title style</a:t>
            </a:r>
            <a:endParaRPr lang="fr-CH"/>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lvl1pPr>
          </a:lstStyle>
          <a:p>
            <a:pPr lvl="0"/>
            <a:r>
              <a:rPr lang="en-US"/>
              <a:t>Click to edit Master text styles</a:t>
            </a:r>
          </a:p>
        </p:txBody>
      </p:sp>
      <p:sp>
        <p:nvSpPr>
          <p:cNvPr id="4" name="Rectangle 6"/>
          <p:cNvSpPr txBox="1">
            <a:spLocks noGrp="1"/>
          </p:cNvSpPr>
          <p:nvPr>
            <p:ph type="sldNum" sz="quarter" idx="8"/>
          </p:nvPr>
        </p:nvSpPr>
        <p:spPr/>
        <p:txBody>
          <a:bodyPr/>
          <a:lstStyle>
            <a:lvl1pPr>
              <a:defRPr/>
            </a:lvl1pPr>
          </a:lstStyle>
          <a:p>
            <a:pPr lvl="0"/>
            <a:fld id="{592FBC64-E508-4547-AD33-BB63C8042C8D}" type="slidenum">
              <a:t>‹#›</a:t>
            </a:fld>
            <a:endParaRPr lang="en-US"/>
          </a:p>
        </p:txBody>
      </p:sp>
    </p:spTree>
    <p:extLst>
      <p:ext uri="{BB962C8B-B14F-4D97-AF65-F5344CB8AC3E}">
        <p14:creationId xmlns:p14="http://schemas.microsoft.com/office/powerpoint/2010/main" val="14524548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fr-CH"/>
          </a:p>
        </p:txBody>
      </p:sp>
      <p:sp>
        <p:nvSpPr>
          <p:cNvPr id="3" name="Content Placeholder 2"/>
          <p:cNvSpPr txBox="1">
            <a:spLocks noGrp="1"/>
          </p:cNvSpPr>
          <p:nvPr>
            <p:ph idx="1"/>
          </p:nvPr>
        </p:nvSpPr>
        <p:spPr>
          <a:xfrm>
            <a:off x="457200" y="1773241"/>
            <a:ext cx="4038603" cy="4352928"/>
          </a:xfrm>
        </p:spPr>
        <p:txBody>
          <a:bodyPr/>
          <a:lstStyle>
            <a:lvl1pPr>
              <a:spcBef>
                <a:spcPts val="700"/>
              </a:spcBef>
              <a:buSzPts val="2799"/>
              <a:defRPr sz="2800"/>
            </a:lvl1pPr>
            <a:lvl2pPr>
              <a:defRPr/>
            </a:lvl2pPr>
            <a:lvl3pPr>
              <a:spcBef>
                <a:spcPts val="500"/>
              </a:spcBef>
              <a:buSzPts val="1999"/>
              <a:defRPr sz="2000"/>
            </a:lvl3pPr>
            <a:lvl4pPr>
              <a:spcBef>
                <a:spcPts val="400"/>
              </a:spcBef>
              <a:buSzPts val="1800"/>
              <a:defRPr sz="1800"/>
            </a:lvl4pPr>
            <a:lvl5pPr>
              <a:spcBef>
                <a:spcPts val="400"/>
              </a:spcBef>
              <a:buSzPts val="18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txBox="1">
            <a:spLocks noGrp="1"/>
          </p:cNvSpPr>
          <p:nvPr>
            <p:ph idx="2"/>
          </p:nvPr>
        </p:nvSpPr>
        <p:spPr>
          <a:xfrm>
            <a:off x="4648196" y="1773241"/>
            <a:ext cx="4038603" cy="4352928"/>
          </a:xfrm>
        </p:spPr>
        <p:txBody>
          <a:bodyPr/>
          <a:lstStyle>
            <a:lvl1pPr>
              <a:spcBef>
                <a:spcPts val="700"/>
              </a:spcBef>
              <a:buSzPts val="2799"/>
              <a:defRPr sz="2800"/>
            </a:lvl1pPr>
            <a:lvl2pPr>
              <a:defRPr/>
            </a:lvl2pPr>
            <a:lvl3pPr>
              <a:spcBef>
                <a:spcPts val="500"/>
              </a:spcBef>
              <a:buSzPts val="1999"/>
              <a:defRPr sz="2000"/>
            </a:lvl3pPr>
            <a:lvl4pPr>
              <a:spcBef>
                <a:spcPts val="400"/>
              </a:spcBef>
              <a:buSzPts val="1800"/>
              <a:defRPr sz="1800"/>
            </a:lvl4pPr>
            <a:lvl5pPr>
              <a:spcBef>
                <a:spcPts val="400"/>
              </a:spcBef>
              <a:buSzPts val="18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Rectangle 6"/>
          <p:cNvSpPr txBox="1">
            <a:spLocks noGrp="1"/>
          </p:cNvSpPr>
          <p:nvPr>
            <p:ph type="sldNum" sz="quarter" idx="8"/>
          </p:nvPr>
        </p:nvSpPr>
        <p:spPr/>
        <p:txBody>
          <a:bodyPr/>
          <a:lstStyle>
            <a:lvl1pPr>
              <a:defRPr/>
            </a:lvl1pPr>
          </a:lstStyle>
          <a:p>
            <a:pPr lvl="0"/>
            <a:fld id="{08EF3C24-268C-4808-8BEE-3925CE18D3AD}" type="slidenum">
              <a:t>‹#›</a:t>
            </a:fld>
            <a:endParaRPr lang="en-US"/>
          </a:p>
        </p:txBody>
      </p:sp>
    </p:spTree>
    <p:extLst>
      <p:ext uri="{BB962C8B-B14F-4D97-AF65-F5344CB8AC3E}">
        <p14:creationId xmlns:p14="http://schemas.microsoft.com/office/powerpoint/2010/main" val="31047209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fr-CH"/>
          </a:p>
        </p:txBody>
      </p:sp>
      <p:sp>
        <p:nvSpPr>
          <p:cNvPr id="3" name="Text Placeholder 2"/>
          <p:cNvSpPr txBox="1">
            <a:spLocks noGrp="1"/>
          </p:cNvSpPr>
          <p:nvPr>
            <p:ph type="body" idx="1"/>
          </p:nvPr>
        </p:nvSpPr>
        <p:spPr>
          <a:xfrm>
            <a:off x="457200" y="1535113"/>
            <a:ext cx="4040184" cy="639759"/>
          </a:xfrm>
        </p:spPr>
        <p:txBody>
          <a:bodyPr anchor="b"/>
          <a:lstStyle>
            <a:lvl1pPr marL="0" indent="0">
              <a:buNone/>
              <a:defRPr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defRPr/>
            </a:lvl1pPr>
            <a:lvl2pPr>
              <a:spcBef>
                <a:spcPts val="500"/>
              </a:spcBef>
              <a:buSzPts val="1999"/>
              <a:defRPr sz="2000"/>
            </a:lvl2pPr>
            <a:lvl3pPr>
              <a:spcBef>
                <a:spcPts val="400"/>
              </a:spcBef>
              <a:buSzPts val="1800"/>
              <a:defRPr sz="1800"/>
            </a:lvl3pPr>
            <a:lvl4pPr>
              <a:spcBef>
                <a:spcPts val="400"/>
              </a:spcBef>
              <a:buSzPts val="1600"/>
              <a:defRPr sz="1600"/>
            </a:lvl4pPr>
            <a:lvl5pPr>
              <a:spcBef>
                <a:spcPts val="400"/>
              </a:spcBef>
              <a:buSzPts val="1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txBox="1">
            <a:spLocks noGrp="1"/>
          </p:cNvSpPr>
          <p:nvPr>
            <p:ph type="body" idx="3"/>
          </p:nvPr>
        </p:nvSpPr>
        <p:spPr>
          <a:xfrm>
            <a:off x="4645023" y="1535113"/>
            <a:ext cx="4041776" cy="639759"/>
          </a:xfrm>
        </p:spPr>
        <p:txBody>
          <a:bodyPr anchor="b"/>
          <a:lstStyle>
            <a:lvl1pPr marL="0" indent="0">
              <a:buNone/>
              <a:defRPr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defRPr/>
            </a:lvl1pPr>
            <a:lvl2pPr>
              <a:spcBef>
                <a:spcPts val="500"/>
              </a:spcBef>
              <a:buSzPts val="1999"/>
              <a:defRPr sz="2000"/>
            </a:lvl2pPr>
            <a:lvl3pPr>
              <a:spcBef>
                <a:spcPts val="400"/>
              </a:spcBef>
              <a:buSzPts val="1800"/>
              <a:defRPr sz="1800"/>
            </a:lvl3pPr>
            <a:lvl4pPr>
              <a:spcBef>
                <a:spcPts val="400"/>
              </a:spcBef>
              <a:buSzPts val="1600"/>
              <a:defRPr sz="1600"/>
            </a:lvl4pPr>
            <a:lvl5pPr>
              <a:spcBef>
                <a:spcPts val="400"/>
              </a:spcBef>
              <a:buSzPts val="1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Rectangle 6"/>
          <p:cNvSpPr txBox="1">
            <a:spLocks noGrp="1"/>
          </p:cNvSpPr>
          <p:nvPr>
            <p:ph type="sldNum" sz="quarter" idx="8"/>
          </p:nvPr>
        </p:nvSpPr>
        <p:spPr/>
        <p:txBody>
          <a:bodyPr/>
          <a:lstStyle>
            <a:lvl1pPr>
              <a:defRPr/>
            </a:lvl1pPr>
          </a:lstStyle>
          <a:p>
            <a:pPr lvl="0"/>
            <a:fld id="{BFCEE401-6C74-4487-9B60-3ADA014515B3}" type="slidenum">
              <a:t>‹#›</a:t>
            </a:fld>
            <a:endParaRPr lang="en-US"/>
          </a:p>
        </p:txBody>
      </p:sp>
    </p:spTree>
    <p:extLst>
      <p:ext uri="{BB962C8B-B14F-4D97-AF65-F5344CB8AC3E}">
        <p14:creationId xmlns:p14="http://schemas.microsoft.com/office/powerpoint/2010/main" val="20402456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fr-CH"/>
          </a:p>
        </p:txBody>
      </p:sp>
      <p:sp>
        <p:nvSpPr>
          <p:cNvPr id="3" name="Rectangle 6"/>
          <p:cNvSpPr txBox="1">
            <a:spLocks noGrp="1"/>
          </p:cNvSpPr>
          <p:nvPr>
            <p:ph type="sldNum" sz="quarter" idx="8"/>
          </p:nvPr>
        </p:nvSpPr>
        <p:spPr/>
        <p:txBody>
          <a:bodyPr/>
          <a:lstStyle>
            <a:lvl1pPr>
              <a:defRPr/>
            </a:lvl1pPr>
          </a:lstStyle>
          <a:p>
            <a:pPr lvl="0"/>
            <a:fld id="{9A869BF1-A2BF-4DCF-85E7-C91E72940A44}" type="slidenum">
              <a:t>‹#›</a:t>
            </a:fld>
            <a:endParaRPr lang="en-US"/>
          </a:p>
        </p:txBody>
      </p:sp>
    </p:spTree>
    <p:extLst>
      <p:ext uri="{BB962C8B-B14F-4D97-AF65-F5344CB8AC3E}">
        <p14:creationId xmlns:p14="http://schemas.microsoft.com/office/powerpoint/2010/main" val="12070632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txBox="1">
            <a:spLocks noGrp="1"/>
          </p:cNvSpPr>
          <p:nvPr>
            <p:ph type="sldNum" sz="quarter" idx="8"/>
          </p:nvPr>
        </p:nvSpPr>
        <p:spPr/>
        <p:txBody>
          <a:bodyPr/>
          <a:lstStyle>
            <a:lvl1pPr>
              <a:defRPr/>
            </a:lvl1pPr>
          </a:lstStyle>
          <a:p>
            <a:pPr lvl="0"/>
            <a:fld id="{90689EF6-6DE3-4AFC-B316-EE33638C366A}" type="slidenum">
              <a:t>‹#›</a:t>
            </a:fld>
            <a:endParaRPr lang="en-US"/>
          </a:p>
        </p:txBody>
      </p:sp>
    </p:spTree>
    <p:extLst>
      <p:ext uri="{BB962C8B-B14F-4D97-AF65-F5344CB8AC3E}">
        <p14:creationId xmlns:p14="http://schemas.microsoft.com/office/powerpoint/2010/main" val="33903678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lstStyle>
            <a:lvl1pPr>
              <a:defRPr sz="2000" b="1"/>
            </a:lvl1pPr>
          </a:lstStyle>
          <a:p>
            <a:pPr lvl="0"/>
            <a:r>
              <a:rPr lang="en-US"/>
              <a:t>Click to edit Master title style</a:t>
            </a:r>
            <a:endParaRPr lang="fr-CH"/>
          </a:p>
        </p:txBody>
      </p:sp>
      <p:sp>
        <p:nvSpPr>
          <p:cNvPr id="3" name="Content Placeholder 2"/>
          <p:cNvSpPr txBox="1">
            <a:spLocks noGrp="1"/>
          </p:cNvSpPr>
          <p:nvPr>
            <p:ph idx="1"/>
          </p:nvPr>
        </p:nvSpPr>
        <p:spPr>
          <a:xfrm>
            <a:off x="3575047" y="273048"/>
            <a:ext cx="5111752" cy="5853110"/>
          </a:xfrm>
        </p:spPr>
        <p:txBody>
          <a:bodyPr/>
          <a:lstStyle>
            <a:lvl1pPr>
              <a:spcBef>
                <a:spcPts val="800"/>
              </a:spcBef>
              <a:buSzPts val="3199"/>
              <a:defRPr sz="3200"/>
            </a:lvl1pPr>
            <a:lvl2pPr>
              <a:spcBef>
                <a:spcPts val="700"/>
              </a:spcBef>
              <a:buSzPts val="2799"/>
              <a:defRPr sz="2800"/>
            </a:lvl2pPr>
            <a:lvl3pPr>
              <a:defRPr/>
            </a:lvl3pPr>
            <a:lvl4pPr>
              <a:spcBef>
                <a:spcPts val="500"/>
              </a:spcBef>
              <a:buSzPts val="1999"/>
              <a:defRPr sz="2000"/>
            </a:lvl4pPr>
            <a:lvl5pPr>
              <a:spcBef>
                <a:spcPts val="500"/>
              </a:spcBef>
              <a:buSzPts val="1999"/>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Rectangle 6"/>
          <p:cNvSpPr txBox="1">
            <a:spLocks noGrp="1"/>
          </p:cNvSpPr>
          <p:nvPr>
            <p:ph type="sldNum" sz="quarter" idx="8"/>
          </p:nvPr>
        </p:nvSpPr>
        <p:spPr/>
        <p:txBody>
          <a:bodyPr/>
          <a:lstStyle>
            <a:lvl1pPr>
              <a:defRPr/>
            </a:lvl1pPr>
          </a:lstStyle>
          <a:p>
            <a:pPr lvl="0"/>
            <a:fld id="{879E05C3-32C4-4C23-81B0-BCFB897FFC51}" type="slidenum">
              <a:t>‹#›</a:t>
            </a:fld>
            <a:endParaRPr lang="en-US"/>
          </a:p>
        </p:txBody>
      </p:sp>
    </p:spTree>
    <p:extLst>
      <p:ext uri="{BB962C8B-B14F-4D97-AF65-F5344CB8AC3E}">
        <p14:creationId xmlns:p14="http://schemas.microsoft.com/office/powerpoint/2010/main" val="34075865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lstStyle>
            <a:lvl1pPr>
              <a:defRPr sz="2000" b="1"/>
            </a:lvl1pPr>
          </a:lstStyle>
          <a:p>
            <a:pPr lvl="0"/>
            <a:r>
              <a:rPr lang="en-US"/>
              <a:t>Click to edit Master title style</a:t>
            </a:r>
            <a:endParaRPr lang="fr-CH"/>
          </a:p>
        </p:txBody>
      </p:sp>
      <p:sp>
        <p:nvSpPr>
          <p:cNvPr id="3" name="Picture Placeholder 2"/>
          <p:cNvSpPr txBox="1">
            <a:spLocks noGrp="1"/>
          </p:cNvSpPr>
          <p:nvPr>
            <p:ph type="pic" idx="1"/>
          </p:nvPr>
        </p:nvSpPr>
        <p:spPr>
          <a:xfrm>
            <a:off x="1792288" y="612776"/>
            <a:ext cx="5486400" cy="4114800"/>
          </a:xfrm>
        </p:spPr>
        <p:txBody>
          <a:bodyPr/>
          <a:lstStyle>
            <a:lvl1pPr marL="0" indent="0">
              <a:spcBef>
                <a:spcPts val="800"/>
              </a:spcBef>
              <a:buNone/>
              <a:defRPr sz="3200"/>
            </a:lvl1pPr>
          </a:lstStyle>
          <a:p>
            <a:pPr lvl="0"/>
            <a:r>
              <a:rPr lang="en-US"/>
              <a:t>Click icon to add picture</a:t>
            </a:r>
            <a:endParaRPr lang="fr-CH"/>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Rectangle 6"/>
          <p:cNvSpPr txBox="1">
            <a:spLocks noGrp="1"/>
          </p:cNvSpPr>
          <p:nvPr>
            <p:ph type="sldNum" sz="quarter" idx="8"/>
          </p:nvPr>
        </p:nvSpPr>
        <p:spPr/>
        <p:txBody>
          <a:bodyPr/>
          <a:lstStyle>
            <a:lvl1pPr>
              <a:defRPr/>
            </a:lvl1pPr>
          </a:lstStyle>
          <a:p>
            <a:pPr lvl="0"/>
            <a:fld id="{4DF99D84-51E3-4A7E-95CC-94A177E46051}" type="slidenum">
              <a:t>‹#›</a:t>
            </a:fld>
            <a:endParaRPr lang="en-US"/>
          </a:p>
        </p:txBody>
      </p:sp>
    </p:spTree>
    <p:extLst>
      <p:ext uri="{BB962C8B-B14F-4D97-AF65-F5344CB8AC3E}">
        <p14:creationId xmlns:p14="http://schemas.microsoft.com/office/powerpoint/2010/main" val="2817601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0" compatLnSpc="1">
            <a:noAutofit/>
          </a:bodyPr>
          <a:lstStyle/>
          <a:p>
            <a:pPr lvl="0"/>
            <a:r>
              <a:rPr lang="en-US"/>
              <a:t>Click to edit Master title style</a:t>
            </a:r>
          </a:p>
        </p:txBody>
      </p:sp>
      <p:sp>
        <p:nvSpPr>
          <p:cNvPr id="3" name="Rectangle 3"/>
          <p:cNvSpPr txBox="1">
            <a:spLocks noGrp="1"/>
          </p:cNvSpPr>
          <p:nvPr>
            <p:ph type="body" idx="1"/>
          </p:nvPr>
        </p:nvSpPr>
        <p:spPr>
          <a:xfrm>
            <a:off x="457200" y="1773241"/>
            <a:ext cx="8229600" cy="4352928"/>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txBox="1">
            <a:spLocks noGrp="1"/>
          </p:cNvSpPr>
          <p:nvPr>
            <p:ph type="sldNum" sz="quarter" idx="4"/>
          </p:nvPr>
        </p:nvSpPr>
        <p:spPr>
          <a:xfrm>
            <a:off x="7010403" y="0"/>
            <a:ext cx="2133596" cy="476246"/>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400" b="0" i="0" u="none" strike="noStrike" kern="1200" cap="none" spc="0" baseline="0">
                <a:solidFill>
                  <a:srgbClr val="000000"/>
                </a:solidFill>
                <a:uFillTx/>
                <a:latin typeface="Arial"/>
                <a:ea typeface="Arial"/>
                <a:cs typeface="Arial"/>
              </a:defRPr>
            </a:lvl1pPr>
          </a:lstStyle>
          <a:p>
            <a:pPr lvl="0"/>
            <a:fld id="{DD9AA495-FC23-45B7-AACC-D71E2F187603}" type="slidenum">
              <a:t>‹#›</a:t>
            </a:fld>
            <a:endParaRPr lang="en-US"/>
          </a:p>
        </p:txBody>
      </p:sp>
      <p:sp>
        <p:nvSpPr>
          <p:cNvPr id="5" name="fc" descr=" "/>
          <p:cNvSpPr txBox="1"/>
          <p:nvPr/>
        </p:nvSpPr>
        <p:spPr>
          <a:xfrm>
            <a:off x="0" y="6537959"/>
            <a:ext cx="9144000" cy="22314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en-GB" sz="850" b="0" i="0" u="none" strike="noStrike" kern="1200" cap="none" spc="0" baseline="0">
                <a:solidFill>
                  <a:srgbClr val="000000"/>
                </a:solidFill>
                <a:uFillTx/>
                <a:latin typeface="Microsoft Sans Serif" pitchFamily="34"/>
                <a:ea typeface="Arial"/>
                <a:cs typeface="Arial"/>
              </a:rPr>
              <a:t>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l" defTabSz="914400" rtl="0" fontAlgn="auto" hangingPunct="1">
        <a:lnSpc>
          <a:spcPct val="100000"/>
        </a:lnSpc>
        <a:spcBef>
          <a:spcPts val="0"/>
        </a:spcBef>
        <a:spcAft>
          <a:spcPts val="0"/>
        </a:spcAft>
        <a:buNone/>
        <a:tabLst/>
        <a:defRPr lang="en-US" sz="3600" b="0" i="0" u="none" strike="noStrike" kern="0" cap="none" spc="0" baseline="0">
          <a:solidFill>
            <a:srgbClr val="00408C"/>
          </a:solidFill>
          <a:uFillTx/>
          <a:latin typeface="Arial"/>
          <a:ea typeface="Arial"/>
          <a:cs typeface="Arial"/>
        </a:defRPr>
      </a:lvl1pPr>
    </p:titleStyle>
    <p:bodyStyle>
      <a:lvl1pPr marL="342900" marR="0" lvl="0" indent="-342900" algn="l" defTabSz="914400" rtl="0" fontAlgn="auto" hangingPunct="1">
        <a:lnSpc>
          <a:spcPct val="100000"/>
        </a:lnSpc>
        <a:spcBef>
          <a:spcPts val="600"/>
        </a:spcBef>
        <a:spcAft>
          <a:spcPts val="0"/>
        </a:spcAft>
        <a:buSzPts val="2399"/>
        <a:buBlip>
          <a:blip r:embed="rId14"/>
        </a:buBlip>
        <a:tabLst/>
        <a:defRPr lang="en-US" sz="2400" b="0" i="0" u="none" strike="noStrike" kern="0" cap="none" spc="0" baseline="0">
          <a:solidFill>
            <a:srgbClr val="000000"/>
          </a:solidFill>
          <a:uFillTx/>
          <a:latin typeface="Arial"/>
          <a:ea typeface="Arial"/>
          <a:cs typeface="Arial"/>
        </a:defRPr>
      </a:lvl1pPr>
      <a:lvl2pPr marL="742950" marR="0" lvl="1" indent="-285750" algn="l" defTabSz="914400" rtl="0" fontAlgn="auto" hangingPunct="1">
        <a:lnSpc>
          <a:spcPct val="100000"/>
        </a:lnSpc>
        <a:spcBef>
          <a:spcPts val="600"/>
        </a:spcBef>
        <a:spcAft>
          <a:spcPts val="0"/>
        </a:spcAft>
        <a:buSzPts val="2399"/>
        <a:buBlip>
          <a:blip r:embed="rId14"/>
        </a:buBlip>
        <a:tabLst/>
        <a:defRPr lang="en-US" sz="2400" b="0" i="0" u="none" strike="noStrike" kern="0" cap="none" spc="0" baseline="0">
          <a:solidFill>
            <a:srgbClr val="000000"/>
          </a:solidFill>
          <a:uFillTx/>
          <a:latin typeface="Arial"/>
          <a:cs typeface="Arial"/>
        </a:defRPr>
      </a:lvl2pPr>
      <a:lvl3pPr marL="1143000" marR="0" lvl="2" indent="-228600" algn="l" defTabSz="914400" rtl="0" fontAlgn="auto" hangingPunct="1">
        <a:lnSpc>
          <a:spcPct val="100000"/>
        </a:lnSpc>
        <a:spcBef>
          <a:spcPts val="600"/>
        </a:spcBef>
        <a:spcAft>
          <a:spcPts val="0"/>
        </a:spcAft>
        <a:buSzPts val="2399"/>
        <a:buBlip>
          <a:blip r:embed="rId14"/>
        </a:buBlip>
        <a:tabLst/>
        <a:defRPr lang="en-US" sz="2400" b="0" i="0" u="none" strike="noStrike" kern="0" cap="none" spc="0" baseline="0">
          <a:solidFill>
            <a:srgbClr val="000000"/>
          </a:solidFill>
          <a:uFillTx/>
          <a:latin typeface="Arial"/>
          <a:cs typeface="Arial"/>
        </a:defRPr>
      </a:lvl3pPr>
      <a:lvl4pPr marL="1600200" marR="0" lvl="3" indent="-228600" algn="l" defTabSz="914400" rtl="0" fontAlgn="auto" hangingPunct="1">
        <a:lnSpc>
          <a:spcPct val="100000"/>
        </a:lnSpc>
        <a:spcBef>
          <a:spcPts val="600"/>
        </a:spcBef>
        <a:spcAft>
          <a:spcPts val="0"/>
        </a:spcAft>
        <a:buSzPts val="2399"/>
        <a:buBlip>
          <a:blip r:embed="rId14"/>
        </a:buBlip>
        <a:tabLst/>
        <a:defRPr lang="en-US" sz="2400" b="0" i="0" u="none" strike="noStrike" kern="0" cap="none" spc="0" baseline="0">
          <a:solidFill>
            <a:srgbClr val="000000"/>
          </a:solidFill>
          <a:uFillTx/>
          <a:latin typeface="Arial"/>
          <a:cs typeface="Arial"/>
        </a:defRPr>
      </a:lvl4pPr>
      <a:lvl5pPr marL="2057400" marR="0" lvl="4" indent="-228600" algn="l" defTabSz="914400" rtl="0" fontAlgn="auto" hangingPunct="1">
        <a:lnSpc>
          <a:spcPct val="100000"/>
        </a:lnSpc>
        <a:spcBef>
          <a:spcPts val="600"/>
        </a:spcBef>
        <a:spcAft>
          <a:spcPts val="0"/>
        </a:spcAft>
        <a:buSzPts val="2399"/>
        <a:buBlip>
          <a:blip r:embed="rId14"/>
        </a:buBlip>
        <a:tabLst/>
        <a:defRPr lang="en-US" sz="2400" b="0" i="0" u="none" strike="noStrike" kern="0" cap="none" spc="0" baseline="0">
          <a:solidFill>
            <a:srgbClr val="000000"/>
          </a:solidFill>
          <a:uFillTx/>
          <a:latin typeface="Arial"/>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wipo.int/pct/en/seminar/seminar.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wipo.int/pct/ar/" TargetMode="External"/><Relationship Id="rId4" Type="http://schemas.openxmlformats.org/officeDocument/2006/relationships/hyperlink" Target="http://www.wipo.int/pct/en/newslet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299">
    <p:spTree>
      <p:nvGrpSpPr>
        <p:cNvPr id="1" name=""/>
        <p:cNvGrpSpPr/>
        <p:nvPr/>
      </p:nvGrpSpPr>
      <p:grpSpPr>
        <a:xfrm>
          <a:off x="0" y="0"/>
          <a:ext cx="0" cy="0"/>
          <a:chOff x="0" y="0"/>
          <a:chExt cx="0" cy="0"/>
        </a:xfrm>
      </p:grpSpPr>
      <p:sp>
        <p:nvSpPr>
          <p:cNvPr id="2" name="Title 1"/>
          <p:cNvSpPr txBox="1">
            <a:spLocks noGrp="1"/>
          </p:cNvSpPr>
          <p:nvPr>
            <p:ph type="title"/>
          </p:nvPr>
        </p:nvSpPr>
        <p:spPr>
          <a:xfrm>
            <a:off x="0" y="0"/>
            <a:ext cx="9144000" cy="2304260"/>
          </a:xfrm>
        </p:spPr>
        <p:txBody>
          <a:bodyPr/>
          <a:lstStyle/>
          <a:p>
            <a:pPr marL="279404" lvl="0" indent="-279404" algn="r" rtl="1"/>
            <a:r>
              <a:rPr lang="en-US" b="1"/>
              <a:t>  معاهدة التعاون بشأن البراءات </a:t>
            </a:r>
            <a:r>
              <a:rPr lang="ar-SA"/>
              <a:t>(</a:t>
            </a:r>
            <a:r>
              <a:rPr lang="en-US" b="1"/>
              <a:t>PCT</a:t>
            </a:r>
            <a:r>
              <a:rPr lang="ar-SA"/>
              <a:t>) – </a:t>
            </a:r>
            <a:r>
              <a:rPr lang="en-US" b="1"/>
              <a:t>التغييرات المدخلة على القواعد في يوليو 2020</a:t>
            </a:r>
          </a:p>
        </p:txBody>
      </p:sp>
      <p:sp>
        <p:nvSpPr>
          <p:cNvPr id="3" name="TextBox 3"/>
          <p:cNvSpPr txBox="1"/>
          <p:nvPr/>
        </p:nvSpPr>
        <p:spPr>
          <a:xfrm>
            <a:off x="2014295" y="4137495"/>
            <a:ext cx="6775521" cy="1969773"/>
          </a:xfrm>
          <a:prstGeom prst="rect">
            <a:avLst/>
          </a:prstGeom>
          <a:noFill/>
          <a:ln cap="flat">
            <a:noFill/>
          </a:ln>
        </p:spPr>
        <p:txBody>
          <a:bodyPr vert="horz" wrap="square" lIns="91440" tIns="45720" rIns="91440" bIns="45720" anchor="t" anchorCtr="0" compatLnSpc="1">
            <a:spAutoFit/>
          </a:bodyPr>
          <a:lstStyle/>
          <a:p>
            <a:pPr marL="0" marR="0" lvl="0" indent="0" algn="r" defTabSz="914400" rtl="1"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70899B"/>
                </a:solidFill>
                <a:uFillTx/>
                <a:latin typeface="Arial"/>
                <a:ea typeface="Arial"/>
                <a:cs typeface="Arial"/>
              </a:rPr>
              <a:t>ندوة إلكترونية </a:t>
            </a:r>
          </a:p>
          <a:p>
            <a:pPr marL="0" marR="0" lvl="0" indent="0" algn="r" defTabSz="914400" rtl="1" fontAlgn="auto" hangingPunct="1">
              <a:lnSpc>
                <a:spcPct val="100000"/>
              </a:lnSpc>
              <a:spcBef>
                <a:spcPts val="80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70899B"/>
                </a:solidFill>
                <a:uFillTx/>
                <a:latin typeface="Arial"/>
                <a:ea typeface="Arial"/>
                <a:cs typeface="Arial"/>
              </a:rPr>
              <a:t>يو</a:t>
            </a:r>
            <a:r>
              <a:rPr lang="ar-AE" sz="1400" b="0" i="0" u="none" strike="noStrike" kern="1200" cap="none" spc="0" baseline="0">
                <a:solidFill>
                  <a:srgbClr val="70899B"/>
                </a:solidFill>
                <a:uFillTx/>
                <a:latin typeface="Arial"/>
                <a:ea typeface="Arial"/>
                <a:cs typeface="Arial"/>
              </a:rPr>
              <a:t>ل</a:t>
            </a:r>
            <a:r>
              <a:rPr lang="en-US" sz="1400" b="0" i="0" u="none" strike="noStrike" kern="1200" cap="none" spc="0" baseline="0">
                <a:solidFill>
                  <a:srgbClr val="70899B"/>
                </a:solidFill>
                <a:uFillTx/>
                <a:latin typeface="Arial"/>
                <a:ea typeface="Arial"/>
                <a:cs typeface="Arial"/>
              </a:rPr>
              <a:t>يو 2020</a:t>
            </a:r>
          </a:p>
          <a:p>
            <a:pPr marL="0" marR="0" lvl="0" indent="0" algn="r" defTabSz="914400" rtl="1" fontAlgn="auto" hangingPunct="1">
              <a:lnSpc>
                <a:spcPct val="100000"/>
              </a:lnSpc>
              <a:spcBef>
                <a:spcPts val="110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70899B"/>
              </a:solidFill>
              <a:uFillTx/>
              <a:latin typeface="Arial"/>
              <a:ea typeface="Arial"/>
              <a:cs typeface="Arial"/>
            </a:endParaRPr>
          </a:p>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ar-AE" sz="1800" b="0" i="0" u="none" strike="noStrike" kern="1200" cap="none" spc="0" baseline="0">
                <a:solidFill>
                  <a:srgbClr val="70899B"/>
                </a:solidFill>
                <a:uFillTx/>
                <a:latin typeface="Arial"/>
                <a:ea typeface="Arial"/>
                <a:cs typeface="Arial"/>
              </a:rPr>
              <a:t>الدكتور الأمير علي الجزائري</a:t>
            </a:r>
          </a:p>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ar-AE" sz="1800" b="0" i="0" u="none" strike="noStrike" kern="1200" cap="none" spc="0" baseline="0">
                <a:solidFill>
                  <a:srgbClr val="70899B"/>
                </a:solidFill>
                <a:uFillTx/>
                <a:latin typeface="Arial"/>
                <a:ea typeface="Arial"/>
                <a:cs typeface="Arial"/>
              </a:rPr>
              <a:t>مستشار رئيسي</a:t>
            </a:r>
          </a:p>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ar-AE" sz="1800" b="0" i="0" u="none" strike="noStrike" kern="1200" cap="none" spc="0" baseline="0">
                <a:solidFill>
                  <a:srgbClr val="70899B"/>
                </a:solidFill>
                <a:uFillTx/>
                <a:latin typeface="Arial"/>
                <a:ea typeface="Arial"/>
                <a:cs typeface="Arial"/>
              </a:rPr>
              <a:t>قطاع البراءات والتكنولوجيا، الويبو</a:t>
            </a:r>
          </a:p>
        </p:txBody>
      </p:sp>
      <p:pic>
        <p:nvPicPr>
          <p:cNvPr id="4" name="Picture 1">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354183" y="1916829"/>
            <a:ext cx="8435632" cy="2220666"/>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Slide39">
    <p:spTree>
      <p:nvGrpSpPr>
        <p:cNvPr id="1" name=""/>
        <p:cNvGrpSpPr/>
        <p:nvPr/>
      </p:nvGrpSpPr>
      <p:grpSpPr>
        <a:xfrm>
          <a:off x="0" y="0"/>
          <a:ext cx="0" cy="0"/>
          <a:chOff x="0" y="0"/>
          <a:chExt cx="0" cy="0"/>
        </a:xfrm>
      </p:grpSpPr>
      <p:sp>
        <p:nvSpPr>
          <p:cNvPr id="2" name="Title 1"/>
          <p:cNvSpPr txBox="1">
            <a:spLocks noGrp="1"/>
          </p:cNvSpPr>
          <p:nvPr>
            <p:ph type="title"/>
          </p:nvPr>
        </p:nvSpPr>
        <p:spPr>
          <a:xfrm>
            <a:off x="395532" y="332658"/>
            <a:ext cx="7715204" cy="1190896"/>
          </a:xfrm>
        </p:spPr>
        <p:txBody>
          <a:bodyPr/>
          <a:lstStyle/>
          <a:p>
            <a:pPr lvl="0" algn="r" rtl="1"/>
            <a:r>
              <a:rPr lang="en-US" sz="3400"/>
              <a:t>إدخال تعديلات على اللائحة التنفيذية بناء على معاهدة التعاون بشأن البراءات اعتباراً من </a:t>
            </a:r>
            <a:r>
              <a:rPr lang="ar-SA" sz="3400">
                <a:latin typeface="Calibri" pitchFamily="34"/>
                <a:cs typeface="Arial" pitchFamily="34"/>
              </a:rPr>
              <a:t>1 </a:t>
            </a:r>
            <a:r>
              <a:rPr lang="en-US" sz="3400"/>
              <a:t>يوليو </a:t>
            </a:r>
            <a:r>
              <a:rPr lang="ar-SA" sz="3400"/>
              <a:t>20</a:t>
            </a:r>
            <a:r>
              <a:rPr lang="en-US" sz="3400"/>
              <a:t>20</a:t>
            </a:r>
            <a:r>
              <a:rPr lang="ar-SA" sz="3400"/>
              <a:t> (</a:t>
            </a:r>
            <a:r>
              <a:rPr lang="en-US" sz="3400"/>
              <a:t>4</a:t>
            </a:r>
            <a:r>
              <a:rPr lang="ar-SA" sz="3400"/>
              <a:t>)</a:t>
            </a:r>
            <a:endParaRPr lang="en-US" sz="3400"/>
          </a:p>
        </p:txBody>
      </p:sp>
      <p:sp>
        <p:nvSpPr>
          <p:cNvPr id="3" name="Content Placeholder 2"/>
          <p:cNvSpPr txBox="1">
            <a:spLocks noGrp="1"/>
          </p:cNvSpPr>
          <p:nvPr>
            <p:ph idx="1"/>
          </p:nvPr>
        </p:nvSpPr>
        <p:spPr>
          <a:xfrm>
            <a:off x="395532" y="1628802"/>
            <a:ext cx="8136907" cy="4392484"/>
          </a:xfrm>
        </p:spPr>
        <p:txBody>
          <a:bodyPr/>
          <a:lstStyle/>
          <a:p>
            <a:pPr lvl="0" algn="r" rtl="1">
              <a:spcAft>
                <a:spcPts val="800"/>
              </a:spcAft>
            </a:pPr>
            <a:r>
              <a:rPr lang="ar-AE" sz="2000" kern="1200">
                <a:highlight>
                  <a:scrgbClr r="0" g="0" b="0">
                    <a:alpha val="0"/>
                  </a:scrgbClr>
                </a:highlight>
              </a:rPr>
              <a:t>القاعدة الجديدة 26</a:t>
            </a:r>
            <a:r>
              <a:rPr lang="ar-AE" sz="2000"/>
              <a:t>(</a:t>
            </a:r>
            <a:r>
              <a:rPr lang="ar-AE" sz="2000" i="1" kern="1200">
                <a:highlight>
                  <a:scrgbClr r="0" g="0" b="0">
                    <a:alpha val="0"/>
                  </a:scrgbClr>
                </a:highlight>
              </a:rPr>
              <a:t>رابعا</a:t>
            </a:r>
            <a:r>
              <a:rPr lang="ar-AE" sz="2000"/>
              <a:t>)</a:t>
            </a:r>
            <a:r>
              <a:rPr lang="ar-AE"/>
              <a:t> </a:t>
            </a:r>
            <a:r>
              <a:rPr lang="ar-AE" sz="2000"/>
              <a:t>من اللائحة التنفيذية لمعاهدة التعاون بشأن البراءات</a:t>
            </a:r>
          </a:p>
          <a:p>
            <a:pPr lvl="1" algn="r" rtl="1">
              <a:spcAft>
                <a:spcPts val="800"/>
              </a:spcAft>
            </a:pPr>
            <a:r>
              <a:rPr lang="ar-AE" sz="2000"/>
              <a:t>تسمح بتصحيح أو إضافة البيانات المشار إليها في القاعدة 11.4 في استمارة العريضة، أي البيانات التي تفيد عن رغبة المودع في أن يُعامل الطلب الدولي بناء على المعاهدة، في دولة معيّنة، كما لو كان </a:t>
            </a:r>
          </a:p>
          <a:p>
            <a:pPr lvl="2" algn="r" rtl="1">
              <a:spcAft>
                <a:spcPts val="800"/>
              </a:spcAft>
            </a:pPr>
            <a:r>
              <a:rPr lang="ar-AE" sz="2000"/>
              <a:t>تكملة أو تكملة جزئية لطلب سابق</a:t>
            </a:r>
          </a:p>
          <a:p>
            <a:pPr lvl="2" algn="r" rtl="1">
              <a:spcAft>
                <a:spcPts val="800"/>
              </a:spcAft>
            </a:pPr>
            <a:r>
              <a:rPr lang="ar-AE" sz="2000"/>
              <a:t>براءة إضافية أو شهادة إضافية أو شهادة مخترع إضافية أو نموذج منفعة إضافي </a:t>
            </a:r>
          </a:p>
          <a:p>
            <a:pPr lvl="1" algn="r" rtl="1">
              <a:spcAft>
                <a:spcPts val="800"/>
              </a:spcAft>
            </a:pPr>
            <a:r>
              <a:rPr lang="ar-AE" sz="2000"/>
              <a:t>سيسمح للمودعين بتقديم إشعار بالتصحيح أو بالإضافة إلى المكتب الدولي في غضون 16 شهراً من تاريخ الأولوية</a:t>
            </a:r>
          </a:p>
          <a:p>
            <a:pPr lvl="0" algn="r" rtl="1">
              <a:spcAft>
                <a:spcPts val="800"/>
              </a:spcAft>
            </a:pPr>
            <a:r>
              <a:rPr lang="ar-AE" sz="2000"/>
              <a:t>تطبق على أي طلب دولي يكون تاريخ إيداعه الدولي في </a:t>
            </a:r>
            <a:r>
              <a:rPr lang="ar-AE" sz="2000">
                <a:latin typeface="Calibri" pitchFamily="34"/>
                <a:cs typeface="Arial" pitchFamily="34"/>
              </a:rPr>
              <a:t>1 </a:t>
            </a:r>
            <a:r>
              <a:rPr lang="ar-AE" sz="2000"/>
              <a:t>يوليو 2020 أو بعده</a:t>
            </a:r>
            <a:endParaRPr lang="ar-AE" sz="2000">
              <a:highlight>
                <a:srgbClr val="FFFF00"/>
              </a:highligh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Title 1"/>
          <p:cNvSpPr txBox="1">
            <a:spLocks noGrp="1"/>
          </p:cNvSpPr>
          <p:nvPr>
            <p:ph type="title"/>
          </p:nvPr>
        </p:nvSpPr>
        <p:spPr>
          <a:xfrm>
            <a:off x="503898" y="260649"/>
            <a:ext cx="7748506" cy="1152125"/>
          </a:xfrm>
        </p:spPr>
        <p:txBody>
          <a:bodyPr/>
          <a:lstStyle/>
          <a:p>
            <a:pPr lvl="0" algn="r" rtl="1"/>
            <a:r>
              <a:rPr lang="en-US" sz="3400"/>
              <a:t>إدخال تعديلات على اللائحة التنفيذية لمعاهدة التعاون بشأن البراءات اعتباراً من </a:t>
            </a:r>
            <a:r>
              <a:rPr lang="ar-SA" sz="3400">
                <a:latin typeface="Calibri" pitchFamily="34"/>
                <a:cs typeface="Arial" pitchFamily="34"/>
              </a:rPr>
              <a:t>1 </a:t>
            </a:r>
            <a:r>
              <a:rPr lang="en-US" sz="3400"/>
              <a:t>يوليو </a:t>
            </a:r>
            <a:r>
              <a:rPr lang="ar-SA" sz="3400"/>
              <a:t>20</a:t>
            </a:r>
            <a:r>
              <a:rPr lang="en-US" sz="3400"/>
              <a:t>20</a:t>
            </a:r>
            <a:r>
              <a:rPr lang="ar-SA" sz="3400"/>
              <a:t> (</a:t>
            </a:r>
            <a:r>
              <a:rPr lang="en-US" sz="3400"/>
              <a:t>5</a:t>
            </a:r>
            <a:r>
              <a:rPr lang="ar-SA" sz="3400"/>
              <a:t>)</a:t>
            </a:r>
            <a:endParaRPr lang="en-US" sz="3400"/>
          </a:p>
        </p:txBody>
      </p:sp>
      <p:sp>
        <p:nvSpPr>
          <p:cNvPr id="3" name="Content Placeholder 2"/>
          <p:cNvSpPr txBox="1">
            <a:spLocks noGrp="1"/>
          </p:cNvSpPr>
          <p:nvPr>
            <p:ph idx="1"/>
          </p:nvPr>
        </p:nvSpPr>
        <p:spPr>
          <a:xfrm>
            <a:off x="519178" y="1583082"/>
            <a:ext cx="7848871" cy="5014267"/>
          </a:xfrm>
        </p:spPr>
        <p:txBody>
          <a:bodyPr/>
          <a:lstStyle/>
          <a:p>
            <a:pPr lvl="0" algn="r" rtl="1">
              <a:spcAft>
                <a:spcPts val="600"/>
              </a:spcAft>
            </a:pPr>
            <a:r>
              <a:rPr lang="en-GB" sz="2000"/>
              <a:t>تعديل القواعد 15</a:t>
            </a:r>
            <a:r>
              <a:rPr lang="ar-SA" sz="2000">
                <a:latin typeface="Calibri" pitchFamily="34"/>
                <a:cs typeface="Arial" pitchFamily="34"/>
              </a:rPr>
              <a:t> </a:t>
            </a:r>
            <a:r>
              <a:rPr lang="en-GB" sz="2000"/>
              <a:t>و16</a:t>
            </a:r>
            <a:r>
              <a:rPr lang="ar-SA" sz="2000">
                <a:latin typeface="Calibri" pitchFamily="34"/>
                <a:cs typeface="Arial" pitchFamily="34"/>
              </a:rPr>
              <a:t> </a:t>
            </a:r>
            <a:r>
              <a:rPr lang="en-US" sz="2000"/>
              <a:t>و</a:t>
            </a:r>
            <a:r>
              <a:rPr lang="en-GB" sz="2000"/>
              <a:t>57</a:t>
            </a:r>
            <a:r>
              <a:rPr lang="ar-SA" sz="2000">
                <a:latin typeface="Calibri" pitchFamily="34"/>
                <a:cs typeface="Arial" pitchFamily="34"/>
              </a:rPr>
              <a:t> </a:t>
            </a:r>
            <a:r>
              <a:rPr lang="en-US" sz="2000"/>
              <a:t>و</a:t>
            </a:r>
            <a:r>
              <a:rPr lang="en-GB" sz="2000"/>
              <a:t>96</a:t>
            </a:r>
            <a:r>
              <a:rPr lang="ar-SA" sz="2000">
                <a:latin typeface="Calibri" pitchFamily="34"/>
                <a:cs typeface="Arial" pitchFamily="34"/>
              </a:rPr>
              <a:t> </a:t>
            </a:r>
            <a:r>
              <a:rPr lang="en-GB" sz="2000"/>
              <a:t>من اللائحة التنفيذية لمعاهدة التعاون بشأن البراءات</a:t>
            </a:r>
          </a:p>
          <a:p>
            <a:pPr lvl="1" algn="r" rtl="1">
              <a:spcAft>
                <a:spcPts val="600"/>
              </a:spcAft>
            </a:pPr>
            <a:r>
              <a:rPr lang="en-US" sz="1800"/>
              <a:t>يسمح صراحة بتحويل، عن طريق المكتب الدولي، الرسوم التي حصّلها مكتب ما لفائدة مكتب آخر</a:t>
            </a:r>
          </a:p>
          <a:p>
            <a:pPr lvl="1" algn="r" rtl="1">
              <a:spcBef>
                <a:spcPts val="1200"/>
              </a:spcBef>
              <a:spcAft>
                <a:spcPts val="1200"/>
              </a:spcAft>
            </a:pPr>
            <a:r>
              <a:rPr lang="en-US" sz="1800"/>
              <a:t>ينطبق على أي طلب دولي ستحول بشأنه الرسوم من طرف مكتب التحصيل بتاريخ </a:t>
            </a:r>
            <a:r>
              <a:rPr lang="ar-SA" sz="1800">
                <a:latin typeface="Calibri" pitchFamily="34"/>
                <a:cs typeface="Arial" pitchFamily="34"/>
              </a:rPr>
              <a:t>1 </a:t>
            </a:r>
            <a:r>
              <a:rPr lang="en-US" sz="1800"/>
              <a:t>يوليو </a:t>
            </a:r>
            <a:r>
              <a:rPr lang="ar-SA" sz="1800"/>
              <a:t>20</a:t>
            </a:r>
            <a:r>
              <a:rPr lang="en-US" sz="1800"/>
              <a:t>20</a:t>
            </a:r>
            <a:r>
              <a:rPr lang="ar-SA" sz="1800"/>
              <a:t> </a:t>
            </a:r>
            <a:r>
              <a:rPr lang="en-US" sz="1800"/>
              <a:t>أو بعده</a:t>
            </a:r>
          </a:p>
          <a:p>
            <a:pPr marL="0" lvl="0" indent="-400050" algn="r" rtl="1">
              <a:spcBef>
                <a:spcPts val="1200"/>
              </a:spcBef>
              <a:spcAft>
                <a:spcPts val="1200"/>
              </a:spcAft>
              <a:buClr>
                <a:srgbClr val="C00000"/>
              </a:buClr>
            </a:pPr>
            <a:r>
              <a:rPr lang="en-US" sz="2000"/>
              <a:t>تعديل القاعدتين 71</a:t>
            </a:r>
            <a:r>
              <a:rPr lang="ar-SA" sz="2000">
                <a:latin typeface="Calibri" pitchFamily="34"/>
                <a:cs typeface="Arial" pitchFamily="34"/>
              </a:rPr>
              <a:t> </a:t>
            </a:r>
            <a:r>
              <a:rPr lang="en-GB" sz="2000"/>
              <a:t>و</a:t>
            </a:r>
            <a:r>
              <a:rPr lang="en-US" sz="2000"/>
              <a:t>94</a:t>
            </a:r>
            <a:r>
              <a:rPr lang="ar-SA" sz="2000">
                <a:latin typeface="Calibri" pitchFamily="34"/>
                <a:cs typeface="Arial" pitchFamily="34"/>
              </a:rPr>
              <a:t> </a:t>
            </a:r>
            <a:r>
              <a:rPr lang="en-US" sz="2000"/>
              <a:t>من اللائحة التنفيذية لمعاهدة التعاون بشأن البراءات</a:t>
            </a:r>
          </a:p>
          <a:p>
            <a:pPr marL="685800" lvl="2" indent="-285750" algn="r" rtl="1">
              <a:buChar char="q"/>
            </a:pPr>
            <a:r>
              <a:rPr lang="en-US" sz="1800"/>
              <a:t>يتطلب من إدارة الفحص التمهيدي الدولي تحويل بعض الوثائق المحفوظة في ملفها إلى المكتب الدولي، الذي يتيحها للجمهور نيابة عن المكتب المختار</a:t>
            </a:r>
          </a:p>
          <a:p>
            <a:pPr marL="685800" lvl="2" indent="-285750" algn="r" rtl="1">
              <a:buChar char="q"/>
            </a:pPr>
            <a:r>
              <a:rPr lang="en-US" sz="1800"/>
              <a:t>ينطبق على أي وثيقة استلمتها، أو أعدتها، إدارة الفحص التمهيدي الدولي بتاريخ </a:t>
            </a:r>
            <a:r>
              <a:rPr lang="ar-SA" sz="1800">
                <a:latin typeface="Calibri" pitchFamily="34"/>
                <a:cs typeface="Arial" pitchFamily="34"/>
              </a:rPr>
              <a:t>1 </a:t>
            </a:r>
            <a:r>
              <a:rPr lang="en-US" sz="1800"/>
              <a:t>يوليو </a:t>
            </a:r>
            <a:r>
              <a:rPr lang="ar-SA" sz="1800"/>
              <a:t>20</a:t>
            </a:r>
            <a:r>
              <a:rPr lang="en-US" sz="1800"/>
              <a:t>20</a:t>
            </a:r>
            <a:r>
              <a:rPr lang="ar-SA" sz="1800"/>
              <a:t> </a:t>
            </a:r>
            <a:r>
              <a:rPr lang="en-US" sz="1800"/>
              <a:t>أو بعده</a:t>
            </a:r>
          </a:p>
          <a:p>
            <a:pPr marL="685800" lvl="2" indent="-285750" algn="r" rtl="1">
              <a:buChar char="q"/>
            </a:pPr>
            <a:r>
              <a:rPr lang="en-US" sz="1800"/>
              <a:t>غير أن تنفيذ تحويل هذه الوثائق سيتوقف أيضا على التاريخ الذي ستكون فيه إدارة الفحص التمهيدي الدولي جاهزة من الناحية التقنية على القيام بذلك</a:t>
            </a:r>
          </a:p>
          <a:p>
            <a:pPr marL="457200" lvl="1" indent="0" algn="r" rtl="1">
              <a:spcAft>
                <a:spcPts val="600"/>
              </a:spcAft>
              <a:buNone/>
            </a:pPr>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Slide292">
    <p:spTree>
      <p:nvGrpSpPr>
        <p:cNvPr id="1" name=""/>
        <p:cNvGrpSpPr/>
        <p:nvPr/>
      </p:nvGrpSpPr>
      <p:grpSpPr>
        <a:xfrm>
          <a:off x="0" y="0"/>
          <a:ext cx="0" cy="0"/>
          <a:chOff x="0" y="0"/>
          <a:chExt cx="0" cy="0"/>
        </a:xfrm>
      </p:grpSpPr>
      <p:sp>
        <p:nvSpPr>
          <p:cNvPr id="2" name="Rectangle 2"/>
          <p:cNvSpPr txBox="1">
            <a:spLocks noGrp="1"/>
          </p:cNvSpPr>
          <p:nvPr>
            <p:ph type="title"/>
          </p:nvPr>
        </p:nvSpPr>
        <p:spPr>
          <a:xfrm>
            <a:off x="395532" y="116631"/>
            <a:ext cx="7737479" cy="504053"/>
          </a:xfrm>
        </p:spPr>
        <p:txBody>
          <a:bodyPr/>
          <a:lstStyle/>
          <a:p>
            <a:pPr lvl="0" algn="r" rtl="1"/>
            <a:r>
              <a:rPr lang="en-US" sz="3200"/>
              <a:t>معلومات وتدريب حول معاهدة التعاون بشأن البراءات</a:t>
            </a:r>
          </a:p>
        </p:txBody>
      </p:sp>
      <p:sp>
        <p:nvSpPr>
          <p:cNvPr id="3" name="Rectangle 3"/>
          <p:cNvSpPr txBox="1">
            <a:spLocks noGrp="1"/>
          </p:cNvSpPr>
          <p:nvPr>
            <p:ph idx="1"/>
          </p:nvPr>
        </p:nvSpPr>
        <p:spPr>
          <a:xfrm>
            <a:off x="394389" y="620685"/>
            <a:ext cx="8722178" cy="5832646"/>
          </a:xfrm>
        </p:spPr>
        <p:txBody>
          <a:bodyPr/>
          <a:lstStyle/>
          <a:p>
            <a:pPr lvl="0" algn="r" rtl="1">
              <a:spcBef>
                <a:spcPts val="0"/>
              </a:spcBef>
              <a:spcAft>
                <a:spcPts val="300"/>
              </a:spcAft>
            </a:pPr>
            <a:r>
              <a:rPr lang="ar-AE" sz="2000"/>
              <a:t>29</a:t>
            </a:r>
            <a:r>
              <a:rPr lang="ar-AE" sz="2000">
                <a:latin typeface="Calibri" pitchFamily="34"/>
                <a:cs typeface="Arial" pitchFamily="34"/>
              </a:rPr>
              <a:t> </a:t>
            </a:r>
            <a:r>
              <a:rPr lang="ar-AE" sz="2000"/>
              <a:t>مقطع فيديو يعالج مواضيع حول معاهدة التعاون بشأن البراءات متاح على قناة الويبو على موقع يوتيوب، وعلى صفحة الويب لمعاهدة التعاون بشأن البراءات الخاصة بالويبو</a:t>
            </a:r>
            <a:endParaRPr lang="ar-AE" sz="2000" strike="sngStrike"/>
          </a:p>
          <a:p>
            <a:pPr lvl="0" algn="r" rtl="1">
              <a:spcBef>
                <a:spcPts val="0"/>
              </a:spcBef>
              <a:spcAft>
                <a:spcPts val="300"/>
              </a:spcAft>
            </a:pPr>
            <a:r>
              <a:rPr lang="ar-AE" sz="2000"/>
              <a:t>تتاح دورة التعليم عن بعد حول معاهدة التعاون بشأن البراءات بلغات النشر العشر للمعاهدة، ويجرى حاليا إعداد دورة تعليم عن بعد متقدمة</a:t>
            </a:r>
          </a:p>
          <a:p>
            <a:pPr lvl="0" algn="r" rtl="1">
              <a:spcBef>
                <a:spcPts val="0"/>
              </a:spcBef>
              <a:spcAft>
                <a:spcPts val="300"/>
              </a:spcAft>
            </a:pPr>
            <a:r>
              <a:rPr lang="ar-AE" sz="2000"/>
              <a:t>دورات إلكترونية عن معاهدة التعاون بشأن البراءات</a:t>
            </a:r>
          </a:p>
          <a:p>
            <a:pPr lvl="1" algn="r" rtl="1">
              <a:spcBef>
                <a:spcPts val="0"/>
              </a:spcBef>
              <a:spcAft>
                <a:spcPts val="300"/>
              </a:spcAft>
            </a:pPr>
            <a:r>
              <a:rPr lang="ar-AE" sz="1800" kern="1200">
                <a:highlight>
                  <a:scrgbClr r="0" g="0" b="0">
                    <a:alpha val="0"/>
                  </a:scrgbClr>
                </a:highlight>
              </a:rPr>
              <a:t>التحديثات بشأن التطورات في إجراءات معاهدة التعاون بشأن البراءات</a:t>
            </a:r>
            <a:r>
              <a:rPr lang="ar-AE" kern="1200">
                <a:highlight>
                  <a:scrgbClr r="0" g="0" b="0">
                    <a:alpha val="0"/>
                  </a:scrgbClr>
                </a:highlight>
              </a:rPr>
              <a:t> </a:t>
            </a:r>
            <a:r>
              <a:rPr lang="ar-AE" sz="2000"/>
              <a:t>استراتيجيات معاهدة التعاون بشأن البراءات – الدورات الإلكترونية السابقة محفوظة ومتاحة مجانا</a:t>
            </a:r>
            <a:endParaRPr lang="ar-AE" sz="2000" kern="1200">
              <a:highlight>
                <a:scrgbClr r="0" g="0" b="0">
                  <a:alpha val="0"/>
                </a:scrgbClr>
              </a:highlight>
            </a:endParaRPr>
          </a:p>
          <a:p>
            <a:pPr lvl="1" algn="r" rtl="1">
              <a:spcBef>
                <a:spcPts val="0"/>
              </a:spcBef>
              <a:spcAft>
                <a:spcPts val="300"/>
              </a:spcAft>
            </a:pPr>
            <a:r>
              <a:rPr lang="ar-AE" sz="1800"/>
              <a:t>متاحة</a:t>
            </a:r>
            <a:r>
              <a:rPr lang="ar-AE" sz="1800">
                <a:solidFill>
                  <a:srgbClr val="00B0F0"/>
                </a:solidFill>
              </a:rPr>
              <a:t> </a:t>
            </a:r>
            <a:r>
              <a:rPr lang="ar-AE" sz="1800"/>
              <a:t>عند الطلب للشركات أو شركات المحاماة، على سبيل المثال، لأغراض التدريب المركز على كيفية استخدام نظام </a:t>
            </a:r>
            <a:r>
              <a:rPr lang="en-US" sz="1800"/>
              <a:t>ePCT</a:t>
            </a:r>
          </a:p>
          <a:p>
            <a:pPr marL="379411" lvl="0" indent="-379411" algn="r" rtl="1">
              <a:spcBef>
                <a:spcPts val="0"/>
              </a:spcBef>
              <a:spcAft>
                <a:spcPts val="300"/>
              </a:spcAft>
              <a:tabLst>
                <a:tab pos="355601" algn="l"/>
              </a:tabLst>
            </a:pPr>
            <a:r>
              <a:rPr lang="ar-AE" sz="2000"/>
              <a:t>مؤتمرات بالفيديو ومؤتمرات صوتية متاحة أيضا، عند الطلب</a:t>
            </a:r>
          </a:p>
          <a:p>
            <a:pPr lvl="0" algn="r" rtl="1">
              <a:spcBef>
                <a:spcPts val="0"/>
              </a:spcBef>
              <a:spcAft>
                <a:spcPts val="300"/>
              </a:spcAft>
            </a:pPr>
            <a:r>
              <a:rPr lang="ar-AE" sz="2000"/>
              <a:t>ندوات وجلسات تدريب حول معاهدة التعاون بشأن البراءات على أساس الحضور الشخصي: انظر جدول ندوات معاهدة التعاون بشأن البراءات (</a:t>
            </a:r>
            <a:r>
              <a:rPr lang="en-US" sz="2000">
                <a:hlinkClick r:id="rId3"/>
              </a:rPr>
              <a:t>http://www.wipo.int/pct/en/seminar/seminar.pdf</a:t>
            </a:r>
            <a:r>
              <a:rPr lang="en-US" sz="2000"/>
              <a:t>) </a:t>
            </a:r>
          </a:p>
          <a:p>
            <a:pPr lvl="0" algn="r" rtl="1">
              <a:spcBef>
                <a:spcPts val="0"/>
              </a:spcBef>
              <a:spcAft>
                <a:spcPts val="300"/>
              </a:spcAft>
            </a:pPr>
            <a:r>
              <a:rPr lang="ar-AE" sz="2000"/>
              <a:t>الرسالة الإخبارية الشهرية (</a:t>
            </a:r>
            <a:r>
              <a:rPr lang="en-US" sz="2000">
                <a:hlinkClick r:id="rId4"/>
              </a:rPr>
              <a:t>http://www.wipo.int/pct/en/newslett/</a:t>
            </a:r>
            <a:r>
              <a:rPr lang="en-US" sz="2000"/>
              <a:t>)</a:t>
            </a:r>
          </a:p>
          <a:p>
            <a:pPr lvl="0" algn="r" rtl="1">
              <a:spcBef>
                <a:spcPts val="0"/>
              </a:spcBef>
              <a:spcAft>
                <a:spcPts val="300"/>
              </a:spcAft>
            </a:pPr>
            <a:r>
              <a:rPr lang="ar-AE" sz="2000"/>
              <a:t>ترد موارد معلومات مستفيضة على الموقع الإلكتروني لمعاهدة التعاون للبراءات (</a:t>
            </a:r>
            <a:r>
              <a:rPr lang="en-US" sz="2000">
                <a:solidFill>
                  <a:srgbClr val="004072"/>
                </a:solidFill>
                <a:hlinkClick r:id="rId5"/>
              </a:rPr>
              <a:t>http://www.wipo.int/pct/ar/</a:t>
            </a:r>
            <a:r>
              <a:rPr lang="en-US" sz="2000"/>
              <a:t>)</a:t>
            </a:r>
          </a:p>
          <a:p>
            <a:pPr lvl="0" algn="r" rtl="1">
              <a:spcBef>
                <a:spcPts val="0"/>
              </a:spcBef>
              <a:spcAft>
                <a:spcPts val="300"/>
              </a:spcAft>
            </a:pPr>
            <a:r>
              <a:rPr lang="en-US" sz="2000"/>
              <a:t> </a:t>
            </a:r>
            <a:r>
              <a:rPr lang="ar-AE" sz="2000"/>
              <a:t>يرجى الاتصال بنا لمناقشة فرص التدريب حول معاهدة التعاون بشأن البراءات</a:t>
            </a:r>
            <a:r>
              <a:rPr lang="ar-AE" sz="2000">
                <a:solidFill>
                  <a:srgbClr val="00B0F0"/>
                </a:solidFill>
              </a:rPr>
              <a:t> </a:t>
            </a:r>
            <a:endParaRPr lang="ar-AE" sz="2000"/>
          </a:p>
          <a:p>
            <a:pPr marL="468309" lvl="0" indent="-411159" algn="r" rtl="1">
              <a:spcBef>
                <a:spcPts val="0"/>
              </a:spcBef>
              <a:spcAft>
                <a:spcPts val="300"/>
              </a:spcAft>
            </a:pPr>
            <a:endParaRPr lang="ar-AE" sz="22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name="Slide570">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67541" y="313044"/>
            <a:ext cx="8229600" cy="941383"/>
          </a:xfrm>
        </p:spPr>
        <p:txBody>
          <a:bodyPr/>
          <a:lstStyle/>
          <a:p>
            <a:pPr lvl="0" algn="r" rtl="1"/>
            <a:r>
              <a:rPr lang="en-US">
                <a:ea typeface="MS PGothic" pitchFamily="34"/>
              </a:rPr>
              <a:t>موارد/معلومات عن معاهدة التعاون بشأن البراءات</a:t>
            </a:r>
            <a:endParaRPr lang="en-US"/>
          </a:p>
        </p:txBody>
      </p:sp>
      <p:sp>
        <p:nvSpPr>
          <p:cNvPr id="3" name="Rectangle 3"/>
          <p:cNvSpPr txBox="1">
            <a:spLocks noGrp="1"/>
          </p:cNvSpPr>
          <p:nvPr>
            <p:ph idx="1"/>
          </p:nvPr>
        </p:nvSpPr>
        <p:spPr>
          <a:xfrm>
            <a:off x="501850" y="1484784"/>
            <a:ext cx="7632844" cy="4464493"/>
          </a:xfrm>
        </p:spPr>
        <p:txBody>
          <a:bodyPr/>
          <a:lstStyle/>
          <a:p>
            <a:pPr marL="292095" lvl="0" indent="-292095" algn="r" rtl="1">
              <a:spcBef>
                <a:spcPts val="0"/>
              </a:spcBef>
            </a:pPr>
            <a:r>
              <a:rPr lang="en-US" sz="2000"/>
              <a:t>للأسئلة العامة عن معاهدة التعاون بشأن البراءات، يرجى الاتصال بخدمة المعلومات لمعاهدة التعاون بشأن البراءات على العنوان التالي:</a:t>
            </a:r>
          </a:p>
          <a:p>
            <a:pPr marL="292095" lvl="0" indent="-292095" algn="r" rtl="1">
              <a:spcBef>
                <a:spcPts val="0"/>
              </a:spcBef>
            </a:pPr>
            <a:endParaRPr lang="fr-CH" sz="2000"/>
          </a:p>
          <a:p>
            <a:pPr marL="0" lvl="3" indent="0" algn="r" rtl="1">
              <a:spcBef>
                <a:spcPts val="0"/>
              </a:spcBef>
              <a:buNone/>
              <a:tabLst>
                <a:tab pos="1430341" algn="l"/>
              </a:tabLst>
            </a:pPr>
            <a:r>
              <a:rPr lang="en-US" sz="2000">
                <a:solidFill>
                  <a:srgbClr val="004072"/>
                </a:solidFill>
              </a:rPr>
              <a:t>	</a:t>
            </a:r>
            <a:r>
              <a:rPr lang="fr-CH" sz="2000">
                <a:solidFill>
                  <a:srgbClr val="00B0F0"/>
                </a:solidFill>
              </a:rPr>
              <a:t>pct.infoline@wipo.int</a:t>
            </a:r>
          </a:p>
          <a:p>
            <a:pPr marL="0" lvl="3" indent="0" algn="r" rtl="1">
              <a:spcBef>
                <a:spcPts val="0"/>
              </a:spcBef>
              <a:buNone/>
              <a:tabLst>
                <a:tab pos="1430341" algn="l"/>
              </a:tabLst>
            </a:pPr>
            <a:r>
              <a:rPr lang="en-US" sz="2000">
                <a:solidFill>
                  <a:srgbClr val="004072"/>
                </a:solidFill>
              </a:rPr>
              <a:t>	</a:t>
            </a:r>
            <a:r>
              <a:rPr lang="en-US" sz="2000">
                <a:solidFill>
                  <a:srgbClr val="00B0F0"/>
                </a:solidFill>
              </a:rPr>
              <a:t>+41 22 338 83 38</a:t>
            </a:r>
          </a:p>
          <a:p>
            <a:pPr marL="0" lvl="3" indent="0" algn="r" rtl="1">
              <a:spcBef>
                <a:spcPts val="0"/>
              </a:spcBef>
              <a:buNone/>
              <a:tabLst>
                <a:tab pos="1430341" algn="l"/>
              </a:tabLst>
            </a:pPr>
            <a:r>
              <a:rPr lang="en-US" sz="2000">
                <a:solidFill>
                  <a:srgbClr val="70899B"/>
                </a:solidFill>
              </a:rPr>
              <a:t>	</a:t>
            </a:r>
            <a:endParaRPr lang="fr-CH" sz="2000"/>
          </a:p>
          <a:p>
            <a:pPr marL="292095" lvl="0" indent="-292095" algn="r" rtl="1">
              <a:spcBef>
                <a:spcPts val="0"/>
              </a:spcBef>
            </a:pPr>
            <a:r>
              <a:rPr lang="fr-CH" sz="2000"/>
              <a:t>الاتصال بالمتكلم:</a:t>
            </a:r>
          </a:p>
          <a:p>
            <a:pPr marL="292095" lvl="0" indent="-292095" algn="r" rtl="1">
              <a:spcBef>
                <a:spcPts val="0"/>
              </a:spcBef>
            </a:pPr>
            <a:endParaRPr lang="fr-CH" sz="2000"/>
          </a:p>
          <a:p>
            <a:pPr marL="0" lvl="0" indent="0" algn="r" rtl="1">
              <a:spcBef>
                <a:spcPts val="0"/>
              </a:spcBef>
              <a:buNone/>
              <a:tabLst>
                <a:tab pos="1430341" algn="l"/>
              </a:tabLst>
            </a:pPr>
            <a:r>
              <a:rPr lang="en-US" sz="2000">
                <a:solidFill>
                  <a:srgbClr val="002060"/>
                </a:solidFill>
              </a:rPr>
              <a:t>	</a:t>
            </a:r>
            <a:r>
              <a:rPr lang="en-US" sz="2000">
                <a:solidFill>
                  <a:srgbClr val="00B0F0"/>
                </a:solidFill>
              </a:rPr>
              <a:t>ali.jazairy@wipo.int</a:t>
            </a:r>
          </a:p>
          <a:p>
            <a:pPr marL="0" lvl="0" indent="0" algn="r" rtl="1">
              <a:spcBef>
                <a:spcPts val="0"/>
              </a:spcBef>
              <a:buNone/>
              <a:tabLst>
                <a:tab pos="1430341" algn="l"/>
              </a:tabLst>
            </a:pPr>
            <a:r>
              <a:rPr lang="fr-CH" sz="2000">
                <a:solidFill>
                  <a:srgbClr val="70869B"/>
                </a:solidFill>
              </a:rPr>
              <a:t>	</a:t>
            </a:r>
            <a:r>
              <a:rPr lang="fr-CH" sz="2000">
                <a:solidFill>
                  <a:srgbClr val="00B0F0"/>
                </a:solidFill>
              </a:rPr>
              <a:t>+41 22 338 81 73</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Rectangle 4"/>
          <p:cNvSpPr txBox="1">
            <a:spLocks noGrp="1"/>
          </p:cNvSpPr>
          <p:nvPr>
            <p:ph type="subTitle" idx="1"/>
          </p:nvPr>
        </p:nvSpPr>
        <p:spPr>
          <a:xfrm>
            <a:off x="1063410" y="3976853"/>
            <a:ext cx="7920532" cy="1406520"/>
          </a:xfrm>
        </p:spPr>
        <p:txBody>
          <a:bodyPr/>
          <a:lstStyle/>
          <a:p>
            <a:pPr lvl="0" algn="r" rtl="1">
              <a:spcBef>
                <a:spcPts val="900"/>
              </a:spcBef>
            </a:pPr>
            <a:r>
              <a:rPr lang="en-US" sz="3400" b="1">
                <a:solidFill>
                  <a:srgbClr val="70899B"/>
                </a:solidFill>
              </a:rPr>
              <a:t>إدخال تعديلات على اللائحة التنفيذية لمعاهدة التعاون بشأن البراءات اعتباراً من </a:t>
            </a:r>
            <a:r>
              <a:rPr lang="ar-SA" sz="3400" b="1">
                <a:solidFill>
                  <a:srgbClr val="70899B"/>
                </a:solidFill>
              </a:rPr>
              <a:t>1 يوليو 2020</a:t>
            </a:r>
            <a:endParaRPr lang="en-US" sz="3600">
              <a:solidFill>
                <a:srgbClr val="70899B"/>
              </a:solidFill>
            </a:endParaRPr>
          </a:p>
        </p:txBody>
      </p:sp>
      <p:pic>
        <p:nvPicPr>
          <p:cNvPr id="3" name="Picture 8" descr="Puce-3_pct">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8532440" y="3595859"/>
            <a:ext cx="381003" cy="381003"/>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572">
    <p:spTree>
      <p:nvGrpSpPr>
        <p:cNvPr id="1" name=""/>
        <p:cNvGrpSpPr/>
        <p:nvPr/>
      </p:nvGrpSpPr>
      <p:grpSpPr>
        <a:xfrm>
          <a:off x="0" y="0"/>
          <a:ext cx="0" cy="0"/>
          <a:chOff x="0" y="0"/>
          <a:chExt cx="0" cy="0"/>
        </a:xfrm>
      </p:grpSpPr>
      <p:sp>
        <p:nvSpPr>
          <p:cNvPr id="2" name="Title 1"/>
          <p:cNvSpPr txBox="1">
            <a:spLocks noGrp="1"/>
          </p:cNvSpPr>
          <p:nvPr>
            <p:ph type="title"/>
          </p:nvPr>
        </p:nvSpPr>
        <p:spPr>
          <a:xfrm>
            <a:off x="260466" y="257522"/>
            <a:ext cx="8488000" cy="1008107"/>
          </a:xfrm>
        </p:spPr>
        <p:txBody>
          <a:bodyPr/>
          <a:lstStyle/>
          <a:p>
            <a:pPr lvl="0" algn="r" rtl="1"/>
            <a:r>
              <a:rPr lang="en-US" sz="3400"/>
              <a:t>إدخال تعديلات على اللائحة التنفيذية لمعاهدة التعاون بشأن البراءات اعتباراً من </a:t>
            </a:r>
            <a:r>
              <a:rPr lang="ar-SA" sz="3400">
                <a:latin typeface="Calibri" pitchFamily="34"/>
                <a:cs typeface="Arial" pitchFamily="34"/>
              </a:rPr>
              <a:t>1 </a:t>
            </a:r>
            <a:r>
              <a:rPr lang="en-US" sz="3400"/>
              <a:t>يوليو </a:t>
            </a:r>
            <a:r>
              <a:rPr lang="ar-SA" sz="3400"/>
              <a:t>20</a:t>
            </a:r>
            <a:r>
              <a:rPr lang="en-US" sz="3400"/>
              <a:t>20</a:t>
            </a:r>
            <a:r>
              <a:rPr lang="ar-SA" sz="3400"/>
              <a:t> - </a:t>
            </a:r>
            <a:r>
              <a:rPr lang="en-US" sz="3400"/>
              <a:t>نظرة عامة</a:t>
            </a:r>
          </a:p>
        </p:txBody>
      </p:sp>
      <p:sp>
        <p:nvSpPr>
          <p:cNvPr id="3" name="Content Placeholder 2"/>
          <p:cNvSpPr txBox="1">
            <a:spLocks noGrp="1"/>
          </p:cNvSpPr>
          <p:nvPr>
            <p:ph idx="1"/>
          </p:nvPr>
        </p:nvSpPr>
        <p:spPr>
          <a:xfrm>
            <a:off x="299822" y="1844820"/>
            <a:ext cx="8544363" cy="4857777"/>
          </a:xfrm>
        </p:spPr>
        <p:txBody>
          <a:bodyPr/>
          <a:lstStyle/>
          <a:p>
            <a:pPr lvl="0" algn="r" rtl="1">
              <a:spcAft>
                <a:spcPts val="600"/>
              </a:spcAft>
            </a:pPr>
            <a:r>
              <a:rPr lang="en-US" sz="2000"/>
              <a:t>تضمين العناصر والأجزاء المودعة خطأً بالإحالة</a:t>
            </a:r>
          </a:p>
          <a:p>
            <a:pPr lvl="0" algn="r" rtl="1">
              <a:spcAft>
                <a:spcPts val="600"/>
              </a:spcAft>
            </a:pPr>
            <a:r>
              <a:rPr lang="en-US" sz="2000"/>
              <a:t>القاعدة 82</a:t>
            </a:r>
            <a:r>
              <a:rPr lang="ar-SA" sz="2000"/>
              <a:t>(</a:t>
            </a:r>
            <a:r>
              <a:rPr lang="en-US" sz="2000" i="1"/>
              <a:t>رابعا</a:t>
            </a:r>
            <a:r>
              <a:rPr lang="ar-SA" sz="2000"/>
              <a:t>)</a:t>
            </a:r>
            <a:r>
              <a:rPr lang="en-US" sz="2000"/>
              <a:t> </a:t>
            </a:r>
            <a:r>
              <a:rPr lang="ar-SA" sz="2000"/>
              <a:t>(</a:t>
            </a:r>
            <a:r>
              <a:rPr lang="en-US" sz="2000"/>
              <a:t>عذر التأخر في مراعاة مهلة محددة بسبب عدم توافر أي وسيلة اتصال إلكترونية مسموح بها في هذا المكتب</a:t>
            </a:r>
            <a:r>
              <a:rPr lang="ar-SA" sz="2000"/>
              <a:t>)</a:t>
            </a:r>
            <a:endParaRPr lang="en-US" sz="2000"/>
          </a:p>
          <a:p>
            <a:pPr lvl="0" algn="r" rtl="1">
              <a:spcAft>
                <a:spcPts val="600"/>
              </a:spcAft>
            </a:pPr>
            <a:r>
              <a:rPr lang="en-US" sz="2000"/>
              <a:t>القاعدة 26</a:t>
            </a:r>
            <a:r>
              <a:rPr lang="ar-SA" sz="2000"/>
              <a:t>(</a:t>
            </a:r>
            <a:r>
              <a:rPr lang="en-US" sz="2000" i="1"/>
              <a:t>رابعا</a:t>
            </a:r>
            <a:r>
              <a:rPr lang="ar-SA" sz="2000"/>
              <a:t>)</a:t>
            </a:r>
            <a:r>
              <a:rPr lang="en-US" sz="2000"/>
              <a:t> </a:t>
            </a:r>
            <a:r>
              <a:rPr lang="ar-SA" sz="2000"/>
              <a:t>(</a:t>
            </a:r>
            <a:r>
              <a:rPr lang="en-US" sz="2000"/>
              <a:t>تصحيح أو إضافة بيانات مشار إليها في القاعدة 11.4</a:t>
            </a:r>
            <a:r>
              <a:rPr lang="ar-SA" sz="2000"/>
              <a:t>)</a:t>
            </a:r>
            <a:r>
              <a:rPr lang="en-US" sz="2000"/>
              <a:t> </a:t>
            </a:r>
          </a:p>
          <a:p>
            <a:pPr lvl="0" algn="r" rtl="1">
              <a:spcAft>
                <a:spcPts val="600"/>
              </a:spcAft>
            </a:pPr>
            <a:r>
              <a:rPr lang="en-US" sz="2000"/>
              <a:t>تحويل رسوم معاهدة التعاون بشأن البراءات عبر المكتب الدولي</a:t>
            </a:r>
          </a:p>
          <a:p>
            <a:pPr lvl="0" algn="r" rtl="1">
              <a:spcAft>
                <a:spcPts val="600"/>
              </a:spcAft>
            </a:pPr>
            <a:r>
              <a:rPr lang="en-US" sz="2000"/>
              <a:t>توافر المزيد من الوثائق المتعلقة بالفصل الثاني في ركن البراءات الإلكتروني</a:t>
            </a:r>
          </a:p>
          <a:p>
            <a:pPr lvl="0" algn="r" rtl="1">
              <a:spcAft>
                <a:spcPts val="600"/>
              </a:spcAft>
            </a:pPr>
            <a:endParaRPr lang="en-US" sz="2000"/>
          </a:p>
          <a:p>
            <a:pPr lvl="0" algn="r" rtl="1">
              <a:spcAft>
                <a:spcPts val="600"/>
              </a:spcAft>
            </a:pPr>
            <a:endParaRPr lang="en-US" sz="2100"/>
          </a:p>
          <a:p>
            <a:pPr lvl="0" algn="r" rtl="1">
              <a:spcAft>
                <a:spcPts val="600"/>
              </a:spcAft>
            </a:pPr>
            <a:endParaRPr lang="en-US" sz="2100">
              <a:highlight>
                <a:srgbClr val="FFFF00"/>
              </a:highlight>
            </a:endParaRPr>
          </a:p>
          <a:p>
            <a:pPr marL="742950" lvl="2" indent="-342900" algn="r" rtl="1">
              <a:spcBef>
                <a:spcPts val="1200"/>
              </a:spcBef>
              <a:spcAft>
                <a:spcPts val="1200"/>
              </a:spcAft>
              <a:buClr>
                <a:srgbClr val="C00000"/>
              </a:buClr>
              <a:buChar char="q"/>
            </a:pPr>
            <a:endParaRPr lang="en-US" sz="21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Title 1"/>
          <p:cNvSpPr txBox="1">
            <a:spLocks noGrp="1"/>
          </p:cNvSpPr>
          <p:nvPr>
            <p:ph type="title"/>
          </p:nvPr>
        </p:nvSpPr>
        <p:spPr>
          <a:xfrm>
            <a:off x="260466" y="257522"/>
            <a:ext cx="7767919" cy="1008107"/>
          </a:xfrm>
        </p:spPr>
        <p:txBody>
          <a:bodyPr/>
          <a:lstStyle/>
          <a:p>
            <a:pPr lvl="0" algn="r" rtl="1"/>
            <a:r>
              <a:rPr lang="en-US" sz="3400"/>
              <a:t>إدخال تعديلات على اللائحة التنفيذية لمعاهدة التعاون بشأن البراءات اعتباراً من </a:t>
            </a:r>
            <a:r>
              <a:rPr lang="ar-SA" sz="3400">
                <a:latin typeface="Calibri" pitchFamily="34"/>
                <a:cs typeface="Arial" pitchFamily="34"/>
              </a:rPr>
              <a:t>1 </a:t>
            </a:r>
            <a:r>
              <a:rPr lang="en-US" sz="3400"/>
              <a:t>يوليو </a:t>
            </a:r>
            <a:r>
              <a:rPr lang="ar-SA" sz="3400"/>
              <a:t>20</a:t>
            </a:r>
            <a:r>
              <a:rPr lang="en-US" sz="3400"/>
              <a:t>20</a:t>
            </a:r>
            <a:r>
              <a:rPr lang="ar-SA" sz="3400"/>
              <a:t> (</a:t>
            </a:r>
            <a:r>
              <a:rPr lang="en-US" sz="3400"/>
              <a:t>1</a:t>
            </a:r>
            <a:r>
              <a:rPr lang="ar-SA" sz="3400"/>
              <a:t>)</a:t>
            </a:r>
            <a:endParaRPr lang="en-US" sz="3400"/>
          </a:p>
        </p:txBody>
      </p:sp>
      <p:sp>
        <p:nvSpPr>
          <p:cNvPr id="3" name="Content Placeholder 2"/>
          <p:cNvSpPr txBox="1">
            <a:spLocks noGrp="1"/>
          </p:cNvSpPr>
          <p:nvPr>
            <p:ph idx="1"/>
          </p:nvPr>
        </p:nvSpPr>
        <p:spPr>
          <a:xfrm>
            <a:off x="303626" y="1556793"/>
            <a:ext cx="8544363" cy="4857777"/>
          </a:xfrm>
        </p:spPr>
        <p:txBody>
          <a:bodyPr/>
          <a:lstStyle/>
          <a:p>
            <a:pPr lvl="0" algn="r" rtl="1">
              <a:spcAft>
                <a:spcPts val="600"/>
              </a:spcAft>
            </a:pPr>
            <a:r>
              <a:rPr lang="en-GB" sz="2100" kern="1200">
                <a:highlight>
                  <a:scrgbClr r="0" g="0" b="0">
                    <a:alpha val="0"/>
                  </a:scrgbClr>
                </a:highlight>
              </a:rPr>
              <a:t>تعديل القواعد </a:t>
            </a:r>
            <a:r>
              <a:rPr lang="en-US" sz="2100" kern="1200">
                <a:highlight>
                  <a:scrgbClr r="0" g="0" b="0">
                    <a:alpha val="0"/>
                  </a:scrgbClr>
                </a:highlight>
              </a:rPr>
              <a:t>4</a:t>
            </a:r>
            <a:r>
              <a:rPr lang="ar-SA" sz="2100">
                <a:latin typeface="Calibri" pitchFamily="34"/>
              </a:rPr>
              <a:t> </a:t>
            </a:r>
            <a:r>
              <a:rPr lang="ar-SA" sz="2100"/>
              <a:t>و</a:t>
            </a:r>
            <a:r>
              <a:rPr lang="en-US" sz="2100" kern="1200">
                <a:highlight>
                  <a:scrgbClr r="0" g="0" b="0">
                    <a:alpha val="0"/>
                  </a:scrgbClr>
                </a:highlight>
              </a:rPr>
              <a:t>12</a:t>
            </a:r>
            <a:r>
              <a:rPr lang="ar-SA" sz="2100">
                <a:latin typeface="Calibri" pitchFamily="34"/>
              </a:rPr>
              <a:t> </a:t>
            </a:r>
            <a:r>
              <a:rPr lang="ar-SA" sz="2100"/>
              <a:t>و</a:t>
            </a:r>
            <a:r>
              <a:rPr lang="en-US" sz="2100" kern="1200">
                <a:highlight>
                  <a:scrgbClr r="0" g="0" b="0">
                    <a:alpha val="0"/>
                  </a:scrgbClr>
                </a:highlight>
              </a:rPr>
              <a:t>20</a:t>
            </a:r>
            <a:r>
              <a:rPr lang="ar-SA" sz="2100">
                <a:latin typeface="Calibri" pitchFamily="34"/>
              </a:rPr>
              <a:t> </a:t>
            </a:r>
            <a:r>
              <a:rPr lang="ar-SA" sz="2100"/>
              <a:t>و</a:t>
            </a:r>
            <a:r>
              <a:rPr lang="en-US" sz="2100" kern="1200">
                <a:highlight>
                  <a:scrgbClr r="0" g="0" b="0">
                    <a:alpha val="0"/>
                  </a:scrgbClr>
                </a:highlight>
              </a:rPr>
              <a:t>48</a:t>
            </a:r>
            <a:r>
              <a:rPr lang="ar-SA" sz="2100">
                <a:latin typeface="Calibri" pitchFamily="34"/>
              </a:rPr>
              <a:t> </a:t>
            </a:r>
            <a:r>
              <a:rPr lang="ar-SA" sz="2100"/>
              <a:t>و51(</a:t>
            </a:r>
            <a:r>
              <a:rPr lang="ar-SA" sz="2100" i="1" kern="1200">
                <a:highlight>
                  <a:scrgbClr r="0" g="0" b="0">
                    <a:alpha val="0"/>
                  </a:scrgbClr>
                </a:highlight>
              </a:rPr>
              <a:t>ثانيا</a:t>
            </a:r>
            <a:r>
              <a:rPr lang="ar-SA" sz="2100"/>
              <a:t>)</a:t>
            </a:r>
            <a:r>
              <a:rPr lang="en-US" sz="2100" kern="1200">
                <a:highlight>
                  <a:scrgbClr r="0" g="0" b="0">
                    <a:alpha val="0"/>
                  </a:scrgbClr>
                </a:highlight>
              </a:rPr>
              <a:t> </a:t>
            </a:r>
            <a:r>
              <a:rPr lang="ar-SA" sz="2100" kern="1200">
                <a:highlight>
                  <a:scrgbClr r="0" g="0" b="0">
                    <a:alpha val="0"/>
                  </a:scrgbClr>
                </a:highlight>
              </a:rPr>
              <a:t>و55</a:t>
            </a:r>
            <a:r>
              <a:rPr lang="ar-SA" sz="2100">
                <a:latin typeface="Calibri" pitchFamily="34"/>
              </a:rPr>
              <a:t> </a:t>
            </a:r>
            <a:r>
              <a:rPr lang="ar-SA" sz="2100"/>
              <a:t>و</a:t>
            </a:r>
            <a:r>
              <a:rPr lang="en-US" sz="2100" kern="1200">
                <a:highlight>
                  <a:scrgbClr r="0" g="0" b="0">
                    <a:alpha val="0"/>
                  </a:scrgbClr>
                </a:highlight>
              </a:rPr>
              <a:t>82</a:t>
            </a:r>
            <a:r>
              <a:rPr lang="ar-SA" sz="2100"/>
              <a:t>(</a:t>
            </a:r>
            <a:r>
              <a:rPr lang="ar-SA" sz="2100" i="1" kern="1200">
                <a:highlight>
                  <a:scrgbClr r="0" g="0" b="0">
                    <a:alpha val="0"/>
                  </a:scrgbClr>
                </a:highlight>
              </a:rPr>
              <a:t>ثالثا</a:t>
            </a:r>
            <a:r>
              <a:rPr lang="ar-SA" sz="2100"/>
              <a:t>)</a:t>
            </a:r>
            <a:r>
              <a:rPr lang="en-US" sz="2000" kern="1200">
                <a:highlight>
                  <a:scrgbClr r="0" g="0" b="0">
                    <a:alpha val="0"/>
                  </a:scrgbClr>
                </a:highlight>
              </a:rPr>
              <a:t> </a:t>
            </a:r>
            <a:r>
              <a:rPr lang="en-GB" sz="2100" kern="1200">
                <a:highlight>
                  <a:scrgbClr r="0" g="0" b="0">
                    <a:alpha val="0"/>
                  </a:scrgbClr>
                </a:highlight>
              </a:rPr>
              <a:t>من اللائحة التنفيذية لمعاهدة التعاون بشأن البراءات والقواعد الجديدة 5.20</a:t>
            </a:r>
            <a:r>
              <a:rPr lang="ar-SA" sz="2100"/>
              <a:t>(</a:t>
            </a:r>
            <a:r>
              <a:rPr lang="fr-CH" sz="2100" i="1" kern="1200">
                <a:highlight>
                  <a:scrgbClr r="0" g="0" b="0">
                    <a:alpha val="0"/>
                  </a:scrgbClr>
                </a:highlight>
              </a:rPr>
              <a:t>ثانيا</a:t>
            </a:r>
            <a:r>
              <a:rPr lang="ar-SA" sz="2100"/>
              <a:t>)</a:t>
            </a:r>
            <a:r>
              <a:rPr lang="en-GB" sz="2100" kern="1200">
                <a:highlight>
                  <a:scrgbClr r="0" g="0" b="0">
                    <a:alpha val="0"/>
                  </a:scrgbClr>
                </a:highlight>
              </a:rPr>
              <a:t> و40</a:t>
            </a:r>
            <a:r>
              <a:rPr lang="ar-SA" sz="2100"/>
              <a:t>(</a:t>
            </a:r>
            <a:r>
              <a:rPr lang="en-GB" sz="2100" i="1" kern="1200">
                <a:highlight>
                  <a:scrgbClr r="0" g="0" b="0">
                    <a:alpha val="0"/>
                  </a:scrgbClr>
                </a:highlight>
              </a:rPr>
              <a:t>ثانيا</a:t>
            </a:r>
            <a:r>
              <a:rPr lang="ar-SA" sz="2100"/>
              <a:t>)</a:t>
            </a:r>
            <a:endParaRPr lang="en-GB" sz="2100" i="1" kern="1200">
              <a:highlight>
                <a:scrgbClr r="0" g="0" b="0">
                  <a:alpha val="0"/>
                </a:scrgbClr>
              </a:highlight>
            </a:endParaRPr>
          </a:p>
          <a:p>
            <a:pPr marL="742950" lvl="2" indent="-342900" algn="r" rtl="1">
              <a:spcBef>
                <a:spcPts val="1200"/>
              </a:spcBef>
              <a:spcAft>
                <a:spcPts val="1200"/>
              </a:spcAft>
              <a:buClr>
                <a:srgbClr val="C00000"/>
              </a:buClr>
              <a:buChar char="q"/>
            </a:pPr>
            <a:r>
              <a:rPr lang="en-US" sz="2100"/>
              <a:t>توضيح مفاده أنه، زيادة على تضمين العناصر والأجزاء الناقصة بالإحالة، في حالة العناصر والأجزاء المودعة خطأ، يمكن أيضا تضمين العنصر أو الجزء الصحيح بالإحالة، إذا كان قد أدرج في طلب سابق</a:t>
            </a:r>
          </a:p>
          <a:p>
            <a:pPr marL="742950" lvl="2" indent="-342900" algn="r" rtl="1">
              <a:spcBef>
                <a:spcPts val="1200"/>
              </a:spcBef>
              <a:spcAft>
                <a:spcPts val="1200"/>
              </a:spcAft>
              <a:buClr>
                <a:srgbClr val="C00000"/>
              </a:buClr>
              <a:buChar char="q"/>
            </a:pPr>
            <a:r>
              <a:rPr lang="en-US" sz="2100"/>
              <a:t>أساس قانوني جديد للحالات التي لم ينجح فيها التضمين بالإحالة أو لم يكن مناسبا، لاستبدال عنصر أو جزء أودع خطأ بالعنصر أو الجزء الصحيح </a:t>
            </a:r>
            <a:r>
              <a:rPr lang="ar-SA" sz="2100"/>
              <a:t>(</a:t>
            </a:r>
            <a:r>
              <a:rPr lang="en-US" sz="2100"/>
              <a:t>مع تأثير على تاريخ الإيداع الدولي</a:t>
            </a:r>
            <a:r>
              <a:rPr lang="ar-SA" sz="2100"/>
              <a:t>)</a:t>
            </a:r>
            <a:endParaRPr lang="en-US" sz="2100"/>
          </a:p>
          <a:p>
            <a:pPr marL="742950" lvl="2" indent="-342900" algn="r" rtl="1">
              <a:spcBef>
                <a:spcPts val="1200"/>
              </a:spcBef>
              <a:spcAft>
                <a:spcPts val="1200"/>
              </a:spcAft>
              <a:buClr>
                <a:srgbClr val="C00000"/>
              </a:buClr>
              <a:buChar char="q"/>
            </a:pPr>
            <a:r>
              <a:rPr lang="en-US" sz="2100"/>
              <a:t>يطبق على أي طلب دولي يكون تاريخ إيداعه الدولي في </a:t>
            </a:r>
            <a:r>
              <a:rPr lang="ar-SA" sz="2100">
                <a:latin typeface="Calibri" pitchFamily="34"/>
              </a:rPr>
              <a:t>1 </a:t>
            </a:r>
            <a:r>
              <a:rPr lang="en-US" sz="2100"/>
              <a:t>يوليو </a:t>
            </a:r>
            <a:r>
              <a:rPr lang="ar-SA" sz="2100"/>
              <a:t>20</a:t>
            </a:r>
            <a:r>
              <a:rPr lang="en-US" sz="2100"/>
              <a:t>20</a:t>
            </a:r>
            <a:r>
              <a:rPr lang="ar-SA" sz="2000"/>
              <a:t> </a:t>
            </a:r>
            <a:r>
              <a:rPr lang="en-US" sz="2100"/>
              <a:t>أو بعده</a:t>
            </a:r>
            <a:endParaRPr lang="en-US" sz="2100">
              <a:highlight>
                <a:srgbClr val="FFFF00"/>
              </a:highlight>
            </a:endParaRPr>
          </a:p>
          <a:p>
            <a:pPr marL="742950" lvl="2" indent="-342900" algn="r" rtl="1">
              <a:spcBef>
                <a:spcPts val="1200"/>
              </a:spcBef>
              <a:spcAft>
                <a:spcPts val="1200"/>
              </a:spcAft>
              <a:buClr>
                <a:srgbClr val="C00000"/>
              </a:buClr>
              <a:buChar char="q"/>
            </a:pPr>
            <a:endParaRPr lang="en-US" sz="21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Slide573">
    <p:spTree>
      <p:nvGrpSpPr>
        <p:cNvPr id="1" name=""/>
        <p:cNvGrpSpPr/>
        <p:nvPr/>
      </p:nvGrpSpPr>
      <p:grpSpPr>
        <a:xfrm>
          <a:off x="0" y="0"/>
          <a:ext cx="0" cy="0"/>
          <a:chOff x="0" y="0"/>
          <a:chExt cx="0" cy="0"/>
        </a:xfrm>
      </p:grpSpPr>
      <p:sp>
        <p:nvSpPr>
          <p:cNvPr id="2" name="Title 1"/>
          <p:cNvSpPr txBox="1">
            <a:spLocks noGrp="1"/>
          </p:cNvSpPr>
          <p:nvPr>
            <p:ph type="title"/>
          </p:nvPr>
        </p:nvSpPr>
        <p:spPr>
          <a:xfrm>
            <a:off x="107506" y="72795"/>
            <a:ext cx="8928987" cy="992462"/>
          </a:xfrm>
        </p:spPr>
        <p:txBody>
          <a:bodyPr/>
          <a:lstStyle/>
          <a:p>
            <a:pPr lvl="0" algn="r" rtl="1"/>
            <a:r>
              <a:rPr lang="en-US" sz="3200"/>
              <a:t>ناقص    مودع خطأً     مستكمل/مصحّح</a:t>
            </a:r>
          </a:p>
        </p:txBody>
      </p:sp>
      <p:sp>
        <p:nvSpPr>
          <p:cNvPr id="3" name="Rectangle 4"/>
          <p:cNvSpPr/>
          <p:nvPr/>
        </p:nvSpPr>
        <p:spPr>
          <a:xfrm>
            <a:off x="769879" y="929130"/>
            <a:ext cx="1728188" cy="1368152"/>
          </a:xfrm>
          <a:prstGeom prst="rect">
            <a:avLst/>
          </a:prstGeom>
          <a:solidFill>
            <a:srgbClr val="FFFFFF"/>
          </a:solidFill>
          <a:ln w="25402" cap="flat">
            <a:solidFill>
              <a:srgbClr val="000000"/>
            </a:solid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endParaRPr lang="en-CH" sz="2400" b="0" i="0" u="none" strike="noStrike" kern="1200" cap="none" spc="0" baseline="0">
              <a:solidFill>
                <a:srgbClr val="000000"/>
              </a:solidFill>
              <a:uFillTx/>
              <a:latin typeface="Arial"/>
              <a:ea typeface="Arial"/>
              <a:cs typeface="Arial"/>
            </a:endParaRPr>
          </a:p>
        </p:txBody>
      </p:sp>
      <p:sp>
        <p:nvSpPr>
          <p:cNvPr id="4" name="Rectangle 5"/>
          <p:cNvSpPr/>
          <p:nvPr/>
        </p:nvSpPr>
        <p:spPr>
          <a:xfrm>
            <a:off x="1868046" y="1650958"/>
            <a:ext cx="626364" cy="646334"/>
          </a:xfrm>
          <a:prstGeom prst="rect">
            <a:avLst/>
          </a:prstGeom>
          <a:solidFill>
            <a:srgbClr val="FFFFFF"/>
          </a:solidFill>
          <a:ln w="25402" cap="flat">
            <a:solidFill>
              <a:srgbClr val="000000"/>
            </a:solid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2200"/>
              </a:spcBef>
              <a:spcAft>
                <a:spcPts val="0"/>
              </a:spcAft>
              <a:buNone/>
              <a:tabLst/>
              <a:defRPr sz="1800" b="0" i="0" u="none" strike="noStrike" kern="0" cap="none" spc="0" baseline="0">
                <a:solidFill>
                  <a:srgbClr val="000000"/>
                </a:solidFill>
                <a:uFillTx/>
              </a:defRPr>
            </a:pPr>
            <a:r>
              <a:rPr lang="en-US" sz="3600" b="0" i="0" u="none" strike="noStrike" kern="1200" cap="none" spc="0" baseline="0">
                <a:solidFill>
                  <a:srgbClr val="000000"/>
                </a:solidFill>
                <a:uFillTx/>
                <a:latin typeface="Arial"/>
                <a:ea typeface="Arial"/>
                <a:cs typeface="Arial"/>
              </a:rPr>
              <a:t>?</a:t>
            </a:r>
          </a:p>
        </p:txBody>
      </p:sp>
      <p:sp>
        <p:nvSpPr>
          <p:cNvPr id="5" name="Rectangle 7"/>
          <p:cNvSpPr/>
          <p:nvPr/>
        </p:nvSpPr>
        <p:spPr>
          <a:xfrm>
            <a:off x="769879" y="2842128"/>
            <a:ext cx="1728188" cy="1642884"/>
          </a:xfrm>
          <a:prstGeom prst="rect">
            <a:avLst/>
          </a:prstGeom>
          <a:solidFill>
            <a:srgbClr val="FFFFFF"/>
          </a:solidFill>
          <a:ln w="25402" cap="flat">
            <a:solidFill>
              <a:srgbClr val="000000"/>
            </a:solid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endParaRPr lang="en-CH" sz="2400" b="0" i="0" u="none" strike="noStrike" kern="1200" cap="none" spc="0" baseline="0">
              <a:solidFill>
                <a:srgbClr val="000000"/>
              </a:solidFill>
              <a:uFillTx/>
              <a:latin typeface="Arial"/>
              <a:ea typeface="Arial"/>
              <a:cs typeface="Arial"/>
            </a:endParaRPr>
          </a:p>
        </p:txBody>
      </p:sp>
      <p:sp>
        <p:nvSpPr>
          <p:cNvPr id="6" name="Rectangle: Rounded Corners 8"/>
          <p:cNvSpPr/>
          <p:nvPr/>
        </p:nvSpPr>
        <p:spPr>
          <a:xfrm>
            <a:off x="2117101" y="3931773"/>
            <a:ext cx="626364" cy="70258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25402" cap="flat">
            <a:solidFill>
              <a:srgbClr val="000000"/>
            </a:solid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2200"/>
              </a:spcBef>
              <a:spcAft>
                <a:spcPts val="0"/>
              </a:spcAft>
              <a:buNone/>
              <a:tabLst/>
              <a:defRPr sz="1800" b="0" i="0" u="none" strike="noStrike" kern="0" cap="none" spc="0" baseline="0">
                <a:solidFill>
                  <a:srgbClr val="000000"/>
                </a:solidFill>
                <a:uFillTx/>
              </a:defRPr>
            </a:pPr>
            <a:r>
              <a:rPr lang="en-US" sz="3600" b="0" i="0" u="none" strike="noStrike" kern="1200" cap="none" spc="0" baseline="0">
                <a:solidFill>
                  <a:srgbClr val="FF0000"/>
                </a:solidFill>
                <a:uFillTx/>
                <a:latin typeface="Arial"/>
                <a:ea typeface="Arial"/>
                <a:cs typeface="Arial"/>
              </a:rPr>
              <a:t>X</a:t>
            </a:r>
            <a:endParaRPr lang="en-CH" sz="3600" b="0" i="0" u="none" strike="noStrike" kern="1200" cap="none" spc="0" baseline="0">
              <a:solidFill>
                <a:srgbClr val="FF0000"/>
              </a:solidFill>
              <a:uFillTx/>
              <a:latin typeface="Arial"/>
              <a:ea typeface="Arial"/>
              <a:cs typeface="Arial"/>
            </a:endParaRPr>
          </a:p>
        </p:txBody>
      </p:sp>
      <p:sp>
        <p:nvSpPr>
          <p:cNvPr id="7" name="Arrow: Right 10"/>
          <p:cNvSpPr/>
          <p:nvPr/>
        </p:nvSpPr>
        <p:spPr>
          <a:xfrm>
            <a:off x="3563892" y="2096856"/>
            <a:ext cx="504053" cy="45720"/>
          </a:xfrm>
          <a:custGeom>
            <a:avLst>
              <a:gd name="f0" fmla="val 2062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endParaRPr lang="en-CH" sz="2400" b="0" i="0" u="none" strike="noStrike" kern="1200" cap="none" spc="0" baseline="0">
              <a:solidFill>
                <a:srgbClr val="000000"/>
              </a:solidFill>
              <a:uFillTx/>
              <a:latin typeface="Arial"/>
              <a:ea typeface="Arial"/>
              <a:cs typeface="Arial"/>
            </a:endParaRPr>
          </a:p>
        </p:txBody>
      </p:sp>
      <p:sp>
        <p:nvSpPr>
          <p:cNvPr id="8" name="Arrow: Right 11"/>
          <p:cNvSpPr/>
          <p:nvPr/>
        </p:nvSpPr>
        <p:spPr>
          <a:xfrm>
            <a:off x="3117134" y="1245549"/>
            <a:ext cx="914400" cy="489112"/>
          </a:xfrm>
          <a:custGeom>
            <a:avLst>
              <a:gd name="f0" fmla="val 15823"/>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000000"/>
          </a:solid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en-CH" sz="1000" b="0" i="0" u="none" strike="noStrike" kern="1200" cap="none" spc="0" baseline="0">
              <a:solidFill>
                <a:srgbClr val="000000"/>
              </a:solidFill>
              <a:uFillTx/>
              <a:latin typeface="Arial"/>
              <a:ea typeface="Arial"/>
              <a:cs typeface="Arial"/>
            </a:endParaRPr>
          </a:p>
        </p:txBody>
      </p:sp>
      <p:sp>
        <p:nvSpPr>
          <p:cNvPr id="9" name="Rectangle 12"/>
          <p:cNvSpPr/>
          <p:nvPr/>
        </p:nvSpPr>
        <p:spPr>
          <a:xfrm>
            <a:off x="4624669" y="932395"/>
            <a:ext cx="1656179" cy="1347587"/>
          </a:xfrm>
          <a:prstGeom prst="rect">
            <a:avLst/>
          </a:prstGeom>
          <a:solidFill>
            <a:srgbClr val="FFFFFF"/>
          </a:solidFill>
          <a:ln w="25402" cap="flat">
            <a:solidFill>
              <a:srgbClr val="000000"/>
            </a:solid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endParaRPr lang="en-CH" sz="2400" b="0" i="0" u="none" strike="noStrike" kern="1200" cap="none" spc="0" baseline="0">
              <a:solidFill>
                <a:srgbClr val="000000"/>
              </a:solidFill>
              <a:uFillTx/>
              <a:latin typeface="Arial"/>
              <a:ea typeface="Arial"/>
              <a:cs typeface="Arial"/>
            </a:endParaRPr>
          </a:p>
        </p:txBody>
      </p:sp>
      <p:sp>
        <p:nvSpPr>
          <p:cNvPr id="10" name="Rectangle 13"/>
          <p:cNvSpPr/>
          <p:nvPr/>
        </p:nvSpPr>
        <p:spPr>
          <a:xfrm>
            <a:off x="5739496" y="1633657"/>
            <a:ext cx="541900" cy="640720"/>
          </a:xfrm>
          <a:prstGeom prst="rect">
            <a:avLst/>
          </a:prstGeom>
          <a:solidFill>
            <a:srgbClr val="FFFFFF"/>
          </a:solidFill>
          <a:ln w="25402" cap="flat">
            <a:solidFill>
              <a:srgbClr val="000000"/>
            </a:solid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2200"/>
              </a:spcBef>
              <a:spcAft>
                <a:spcPts val="0"/>
              </a:spcAft>
              <a:buNone/>
              <a:tabLst/>
              <a:defRPr sz="1800" b="0" i="0" u="none" strike="noStrike" kern="0" cap="none" spc="0" baseline="0">
                <a:solidFill>
                  <a:srgbClr val="000000"/>
                </a:solidFill>
                <a:uFillTx/>
              </a:defRPr>
            </a:pPr>
            <a:r>
              <a:rPr lang="en-US" sz="3600" b="0" i="0" u="none" strike="noStrike" kern="1200" cap="none" spc="0" baseline="0">
                <a:solidFill>
                  <a:srgbClr val="00B0F0"/>
                </a:solidFill>
                <a:uFillTx/>
                <a:latin typeface="Arial"/>
                <a:ea typeface="Arial"/>
                <a:cs typeface="Arial"/>
              </a:rPr>
              <a:t>√</a:t>
            </a:r>
          </a:p>
        </p:txBody>
      </p:sp>
      <p:sp>
        <p:nvSpPr>
          <p:cNvPr id="11" name="Rectangle 14"/>
          <p:cNvSpPr/>
          <p:nvPr/>
        </p:nvSpPr>
        <p:spPr>
          <a:xfrm>
            <a:off x="6372197" y="2339748"/>
            <a:ext cx="914400" cy="91440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endParaRPr lang="en-CH" sz="2400" b="0" i="0" u="none" strike="noStrike" kern="1200" cap="none" spc="0" baseline="0">
              <a:solidFill>
                <a:srgbClr val="000000"/>
              </a:solidFill>
              <a:uFillTx/>
              <a:latin typeface="Arial"/>
              <a:ea typeface="Arial"/>
              <a:cs typeface="Arial"/>
            </a:endParaRPr>
          </a:p>
        </p:txBody>
      </p:sp>
      <p:sp>
        <p:nvSpPr>
          <p:cNvPr id="12" name="Arrow: Right 17"/>
          <p:cNvSpPr/>
          <p:nvPr/>
        </p:nvSpPr>
        <p:spPr>
          <a:xfrm>
            <a:off x="3117134" y="3177796"/>
            <a:ext cx="914400" cy="489112"/>
          </a:xfrm>
          <a:custGeom>
            <a:avLst>
              <a:gd name="f0" fmla="val 15823"/>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000000"/>
          </a:solid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en-CH" sz="1000" b="0" i="0" u="none" strike="noStrike" kern="1200" cap="none" spc="0" baseline="0">
              <a:solidFill>
                <a:srgbClr val="000000"/>
              </a:solidFill>
              <a:uFillTx/>
              <a:latin typeface="Arial"/>
              <a:ea typeface="Arial"/>
              <a:cs typeface="Arial"/>
            </a:endParaRPr>
          </a:p>
        </p:txBody>
      </p:sp>
      <p:sp>
        <p:nvSpPr>
          <p:cNvPr id="13" name="Rectangle 18"/>
          <p:cNvSpPr/>
          <p:nvPr/>
        </p:nvSpPr>
        <p:spPr>
          <a:xfrm>
            <a:off x="4644009" y="2848383"/>
            <a:ext cx="1656179" cy="461662"/>
          </a:xfrm>
          <a:prstGeom prst="rect">
            <a:avLst/>
          </a:prstGeom>
          <a:solidFill>
            <a:srgbClr val="FFFFFF"/>
          </a:solidFill>
          <a:ln w="25402" cap="flat">
            <a:solidFill>
              <a:srgbClr val="000000"/>
            </a:solidFill>
            <a:prstDash val="solid"/>
          </a:ln>
        </p:spPr>
        <p:txBody>
          <a:bodyPr vert="horz" wrap="square" lIns="91440" tIns="45720" rIns="91440" bIns="45720" anchor="t" anchorCtr="0" compatLnSpc="1">
            <a:spAutoFit/>
          </a:bodyPr>
          <a:lstStyle/>
          <a:p>
            <a:pPr marL="0" marR="0" lvl="0" indent="0" algn="r" defTabSz="914400" rtl="1" fontAlgn="auto" hangingPunct="1">
              <a:lnSpc>
                <a:spcPct val="100000"/>
              </a:lnSpc>
              <a:spcBef>
                <a:spcPts val="1400"/>
              </a:spcBef>
              <a:spcAft>
                <a:spcPts val="0"/>
              </a:spcAft>
              <a:buNone/>
              <a:tabLst/>
              <a:defRPr sz="1800" b="0" i="0" u="none" strike="noStrike" kern="0" cap="none" spc="0" baseline="0">
                <a:solidFill>
                  <a:srgbClr val="000000"/>
                </a:solidFill>
                <a:uFillTx/>
              </a:defRPr>
            </a:pPr>
            <a:endParaRPr lang="en-CH" sz="2400" b="0" i="0" u="none" strike="noStrike" kern="1200" cap="none" spc="0" baseline="0">
              <a:solidFill>
                <a:srgbClr val="000000"/>
              </a:solidFill>
              <a:uFillTx/>
              <a:latin typeface="Arial"/>
              <a:ea typeface="Arial"/>
              <a:cs typeface="Arial"/>
            </a:endParaRPr>
          </a:p>
        </p:txBody>
      </p:sp>
      <p:sp>
        <p:nvSpPr>
          <p:cNvPr id="14" name="Rectangle: Rounded Corners 19"/>
          <p:cNvSpPr/>
          <p:nvPr/>
        </p:nvSpPr>
        <p:spPr>
          <a:xfrm>
            <a:off x="5617808" y="3782424"/>
            <a:ext cx="682389" cy="70884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25402" cap="flat">
            <a:solidFill>
              <a:srgbClr val="000000"/>
            </a:solid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2200"/>
              </a:spcBef>
              <a:spcAft>
                <a:spcPts val="0"/>
              </a:spcAft>
              <a:buNone/>
              <a:tabLst/>
              <a:defRPr sz="1800" b="0" i="0" u="none" strike="noStrike" kern="0" cap="none" spc="0" baseline="0">
                <a:solidFill>
                  <a:srgbClr val="000000"/>
                </a:solidFill>
                <a:uFillTx/>
              </a:defRPr>
            </a:pPr>
            <a:r>
              <a:rPr lang="en-US" sz="3600" b="0" i="0" u="none" strike="noStrike" kern="1200" cap="none" spc="0" baseline="0">
                <a:solidFill>
                  <a:srgbClr val="FF0000"/>
                </a:solidFill>
                <a:uFillTx/>
                <a:latin typeface="Arial"/>
                <a:ea typeface="Arial"/>
                <a:cs typeface="Arial"/>
              </a:rPr>
              <a:t>X</a:t>
            </a:r>
            <a:endParaRPr lang="en-CH" sz="3600" b="0" i="0" u="none" strike="noStrike" kern="1200" cap="none" spc="0" baseline="0">
              <a:solidFill>
                <a:srgbClr val="FF0000"/>
              </a:solidFill>
              <a:uFillTx/>
              <a:latin typeface="Arial"/>
              <a:ea typeface="Arial"/>
              <a:cs typeface="Arial"/>
            </a:endParaRPr>
          </a:p>
        </p:txBody>
      </p:sp>
      <p:sp>
        <p:nvSpPr>
          <p:cNvPr id="15" name="Rectangle: Rounded Corners 20"/>
          <p:cNvSpPr/>
          <p:nvPr/>
        </p:nvSpPr>
        <p:spPr>
          <a:xfrm>
            <a:off x="5598468" y="3029974"/>
            <a:ext cx="683001" cy="70706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25402" cap="flat">
            <a:solidFill>
              <a:srgbClr val="000000"/>
            </a:solid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2200"/>
              </a:spcBef>
              <a:spcAft>
                <a:spcPts val="0"/>
              </a:spcAft>
              <a:buNone/>
              <a:tabLst/>
              <a:defRPr sz="1800" b="0" i="0" u="none" strike="noStrike" kern="0" cap="none" spc="0" baseline="0">
                <a:solidFill>
                  <a:srgbClr val="000000"/>
                </a:solidFill>
                <a:uFillTx/>
              </a:defRPr>
            </a:pPr>
            <a:r>
              <a:rPr lang="en-US" sz="3600" b="0" i="0" u="none" strike="noStrike" kern="1200" cap="none" spc="0" baseline="0">
                <a:solidFill>
                  <a:srgbClr val="00B0F0"/>
                </a:solidFill>
                <a:uFillTx/>
                <a:latin typeface="Arial"/>
                <a:ea typeface="Arial"/>
                <a:cs typeface="Arial"/>
              </a:rPr>
              <a:t>√</a:t>
            </a:r>
          </a:p>
        </p:txBody>
      </p:sp>
      <p:sp>
        <p:nvSpPr>
          <p:cNvPr id="16" name="TextBox 21"/>
          <p:cNvSpPr txBox="1"/>
          <p:nvPr/>
        </p:nvSpPr>
        <p:spPr>
          <a:xfrm>
            <a:off x="5939969" y="310703"/>
            <a:ext cx="526282" cy="57970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900"/>
              </a:spcBef>
              <a:spcAft>
                <a:spcPts val="0"/>
              </a:spcAft>
              <a:buNone/>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Arial"/>
                <a:ea typeface="Arial"/>
                <a:cs typeface="Arial"/>
              </a:rPr>
              <a:t>≠</a:t>
            </a:r>
          </a:p>
        </p:txBody>
      </p:sp>
      <p:sp>
        <p:nvSpPr>
          <p:cNvPr id="17" name="Rectangle 22"/>
          <p:cNvSpPr/>
          <p:nvPr/>
        </p:nvSpPr>
        <p:spPr>
          <a:xfrm>
            <a:off x="3096542" y="1907209"/>
            <a:ext cx="1003316" cy="1250926"/>
          </a:xfrm>
          <a:prstGeom prst="rect">
            <a:avLst/>
          </a:prstGeom>
          <a:solidFill>
            <a:srgbClr val="FFFFFF"/>
          </a:solidFill>
          <a:ln w="25402" cap="flat">
            <a:solidFill>
              <a:srgbClr val="BBE0E3"/>
            </a:solidFill>
            <a:prstDash val="solid"/>
          </a:ln>
        </p:spPr>
        <p:txBody>
          <a:bodyPr vert="horz" wrap="square" lIns="91440" tIns="45720" rIns="91440" bIns="45720" anchor="t" anchorCtr="0" compatLnSpc="1">
            <a:spAutoFit/>
          </a:bodyPr>
          <a:lstStyle/>
          <a:p>
            <a:pPr marL="0" marR="0" lvl="0" indent="0" algn="r" defTabSz="914400" rtl="1"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Arial"/>
                <a:cs typeface="Arial"/>
              </a:rPr>
              <a:t>وثائق الأولوية</a:t>
            </a:r>
          </a:p>
          <a:p>
            <a:pPr marL="0" marR="0" lvl="0" indent="0" algn="r" defTabSz="914400" rtl="1" fontAlgn="auto" hangingPunct="1">
              <a:lnSpc>
                <a:spcPct val="100000"/>
              </a:lnSpc>
              <a:spcBef>
                <a:spcPts val="140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a:ea typeface="Arial"/>
              <a:cs typeface="Arial"/>
            </a:endParaRPr>
          </a:p>
        </p:txBody>
      </p:sp>
      <p:sp>
        <p:nvSpPr>
          <p:cNvPr id="18" name="Rectangle 23"/>
          <p:cNvSpPr/>
          <p:nvPr/>
        </p:nvSpPr>
        <p:spPr>
          <a:xfrm>
            <a:off x="6138431" y="2564901"/>
            <a:ext cx="914400" cy="91440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endParaRPr lang="en-CH" sz="2400" b="0" i="0" u="none" strike="noStrike" kern="1200" cap="none" spc="0" baseline="0">
              <a:solidFill>
                <a:srgbClr val="000000"/>
              </a:solidFill>
              <a:uFillTx/>
              <a:latin typeface="Arial"/>
              <a:ea typeface="Arial"/>
              <a:cs typeface="Arial"/>
            </a:endParaRPr>
          </a:p>
        </p:txBody>
      </p:sp>
      <p:sp>
        <p:nvSpPr>
          <p:cNvPr id="19" name="Rectangle 24"/>
          <p:cNvSpPr/>
          <p:nvPr/>
        </p:nvSpPr>
        <p:spPr>
          <a:xfrm>
            <a:off x="3749670" y="2468249"/>
            <a:ext cx="349538" cy="396639"/>
          </a:xfrm>
          <a:prstGeom prst="rect">
            <a:avLst/>
          </a:prstGeom>
          <a:solidFill>
            <a:srgbClr val="FFFFFF"/>
          </a:solidFill>
          <a:ln w="25402" cap="flat">
            <a:solidFill>
              <a:srgbClr val="000000"/>
            </a:solid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B0F0"/>
                </a:solidFill>
                <a:uFillTx/>
                <a:latin typeface="Arial"/>
                <a:ea typeface="Arial"/>
                <a:cs typeface="Arial"/>
              </a:rPr>
              <a:t>√</a:t>
            </a:r>
          </a:p>
        </p:txBody>
      </p:sp>
      <p:sp>
        <p:nvSpPr>
          <p:cNvPr id="20" name="Rectangle 25"/>
          <p:cNvSpPr/>
          <p:nvPr/>
        </p:nvSpPr>
        <p:spPr>
          <a:xfrm>
            <a:off x="3073179" y="3782781"/>
            <a:ext cx="1003316" cy="1250926"/>
          </a:xfrm>
          <a:prstGeom prst="rect">
            <a:avLst/>
          </a:prstGeom>
          <a:solidFill>
            <a:srgbClr val="FFFFFF"/>
          </a:solidFill>
          <a:ln w="25402" cap="flat">
            <a:solidFill>
              <a:srgbClr val="BBE0E3"/>
            </a:solidFill>
            <a:prstDash val="solid"/>
          </a:ln>
        </p:spPr>
        <p:txBody>
          <a:bodyPr vert="horz" wrap="square" lIns="91440" tIns="45720" rIns="91440" bIns="45720" anchor="t" anchorCtr="0" compatLnSpc="1">
            <a:spAutoFit/>
          </a:bodyPr>
          <a:lstStyle/>
          <a:p>
            <a:pPr marL="0" marR="0" lvl="0" indent="0" algn="r" defTabSz="914400" rtl="1"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Arial"/>
                <a:cs typeface="Arial"/>
              </a:rPr>
              <a:t>وثائق الأولوية</a:t>
            </a:r>
          </a:p>
          <a:p>
            <a:pPr marL="0" marR="0" lvl="0" indent="0" algn="r" defTabSz="914400" rtl="1" fontAlgn="auto" hangingPunct="1">
              <a:lnSpc>
                <a:spcPct val="100000"/>
              </a:lnSpc>
              <a:spcBef>
                <a:spcPts val="140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a:ea typeface="Arial"/>
              <a:cs typeface="Arial"/>
            </a:endParaRPr>
          </a:p>
        </p:txBody>
      </p:sp>
      <p:sp>
        <p:nvSpPr>
          <p:cNvPr id="21" name="Rectangle 26"/>
          <p:cNvSpPr/>
          <p:nvPr/>
        </p:nvSpPr>
        <p:spPr>
          <a:xfrm>
            <a:off x="3732589" y="4330881"/>
            <a:ext cx="349538" cy="396639"/>
          </a:xfrm>
          <a:prstGeom prst="rect">
            <a:avLst/>
          </a:prstGeom>
          <a:solidFill>
            <a:srgbClr val="FFFFFF"/>
          </a:solidFill>
          <a:ln w="25402" cap="flat">
            <a:solidFill>
              <a:srgbClr val="000000"/>
            </a:solid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B0F0"/>
                </a:solidFill>
                <a:uFillTx/>
                <a:latin typeface="Arial"/>
                <a:ea typeface="Arial"/>
                <a:cs typeface="Arial"/>
              </a:rPr>
              <a:t>√</a:t>
            </a:r>
          </a:p>
        </p:txBody>
      </p:sp>
      <p:sp>
        <p:nvSpPr>
          <p:cNvPr id="22" name="TextBox 27"/>
          <p:cNvSpPr txBox="1"/>
          <p:nvPr/>
        </p:nvSpPr>
        <p:spPr>
          <a:xfrm>
            <a:off x="7768376" y="353141"/>
            <a:ext cx="526282" cy="57970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900"/>
              </a:spcBef>
              <a:spcAft>
                <a:spcPts val="0"/>
              </a:spcAft>
              <a:buNone/>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Arial"/>
                <a:ea typeface="Arial"/>
                <a:cs typeface="Arial"/>
              </a:rPr>
              <a:t>≠</a:t>
            </a:r>
          </a:p>
        </p:txBody>
      </p:sp>
      <p:sp>
        <p:nvSpPr>
          <p:cNvPr id="23" name="Rectangle 28"/>
          <p:cNvSpPr/>
          <p:nvPr/>
        </p:nvSpPr>
        <p:spPr>
          <a:xfrm>
            <a:off x="769879" y="4730995"/>
            <a:ext cx="1728188" cy="1642884"/>
          </a:xfrm>
          <a:prstGeom prst="rect">
            <a:avLst/>
          </a:prstGeom>
          <a:solidFill>
            <a:srgbClr val="FFFFFF"/>
          </a:solidFill>
          <a:ln w="25402" cap="flat">
            <a:solidFill>
              <a:srgbClr val="000000"/>
            </a:solid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endParaRPr lang="en-CH" sz="2400" b="0" i="0" u="none" strike="noStrike" kern="1200" cap="none" spc="0" baseline="0">
              <a:solidFill>
                <a:srgbClr val="000000"/>
              </a:solidFill>
              <a:uFillTx/>
              <a:latin typeface="Arial"/>
              <a:ea typeface="Arial"/>
              <a:cs typeface="Arial"/>
            </a:endParaRPr>
          </a:p>
        </p:txBody>
      </p:sp>
      <p:sp>
        <p:nvSpPr>
          <p:cNvPr id="24" name="Rectangle 29"/>
          <p:cNvSpPr/>
          <p:nvPr/>
        </p:nvSpPr>
        <p:spPr>
          <a:xfrm>
            <a:off x="5710711" y="4851870"/>
            <a:ext cx="1636849" cy="1573161"/>
          </a:xfrm>
          <a:prstGeom prst="rect">
            <a:avLst/>
          </a:prstGeom>
          <a:solidFill>
            <a:srgbClr val="FFFFFF"/>
          </a:solidFill>
          <a:ln w="25402" cap="flat">
            <a:solidFill>
              <a:srgbClr val="000000"/>
            </a:solid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endParaRPr lang="en-CH" sz="2400" b="0" i="0" u="none" strike="noStrike" kern="1200" cap="none" spc="0" baseline="0">
              <a:solidFill>
                <a:srgbClr val="000000"/>
              </a:solidFill>
              <a:uFillTx/>
              <a:latin typeface="Arial"/>
              <a:ea typeface="Arial"/>
              <a:cs typeface="Arial"/>
            </a:endParaRPr>
          </a:p>
        </p:txBody>
      </p:sp>
      <p:sp>
        <p:nvSpPr>
          <p:cNvPr id="25" name="Arrow: Right 30"/>
          <p:cNvSpPr/>
          <p:nvPr/>
        </p:nvSpPr>
        <p:spPr>
          <a:xfrm>
            <a:off x="3140506" y="5087428"/>
            <a:ext cx="2367601" cy="489112"/>
          </a:xfrm>
          <a:custGeom>
            <a:avLst>
              <a:gd name="f0" fmla="val 19369"/>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000000"/>
          </a:solid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en-CH" sz="1000" b="0" i="0" u="none" strike="noStrike" kern="1200" cap="none" spc="0" baseline="0">
              <a:solidFill>
                <a:srgbClr val="000000"/>
              </a:solidFill>
              <a:uFillTx/>
              <a:latin typeface="Arial"/>
              <a:ea typeface="Arial"/>
              <a:cs typeface="Arial"/>
            </a:endParaRPr>
          </a:p>
        </p:txBody>
      </p:sp>
      <p:sp>
        <p:nvSpPr>
          <p:cNvPr id="26" name="Rectangle 31"/>
          <p:cNvSpPr/>
          <p:nvPr/>
        </p:nvSpPr>
        <p:spPr>
          <a:xfrm>
            <a:off x="1883014" y="5721217"/>
            <a:ext cx="626364" cy="646334"/>
          </a:xfrm>
          <a:prstGeom prst="rect">
            <a:avLst/>
          </a:prstGeom>
          <a:solidFill>
            <a:srgbClr val="FFFFFF"/>
          </a:solidFill>
          <a:ln w="25402" cap="flat">
            <a:solidFill>
              <a:srgbClr val="000000"/>
            </a:solid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2200"/>
              </a:spcBef>
              <a:spcAft>
                <a:spcPts val="0"/>
              </a:spcAft>
              <a:buNone/>
              <a:tabLst/>
              <a:defRPr sz="1800" b="0" i="0" u="none" strike="noStrike" kern="0" cap="none" spc="0" baseline="0">
                <a:solidFill>
                  <a:srgbClr val="000000"/>
                </a:solidFill>
                <a:uFillTx/>
              </a:defRPr>
            </a:pPr>
            <a:r>
              <a:rPr lang="en-US" sz="3600" b="0" i="0" u="none" strike="noStrike" kern="1200" cap="none" spc="0" baseline="0">
                <a:solidFill>
                  <a:srgbClr val="000000"/>
                </a:solidFill>
                <a:uFillTx/>
                <a:latin typeface="Arial"/>
                <a:ea typeface="Arial"/>
                <a:cs typeface="Arial"/>
              </a:rPr>
              <a:t>?</a:t>
            </a:r>
          </a:p>
        </p:txBody>
      </p:sp>
      <p:sp>
        <p:nvSpPr>
          <p:cNvPr id="27" name="Rectangle: Rounded Corners 32"/>
          <p:cNvSpPr/>
          <p:nvPr/>
        </p:nvSpPr>
        <p:spPr>
          <a:xfrm>
            <a:off x="2303766" y="6036905"/>
            <a:ext cx="526858" cy="63567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25402" cap="flat">
            <a:solidFill>
              <a:srgbClr val="000000"/>
            </a:solid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900"/>
              </a:spcBef>
              <a:spcAft>
                <a:spcPts val="0"/>
              </a:spcAft>
              <a:buNone/>
              <a:tabLst/>
              <a:defRPr sz="1800" b="0" i="0" u="none" strike="noStrike" kern="0" cap="none" spc="0" baseline="0">
                <a:solidFill>
                  <a:srgbClr val="000000"/>
                </a:solidFill>
                <a:uFillTx/>
              </a:defRPr>
            </a:pPr>
            <a:r>
              <a:rPr lang="en-US" sz="3200" b="0" i="0" u="none" strike="noStrike" kern="1200" cap="none" spc="0" baseline="0">
                <a:solidFill>
                  <a:srgbClr val="FF0000"/>
                </a:solidFill>
                <a:uFillTx/>
                <a:latin typeface="Arial"/>
                <a:ea typeface="Arial"/>
                <a:cs typeface="Arial"/>
              </a:rPr>
              <a:t>X</a:t>
            </a:r>
            <a:endParaRPr lang="en-CH" sz="3200" b="0" i="0" u="none" strike="noStrike" kern="1200" cap="none" spc="0" baseline="0">
              <a:solidFill>
                <a:srgbClr val="FF0000"/>
              </a:solidFill>
              <a:uFillTx/>
              <a:latin typeface="Arial"/>
              <a:ea typeface="Arial"/>
              <a:cs typeface="Arial"/>
            </a:endParaRPr>
          </a:p>
        </p:txBody>
      </p:sp>
      <p:sp>
        <p:nvSpPr>
          <p:cNvPr id="28" name="TextBox 33"/>
          <p:cNvSpPr txBox="1"/>
          <p:nvPr/>
        </p:nvSpPr>
        <p:spPr>
          <a:xfrm>
            <a:off x="3117134" y="5532860"/>
            <a:ext cx="2483208" cy="400114"/>
          </a:xfrm>
          <a:prstGeom prst="rect">
            <a:avLst/>
          </a:prstGeom>
          <a:noFill/>
          <a:ln cap="flat">
            <a:noFill/>
          </a:ln>
        </p:spPr>
        <p:txBody>
          <a:bodyPr vert="horz" wrap="square" lIns="91440" tIns="45720" rIns="91440" bIns="45720" anchor="t" anchorCtr="0" compatLnSpc="1">
            <a:spAutoFit/>
          </a:bodyPr>
          <a:lstStyle/>
          <a:p>
            <a:pPr marL="0" marR="0" lvl="0" indent="0" algn="r" defTabSz="914400" rtl="1"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Arial"/>
                <a:cs typeface="Arial"/>
              </a:rPr>
              <a:t>تاريخ الإيداع الدولي اللاحق</a:t>
            </a:r>
          </a:p>
        </p:txBody>
      </p:sp>
      <p:sp>
        <p:nvSpPr>
          <p:cNvPr id="29" name="Rectangle 34"/>
          <p:cNvSpPr/>
          <p:nvPr/>
        </p:nvSpPr>
        <p:spPr>
          <a:xfrm>
            <a:off x="6680213" y="5761250"/>
            <a:ext cx="647093" cy="640720"/>
          </a:xfrm>
          <a:prstGeom prst="rect">
            <a:avLst/>
          </a:prstGeom>
          <a:solidFill>
            <a:srgbClr val="FFFFFF"/>
          </a:solidFill>
          <a:ln w="25402" cap="flat">
            <a:solidFill>
              <a:srgbClr val="000000"/>
            </a:solid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2200"/>
              </a:spcBef>
              <a:spcAft>
                <a:spcPts val="0"/>
              </a:spcAft>
              <a:buNone/>
              <a:tabLst/>
              <a:defRPr sz="1800" b="0" i="0" u="none" strike="noStrike" kern="0" cap="none" spc="0" baseline="0">
                <a:solidFill>
                  <a:srgbClr val="000000"/>
                </a:solidFill>
                <a:uFillTx/>
              </a:defRPr>
            </a:pPr>
            <a:r>
              <a:rPr lang="en-US" sz="3600" b="0" i="0" u="none" strike="noStrike" kern="1200" cap="none" spc="0" baseline="0">
                <a:solidFill>
                  <a:srgbClr val="00B0F0"/>
                </a:solidFill>
                <a:uFillTx/>
                <a:latin typeface="Arial"/>
                <a:ea typeface="Arial"/>
                <a:cs typeface="Arial"/>
              </a:rPr>
              <a:t>√</a:t>
            </a:r>
          </a:p>
        </p:txBody>
      </p:sp>
      <p:sp>
        <p:nvSpPr>
          <p:cNvPr id="30" name="Rectangle: Rounded Corners 35"/>
          <p:cNvSpPr/>
          <p:nvPr/>
        </p:nvSpPr>
        <p:spPr>
          <a:xfrm>
            <a:off x="7847271" y="4963024"/>
            <a:ext cx="526858" cy="63567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25402" cap="flat">
            <a:solidFill>
              <a:srgbClr val="000000"/>
            </a:solid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900"/>
              </a:spcBef>
              <a:spcAft>
                <a:spcPts val="0"/>
              </a:spcAft>
              <a:buNone/>
              <a:tabLst/>
              <a:defRPr sz="1800" b="0" i="0" u="none" strike="noStrike" kern="0" cap="none" spc="0" baseline="0">
                <a:solidFill>
                  <a:srgbClr val="000000"/>
                </a:solidFill>
                <a:uFillTx/>
              </a:defRPr>
            </a:pPr>
            <a:r>
              <a:rPr lang="en-US" sz="3200" b="0" i="0" u="none" strike="noStrike" kern="1200" cap="none" spc="0" baseline="0">
                <a:solidFill>
                  <a:srgbClr val="FF0000"/>
                </a:solidFill>
                <a:uFillTx/>
                <a:latin typeface="Arial"/>
                <a:ea typeface="Arial"/>
                <a:cs typeface="Arial"/>
              </a:rPr>
              <a:t>X</a:t>
            </a:r>
            <a:endParaRPr lang="en-CH" sz="3200" b="0" i="0" u="none" strike="noStrike" kern="1200" cap="none" spc="0" baseline="0">
              <a:solidFill>
                <a:srgbClr val="FF0000"/>
              </a:solidFill>
              <a:uFillTx/>
              <a:latin typeface="Arial"/>
              <a:ea typeface="Arial"/>
              <a:cs typeface="Arial"/>
            </a:endParaRPr>
          </a:p>
        </p:txBody>
      </p:sp>
      <p:cxnSp>
        <p:nvCxnSpPr>
          <p:cNvPr id="31" name="Straight Connector 37"/>
          <p:cNvCxnSpPr/>
          <p:nvPr/>
        </p:nvCxnSpPr>
        <p:spPr>
          <a:xfrm flipV="1">
            <a:off x="7740350" y="4730995"/>
            <a:ext cx="792090" cy="1030255"/>
          </a:xfrm>
          <a:prstGeom prst="straightConnector1">
            <a:avLst/>
          </a:prstGeom>
          <a:noFill/>
          <a:ln w="9528" cap="flat">
            <a:solidFill>
              <a:srgbClr val="000000"/>
            </a:solidFill>
            <a:prstDash val="solid"/>
          </a:ln>
        </p:spPr>
      </p:cxnSp>
      <p:cxnSp>
        <p:nvCxnSpPr>
          <p:cNvPr id="32" name="Straight Connector 39"/>
          <p:cNvCxnSpPr/>
          <p:nvPr/>
        </p:nvCxnSpPr>
        <p:spPr>
          <a:xfrm>
            <a:off x="7740350" y="4730995"/>
            <a:ext cx="792090" cy="1030255"/>
          </a:xfrm>
          <a:prstGeom prst="straightConnector1">
            <a:avLst/>
          </a:prstGeom>
          <a:noFill/>
          <a:ln w="9528" cap="flat">
            <a:solidFill>
              <a:srgbClr val="000000"/>
            </a:solidFill>
            <a:prstDash val="solid"/>
          </a:ln>
        </p:spPr>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274640"/>
            <a:ext cx="8507284" cy="1143000"/>
          </a:xfrm>
        </p:spPr>
        <p:txBody>
          <a:bodyPr/>
          <a:lstStyle/>
          <a:p>
            <a:pPr lvl="0" algn="r" rtl="1"/>
            <a:r>
              <a:rPr lang="en-US" sz="3400"/>
              <a:t>نظرة عامة على الخيارات في حالة أجزاء ناقصة أو عناصر أو أجزاء مودعة خطأً</a:t>
            </a:r>
          </a:p>
        </p:txBody>
      </p:sp>
      <p:sp>
        <p:nvSpPr>
          <p:cNvPr id="3" name="Rectangle 3"/>
          <p:cNvSpPr txBox="1">
            <a:spLocks noGrp="1"/>
          </p:cNvSpPr>
          <p:nvPr>
            <p:ph idx="1"/>
          </p:nvPr>
        </p:nvSpPr>
        <p:spPr>
          <a:xfrm>
            <a:off x="460071" y="1690689"/>
            <a:ext cx="8229600" cy="4352928"/>
          </a:xfrm>
        </p:spPr>
        <p:txBody>
          <a:bodyPr/>
          <a:lstStyle/>
          <a:p>
            <a:pPr marL="0" lvl="0" indent="0">
              <a:spcBef>
                <a:spcPts val="1200"/>
              </a:spcBef>
              <a:spcAft>
                <a:spcPts val="1200"/>
              </a:spcAft>
              <a:buNone/>
            </a:pPr>
            <a:endParaRPr lang="en-US"/>
          </a:p>
          <a:p>
            <a:pPr lvl="1">
              <a:spcBef>
                <a:spcPts val="1200"/>
              </a:spcBef>
              <a:spcAft>
                <a:spcPts val="1200"/>
              </a:spcAft>
            </a:pPr>
            <a:endParaRPr lang="en-US"/>
          </a:p>
          <a:p>
            <a:pPr lvl="0">
              <a:spcBef>
                <a:spcPts val="1200"/>
              </a:spcBef>
              <a:spcAft>
                <a:spcPts val="1200"/>
              </a:spcAft>
            </a:pPr>
            <a:endParaRPr lang="en-US"/>
          </a:p>
          <a:p>
            <a:pPr lvl="0">
              <a:spcBef>
                <a:spcPts val="1200"/>
              </a:spcBef>
              <a:spcAft>
                <a:spcPts val="1200"/>
              </a:spcAft>
            </a:pPr>
            <a:endParaRPr lang="en-US"/>
          </a:p>
          <a:p>
            <a:pPr lvl="0">
              <a:spcBef>
                <a:spcPts val="1200"/>
              </a:spcBef>
              <a:spcAft>
                <a:spcPts val="1200"/>
              </a:spcAft>
            </a:pPr>
            <a:endParaRPr lang="en-US"/>
          </a:p>
        </p:txBody>
      </p:sp>
      <p:graphicFrame>
        <p:nvGraphicFramePr>
          <p:cNvPr id="4" name="Content Placeholder 5"/>
          <p:cNvGraphicFramePr>
            <a:graphicFrameLocks noGrp="1"/>
          </p:cNvGraphicFramePr>
          <p:nvPr/>
        </p:nvGraphicFramePr>
        <p:xfrm>
          <a:off x="592220" y="1484784"/>
          <a:ext cx="4703298" cy="5180030"/>
        </p:xfrm>
        <a:graphic>
          <a:graphicData uri="http://schemas.openxmlformats.org/drawingml/2006/table">
            <a:tbl>
              <a:tblPr firstRow="1" firstCol="1" bandRow="1">
                <a:effectLst/>
                <a:tableStyleId>{5C22544A-7EE6-4342-B048-85BDC9FD1C3A}</a:tableStyleId>
              </a:tblPr>
              <a:tblGrid>
                <a:gridCol w="1623718">
                  <a:extLst>
                    <a:ext uri="{9D8B030D-6E8A-4147-A177-3AD203B41FA5}">
                      <a16:colId xmlns:a16="http://schemas.microsoft.com/office/drawing/2014/main" val="377558444"/>
                    </a:ext>
                  </a:extLst>
                </a:gridCol>
                <a:gridCol w="1203935">
                  <a:extLst>
                    <a:ext uri="{9D8B030D-6E8A-4147-A177-3AD203B41FA5}">
                      <a16:colId xmlns:a16="http://schemas.microsoft.com/office/drawing/2014/main" val="3774458582"/>
                    </a:ext>
                  </a:extLst>
                </a:gridCol>
                <a:gridCol w="293449">
                  <a:extLst>
                    <a:ext uri="{9D8B030D-6E8A-4147-A177-3AD203B41FA5}">
                      <a16:colId xmlns:a16="http://schemas.microsoft.com/office/drawing/2014/main" val="1651693985"/>
                    </a:ext>
                  </a:extLst>
                </a:gridCol>
                <a:gridCol w="1582195">
                  <a:extLst>
                    <a:ext uri="{9D8B030D-6E8A-4147-A177-3AD203B41FA5}">
                      <a16:colId xmlns:a16="http://schemas.microsoft.com/office/drawing/2014/main" val="2779194568"/>
                    </a:ext>
                  </a:extLst>
                </a:gridCol>
              </a:tblGrid>
              <a:tr h="379137">
                <a:tc>
                  <a:txBody>
                    <a:bodyPr/>
                    <a:lstStyle/>
                    <a:p>
                      <a:pPr lvl="0" algn="r" rtl="1">
                        <a:lnSpc>
                          <a:spcPct val="107000"/>
                        </a:lnSpc>
                        <a:spcAft>
                          <a:spcPts val="0"/>
                        </a:spcAft>
                      </a:pPr>
                      <a:r>
                        <a:rPr lang="en-GB" sz="1600"/>
                        <a:t> </a:t>
                      </a:r>
                      <a:endParaRPr lang="en-GB" sz="1600">
                        <a:latin typeface="Calibri" pitchFamily="34"/>
                        <a:ea typeface="Malgun Gothic" pitchFamily="34"/>
                        <a:cs typeface="Times New Roman" pitchFamily="18"/>
                      </a:endParaRPr>
                    </a:p>
                  </a:txBody>
                  <a:tcPr marL="68580" marR="68580" marT="0" marB="0"/>
                </a:tc>
                <a:tc gridSpan="3">
                  <a:txBody>
                    <a:bodyPr/>
                    <a:lstStyle/>
                    <a:p>
                      <a:pPr lvl="0" algn="r" rtl="1">
                        <a:lnSpc>
                          <a:spcPct val="107000"/>
                        </a:lnSpc>
                        <a:spcAft>
                          <a:spcPts val="0"/>
                        </a:spcAft>
                      </a:pPr>
                      <a:r>
                        <a:rPr lang="en-GB" sz="1600">
                          <a:solidFill>
                            <a:srgbClr val="000000"/>
                          </a:solidFill>
                        </a:rPr>
                        <a:t>تضمين بالإحالة</a:t>
                      </a:r>
                      <a:endParaRPr lang="en-GB" sz="1600">
                        <a:solidFill>
                          <a:srgbClr val="000000"/>
                        </a:solidFill>
                        <a:latin typeface="Calibri" pitchFamily="34"/>
                        <a:ea typeface="Malgun Gothic" pitchFamily="34"/>
                        <a:cs typeface="Times New Roman" pitchFamily="18"/>
                      </a:endParaRPr>
                    </a:p>
                  </a:txBody>
                  <a:tcPr marL="68580" marR="68580" marT="0" marB="0"/>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744447392"/>
                  </a:ext>
                </a:extLst>
              </a:tr>
              <a:tr h="834106">
                <a:tc>
                  <a:txBody>
                    <a:bodyPr/>
                    <a:lstStyle/>
                    <a:p>
                      <a:pPr lvl="0" algn="r" rtl="1">
                        <a:lnSpc>
                          <a:spcPct val="107000"/>
                        </a:lnSpc>
                        <a:spcAft>
                          <a:spcPts val="0"/>
                        </a:spcAft>
                      </a:pPr>
                      <a:r>
                        <a:rPr lang="en-GB" sz="1600">
                          <a:solidFill>
                            <a:srgbClr val="000000"/>
                          </a:solidFill>
                        </a:rPr>
                        <a:t> </a:t>
                      </a:r>
                      <a:endParaRPr lang="en-GB" sz="1600">
                        <a:solidFill>
                          <a:srgbClr val="000000"/>
                        </a:solidFill>
                        <a:latin typeface="Calibri" pitchFamily="34"/>
                        <a:ea typeface="Malgun Gothic" pitchFamily="34"/>
                        <a:cs typeface="Times New Roman" pitchFamily="18"/>
                      </a:endParaRPr>
                    </a:p>
                  </a:txBody>
                  <a:tcPr marL="68580" marR="68580" marT="0" marB="0"/>
                </a:tc>
                <a:tc gridSpan="2">
                  <a:txBody>
                    <a:bodyPr/>
                    <a:lstStyle/>
                    <a:p>
                      <a:pPr lvl="0" algn="r" rtl="1">
                        <a:lnSpc>
                          <a:spcPct val="107000"/>
                        </a:lnSpc>
                        <a:spcAft>
                          <a:spcPts val="0"/>
                        </a:spcAft>
                      </a:pPr>
                      <a:r>
                        <a:rPr lang="en-GB" sz="1600"/>
                        <a:t>جزء ناقص</a:t>
                      </a:r>
                      <a:endParaRPr lang="en-GB" sz="1600">
                        <a:latin typeface="Calibri" pitchFamily="34"/>
                        <a:ea typeface="Malgun Gothic" pitchFamily="34"/>
                        <a:cs typeface="Times New Roman" pitchFamily="18"/>
                      </a:endParaRPr>
                    </a:p>
                  </a:txBody>
                  <a:tcPr marL="68580" marR="68580" marT="0" marB="0"/>
                </a:tc>
                <a:tc hMerge="1">
                  <a:txBody>
                    <a:bodyPr/>
                    <a:lstStyle/>
                    <a:p>
                      <a:endParaRPr lang="es-ES"/>
                    </a:p>
                  </a:txBody>
                  <a:tcPr/>
                </a:tc>
                <a:tc>
                  <a:txBody>
                    <a:bodyPr/>
                    <a:lstStyle/>
                    <a:p>
                      <a:pPr lvl="0" algn="r" rtl="1">
                        <a:lnSpc>
                          <a:spcPct val="107000"/>
                        </a:lnSpc>
                        <a:spcAft>
                          <a:spcPts val="0"/>
                        </a:spcAft>
                      </a:pPr>
                      <a:r>
                        <a:rPr lang="en-GB" sz="1600"/>
                        <a:t>عنصر أو جزء مودع خطأً</a:t>
                      </a:r>
                      <a:endParaRPr lang="en-GB" sz="1600">
                        <a:latin typeface="Calibri" pitchFamily="34"/>
                        <a:ea typeface="Malgun Gothic" pitchFamily="34"/>
                        <a:cs typeface="Times New Roman" pitchFamily="18"/>
                      </a:endParaRPr>
                    </a:p>
                  </a:txBody>
                  <a:tcPr marL="68580" marR="68580" marT="0" marB="0"/>
                </a:tc>
                <a:extLst>
                  <a:ext uri="{0D108BD9-81ED-4DB2-BD59-A6C34878D82A}">
                    <a16:rowId xmlns:a16="http://schemas.microsoft.com/office/drawing/2014/main" val="3139712708"/>
                  </a:ext>
                </a:extLst>
              </a:tr>
              <a:tr h="616433">
                <a:tc>
                  <a:txBody>
                    <a:bodyPr/>
                    <a:lstStyle/>
                    <a:p>
                      <a:pPr lvl="0" algn="r" rtl="1">
                        <a:lnSpc>
                          <a:spcPct val="107000"/>
                        </a:lnSpc>
                        <a:spcAft>
                          <a:spcPts val="0"/>
                        </a:spcAft>
                      </a:pPr>
                      <a:r>
                        <a:rPr lang="en-GB" sz="1600">
                          <a:solidFill>
                            <a:srgbClr val="000000"/>
                          </a:solidFill>
                        </a:rPr>
                        <a:t>القواعد الرئيسية</a:t>
                      </a:r>
                      <a:endParaRPr lang="en-GB" sz="1600">
                        <a:solidFill>
                          <a:srgbClr val="000000"/>
                        </a:solidFill>
                        <a:latin typeface="Calibri" pitchFamily="34"/>
                        <a:ea typeface="Malgun Gothic" pitchFamily="34"/>
                        <a:cs typeface="Times New Roman" pitchFamily="18"/>
                      </a:endParaRPr>
                    </a:p>
                  </a:txBody>
                  <a:tcPr marL="68580" marR="68580" marT="0" marB="0"/>
                </a:tc>
                <a:tc gridSpan="3">
                  <a:txBody>
                    <a:bodyPr/>
                    <a:lstStyle/>
                    <a:p>
                      <a:pPr lvl="0" algn="r" rtl="1">
                        <a:lnSpc>
                          <a:spcPct val="107000"/>
                        </a:lnSpc>
                        <a:spcAft>
                          <a:spcPts val="0"/>
                        </a:spcAft>
                      </a:pPr>
                      <a:r>
                        <a:rPr lang="en-GB" sz="1600">
                          <a:solidFill>
                            <a:srgbClr val="000000"/>
                          </a:solidFill>
                        </a:rPr>
                        <a:t>5.20</a:t>
                      </a:r>
                      <a:r>
                        <a:rPr lang="ar-SA" sz="1600" kern="1200">
                          <a:solidFill>
                            <a:srgbClr val="000000"/>
                          </a:solidFill>
                          <a:latin typeface="Arial"/>
                          <a:ea typeface="Arial"/>
                          <a:cs typeface="Arial"/>
                        </a:rPr>
                        <a:t>(</a:t>
                      </a:r>
                      <a:r>
                        <a:rPr lang="en-GB" sz="1600">
                          <a:solidFill>
                            <a:srgbClr val="000000"/>
                          </a:solidFill>
                        </a:rPr>
                        <a:t>د</a:t>
                      </a:r>
                      <a:r>
                        <a:rPr lang="ar-SA" sz="1600" kern="1200">
                          <a:solidFill>
                            <a:srgbClr val="000000"/>
                          </a:solidFill>
                          <a:latin typeface="Arial"/>
                          <a:ea typeface="Arial"/>
                          <a:cs typeface="Arial"/>
                        </a:rPr>
                        <a:t>)</a:t>
                      </a:r>
                      <a:r>
                        <a:rPr lang="en-GB" sz="1600">
                          <a:solidFill>
                            <a:srgbClr val="000000"/>
                          </a:solidFill>
                        </a:rPr>
                        <a:t>، 5.20</a:t>
                      </a:r>
                      <a:r>
                        <a:rPr lang="ar-SA" sz="1600" kern="1200">
                          <a:solidFill>
                            <a:srgbClr val="000000"/>
                          </a:solidFill>
                          <a:latin typeface="Arial"/>
                          <a:ea typeface="Arial"/>
                          <a:cs typeface="Arial"/>
                        </a:rPr>
                        <a:t>(</a:t>
                      </a:r>
                      <a:r>
                        <a:rPr lang="en-GB" sz="1600" i="1">
                          <a:solidFill>
                            <a:srgbClr val="000000"/>
                          </a:solidFill>
                        </a:rPr>
                        <a:t>ثانيا</a:t>
                      </a:r>
                      <a:r>
                        <a:rPr lang="ar-SA" sz="1600" kern="1200">
                          <a:solidFill>
                            <a:srgbClr val="000000"/>
                          </a:solidFill>
                          <a:latin typeface="Arial"/>
                          <a:ea typeface="Arial"/>
                          <a:cs typeface="Arial"/>
                        </a:rPr>
                        <a:t>)(</a:t>
                      </a:r>
                      <a:r>
                        <a:rPr lang="en-GB" sz="1600">
                          <a:solidFill>
                            <a:srgbClr val="000000"/>
                          </a:solidFill>
                        </a:rPr>
                        <a:t>د</a:t>
                      </a:r>
                      <a:r>
                        <a:rPr lang="ar-SA" sz="1600" kern="1200">
                          <a:solidFill>
                            <a:srgbClr val="000000"/>
                          </a:solidFill>
                          <a:latin typeface="Arial"/>
                          <a:ea typeface="Arial"/>
                          <a:cs typeface="Arial"/>
                        </a:rPr>
                        <a:t>)</a:t>
                      </a:r>
                      <a:r>
                        <a:rPr lang="en-GB" sz="1600">
                          <a:solidFill>
                            <a:srgbClr val="000000"/>
                          </a:solidFill>
                        </a:rPr>
                        <a:t>، 6.20</a:t>
                      </a:r>
                      <a:endParaRPr lang="en-GB" sz="1600">
                        <a:solidFill>
                          <a:srgbClr val="000000"/>
                        </a:solidFill>
                        <a:latin typeface="Calibri" pitchFamily="34"/>
                        <a:ea typeface="Malgun Gothic" pitchFamily="34"/>
                        <a:cs typeface="Times New Roman" pitchFamily="18"/>
                      </a:endParaRPr>
                    </a:p>
                  </a:txBody>
                  <a:tcPr marL="68580" marR="68580" marT="0" marB="0"/>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986366935"/>
                  </a:ext>
                </a:extLst>
              </a:tr>
              <a:tr h="266062">
                <a:tc>
                  <a:txBody>
                    <a:bodyPr/>
                    <a:lstStyle/>
                    <a:p>
                      <a:pPr lvl="0" algn="r" rtl="1">
                        <a:lnSpc>
                          <a:spcPct val="107000"/>
                        </a:lnSpc>
                        <a:spcAft>
                          <a:spcPts val="0"/>
                        </a:spcAft>
                      </a:pPr>
                      <a:r>
                        <a:rPr lang="en-GB" sz="1600">
                          <a:solidFill>
                            <a:srgbClr val="000000"/>
                          </a:solidFill>
                        </a:rPr>
                        <a:t>تاريخ الايداع الدولي</a:t>
                      </a:r>
                      <a:endParaRPr lang="en-GB" sz="1600">
                        <a:solidFill>
                          <a:srgbClr val="000000"/>
                        </a:solidFill>
                        <a:latin typeface="Calibri" pitchFamily="34"/>
                        <a:ea typeface="Malgun Gothic" pitchFamily="34"/>
                        <a:cs typeface="Times New Roman" pitchFamily="18"/>
                      </a:endParaRPr>
                    </a:p>
                  </a:txBody>
                  <a:tcPr marL="68580" marR="68580" marT="0" marB="0"/>
                </a:tc>
                <a:tc gridSpan="3">
                  <a:txBody>
                    <a:bodyPr/>
                    <a:lstStyle/>
                    <a:p>
                      <a:pPr lvl="0" algn="r" rtl="1">
                        <a:lnSpc>
                          <a:spcPct val="107000"/>
                        </a:lnSpc>
                        <a:spcAft>
                          <a:spcPts val="0"/>
                        </a:spcAft>
                      </a:pPr>
                      <a:r>
                        <a:rPr lang="en-GB" sz="1600"/>
                        <a:t>يبقي عليه</a:t>
                      </a:r>
                      <a:endParaRPr lang="en-GB" sz="1600">
                        <a:latin typeface="Calibri" pitchFamily="34"/>
                        <a:ea typeface="Malgun Gothic" pitchFamily="34"/>
                        <a:cs typeface="Times New Roman" pitchFamily="18"/>
                      </a:endParaRPr>
                    </a:p>
                  </a:txBody>
                  <a:tcPr marL="68580" marR="68580" marT="0" marB="0"/>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032163013"/>
                  </a:ext>
                </a:extLst>
              </a:tr>
              <a:tr h="625349">
                <a:tc>
                  <a:txBody>
                    <a:bodyPr/>
                    <a:lstStyle/>
                    <a:p>
                      <a:pPr lvl="0" algn="r" rtl="1">
                        <a:lnSpc>
                          <a:spcPct val="107000"/>
                        </a:lnSpc>
                        <a:spcAft>
                          <a:spcPts val="0"/>
                        </a:spcAft>
                      </a:pPr>
                      <a:r>
                        <a:rPr lang="en-GB" sz="1600">
                          <a:solidFill>
                            <a:srgbClr val="000000"/>
                          </a:solidFill>
                        </a:rPr>
                        <a:t>إمكانية التطبيق</a:t>
                      </a:r>
                      <a:endParaRPr lang="en-GB" sz="1600">
                        <a:solidFill>
                          <a:srgbClr val="000000"/>
                        </a:solidFill>
                        <a:latin typeface="Calibri" pitchFamily="34"/>
                        <a:ea typeface="Malgun Gothic" pitchFamily="34"/>
                        <a:cs typeface="Times New Roman" pitchFamily="18"/>
                      </a:endParaRPr>
                    </a:p>
                  </a:txBody>
                  <a:tcPr marL="68580" marR="68580" marT="0" marB="0"/>
                </a:tc>
                <a:tc gridSpan="3">
                  <a:txBody>
                    <a:bodyPr/>
                    <a:lstStyle/>
                    <a:p>
                      <a:pPr lvl="0" algn="r" rtl="1">
                        <a:lnSpc>
                          <a:spcPct val="107000"/>
                        </a:lnSpc>
                        <a:spcAft>
                          <a:spcPts val="0"/>
                        </a:spcAft>
                      </a:pPr>
                      <a:r>
                        <a:rPr lang="en-GB" sz="1600"/>
                        <a:t>غير مطبق في بعض مكاتب تسلم الطلبات والمكاتب المعيّنة</a:t>
                      </a:r>
                      <a:endParaRPr lang="en-GB" sz="1600">
                        <a:latin typeface="Calibri" pitchFamily="34"/>
                        <a:ea typeface="Malgun Gothic" pitchFamily="34"/>
                        <a:cs typeface="Times New Roman" pitchFamily="18"/>
                      </a:endParaRPr>
                    </a:p>
                  </a:txBody>
                  <a:tcPr marL="68580" marR="68580" marT="0" marB="0"/>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158761250"/>
                  </a:ext>
                </a:extLst>
              </a:tr>
              <a:tr h="2458940">
                <a:tc>
                  <a:txBody>
                    <a:bodyPr/>
                    <a:lstStyle/>
                    <a:p>
                      <a:pPr lvl="0" algn="r" rtl="1">
                        <a:lnSpc>
                          <a:spcPct val="107000"/>
                        </a:lnSpc>
                        <a:spcAft>
                          <a:spcPts val="0"/>
                        </a:spcAft>
                      </a:pPr>
                      <a:r>
                        <a:rPr lang="en-GB" sz="1600">
                          <a:solidFill>
                            <a:srgbClr val="000000"/>
                          </a:solidFill>
                        </a:rPr>
                        <a:t>كيفية التعامل مع مسألة الأوراق المودعة خطأً</a:t>
                      </a:r>
                      <a:endParaRPr lang="en-GB" sz="1600">
                        <a:solidFill>
                          <a:srgbClr val="000000"/>
                        </a:solidFill>
                        <a:latin typeface="Calibri" pitchFamily="34"/>
                        <a:ea typeface="Malgun Gothic" pitchFamily="34"/>
                        <a:cs typeface="Times New Roman" pitchFamily="18"/>
                      </a:endParaRPr>
                    </a:p>
                  </a:txBody>
                  <a:tcPr marL="68580" marR="68580" marT="0" marB="0"/>
                </a:tc>
                <a:tc>
                  <a:txBody>
                    <a:bodyPr/>
                    <a:lstStyle/>
                    <a:p>
                      <a:pPr lvl="0" algn="r" rtl="1">
                        <a:lnSpc>
                          <a:spcPct val="107000"/>
                        </a:lnSpc>
                        <a:spcAft>
                          <a:spcPts val="0"/>
                        </a:spcAft>
                      </a:pPr>
                      <a:r>
                        <a:rPr lang="en-GB" sz="1600"/>
                        <a:t>غير متاح</a:t>
                      </a:r>
                      <a:endParaRPr lang="en-GB" sz="1600">
                        <a:latin typeface="Calibri" pitchFamily="34"/>
                        <a:ea typeface="Malgun Gothic" pitchFamily="34"/>
                        <a:cs typeface="Times New Roman" pitchFamily="18"/>
                      </a:endParaRPr>
                    </a:p>
                  </a:txBody>
                  <a:tcPr marL="68580" marR="68580" marT="0" marB="0"/>
                </a:tc>
                <a:tc gridSpan="2">
                  <a:txBody>
                    <a:bodyPr/>
                    <a:lstStyle/>
                    <a:p>
                      <a:pPr lvl="0" algn="r" rtl="1">
                        <a:lnSpc>
                          <a:spcPct val="107000"/>
                        </a:lnSpc>
                        <a:spcAft>
                          <a:spcPts val="0"/>
                        </a:spcAft>
                      </a:pPr>
                      <a:r>
                        <a:rPr lang="en-GB" sz="1600">
                          <a:solidFill>
                            <a:srgbClr val="000000"/>
                          </a:solidFill>
                        </a:rPr>
                        <a:t>تبقى في </a:t>
                      </a:r>
                      <a:r>
                        <a:rPr lang="en-GB" sz="1600"/>
                        <a:t>الطلب</a:t>
                      </a:r>
                    </a:p>
                    <a:p>
                      <a:pPr lvl="0" algn="r" rtl="1">
                        <a:lnSpc>
                          <a:spcPct val="107000"/>
                        </a:lnSpc>
                        <a:spcAft>
                          <a:spcPts val="0"/>
                        </a:spcAft>
                      </a:pPr>
                      <a:r>
                        <a:rPr lang="ar-SA" sz="1600" kern="1200">
                          <a:solidFill>
                            <a:srgbClr val="000000"/>
                          </a:solidFill>
                          <a:latin typeface="Arial"/>
                          <a:ea typeface="Arial"/>
                          <a:cs typeface="Arial"/>
                        </a:rPr>
                        <a:t>(</a:t>
                      </a:r>
                      <a:r>
                        <a:rPr lang="en-GB" sz="1600">
                          <a:solidFill>
                            <a:srgbClr val="000000"/>
                          </a:solidFill>
                        </a:rPr>
                        <a:t>تم نشرها كجزء من الطلب-</a:t>
                      </a:r>
                      <a:r>
                        <a:rPr lang="en-GB" sz="1600"/>
                        <a:t>نقلت الى نهاية العنصر ذو الصلة، على سبيل المثال، الوصف</a:t>
                      </a:r>
                      <a:r>
                        <a:rPr lang="ar-SA" sz="1600" kern="1200">
                          <a:solidFill>
                            <a:srgbClr val="000000"/>
                          </a:solidFill>
                          <a:latin typeface="Arial"/>
                          <a:ea typeface="Arial"/>
                          <a:cs typeface="Arial"/>
                        </a:rPr>
                        <a:t>)</a:t>
                      </a:r>
                      <a:endParaRPr lang="en-GB" sz="1600">
                        <a:latin typeface="Calibri" pitchFamily="34"/>
                        <a:ea typeface="Malgun Gothic" pitchFamily="34"/>
                        <a:cs typeface="Times New Roman" pitchFamily="18"/>
                      </a:endParaRPr>
                    </a:p>
                  </a:txBody>
                  <a:tcPr marL="68580" marR="68580" marT="0" marB="0"/>
                </a:tc>
                <a:tc hMerge="1">
                  <a:txBody>
                    <a:bodyPr/>
                    <a:lstStyle/>
                    <a:p>
                      <a:endParaRPr lang="es-ES"/>
                    </a:p>
                  </a:txBody>
                  <a:tcPr/>
                </a:tc>
                <a:extLst>
                  <a:ext uri="{0D108BD9-81ED-4DB2-BD59-A6C34878D82A}">
                    <a16:rowId xmlns:a16="http://schemas.microsoft.com/office/drawing/2014/main" val="1416607192"/>
                  </a:ext>
                </a:extLst>
              </a:tr>
            </a:tbl>
          </a:graphicData>
        </a:graphic>
      </p:graphicFrame>
      <p:graphicFrame>
        <p:nvGraphicFramePr>
          <p:cNvPr id="5" name="Table 4"/>
          <p:cNvGraphicFramePr>
            <a:graphicFrameLocks noGrp="1"/>
          </p:cNvGraphicFramePr>
          <p:nvPr/>
        </p:nvGraphicFramePr>
        <p:xfrm>
          <a:off x="5295519" y="1475210"/>
          <a:ext cx="3388409" cy="5207361"/>
        </p:xfrm>
        <a:graphic>
          <a:graphicData uri="http://schemas.openxmlformats.org/drawingml/2006/table">
            <a:tbl>
              <a:tblPr firstRow="1" firstCol="1" bandRow="1">
                <a:effectLst/>
                <a:tableStyleId>{5C22544A-7EE6-4342-B048-85BDC9FD1C3A}</a:tableStyleId>
              </a:tblPr>
              <a:tblGrid>
                <a:gridCol w="1580741">
                  <a:extLst>
                    <a:ext uri="{9D8B030D-6E8A-4147-A177-3AD203B41FA5}">
                      <a16:colId xmlns:a16="http://schemas.microsoft.com/office/drawing/2014/main" val="1195053297"/>
                    </a:ext>
                  </a:extLst>
                </a:gridCol>
                <a:gridCol w="113467">
                  <a:extLst>
                    <a:ext uri="{9D8B030D-6E8A-4147-A177-3AD203B41FA5}">
                      <a16:colId xmlns:a16="http://schemas.microsoft.com/office/drawing/2014/main" val="1217498282"/>
                    </a:ext>
                  </a:extLst>
                </a:gridCol>
                <a:gridCol w="1694200">
                  <a:extLst>
                    <a:ext uri="{9D8B030D-6E8A-4147-A177-3AD203B41FA5}">
                      <a16:colId xmlns:a16="http://schemas.microsoft.com/office/drawing/2014/main" val="463556993"/>
                    </a:ext>
                  </a:extLst>
                </a:gridCol>
              </a:tblGrid>
              <a:tr h="369609">
                <a:tc gridSpan="3">
                  <a:txBody>
                    <a:bodyPr/>
                    <a:lstStyle/>
                    <a:p>
                      <a:pPr lvl="0" algn="r" rtl="1">
                        <a:lnSpc>
                          <a:spcPct val="107000"/>
                        </a:lnSpc>
                        <a:spcAft>
                          <a:spcPts val="0"/>
                        </a:spcAft>
                      </a:pPr>
                      <a:r>
                        <a:rPr lang="en-GB" sz="1600">
                          <a:solidFill>
                            <a:srgbClr val="000000"/>
                          </a:solidFill>
                        </a:rPr>
                        <a:t>استكمال/تصحيح</a:t>
                      </a:r>
                      <a:endParaRPr lang="en-GB" sz="1600">
                        <a:solidFill>
                          <a:srgbClr val="000000"/>
                        </a:solidFill>
                        <a:latin typeface="Calibri" pitchFamily="34"/>
                        <a:ea typeface="Malgun Gothic" pitchFamily="34"/>
                        <a:cs typeface="Times New Roman" pitchFamily="18"/>
                      </a:endParaRPr>
                    </a:p>
                  </a:txBody>
                  <a:tcPr marL="68580" marR="68580" marT="0" marB="0"/>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38074222"/>
                  </a:ext>
                </a:extLst>
              </a:tr>
              <a:tr h="867948">
                <a:tc gridSpan="2">
                  <a:txBody>
                    <a:bodyPr/>
                    <a:lstStyle/>
                    <a:p>
                      <a:pPr lvl="0" algn="r" rtl="1">
                        <a:lnSpc>
                          <a:spcPct val="107000"/>
                        </a:lnSpc>
                        <a:spcAft>
                          <a:spcPts val="0"/>
                        </a:spcAft>
                      </a:pPr>
                      <a:r>
                        <a:rPr lang="en-GB" sz="1600" b="0">
                          <a:solidFill>
                            <a:srgbClr val="000000"/>
                          </a:solidFill>
                        </a:rPr>
                        <a:t>جزء</a:t>
                      </a:r>
                      <a:r>
                        <a:rPr lang="en-GB" sz="1600">
                          <a:solidFill>
                            <a:srgbClr val="000000"/>
                          </a:solidFill>
                        </a:rPr>
                        <a:t> </a:t>
                      </a:r>
                      <a:r>
                        <a:rPr lang="en-GB" sz="1600" b="0">
                          <a:solidFill>
                            <a:srgbClr val="000000"/>
                          </a:solidFill>
                        </a:rPr>
                        <a:t>ناقص</a:t>
                      </a:r>
                      <a:endParaRPr lang="en-GB" sz="1600" b="0">
                        <a:solidFill>
                          <a:srgbClr val="000000"/>
                        </a:solidFill>
                        <a:latin typeface="Calibri" pitchFamily="34"/>
                        <a:ea typeface="Malgun Gothic" pitchFamily="34"/>
                        <a:cs typeface="Times New Roman" pitchFamily="18"/>
                      </a:endParaRPr>
                    </a:p>
                  </a:txBody>
                  <a:tcPr marL="68580" marR="68580" marT="0" marB="0">
                    <a:solidFill>
                      <a:srgbClr val="E8F5F8"/>
                    </a:solidFill>
                  </a:tcPr>
                </a:tc>
                <a:tc hMerge="1">
                  <a:txBody>
                    <a:bodyPr/>
                    <a:lstStyle/>
                    <a:p>
                      <a:endParaRPr lang="es-ES"/>
                    </a:p>
                  </a:txBody>
                  <a:tcPr/>
                </a:tc>
                <a:tc>
                  <a:txBody>
                    <a:bodyPr/>
                    <a:lstStyle/>
                    <a:p>
                      <a:pPr lvl="0" algn="r" rtl="1">
                        <a:lnSpc>
                          <a:spcPct val="107000"/>
                        </a:lnSpc>
                        <a:spcAft>
                          <a:spcPts val="0"/>
                        </a:spcAft>
                      </a:pPr>
                      <a:r>
                        <a:rPr lang="en-GB" sz="1600"/>
                        <a:t>عنصر أو جزء مودع خطأً</a:t>
                      </a:r>
                      <a:endParaRPr lang="en-GB" sz="1600">
                        <a:latin typeface="Calibri" pitchFamily="34"/>
                        <a:ea typeface="Malgun Gothic" pitchFamily="34"/>
                        <a:cs typeface="Times New Roman" pitchFamily="18"/>
                      </a:endParaRPr>
                    </a:p>
                  </a:txBody>
                  <a:tcPr marL="68580" marR="68580" marT="0" marB="0">
                    <a:solidFill>
                      <a:srgbClr val="E8F5F8"/>
                    </a:solidFill>
                  </a:tcPr>
                </a:tc>
                <a:extLst>
                  <a:ext uri="{0D108BD9-81ED-4DB2-BD59-A6C34878D82A}">
                    <a16:rowId xmlns:a16="http://schemas.microsoft.com/office/drawing/2014/main" val="826798676"/>
                  </a:ext>
                </a:extLst>
              </a:tr>
              <a:tr h="644222">
                <a:tc gridSpan="2">
                  <a:txBody>
                    <a:bodyPr/>
                    <a:lstStyle/>
                    <a:p>
                      <a:pPr lvl="0" algn="r" rtl="1">
                        <a:lnSpc>
                          <a:spcPct val="107000"/>
                        </a:lnSpc>
                        <a:spcAft>
                          <a:spcPts val="0"/>
                        </a:spcAft>
                      </a:pPr>
                      <a:r>
                        <a:rPr lang="en-GB" sz="1600" b="0">
                          <a:solidFill>
                            <a:srgbClr val="000000"/>
                          </a:solidFill>
                        </a:rPr>
                        <a:t>5.20</a:t>
                      </a:r>
                      <a:r>
                        <a:rPr lang="ar-SA" sz="1600" b="0" kern="1200">
                          <a:solidFill>
                            <a:srgbClr val="000000"/>
                          </a:solidFill>
                          <a:latin typeface="Arial"/>
                          <a:ea typeface="Arial"/>
                          <a:cs typeface="Arial"/>
                        </a:rPr>
                        <a:t>(</a:t>
                      </a:r>
                      <a:r>
                        <a:rPr lang="en-GB" sz="1600" b="0">
                          <a:solidFill>
                            <a:srgbClr val="000000"/>
                          </a:solidFill>
                        </a:rPr>
                        <a:t>ب</a:t>
                      </a:r>
                      <a:r>
                        <a:rPr lang="ar-SA" sz="1600" b="0" kern="1200">
                          <a:solidFill>
                            <a:srgbClr val="000000"/>
                          </a:solidFill>
                          <a:latin typeface="Arial"/>
                          <a:ea typeface="Arial"/>
                          <a:cs typeface="Arial"/>
                        </a:rPr>
                        <a:t>)</a:t>
                      </a:r>
                      <a:r>
                        <a:rPr lang="en-GB" sz="1600" b="0">
                          <a:solidFill>
                            <a:srgbClr val="000000"/>
                          </a:solidFill>
                        </a:rPr>
                        <a:t> و</a:t>
                      </a:r>
                      <a:r>
                        <a:rPr lang="ar-SA" sz="1600" b="0" kern="1200">
                          <a:solidFill>
                            <a:srgbClr val="000000"/>
                          </a:solidFill>
                          <a:latin typeface="Arial"/>
                          <a:ea typeface="Arial"/>
                          <a:cs typeface="Arial"/>
                        </a:rPr>
                        <a:t>(</a:t>
                      </a:r>
                      <a:r>
                        <a:rPr lang="en-GB" sz="1600" b="0">
                          <a:solidFill>
                            <a:srgbClr val="000000"/>
                          </a:solidFill>
                        </a:rPr>
                        <a:t>ج</a:t>
                      </a:r>
                      <a:r>
                        <a:rPr lang="ar-SA" sz="1600" b="0" kern="1200">
                          <a:solidFill>
                            <a:srgbClr val="000000"/>
                          </a:solidFill>
                          <a:latin typeface="Arial"/>
                          <a:ea typeface="Arial"/>
                          <a:cs typeface="Arial"/>
                        </a:rPr>
                        <a:t>)</a:t>
                      </a:r>
                      <a:endParaRPr lang="en-GB" sz="1600" b="0">
                        <a:solidFill>
                          <a:srgbClr val="000000"/>
                        </a:solidFill>
                        <a:latin typeface="Calibri" pitchFamily="34"/>
                        <a:ea typeface="Malgun Gothic" pitchFamily="34"/>
                        <a:cs typeface="Times New Roman" pitchFamily="18"/>
                      </a:endParaRPr>
                    </a:p>
                  </a:txBody>
                  <a:tcPr marL="68580" marR="68580" marT="0" marB="0">
                    <a:solidFill>
                      <a:srgbClr val="F6FBFC"/>
                    </a:solidFill>
                  </a:tcPr>
                </a:tc>
                <a:tc hMerge="1">
                  <a:txBody>
                    <a:bodyPr/>
                    <a:lstStyle/>
                    <a:p>
                      <a:endParaRPr lang="es-ES"/>
                    </a:p>
                  </a:txBody>
                  <a:tcPr/>
                </a:tc>
                <a:tc>
                  <a:txBody>
                    <a:bodyPr/>
                    <a:lstStyle/>
                    <a:p>
                      <a:pPr lvl="0" algn="r" rtl="1">
                        <a:lnSpc>
                          <a:spcPct val="107000"/>
                        </a:lnSpc>
                        <a:spcAft>
                          <a:spcPts val="0"/>
                        </a:spcAft>
                      </a:pPr>
                      <a:r>
                        <a:rPr lang="en-GB" sz="1600" b="0">
                          <a:solidFill>
                            <a:srgbClr val="000000"/>
                          </a:solidFill>
                        </a:rPr>
                        <a:t>5.20</a:t>
                      </a:r>
                      <a:r>
                        <a:rPr lang="ar-SA" sz="1600" kern="1200">
                          <a:solidFill>
                            <a:srgbClr val="000000"/>
                          </a:solidFill>
                          <a:latin typeface="Arial"/>
                          <a:ea typeface="Arial"/>
                          <a:cs typeface="Arial"/>
                        </a:rPr>
                        <a:t>(</a:t>
                      </a:r>
                      <a:r>
                        <a:rPr lang="en-GB" sz="1600" b="0" i="1">
                          <a:solidFill>
                            <a:srgbClr val="000000"/>
                          </a:solidFill>
                        </a:rPr>
                        <a:t>ثانيا</a:t>
                      </a:r>
                      <a:r>
                        <a:rPr lang="ar-SA" sz="1600" kern="1200">
                          <a:solidFill>
                            <a:srgbClr val="000000"/>
                          </a:solidFill>
                          <a:latin typeface="Arial"/>
                          <a:ea typeface="Arial"/>
                          <a:cs typeface="Arial"/>
                        </a:rPr>
                        <a:t>)(</a:t>
                      </a:r>
                      <a:r>
                        <a:rPr lang="en-GB" sz="1600" b="0">
                          <a:solidFill>
                            <a:srgbClr val="000000"/>
                          </a:solidFill>
                        </a:rPr>
                        <a:t>ب</a:t>
                      </a:r>
                      <a:r>
                        <a:rPr lang="ar-SA" sz="1600" kern="1200">
                          <a:solidFill>
                            <a:srgbClr val="000000"/>
                          </a:solidFill>
                          <a:latin typeface="Arial"/>
                          <a:ea typeface="Arial"/>
                          <a:cs typeface="Arial"/>
                        </a:rPr>
                        <a:t>)</a:t>
                      </a:r>
                      <a:r>
                        <a:rPr lang="en-GB" sz="1600" b="0">
                          <a:solidFill>
                            <a:srgbClr val="000000"/>
                          </a:solidFill>
                        </a:rPr>
                        <a:t> و</a:t>
                      </a:r>
                      <a:r>
                        <a:rPr lang="ar-SA" sz="1600" kern="1200">
                          <a:solidFill>
                            <a:srgbClr val="000000"/>
                          </a:solidFill>
                          <a:latin typeface="Arial"/>
                          <a:ea typeface="Arial"/>
                          <a:cs typeface="Arial"/>
                        </a:rPr>
                        <a:t>(</a:t>
                      </a:r>
                      <a:r>
                        <a:rPr lang="en-GB" sz="1600" b="0">
                          <a:solidFill>
                            <a:srgbClr val="000000"/>
                          </a:solidFill>
                        </a:rPr>
                        <a:t>ج</a:t>
                      </a:r>
                      <a:r>
                        <a:rPr lang="ar-SA" sz="1600" kern="1200">
                          <a:solidFill>
                            <a:srgbClr val="000000"/>
                          </a:solidFill>
                          <a:latin typeface="Arial"/>
                          <a:ea typeface="Arial"/>
                          <a:cs typeface="Arial"/>
                        </a:rPr>
                        <a:t>)</a:t>
                      </a:r>
                      <a:endParaRPr lang="en-GB" sz="1600" b="0">
                        <a:solidFill>
                          <a:srgbClr val="000000"/>
                        </a:solidFill>
                        <a:latin typeface="Calibri" pitchFamily="34"/>
                        <a:ea typeface="Malgun Gothic" pitchFamily="34"/>
                        <a:cs typeface="Times New Roman" pitchFamily="18"/>
                      </a:endParaRPr>
                    </a:p>
                  </a:txBody>
                  <a:tcPr marL="68580" marR="68580" marT="0" marB="0">
                    <a:solidFill>
                      <a:srgbClr val="F6FBFC"/>
                    </a:solidFill>
                  </a:tcPr>
                </a:tc>
                <a:extLst>
                  <a:ext uri="{0D108BD9-81ED-4DB2-BD59-A6C34878D82A}">
                    <a16:rowId xmlns:a16="http://schemas.microsoft.com/office/drawing/2014/main" val="3656466542"/>
                  </a:ext>
                </a:extLst>
              </a:tr>
              <a:tr h="244291">
                <a:tc gridSpan="3">
                  <a:txBody>
                    <a:bodyPr/>
                    <a:lstStyle/>
                    <a:p>
                      <a:pPr lvl="0" algn="r" rtl="1">
                        <a:lnSpc>
                          <a:spcPct val="107000"/>
                        </a:lnSpc>
                        <a:spcAft>
                          <a:spcPts val="0"/>
                        </a:spcAft>
                      </a:pPr>
                      <a:r>
                        <a:rPr lang="en-GB" sz="1600" b="0">
                          <a:solidFill>
                            <a:srgbClr val="000000"/>
                          </a:solidFill>
                        </a:rPr>
                        <a:t>سيتم تغيره</a:t>
                      </a:r>
                      <a:endParaRPr lang="en-GB" sz="1600" b="0">
                        <a:solidFill>
                          <a:srgbClr val="000000"/>
                        </a:solidFill>
                        <a:latin typeface="Calibri" pitchFamily="34"/>
                        <a:ea typeface="Malgun Gothic" pitchFamily="34"/>
                        <a:cs typeface="Times New Roman" pitchFamily="18"/>
                      </a:endParaRPr>
                    </a:p>
                  </a:txBody>
                  <a:tcPr marL="68580" marR="68580" marT="0" marB="0">
                    <a:solidFill>
                      <a:srgbClr val="E8F5F8"/>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263765051"/>
                  </a:ext>
                </a:extLst>
              </a:tr>
              <a:tr h="594103">
                <a:tc gridSpan="3">
                  <a:txBody>
                    <a:bodyPr/>
                    <a:lstStyle/>
                    <a:p>
                      <a:pPr lvl="0" algn="r" rtl="1">
                        <a:lnSpc>
                          <a:spcPct val="107000"/>
                        </a:lnSpc>
                        <a:spcAft>
                          <a:spcPts val="0"/>
                        </a:spcAft>
                      </a:pPr>
                      <a:r>
                        <a:rPr lang="en-GB" sz="1600" b="0">
                          <a:solidFill>
                            <a:srgbClr val="000000"/>
                          </a:solidFill>
                        </a:rPr>
                        <a:t>جميع مكاتب تسلم الطلبات والمكاتب المعيّنة</a:t>
                      </a:r>
                      <a:endParaRPr lang="en-GB" sz="1600" b="0">
                        <a:solidFill>
                          <a:srgbClr val="000000"/>
                        </a:solidFill>
                        <a:latin typeface="Calibri" pitchFamily="34"/>
                        <a:ea typeface="Malgun Gothic" pitchFamily="34"/>
                        <a:cs typeface="Times New Roman" pitchFamily="18"/>
                      </a:endParaRPr>
                    </a:p>
                  </a:txBody>
                  <a:tcPr marL="68580" marR="68580" marT="0" marB="0">
                    <a:solidFill>
                      <a:srgbClr val="F6FBFC"/>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486406116"/>
                  </a:ext>
                </a:extLst>
              </a:tr>
              <a:tr h="2470553">
                <a:tc>
                  <a:txBody>
                    <a:bodyPr/>
                    <a:lstStyle/>
                    <a:p>
                      <a:pPr lvl="0" algn="r" rtl="1">
                        <a:lnSpc>
                          <a:spcPct val="107000"/>
                        </a:lnSpc>
                        <a:spcAft>
                          <a:spcPts val="0"/>
                        </a:spcAft>
                      </a:pPr>
                      <a:r>
                        <a:rPr lang="en-GB" sz="1600" b="0">
                          <a:solidFill>
                            <a:srgbClr val="000000"/>
                          </a:solidFill>
                        </a:rPr>
                        <a:t>غير متاح</a:t>
                      </a:r>
                      <a:endParaRPr lang="en-GB" sz="1600" b="0">
                        <a:solidFill>
                          <a:srgbClr val="000000"/>
                        </a:solidFill>
                        <a:latin typeface="Calibri" pitchFamily="34"/>
                        <a:ea typeface="Malgun Gothic" pitchFamily="34"/>
                        <a:cs typeface="Times New Roman" pitchFamily="18"/>
                      </a:endParaRPr>
                    </a:p>
                  </a:txBody>
                  <a:tcPr marL="68580" marR="68580" marT="0" marB="0">
                    <a:solidFill>
                      <a:srgbClr val="E8F5F8"/>
                    </a:solidFill>
                  </a:tcPr>
                </a:tc>
                <a:tc gridSpan="2">
                  <a:txBody>
                    <a:bodyPr/>
                    <a:lstStyle/>
                    <a:p>
                      <a:pPr lvl="0" algn="r" rtl="1">
                        <a:lnSpc>
                          <a:spcPct val="107000"/>
                        </a:lnSpc>
                        <a:spcAft>
                          <a:spcPts val="0"/>
                        </a:spcAft>
                      </a:pPr>
                      <a:r>
                        <a:rPr lang="en-GB" sz="1600"/>
                        <a:t>تم حذفها من الطلب</a:t>
                      </a:r>
                    </a:p>
                    <a:p>
                      <a:pPr lvl="0" algn="r" rtl="1">
                        <a:lnSpc>
                          <a:spcPct val="107000"/>
                        </a:lnSpc>
                        <a:spcAft>
                          <a:spcPts val="0"/>
                        </a:spcAft>
                      </a:pPr>
                      <a:r>
                        <a:rPr lang="ar-SA" sz="1600" kern="1200">
                          <a:solidFill>
                            <a:srgbClr val="000000"/>
                          </a:solidFill>
                          <a:latin typeface="Arial"/>
                          <a:ea typeface="Arial"/>
                          <a:cs typeface="Arial"/>
                        </a:rPr>
                        <a:t>(</a:t>
                      </a:r>
                      <a:r>
                        <a:rPr lang="en-GB" sz="1600"/>
                        <a:t>ولا تظهر في ركن البراءات الإلكتروني</a:t>
                      </a:r>
                      <a:r>
                        <a:rPr lang="ar-SA" sz="1600" kern="1200">
                          <a:solidFill>
                            <a:srgbClr val="000000"/>
                          </a:solidFill>
                          <a:latin typeface="Arial"/>
                          <a:ea typeface="Arial"/>
                          <a:cs typeface="Arial"/>
                        </a:rPr>
                        <a:t>)</a:t>
                      </a:r>
                      <a:endParaRPr lang="en-GB" sz="1600"/>
                    </a:p>
                  </a:txBody>
                  <a:tcPr marL="68580" marR="68580" marT="0" marB="0">
                    <a:solidFill>
                      <a:srgbClr val="E8F5F8"/>
                    </a:solidFill>
                  </a:tcPr>
                </a:tc>
                <a:tc hMerge="1">
                  <a:txBody>
                    <a:bodyPr/>
                    <a:lstStyle/>
                    <a:p>
                      <a:endParaRPr lang="es-ES"/>
                    </a:p>
                  </a:txBody>
                  <a:tcPr/>
                </a:tc>
                <a:extLst>
                  <a:ext uri="{0D108BD9-81ED-4DB2-BD59-A6C34878D82A}">
                    <a16:rowId xmlns:a16="http://schemas.microsoft.com/office/drawing/2014/main" val="3519178502"/>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Rectangle 2"/>
          <p:cNvSpPr txBox="1">
            <a:spLocks noGrp="1"/>
          </p:cNvSpPr>
          <p:nvPr>
            <p:ph type="title"/>
          </p:nvPr>
        </p:nvSpPr>
        <p:spPr>
          <a:xfrm>
            <a:off x="352684" y="23865"/>
            <a:ext cx="8229600" cy="1143000"/>
          </a:xfrm>
        </p:spPr>
        <p:txBody>
          <a:bodyPr/>
          <a:lstStyle/>
          <a:p>
            <a:pPr lvl="0" algn="r" rtl="1"/>
            <a:r>
              <a:rPr lang="en-US" sz="3200"/>
              <a:t>الاعتبارات الرئيسية في حالات العناصر أو الأجزاء التي أودعت خطأً</a:t>
            </a:r>
          </a:p>
        </p:txBody>
      </p:sp>
      <p:sp>
        <p:nvSpPr>
          <p:cNvPr id="3" name="Rectangle 3"/>
          <p:cNvSpPr txBox="1">
            <a:spLocks noGrp="1"/>
          </p:cNvSpPr>
          <p:nvPr>
            <p:ph idx="1"/>
          </p:nvPr>
        </p:nvSpPr>
        <p:spPr>
          <a:xfrm>
            <a:off x="339900" y="1166865"/>
            <a:ext cx="8784979" cy="5526359"/>
          </a:xfrm>
        </p:spPr>
        <p:txBody>
          <a:bodyPr/>
          <a:lstStyle/>
          <a:p>
            <a:pPr lvl="0" algn="r" rtl="1">
              <a:spcAft>
                <a:spcPts val="400"/>
              </a:spcAft>
            </a:pPr>
            <a:r>
              <a:rPr lang="en-US" sz="2000"/>
              <a:t>هل يقبل مكتب تسلم الطلبات الخاص بك التضمين بالإحالة في حال عناصر أو أجزاء مودعة خطاً؟</a:t>
            </a:r>
          </a:p>
          <a:p>
            <a:pPr lvl="1" algn="r" rtl="1">
              <a:spcAft>
                <a:spcPts val="400"/>
              </a:spcAft>
            </a:pPr>
            <a:r>
              <a:rPr lang="en-US" sz="1800"/>
              <a:t>اذا لم يكن كذلك، هل سيكون من المقبول تحويل الطلب إلى المكتب الدولي الذي يعمل بصفته مكتبا لتسلم الطلبات؟</a:t>
            </a:r>
          </a:p>
          <a:p>
            <a:pPr lvl="0" algn="r" rtl="1">
              <a:spcAft>
                <a:spcPts val="400"/>
              </a:spcAft>
            </a:pPr>
            <a:r>
              <a:rPr lang="en-US" sz="2000"/>
              <a:t>هل سيكون من المقبول أن يغّير تاريخ الإيداع الدولي؟</a:t>
            </a:r>
          </a:p>
          <a:p>
            <a:pPr lvl="1" algn="r" rtl="1">
              <a:spcAft>
                <a:spcPts val="400"/>
              </a:spcAft>
            </a:pPr>
            <a:r>
              <a:rPr lang="en-US" sz="1800"/>
              <a:t>لا مشكلة إذا كان تاريخ الإيداع الدولي الجديد لا يزال في حدود فترة الأولوية</a:t>
            </a:r>
          </a:p>
          <a:p>
            <a:pPr lvl="1" algn="r" rtl="1">
              <a:spcAft>
                <a:spcPts val="400"/>
              </a:spcAft>
            </a:pPr>
            <a:r>
              <a:rPr lang="en-US" sz="1800"/>
              <a:t>إذا كان تاريخ الإيداع الجديد خارج حدود فترة الأولوية، هل يمكن لالتماس رد حق الأولوية أن يفضى إلى نتيجة إيجابية؟</a:t>
            </a:r>
          </a:p>
          <a:p>
            <a:pPr lvl="0" algn="r" rtl="1">
              <a:spcAft>
                <a:spcPts val="400"/>
              </a:spcAft>
            </a:pPr>
            <a:r>
              <a:rPr lang="en-US" sz="2000"/>
              <a:t>هل يكون من المقبول أن تبقى العناصر أو الأجزاء المودعة خطأً في الطلب، وبالتالي في النشر الدولي؟</a:t>
            </a:r>
          </a:p>
          <a:p>
            <a:pPr lvl="1" algn="r" rtl="1">
              <a:spcAft>
                <a:spcPts val="400"/>
              </a:spcAft>
            </a:pPr>
            <a:r>
              <a:rPr lang="en-US" sz="1800"/>
              <a:t>اذا لم يكن كذلك، ينبغي تجنب التضمين بالإحالة</a:t>
            </a:r>
          </a:p>
          <a:p>
            <a:pPr lvl="1" algn="r" rtl="1">
              <a:spcAft>
                <a:spcPts val="400"/>
              </a:spcAft>
            </a:pPr>
            <a:r>
              <a:rPr lang="en-US" sz="1800"/>
              <a:t>ستبقى في ملف المكتب الدولي بعد التصحيح ولكنها لن تظهر في ركن البراءات الإلكتروني؛ يمكن النظر في سحب الطلب أو إعادة إيداعه</a:t>
            </a:r>
          </a:p>
          <a:p>
            <a:pPr lvl="0" algn="r" rtl="1">
              <a:spcAft>
                <a:spcPts val="400"/>
              </a:spcAft>
            </a:pPr>
            <a:r>
              <a:rPr lang="en-US" sz="2000"/>
              <a:t>يترتب عن ذلك دفع رسوم</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Title 1"/>
          <p:cNvSpPr txBox="1">
            <a:spLocks noGrp="1"/>
          </p:cNvSpPr>
          <p:nvPr>
            <p:ph type="title"/>
          </p:nvPr>
        </p:nvSpPr>
        <p:spPr>
          <a:xfrm>
            <a:off x="323523" y="-21323"/>
            <a:ext cx="7769437" cy="1334914"/>
          </a:xfrm>
        </p:spPr>
        <p:txBody>
          <a:bodyPr/>
          <a:lstStyle/>
          <a:p>
            <a:pPr lvl="0" algn="r" rtl="1"/>
            <a:r>
              <a:rPr lang="en-US" sz="3400"/>
              <a:t>إدخال تعديلات على اللائحة التنفيذية بناء على معاهدة التعاون بشأن البراءات اعتباراً من </a:t>
            </a:r>
            <a:r>
              <a:rPr lang="ar-SA" sz="3400">
                <a:latin typeface="Calibri" pitchFamily="34"/>
                <a:cs typeface="Arial" pitchFamily="34"/>
              </a:rPr>
              <a:t>1 </a:t>
            </a:r>
            <a:r>
              <a:rPr lang="en-US" sz="3400"/>
              <a:t>يوليو </a:t>
            </a:r>
            <a:r>
              <a:rPr lang="ar-SA" sz="3400"/>
              <a:t>20</a:t>
            </a:r>
            <a:r>
              <a:rPr lang="en-US" sz="3400"/>
              <a:t>20</a:t>
            </a:r>
            <a:r>
              <a:rPr lang="ar-SA" sz="3400"/>
              <a:t> (</a:t>
            </a:r>
            <a:r>
              <a:rPr lang="en-US" sz="3400"/>
              <a:t>2</a:t>
            </a:r>
            <a:r>
              <a:rPr lang="ar-SA" sz="3400"/>
              <a:t>)</a:t>
            </a:r>
            <a:endParaRPr lang="en-US" sz="3400"/>
          </a:p>
        </p:txBody>
      </p:sp>
      <p:sp>
        <p:nvSpPr>
          <p:cNvPr id="3" name="Content Placeholder 2"/>
          <p:cNvSpPr txBox="1">
            <a:spLocks noGrp="1"/>
          </p:cNvSpPr>
          <p:nvPr>
            <p:ph idx="1"/>
          </p:nvPr>
        </p:nvSpPr>
        <p:spPr>
          <a:xfrm>
            <a:off x="383462" y="1190557"/>
            <a:ext cx="7920880" cy="5510329"/>
          </a:xfrm>
        </p:spPr>
        <p:txBody>
          <a:bodyPr/>
          <a:lstStyle/>
          <a:p>
            <a:pPr lvl="0" algn="r" rtl="1">
              <a:spcAft>
                <a:spcPts val="600"/>
              </a:spcAft>
            </a:pPr>
            <a:r>
              <a:rPr lang="en-US" sz="2000"/>
              <a:t>تفاهم جمعية معاهدة التعاون بشأن البراءات</a:t>
            </a:r>
          </a:p>
          <a:p>
            <a:pPr lvl="1" algn="r" rtl="1">
              <a:spcAft>
                <a:spcPts val="600"/>
              </a:spcAft>
            </a:pPr>
            <a:r>
              <a:rPr lang="en-US" sz="1800"/>
              <a:t>باعتمادها القاعدة 5.20</a:t>
            </a:r>
            <a:r>
              <a:rPr lang="ar-SA" sz="1800"/>
              <a:t>(</a:t>
            </a:r>
            <a:r>
              <a:rPr lang="en-US" sz="1800" i="1"/>
              <a:t>ثانيا</a:t>
            </a:r>
            <a:r>
              <a:rPr lang="ar-SA" sz="1800"/>
              <a:t>)</a:t>
            </a:r>
            <a:r>
              <a:rPr lang="en-US" sz="1800"/>
              <a:t> من اللائحة التنفيذية لمعاهدة التعاون بشأن البراءات، اتفقت الجمعية على أنه، في حال تضمين عنصر أو جزء صحيح بالإحالة بناء على القاعدة 5.20</a:t>
            </a:r>
            <a:r>
              <a:rPr lang="ar-SA" sz="1800"/>
              <a:t>(</a:t>
            </a:r>
            <a:r>
              <a:rPr lang="en-US" sz="1800" i="1"/>
              <a:t>ثانيا</a:t>
            </a:r>
            <a:r>
              <a:rPr lang="ar-SA" sz="1800"/>
              <a:t>)(</a:t>
            </a:r>
            <a:r>
              <a:rPr lang="en-US" sz="1800"/>
              <a:t>د</a:t>
            </a:r>
            <a:r>
              <a:rPr lang="ar-SA" sz="1800"/>
              <a:t>)</a:t>
            </a:r>
            <a:r>
              <a:rPr lang="en-US" sz="1800"/>
              <a:t> من اللائحة التنفيذية لمعاهدة التعاون بشأن البراءات ، فإنه لا حاجة لإدارة البحث الدولي أن تأخذ بعين الاعتبار عنصرا أو جزءاً أودع خطأ لا يزال موجوداً في الطلب</a:t>
            </a:r>
          </a:p>
          <a:p>
            <a:pPr lvl="1" algn="r" rtl="1">
              <a:spcAft>
                <a:spcPts val="600"/>
              </a:spcAft>
            </a:pPr>
            <a:r>
              <a:rPr lang="en-US" sz="1800"/>
              <a:t>باعتمادها القاعدة 8.20</a:t>
            </a:r>
            <a:r>
              <a:rPr lang="ar-SA" sz="1800"/>
              <a:t>(</a:t>
            </a:r>
            <a:r>
              <a:rPr lang="en-US" sz="1800"/>
              <a:t>أ</a:t>
            </a:r>
            <a:r>
              <a:rPr lang="ar-SA" sz="1800"/>
              <a:t>-</a:t>
            </a:r>
            <a:r>
              <a:rPr lang="en-US" sz="1800" i="1"/>
              <a:t>ثانيا</a:t>
            </a:r>
            <a:r>
              <a:rPr lang="ar-SA" sz="1800"/>
              <a:t>)</a:t>
            </a:r>
            <a:r>
              <a:rPr lang="en-US" sz="1800"/>
              <a:t> من اللائحة التنفيذية لمعاهدة التعاون بشأن البراءات، اتفقت الجمعية على أنه، إذا استحال على مكتب تسلم الطلبات تضمين عنصرا أو جزءاً صحيحاً بالإحالة لأن هذا المكتب قد قدم سلفا إخطاراً بعدم التماشي بناء على هذه القاعدة، فإنه يتعين على مكتب تسلم الطلبات المعني والمكتب الدولي أن يوافقان على تطبيق </a:t>
            </a:r>
            <a:r>
              <a:rPr lang="fr-CH" sz="1800"/>
              <a:t>القاعدة 4.19</a:t>
            </a:r>
            <a:r>
              <a:rPr lang="ar-SA" sz="1800"/>
              <a:t> </a:t>
            </a:r>
            <a:r>
              <a:rPr lang="fr-CH" sz="1800"/>
              <a:t>من</a:t>
            </a:r>
            <a:r>
              <a:rPr lang="en-US" sz="1800"/>
              <a:t> اللائحة التنفيذية لمعاهدة التعاون بشأن البراءات، بتصريح من المودع</a:t>
            </a:r>
          </a:p>
          <a:p>
            <a:pPr lvl="1" algn="r" rtl="1">
              <a:spcAft>
                <a:spcPts val="600"/>
              </a:spcAft>
            </a:pPr>
            <a:r>
              <a:rPr lang="en-US" sz="1800"/>
              <a:t>في حال عدم دفع المودع الرسوم الإضافية بعد دعوته إلى تسديدها </a:t>
            </a:r>
            <a:r>
              <a:rPr lang="ar-SA" sz="1800"/>
              <a:t>(</a:t>
            </a:r>
            <a:r>
              <a:rPr lang="en-US" sz="1800"/>
              <a:t>القاعدة 40</a:t>
            </a:r>
            <a:r>
              <a:rPr lang="ar-SA" sz="1800"/>
              <a:t>( </a:t>
            </a:r>
            <a:r>
              <a:rPr lang="en-US" sz="1800" i="1"/>
              <a:t>ثانيا</a:t>
            </a:r>
            <a:r>
              <a:rPr lang="ar-SA" sz="1800"/>
              <a:t>)</a:t>
            </a:r>
            <a:r>
              <a:rPr lang="en-US" sz="1800"/>
              <a:t> من اللائحة التنفيذية لمعاهدة التعاون بشأن البراءات</a:t>
            </a:r>
            <a:r>
              <a:rPr lang="ar-SA" sz="1800"/>
              <a:t>)</a:t>
            </a:r>
            <a:r>
              <a:rPr lang="en-US" sz="1800"/>
              <a:t> </a:t>
            </a:r>
            <a:r>
              <a:rPr lang="ar-SA" sz="1800"/>
              <a:t>(</a:t>
            </a:r>
            <a:r>
              <a:rPr lang="en-US" sz="1800"/>
              <a:t>عندما تُخطر إدارة البحث الدولي بإضافة عنصر أو جزء صحيح في الطلب الدولي أو تضمينه بالإحالة بعد أن تكون قد شرعت في إعداد تقرير البحث الدولي</a:t>
            </a:r>
            <a:r>
              <a:rPr lang="ar-SA" sz="1800"/>
              <a:t>)</a:t>
            </a:r>
            <a:r>
              <a:rPr lang="en-US" sz="1800"/>
              <a:t>، لا تكون تلك الإدارة ملزمة بأن تأخذ بعين الاعتبار العنصر أو الجزء الصحيح لأغراض البحث الدولي</a:t>
            </a:r>
          </a:p>
          <a:p>
            <a:pPr lvl="1" algn="r" rtl="1">
              <a:spcAft>
                <a:spcPts val="600"/>
              </a:spcAft>
            </a:pPr>
            <a:endParaRPr lang="fr-CH" sz="1800"/>
          </a:p>
          <a:p>
            <a:pPr lvl="1" algn="r" rtl="1">
              <a:spcAft>
                <a:spcPts val="600"/>
              </a:spcAft>
            </a:pPr>
            <a:endParaRPr lang="en-GB" sz="1800"/>
          </a:p>
          <a:p>
            <a:pPr marL="457200" lvl="1" indent="0" algn="r" rtl="1">
              <a:spcAft>
                <a:spcPts val="600"/>
              </a:spcAft>
              <a:buNone/>
            </a:pPr>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Title 1"/>
          <p:cNvSpPr txBox="1">
            <a:spLocks noGrp="1"/>
          </p:cNvSpPr>
          <p:nvPr>
            <p:ph type="title"/>
          </p:nvPr>
        </p:nvSpPr>
        <p:spPr>
          <a:xfrm>
            <a:off x="418703" y="44622"/>
            <a:ext cx="7787204" cy="1224134"/>
          </a:xfrm>
        </p:spPr>
        <p:txBody>
          <a:bodyPr/>
          <a:lstStyle/>
          <a:p>
            <a:pPr lvl="0" algn="r" rtl="1"/>
            <a:r>
              <a:rPr lang="en-US" sz="3400"/>
              <a:t>إدخال تعديلات على اللائحة التنفيذية لمعاهدة التعاون بشأن البراءات اعتباراً من </a:t>
            </a:r>
            <a:r>
              <a:rPr lang="ar-SA" sz="3400">
                <a:latin typeface="Calibri" pitchFamily="34"/>
                <a:cs typeface="Arial" pitchFamily="34"/>
              </a:rPr>
              <a:t>1 </a:t>
            </a:r>
            <a:r>
              <a:rPr lang="en-US" sz="3400"/>
              <a:t>يوليو </a:t>
            </a:r>
            <a:r>
              <a:rPr lang="ar-SA" sz="3400"/>
              <a:t>20</a:t>
            </a:r>
            <a:r>
              <a:rPr lang="en-US" sz="3400"/>
              <a:t>20</a:t>
            </a:r>
            <a:r>
              <a:rPr lang="ar-SA" sz="3400"/>
              <a:t> (</a:t>
            </a:r>
            <a:r>
              <a:rPr lang="en-US" sz="3400"/>
              <a:t>3</a:t>
            </a:r>
            <a:r>
              <a:rPr lang="ar-SA" sz="3400"/>
              <a:t>)</a:t>
            </a:r>
            <a:endParaRPr lang="en-US" sz="3400"/>
          </a:p>
        </p:txBody>
      </p:sp>
      <p:sp>
        <p:nvSpPr>
          <p:cNvPr id="3" name="Content Placeholder 2"/>
          <p:cNvSpPr txBox="1">
            <a:spLocks noGrp="1"/>
          </p:cNvSpPr>
          <p:nvPr>
            <p:ph idx="1"/>
          </p:nvPr>
        </p:nvSpPr>
        <p:spPr>
          <a:xfrm>
            <a:off x="418703" y="1225552"/>
            <a:ext cx="8003231" cy="5510329"/>
          </a:xfrm>
        </p:spPr>
        <p:txBody>
          <a:bodyPr/>
          <a:lstStyle/>
          <a:p>
            <a:pPr lvl="0" algn="r" rtl="1">
              <a:spcAft>
                <a:spcPts val="600"/>
              </a:spcAft>
            </a:pPr>
            <a:r>
              <a:rPr lang="ar-AE" sz="2000" kern="1200">
                <a:highlight>
                  <a:scrgbClr r="0" g="0" b="0">
                    <a:alpha val="0"/>
                  </a:scrgbClr>
                </a:highlight>
              </a:rPr>
              <a:t>تعديل القاعدة 82</a:t>
            </a:r>
            <a:r>
              <a:rPr lang="ar-AE" sz="2000"/>
              <a:t>(</a:t>
            </a:r>
            <a:r>
              <a:rPr lang="ar-AE" sz="2000" i="1" kern="1200">
                <a:highlight>
                  <a:scrgbClr r="0" g="0" b="0">
                    <a:alpha val="0"/>
                  </a:scrgbClr>
                </a:highlight>
              </a:rPr>
              <a:t>رابعا</a:t>
            </a:r>
            <a:r>
              <a:rPr lang="ar-AE" sz="2000"/>
              <a:t>)</a:t>
            </a:r>
            <a:r>
              <a:rPr lang="ar-AE"/>
              <a:t> </a:t>
            </a:r>
            <a:r>
              <a:rPr lang="ar-AE" sz="2000"/>
              <a:t>من اللائحة التنفيذية لمعاهدة التعاون بشأن البراءات</a:t>
            </a:r>
          </a:p>
          <a:p>
            <a:pPr lvl="1" algn="r" rtl="1">
              <a:spcAft>
                <a:spcPts val="600"/>
              </a:spcAft>
            </a:pPr>
            <a:r>
              <a:rPr lang="ar-AE" sz="2000"/>
              <a:t>يسمح أيضا لمكتب ما باعتذار تأخر في مراعاة مهلة زمنية نتيجة عدم إتاحة أي من وسائل الاتصال الإلكترونية المسموح بها في هذا الكتب، مثل أعطال غير متوقعة أو أعمال صيانة مجدولة</a:t>
            </a:r>
          </a:p>
          <a:p>
            <a:pPr lvl="1" algn="r" rtl="1">
              <a:spcAft>
                <a:spcPts val="600"/>
              </a:spcAft>
            </a:pPr>
            <a:r>
              <a:rPr lang="ar-AE" sz="2000"/>
              <a:t>لا ينطبق على مهلة الأولوية ولا على المهلة المحددة لدخول المرحلة الوطنية</a:t>
            </a:r>
          </a:p>
          <a:p>
            <a:pPr lvl="1" algn="r" rtl="1">
              <a:spcAft>
                <a:spcPts val="600"/>
              </a:spcAft>
            </a:pPr>
            <a:r>
              <a:rPr lang="ar-AE" sz="2000"/>
              <a:t>يطبق على أي مهلة محددة في اللائحة التنفيذية لمعاهدة التعاون بشأن البراءات التي تنقضي في </a:t>
            </a:r>
            <a:r>
              <a:rPr lang="ar-AE" sz="2000">
                <a:latin typeface="Calibri" pitchFamily="34"/>
                <a:cs typeface="Arial" pitchFamily="34"/>
              </a:rPr>
              <a:t>1 </a:t>
            </a:r>
            <a:r>
              <a:rPr lang="ar-AE" sz="2000"/>
              <a:t>يوليو 2020 أو بعده</a:t>
            </a:r>
          </a:p>
          <a:p>
            <a:pPr lvl="1" algn="r" rtl="1">
              <a:spcAft>
                <a:spcPts val="600"/>
              </a:spcAft>
            </a:pPr>
            <a:r>
              <a:rPr lang="ar-AE" sz="2000"/>
              <a:t>وستبلغ المكاتب التي تقدم مثل هذه الضمانات بموجب قانونها الوطني/الإقليمي المكتب الدولي بما يلي:</a:t>
            </a:r>
          </a:p>
          <a:p>
            <a:pPr lvl="2" algn="r" rtl="1">
              <a:spcAft>
                <a:spcPts val="600"/>
              </a:spcAft>
            </a:pPr>
            <a:r>
              <a:rPr lang="ar-AE" sz="2000"/>
              <a:t>بهذه الأحكام بصفة عامة</a:t>
            </a:r>
          </a:p>
          <a:p>
            <a:pPr lvl="2" algn="r" rtl="1">
              <a:spcAft>
                <a:spcPts val="600"/>
              </a:spcAft>
            </a:pPr>
            <a:r>
              <a:rPr lang="ar-AE" sz="2000"/>
              <a:t>لأي انقطاع في خدمات نظامها</a:t>
            </a:r>
          </a:p>
          <a:p>
            <a:pPr lvl="0" algn="r" rtl="1">
              <a:spcAft>
                <a:spcPts val="600"/>
              </a:spcAft>
            </a:pPr>
            <a:endParaRPr lang="ar-AE" sz="20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EN_2010_pct background p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10264</TotalTime>
  <Words>1423</Words>
  <Application>Microsoft Office PowerPoint</Application>
  <PresentationFormat>Widescreen</PresentationFormat>
  <Paragraphs>134</Paragraphs>
  <Slides>13</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Malgun Gothic</vt:lpstr>
      <vt:lpstr>MS PGothic</vt:lpstr>
      <vt:lpstr>Arial</vt:lpstr>
      <vt:lpstr>Calibri</vt:lpstr>
      <vt:lpstr>Microsoft Sans Serif</vt:lpstr>
      <vt:lpstr>Times New Roman</vt:lpstr>
      <vt:lpstr>Wingdings</vt:lpstr>
      <vt:lpstr>EN_2010_pct background png</vt:lpstr>
      <vt:lpstr>  معاهدة التعاون بشأن البراءات (PCT) – التغييرات المدخلة على القواعد في يوليو 2020</vt:lpstr>
      <vt:lpstr>PowerPoint Presentation</vt:lpstr>
      <vt:lpstr>إدخال تعديلات على اللائحة التنفيذية لمعاهدة التعاون بشأن البراءات اعتباراً من 1 يوليو 2020 - نظرة عامة</vt:lpstr>
      <vt:lpstr>إدخال تعديلات على اللائحة التنفيذية لمعاهدة التعاون بشأن البراءات اعتباراً من 1 يوليو 2020 (1)</vt:lpstr>
      <vt:lpstr>ناقص    مودع خطأً     مستكمل/مصحّح</vt:lpstr>
      <vt:lpstr>نظرة عامة على الخيارات في حالة أجزاء ناقصة أو عناصر أو أجزاء مودعة خطأً</vt:lpstr>
      <vt:lpstr>الاعتبارات الرئيسية في حالات العناصر أو الأجزاء التي أودعت خطأً</vt:lpstr>
      <vt:lpstr>إدخال تعديلات على اللائحة التنفيذية بناء على معاهدة التعاون بشأن البراءات اعتباراً من 1 يوليو 2020 (2)</vt:lpstr>
      <vt:lpstr>إدخال تعديلات على اللائحة التنفيذية لمعاهدة التعاون بشأن البراءات اعتباراً من 1 يوليو 2020 (3)</vt:lpstr>
      <vt:lpstr>إدخال تعديلات على اللائحة التنفيذية بناء على معاهدة التعاون بشأن البراءات اعتباراً من 1 يوليو 2020 (4)</vt:lpstr>
      <vt:lpstr>إدخال تعديلات على اللائحة التنفيذية لمعاهدة التعاون بشأن البراءات اعتباراً من 1 يوليو 2020 (5)</vt:lpstr>
      <vt:lpstr>معلومات وتدريب حول معاهدة التعاون بشأن البراءات</vt:lpstr>
      <vt:lpstr>موارد/معلومات عن معاهدة التعاون بشأن البراءات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ARGANOZA Rosalina</dc:creator>
  <cp:keywords>PUBLIC</cp:keywords>
  <cp:lastModifiedBy>JULLIARD Corinne</cp:lastModifiedBy>
  <cp:revision>277</cp:revision>
  <cp:lastPrinted>2015-05-01T14:20:17Z</cp:lastPrinted>
  <dcterms:created xsi:type="dcterms:W3CDTF">2013-11-19T11:19:13Z</dcterms:created>
  <dcterms:modified xsi:type="dcterms:W3CDTF">2020-07-14T12:56:44Z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ignment">
    <vt:lpwstr>Centre</vt:lpwstr>
  </property>
  <property fmtid="{D5CDD505-2E9C-101B-9397-08002B2CF9AE}" pid="3" name="Classification">
    <vt:lpwstr>Public</vt:lpwstr>
  </property>
  <property fmtid="{D5CDD505-2E9C-101B-9397-08002B2CF9AE}" pid="4" name="JustificationReason">
    <vt:lpwstr>
    </vt:lpwstr>
  </property>
  <property fmtid="{D5CDD505-2E9C-101B-9397-08002B2CF9AE}" pid="5" name="Language">
    <vt:lpwstr>English</vt:lpwstr>
  </property>
  <property fmtid="{D5CDD505-2E9C-101B-9397-08002B2CF9AE}" pid="6" name="TitusGUID">
    <vt:lpwstr>f9f2e691-9f69-4d4d-883c-06c74f7cca55</vt:lpwstr>
  </property>
  <property fmtid="{D5CDD505-2E9C-101B-9397-08002B2CF9AE}" pid="7" name="VisualMarkings">
    <vt:lpwstr>None</vt:lpwstr>
  </property>
</Properties>
</file>