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58" r:id="rId4"/>
    <p:sldId id="261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47F14-CE02-4157-8416-FED0669FD53C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A660-71D8-43E2-8FE3-B0CDA640B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8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4560-2413-5740-8032-3AD55FC1D606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D993-5622-AF4A-AD68-065A74A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9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slide.jpg"/>
          <p:cNvPicPr>
            <a:picLocks noChangeAspect="1"/>
          </p:cNvPicPr>
          <p:nvPr/>
        </p:nvPicPr>
        <p:blipFill rotWithShape="1">
          <a:blip r:embed="rId2" cstate="print"/>
          <a:srcRect t="29142" b="27284"/>
          <a:stretch/>
        </p:blipFill>
        <p:spPr>
          <a:xfrm>
            <a:off x="-2" y="3746376"/>
            <a:ext cx="4283968" cy="1397123"/>
          </a:xfrm>
          <a:prstGeom prst="rect">
            <a:avLst/>
          </a:prstGeom>
        </p:spPr>
      </p:pic>
      <p:pic>
        <p:nvPicPr>
          <p:cNvPr id="4" name="Content Placeholder 3" descr="miniskül ince (Unicode Encoding Conflict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9421"/>
            <a:ext cx="9127930" cy="372876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13" y="2812006"/>
            <a:ext cx="1663125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526" y="3892905"/>
            <a:ext cx="2602404" cy="110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595405"/>
            <a:ext cx="5656943" cy="2626438"/>
          </a:xfrm>
          <a:prstGeom prst="rect">
            <a:avLst/>
          </a:prstGeom>
        </p:spPr>
      </p:pic>
      <p:pic>
        <p:nvPicPr>
          <p:cNvPr id="3" name="Picture 2" descr="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20" y="610125"/>
            <a:ext cx="3176973" cy="4165011"/>
          </a:xfrm>
          <a:prstGeom prst="rect">
            <a:avLst/>
          </a:prstGeom>
        </p:spPr>
      </p:pic>
      <p:pic>
        <p:nvPicPr>
          <p:cNvPr id="4" name="Picture 3" descr="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384"/>
            <a:ext cx="2348527" cy="5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un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9144000" cy="4594860"/>
          </a:xfrm>
          <a:prstGeom prst="rect">
            <a:avLst/>
          </a:prstGeom>
        </p:spPr>
      </p:pic>
      <p:pic>
        <p:nvPicPr>
          <p:cNvPr id="3" name="Picture 2" descr="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384"/>
            <a:ext cx="2348527" cy="5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1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4" y="83410"/>
            <a:ext cx="8922667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G_6022"/>
          <p:cNvPicPr>
            <a:picLocks noChangeAspect="1" noChangeArrowheads="1"/>
          </p:cNvPicPr>
          <p:nvPr/>
        </p:nvPicPr>
        <p:blipFill>
          <a:blip r:embed="rId2" cstate="print"/>
          <a:srcRect t="46768" r="12004"/>
          <a:stretch>
            <a:fillRect/>
          </a:stretch>
        </p:blipFill>
        <p:spPr bwMode="auto">
          <a:xfrm>
            <a:off x="765765" y="2631619"/>
            <a:ext cx="3810000" cy="1743075"/>
          </a:xfrm>
          <a:prstGeom prst="rect">
            <a:avLst/>
          </a:prstGeom>
          <a:noFill/>
        </p:spPr>
      </p:pic>
      <p:pic>
        <p:nvPicPr>
          <p:cNvPr id="3" name="Picture 11" descr="20160817_225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19" y="459661"/>
            <a:ext cx="2171700" cy="2171700"/>
          </a:xfrm>
          <a:prstGeom prst="rect">
            <a:avLst/>
          </a:prstGeom>
          <a:noFill/>
        </p:spPr>
      </p:pic>
      <p:pic>
        <p:nvPicPr>
          <p:cNvPr id="4" name="Picture 12" descr="20160817_225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8071" y="463057"/>
            <a:ext cx="2170800" cy="2170800"/>
          </a:xfrm>
          <a:prstGeom prst="rect">
            <a:avLst/>
          </a:prstGeom>
          <a:noFill/>
        </p:spPr>
      </p:pic>
      <p:pic>
        <p:nvPicPr>
          <p:cNvPr id="5" name="Picture 13" descr="IMG_6017"/>
          <p:cNvPicPr>
            <a:picLocks noChangeAspect="1" noChangeArrowheads="1"/>
          </p:cNvPicPr>
          <p:nvPr/>
        </p:nvPicPr>
        <p:blipFill>
          <a:blip r:embed="rId5" cstate="print"/>
          <a:srcRect t="9174"/>
          <a:stretch>
            <a:fillRect/>
          </a:stretch>
        </p:blipFill>
        <p:spPr bwMode="auto">
          <a:xfrm>
            <a:off x="233288" y="2630847"/>
            <a:ext cx="1428750" cy="1743075"/>
          </a:xfrm>
          <a:prstGeom prst="rect">
            <a:avLst/>
          </a:prstGeom>
          <a:noFill/>
        </p:spPr>
      </p:pic>
      <p:pic>
        <p:nvPicPr>
          <p:cNvPr id="7" name="Picture 6" descr="u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967" y="463057"/>
            <a:ext cx="3010140" cy="28076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62536" y="3208241"/>
            <a:ext cx="3281464" cy="1896886"/>
            <a:chOff x="0" y="457200"/>
            <a:chExt cx="5483360" cy="3067456"/>
          </a:xfrm>
        </p:grpSpPr>
        <p:pic>
          <p:nvPicPr>
            <p:cNvPr id="9" name="Picture 1" descr="60 sec"/>
            <p:cNvPicPr>
              <a:picLocks noChangeAspect="1" noChangeArrowheads="1"/>
            </p:cNvPicPr>
            <p:nvPr/>
          </p:nvPicPr>
          <p:blipFill>
            <a:blip r:embed="rId7"/>
            <a:srcRect r="8644" b="1044"/>
            <a:stretch>
              <a:fillRect/>
            </a:stretch>
          </p:blipFill>
          <p:spPr bwMode="auto">
            <a:xfrm>
              <a:off x="0" y="457200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10" name="Picture 2" descr="80 sec"/>
            <p:cNvPicPr>
              <a:picLocks noChangeAspect="1" noChangeArrowheads="1"/>
            </p:cNvPicPr>
            <p:nvPr/>
          </p:nvPicPr>
          <p:blipFill>
            <a:blip r:embed="rId8"/>
            <a:srcRect t="6602" r="10411" b="1740"/>
            <a:stretch>
              <a:fillRect/>
            </a:stretch>
          </p:blipFill>
          <p:spPr bwMode="auto">
            <a:xfrm>
              <a:off x="1362075" y="457200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11" name="Picture 3" descr="110 sec"/>
            <p:cNvPicPr>
              <a:picLocks noChangeAspect="1" noChangeArrowheads="1"/>
            </p:cNvPicPr>
            <p:nvPr/>
          </p:nvPicPr>
          <p:blipFill>
            <a:blip r:embed="rId9"/>
            <a:srcRect l="577" t="2956" r="11076" b="2435"/>
            <a:stretch>
              <a:fillRect/>
            </a:stretch>
          </p:blipFill>
          <p:spPr bwMode="auto">
            <a:xfrm>
              <a:off x="2733675" y="457200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12" name="Picture 4" descr="120 sec"/>
            <p:cNvPicPr>
              <a:picLocks noChangeAspect="1" noChangeArrowheads="1"/>
            </p:cNvPicPr>
            <p:nvPr/>
          </p:nvPicPr>
          <p:blipFill>
            <a:blip r:embed="rId10"/>
            <a:srcRect r="9923"/>
            <a:stretch>
              <a:fillRect/>
            </a:stretch>
          </p:blipFill>
          <p:spPr bwMode="auto">
            <a:xfrm>
              <a:off x="4105275" y="457200"/>
              <a:ext cx="1362075" cy="1371600"/>
            </a:xfrm>
            <a:prstGeom prst="rect">
              <a:avLst/>
            </a:prstGeom>
            <a:noFill/>
          </p:spPr>
        </p:pic>
        <p:pic>
          <p:nvPicPr>
            <p:cNvPr id="13" name="Picture 5" descr="1 min"/>
            <p:cNvPicPr>
              <a:picLocks noChangeAspect="1" noChangeArrowheads="1"/>
            </p:cNvPicPr>
            <p:nvPr/>
          </p:nvPicPr>
          <p:blipFill>
            <a:blip r:embed="rId11"/>
            <a:srcRect t="1044" b="1878"/>
            <a:stretch>
              <a:fillRect/>
            </a:stretch>
          </p:blipFill>
          <p:spPr bwMode="auto">
            <a:xfrm>
              <a:off x="9525" y="2153056"/>
              <a:ext cx="1362075" cy="1371600"/>
            </a:xfrm>
            <a:prstGeom prst="rect">
              <a:avLst/>
            </a:prstGeom>
            <a:noFill/>
          </p:spPr>
        </p:pic>
        <p:pic>
          <p:nvPicPr>
            <p:cNvPr id="14" name="Picture 6" descr="20 min"/>
            <p:cNvPicPr>
              <a:picLocks noChangeAspect="1" noChangeArrowheads="1"/>
            </p:cNvPicPr>
            <p:nvPr/>
          </p:nvPicPr>
          <p:blipFill>
            <a:blip r:embed="rId12"/>
            <a:srcRect b="1181"/>
            <a:stretch>
              <a:fillRect/>
            </a:stretch>
          </p:blipFill>
          <p:spPr bwMode="auto">
            <a:xfrm>
              <a:off x="1371600" y="2153056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15" name="Picture 7" descr="40 min"/>
            <p:cNvPicPr>
              <a:picLocks noChangeAspect="1" noChangeArrowheads="1"/>
            </p:cNvPicPr>
            <p:nvPr/>
          </p:nvPicPr>
          <p:blipFill>
            <a:blip r:embed="rId13"/>
            <a:srcRect r="1379"/>
            <a:stretch>
              <a:fillRect/>
            </a:stretch>
          </p:blipFill>
          <p:spPr bwMode="auto">
            <a:xfrm>
              <a:off x="2740160" y="2153056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16" name="Picture 8" descr="60 mi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111760" y="2153056"/>
              <a:ext cx="1371600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mac17</dc:creator>
  <cp:lastModifiedBy>PLATRET Claudine</cp:lastModifiedBy>
  <cp:revision>9</cp:revision>
  <dcterms:created xsi:type="dcterms:W3CDTF">2015-10-28T09:46:28Z</dcterms:created>
  <dcterms:modified xsi:type="dcterms:W3CDTF">2017-07-04T06:52:25Z</dcterms:modified>
</cp:coreProperties>
</file>