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720" r:id="rId3"/>
  </p:sldMasterIdLst>
  <p:notesMasterIdLst>
    <p:notesMasterId r:id="rId16"/>
  </p:notesMasterIdLst>
  <p:handoutMasterIdLst>
    <p:handoutMasterId r:id="rId17"/>
  </p:handoutMasterIdLst>
  <p:sldIdLst>
    <p:sldId id="341" r:id="rId4"/>
    <p:sldId id="292" r:id="rId5"/>
    <p:sldId id="380" r:id="rId6"/>
    <p:sldId id="357" r:id="rId7"/>
    <p:sldId id="377" r:id="rId8"/>
    <p:sldId id="290" r:id="rId9"/>
    <p:sldId id="370" r:id="rId10"/>
    <p:sldId id="371" r:id="rId11"/>
    <p:sldId id="354" r:id="rId12"/>
    <p:sldId id="376" r:id="rId13"/>
    <p:sldId id="348" r:id="rId14"/>
    <p:sldId id="372" r:id="rId1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736" userDrawn="1">
          <p15:clr>
            <a:srgbClr val="A4A3A4"/>
          </p15:clr>
        </p15:guide>
        <p15:guide id="2" orient="horz" pos="3792">
          <p15:clr>
            <a:srgbClr val="A4A3A4"/>
          </p15:clr>
        </p15:guide>
        <p15:guide id="3" pos="2880">
          <p15:clr>
            <a:srgbClr val="A4A3A4"/>
          </p15:clr>
        </p15:guide>
        <p15:guide id="4" pos="288">
          <p15:clr>
            <a:srgbClr val="A4A3A4"/>
          </p15:clr>
        </p15:guide>
        <p15:guide id="5" pos="5472">
          <p15:clr>
            <a:srgbClr val="A4A3A4"/>
          </p15:clr>
        </p15:guide>
        <p15:guide id="6" pos="4272">
          <p15:clr>
            <a:srgbClr val="A4A3A4"/>
          </p15:clr>
        </p15:guide>
        <p15:guide id="7" pos="1200">
          <p15:clr>
            <a:srgbClr val="A4A3A4"/>
          </p15:clr>
        </p15:guide>
        <p15:guide id="8" orient="horz" pos="187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OVOZHILKINA Daria" initials="N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B69"/>
    <a:srgbClr val="1E3369"/>
    <a:srgbClr val="6A7091"/>
    <a:srgbClr val="ADCFEE"/>
    <a:srgbClr val="60C9DD"/>
    <a:srgbClr val="9AA1A2"/>
    <a:srgbClr val="97A1A2"/>
    <a:srgbClr val="175D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74274" autoAdjust="0"/>
  </p:normalViewPr>
  <p:slideViewPr>
    <p:cSldViewPr>
      <p:cViewPr varScale="1">
        <p:scale>
          <a:sx n="87" d="100"/>
          <a:sy n="87" d="100"/>
        </p:scale>
        <p:origin x="2308" y="64"/>
      </p:cViewPr>
      <p:guideLst>
        <p:guide orient="horz" pos="2736"/>
        <p:guide orient="horz" pos="3792"/>
        <p:guide pos="2880"/>
        <p:guide pos="288"/>
        <p:guide pos="5472"/>
        <p:guide pos="4272"/>
        <p:guide pos="1200"/>
        <p:guide orient="horz" pos="18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4E2D2A46-31D4-42C3-9BFC-2819592256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4B3A36-662B-4E53-B902-E6976A1277D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863510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84FE9B-D5D4-4B76-87EA-A08EA8B20C6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624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84FE9B-D5D4-4B76-87EA-A08EA8B20C6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080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84FE9B-D5D4-4B76-87EA-A08EA8B20C6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621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1E336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84FE9B-D5D4-4B76-87EA-A08EA8B20C6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16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84FE9B-D5D4-4B76-87EA-A08EA8B20C6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304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84FE9B-D5D4-4B76-87EA-A08EA8B20C6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976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29319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9EEDA-9492-4994-BB18-1005CD6866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531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385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140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069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6933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861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95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9EEDA-9492-4994-BB18-1005CD6866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fr-CH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9678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8865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9348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436802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9EEDA-9492-4994-BB18-1005CD6866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9762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5735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2034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2339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4896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33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7881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fr-CH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7345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683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12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fr-CH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53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8.png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0.svg"/><Relationship Id="rId5" Type="http://schemas.openxmlformats.org/officeDocument/2006/relationships/image" Target="../media/image11.png"/><Relationship Id="rId4" Type="http://schemas.openxmlformats.org/officeDocument/2006/relationships/image" Target="../media/image18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0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90143" y="3371852"/>
            <a:ext cx="4800600" cy="1333500"/>
          </a:xfrm>
          <a:noFill/>
        </p:spPr>
        <p:txBody>
          <a:bodyPr/>
          <a:lstStyle/>
          <a:p>
            <a:pPr eaLnBrk="1" hangingPunct="1"/>
            <a:r>
              <a:rPr lang="en-US" sz="3000" b="1" dirty="0" smtClean="0">
                <a:solidFill>
                  <a:srgbClr val="00408C"/>
                </a:solidFill>
                <a:ea typeface="ヒラギノ角ゴ Pro W3" pitchFamily="1" charset="-128"/>
              </a:rPr>
              <a:t>The Inventor Assistance Program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5334000" y="4724401"/>
            <a:ext cx="306344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4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Arial Black" pitchFamily="34" charset="0"/>
              <a:ea typeface="ヒラギノ角ゴ Pro W3" pitchFamily="1" charset="-128"/>
              <a:cs typeface="Arial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04800" y="3419478"/>
            <a:ext cx="381000" cy="381000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H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249988" y="4953000"/>
            <a:ext cx="2147887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4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300" noProof="0" dirty="0" smtClean="0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11 </a:t>
            </a:r>
            <a:r>
              <a:rPr lang="en-US" sz="1300" dirty="0" smtClean="0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June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Arial Black" pitchFamily="34" charset="0"/>
              <a:ea typeface="ヒラギノ角ゴ Pro W3" pitchFamily="1" charset="-128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4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Arial Black" pitchFamily="34" charset="0"/>
                <a:ea typeface="ヒラギノ角ゴ Pro W3" pitchFamily="1" charset="-128"/>
                <a:cs typeface="Arial" charset="0"/>
              </a:rPr>
              <a:t>2019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Arial Black" pitchFamily="34" charset="0"/>
              <a:ea typeface="ヒラギノ角ゴ Pro W3" pitchFamily="1" charset="-128"/>
              <a:cs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85800" y="5516565"/>
            <a:ext cx="69342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H" sz="1800" dirty="0" smtClean="0">
                <a:solidFill>
                  <a:srgbClr val="00408C"/>
                </a:solidFill>
                <a:ea typeface="ヒラギノ角ゴ Pro W3" pitchFamily="1" charset="-128"/>
              </a:rPr>
              <a:t>Marco M. Alemán</a:t>
            </a:r>
            <a:endParaRPr lang="en-US" sz="1800" dirty="0">
              <a:solidFill>
                <a:srgbClr val="00408C"/>
              </a:solidFill>
              <a:ea typeface="ヒラギノ角ゴ Pro W3" pitchFamily="1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08C"/>
                </a:solidFill>
                <a:effectLst/>
                <a:uLnTx/>
                <a:uFillTx/>
                <a:latin typeface="Arial" charset="0"/>
                <a:ea typeface="ヒラギノ角ゴ Pro W3" pitchFamily="1" charset="-128"/>
                <a:cs typeface="Arial" charset="0"/>
              </a:rPr>
              <a:t>Director,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408C"/>
                </a:solidFill>
                <a:effectLst/>
                <a:uLnTx/>
                <a:uFillTx/>
                <a:latin typeface="Arial" charset="0"/>
                <a:ea typeface="ヒラギノ角ゴ Pro W3" pitchFamily="1" charset="-128"/>
                <a:cs typeface="Arial" charset="0"/>
              </a:rPr>
              <a:t>Patent Law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08C"/>
                </a:solidFill>
                <a:effectLst/>
                <a:uLnTx/>
                <a:uFillTx/>
                <a:latin typeface="Arial" charset="0"/>
                <a:ea typeface="ヒラギノ角ゴ Pro W3" pitchFamily="1" charset="-128"/>
                <a:cs typeface="Arial" charset="0"/>
              </a:rPr>
              <a:t>Division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90143" y="3924300"/>
            <a:ext cx="4876800" cy="2209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endParaRPr lang="en-US" sz="3000" b="1" kern="0" dirty="0" smtClean="0">
              <a:solidFill>
                <a:srgbClr val="00408C"/>
              </a:solidFill>
              <a:ea typeface="ヒラギノ角ゴ Pro W3" pitchFamily="1" charset="-128"/>
            </a:endParaRPr>
          </a:p>
          <a:p>
            <a:r>
              <a:rPr lang="en-US" sz="2600" kern="0" dirty="0" smtClean="0">
                <a:solidFill>
                  <a:srgbClr val="00408C"/>
                </a:solidFill>
                <a:ea typeface="ヒラギノ角ゴ Pro W3" pitchFamily="1" charset="-128"/>
              </a:rPr>
              <a:t>PCT Working Group</a:t>
            </a:r>
          </a:p>
        </p:txBody>
      </p:sp>
    </p:spTree>
    <p:extLst>
      <p:ext uri="{BB962C8B-B14F-4D97-AF65-F5344CB8AC3E}">
        <p14:creationId xmlns:p14="http://schemas.microsoft.com/office/powerpoint/2010/main" val="389321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1E3369"/>
                </a:solidFill>
              </a:rPr>
              <a:t>Leveraging the PCT to support </a:t>
            </a:r>
            <a:br>
              <a:rPr lang="en-US" sz="3200" dirty="0" smtClean="0">
                <a:solidFill>
                  <a:srgbClr val="1E3369"/>
                </a:solidFill>
              </a:rPr>
            </a:br>
            <a:r>
              <a:rPr lang="en-US" sz="3200" dirty="0" smtClean="0">
                <a:solidFill>
                  <a:srgbClr val="1E3369"/>
                </a:solidFill>
              </a:rPr>
              <a:t>under-resourced inventors</a:t>
            </a:r>
            <a:endParaRPr lang="en-US" sz="3200" dirty="0">
              <a:solidFill>
                <a:srgbClr val="1E3369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05600" y="1447800"/>
            <a:ext cx="198120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60C9DD"/>
                </a:solidFill>
              </a:rPr>
              <a:t>to build global</a:t>
            </a:r>
            <a:endParaRPr lang="en-US" sz="1050" dirty="0" smtClean="0">
              <a:solidFill>
                <a:srgbClr val="60C9DD"/>
              </a:solidFill>
            </a:endParaRPr>
          </a:p>
          <a:p>
            <a:pPr algn="ctr"/>
            <a:endParaRPr lang="en-US" sz="5400" dirty="0">
              <a:solidFill>
                <a:srgbClr val="60C9DD"/>
              </a:solidFill>
            </a:endParaRPr>
          </a:p>
          <a:p>
            <a:pPr algn="ctr"/>
            <a:r>
              <a:rPr lang="en-US" sz="400" dirty="0" smtClean="0">
                <a:solidFill>
                  <a:srgbClr val="60C9DD"/>
                </a:solidFill>
              </a:rPr>
              <a:t> </a:t>
            </a:r>
          </a:p>
          <a:p>
            <a:pPr algn="ctr"/>
            <a:r>
              <a:rPr lang="en-US" sz="4000" dirty="0" smtClean="0">
                <a:solidFill>
                  <a:srgbClr val="60C9DD"/>
                </a:solidFill>
              </a:rPr>
              <a:t>patent families</a:t>
            </a:r>
            <a:endParaRPr lang="en-US" sz="4000" dirty="0">
              <a:solidFill>
                <a:srgbClr val="60C9DD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28278" y="2458154"/>
            <a:ext cx="8358522" cy="4102693"/>
            <a:chOff x="328278" y="1574564"/>
            <a:chExt cx="8358522" cy="4102693"/>
          </a:xfrm>
        </p:grpSpPr>
        <p:cxnSp>
          <p:nvCxnSpPr>
            <p:cNvPr id="4" name="Straight Connector 3"/>
            <p:cNvCxnSpPr/>
            <p:nvPr/>
          </p:nvCxnSpPr>
          <p:spPr bwMode="auto">
            <a:xfrm>
              <a:off x="699121" y="2955540"/>
              <a:ext cx="2546999" cy="0"/>
            </a:xfrm>
            <a:prstGeom prst="line">
              <a:avLst/>
            </a:prstGeom>
            <a:noFill/>
            <a:ln w="57150" cap="rnd" cmpd="sng" algn="ctr">
              <a:solidFill>
                <a:srgbClr val="1E336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" name="Chord 4"/>
            <p:cNvSpPr/>
            <p:nvPr/>
          </p:nvSpPr>
          <p:spPr bwMode="auto">
            <a:xfrm>
              <a:off x="3246120" y="2745990"/>
              <a:ext cx="419100" cy="419100"/>
            </a:xfrm>
            <a:prstGeom prst="chord">
              <a:avLst>
                <a:gd name="adj1" fmla="val 2700000"/>
                <a:gd name="adj2" fmla="val 18799900"/>
              </a:avLst>
            </a:prstGeom>
            <a:noFill/>
            <a:ln w="57150" cap="flat" cmpd="sng" algn="ctr">
              <a:solidFill>
                <a:srgbClr val="1E336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3627120" y="2860290"/>
              <a:ext cx="182880" cy="190500"/>
              <a:chOff x="3855720" y="3467100"/>
              <a:chExt cx="182880" cy="190500"/>
            </a:xfrm>
          </p:grpSpPr>
          <p:cxnSp>
            <p:nvCxnSpPr>
              <p:cNvPr id="7" name="Straight Connector 6"/>
              <p:cNvCxnSpPr/>
              <p:nvPr/>
            </p:nvCxnSpPr>
            <p:spPr bwMode="auto">
              <a:xfrm>
                <a:off x="3855720" y="3467100"/>
                <a:ext cx="182880" cy="0"/>
              </a:xfrm>
              <a:prstGeom prst="line">
                <a:avLst/>
              </a:prstGeom>
              <a:noFill/>
              <a:ln w="57150" cap="flat" cmpd="sng" algn="ctr">
                <a:solidFill>
                  <a:srgbClr val="1E336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" name="Straight Connector 7"/>
              <p:cNvCxnSpPr/>
              <p:nvPr/>
            </p:nvCxnSpPr>
            <p:spPr bwMode="auto">
              <a:xfrm>
                <a:off x="3855720" y="3657600"/>
                <a:ext cx="182880" cy="0"/>
              </a:xfrm>
              <a:prstGeom prst="line">
                <a:avLst/>
              </a:prstGeom>
              <a:noFill/>
              <a:ln w="57150" cap="flat" cmpd="sng" algn="ctr">
                <a:solidFill>
                  <a:srgbClr val="1E336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4" name="TextBox 13"/>
            <p:cNvSpPr txBox="1"/>
            <p:nvPr/>
          </p:nvSpPr>
          <p:spPr>
            <a:xfrm>
              <a:off x="3810000" y="4046041"/>
              <a:ext cx="2224788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1E3369"/>
                  </a:solidFill>
                </a:rPr>
                <a:t>a global network of experts who provide support with PCT regional &amp; national phase</a:t>
              </a:r>
              <a:endParaRPr lang="en-US" sz="2000" dirty="0">
                <a:solidFill>
                  <a:srgbClr val="1E3369"/>
                </a:solidFill>
              </a:endParaRPr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9138" y="1996932"/>
              <a:ext cx="2011176" cy="2027238"/>
            </a:xfrm>
            <a:prstGeom prst="rect">
              <a:avLst/>
            </a:prstGeom>
          </p:spPr>
        </p:pic>
        <p:cxnSp>
          <p:nvCxnSpPr>
            <p:cNvPr id="40" name="Straight Connector 39"/>
            <p:cNvCxnSpPr/>
            <p:nvPr/>
          </p:nvCxnSpPr>
          <p:spPr bwMode="auto">
            <a:xfrm>
              <a:off x="5958588" y="2955540"/>
              <a:ext cx="975612" cy="0"/>
            </a:xfrm>
            <a:prstGeom prst="line">
              <a:avLst/>
            </a:prstGeom>
            <a:noFill/>
            <a:ln w="57150" cap="rnd" cmpd="sng" algn="ctr">
              <a:solidFill>
                <a:srgbClr val="1E336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8278" y="1574564"/>
              <a:ext cx="1071505" cy="13193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1143000" y="1797683"/>
              <a:ext cx="25908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1E3369"/>
                  </a:solidFill>
                </a:rPr>
                <a:t>The IAP plugs domestic programs for inventors into </a:t>
              </a:r>
              <a:endParaRPr lang="en-US" sz="2000" dirty="0">
                <a:solidFill>
                  <a:srgbClr val="1E3369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80053" y="2011680"/>
              <a:ext cx="1632293" cy="1371600"/>
            </a:xfrm>
            <a:prstGeom prst="rect">
              <a:avLst/>
            </a:prstGeom>
          </p:spPr>
        </p:pic>
        <p:cxnSp>
          <p:nvCxnSpPr>
            <p:cNvPr id="19" name="Straight Connector 18"/>
            <p:cNvCxnSpPr/>
            <p:nvPr/>
          </p:nvCxnSpPr>
          <p:spPr bwMode="auto">
            <a:xfrm>
              <a:off x="8458200" y="2955540"/>
              <a:ext cx="228600" cy="0"/>
            </a:xfrm>
            <a:prstGeom prst="line">
              <a:avLst/>
            </a:prstGeom>
            <a:noFill/>
            <a:ln w="57150" cap="rnd" cmpd="sng" algn="ctr">
              <a:solidFill>
                <a:srgbClr val="1E336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395694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A8BFF090-5B79-4C1F-AC6D-81E1507D36B0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60C9DD"/>
          </a:solidFill>
          <a:ln>
            <a:solidFill>
              <a:srgbClr val="60C9DD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408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408C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408C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408C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408C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408C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408C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408C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408C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0985FA-4AB9-40D2-8A03-58EEFB50F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pPr algn="ctr"/>
            <a:r>
              <a:rPr lang="fr-CH" sz="3200" dirty="0" smtClean="0">
                <a:solidFill>
                  <a:schemeClr val="bg1"/>
                </a:solidFill>
              </a:rPr>
              <a:t>WHAT’S NEEDED TO GROW THE IAP </a:t>
            </a:r>
            <a:endParaRPr lang="en-US" sz="3200" dirty="0">
              <a:solidFill>
                <a:schemeClr val="bg1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124200" y="2230159"/>
            <a:ext cx="5763556" cy="3289599"/>
            <a:chOff x="484844" y="2730200"/>
            <a:chExt cx="5763556" cy="3289599"/>
          </a:xfrm>
        </p:grpSpPr>
        <p:sp>
          <p:nvSpPr>
            <p:cNvPr id="26" name="Rectangle 25"/>
            <p:cNvSpPr/>
            <p:nvPr/>
          </p:nvSpPr>
          <p:spPr bwMode="auto">
            <a:xfrm>
              <a:off x="489326" y="2730200"/>
              <a:ext cx="5759074" cy="94014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60C9DD"/>
              </a:solidFill>
              <a:headEnd type="none" w="med" len="med"/>
              <a:tailEnd type="none" w="med" len="med"/>
            </a:ln>
            <a:ex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914400"/>
              <a:r>
                <a:rPr lang="en-US" sz="1800" cap="small" dirty="0" smtClean="0">
                  <a:solidFill>
                    <a:srgbClr val="002060"/>
                  </a:solidFill>
                  <a:latin typeface="Arial" charset="0"/>
                  <a:cs typeface="Arial" charset="0"/>
                </a:rPr>
                <a:t>Need to raise awareness about the patent system and when to use it</a:t>
              </a:r>
              <a:endParaRPr lang="en-US" sz="1800" cap="small" dirty="0">
                <a:solidFill>
                  <a:srgbClr val="00206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84844" y="3904928"/>
              <a:ext cx="5759074" cy="94014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60C9DD"/>
              </a:solidFill>
              <a:headEnd type="none" w="med" len="med"/>
              <a:tailEnd type="none" w="med" len="med"/>
            </a:ln>
            <a:ex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914400"/>
              <a:r>
                <a:rPr lang="en-US" sz="1800" cap="small" dirty="0" smtClean="0">
                  <a:solidFill>
                    <a:srgbClr val="002060"/>
                  </a:solidFill>
                  <a:latin typeface="Arial" charset="0"/>
                  <a:cs typeface="Arial" charset="0"/>
                </a:rPr>
                <a:t>International patent protection of </a:t>
              </a:r>
              <a:br>
                <a:rPr lang="en-US" sz="1800" cap="small" dirty="0" smtClean="0">
                  <a:solidFill>
                    <a:srgbClr val="002060"/>
                  </a:solidFill>
                  <a:latin typeface="Arial" charset="0"/>
                  <a:cs typeface="Arial" charset="0"/>
                </a:rPr>
              </a:br>
              <a:r>
                <a:rPr lang="en-US" sz="1800" cap="small" dirty="0" smtClean="0">
                  <a:solidFill>
                    <a:srgbClr val="002060"/>
                  </a:solidFill>
                  <a:latin typeface="Arial" charset="0"/>
                  <a:cs typeface="Arial" charset="0"/>
                </a:rPr>
                <a:t>their inventions </a:t>
              </a:r>
              <a:endParaRPr lang="en-US" sz="1800" cap="small" dirty="0">
                <a:solidFill>
                  <a:srgbClr val="00206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89326" y="5079657"/>
              <a:ext cx="5759074" cy="94014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60C9DD"/>
              </a:solidFill>
              <a:headEnd type="none" w="med" len="med"/>
              <a:tailEnd type="none" w="med" len="med"/>
            </a:ln>
            <a:ex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914400"/>
              <a:r>
                <a:rPr lang="en-US" sz="1800" cap="small" dirty="0" smtClean="0">
                  <a:solidFill>
                    <a:srgbClr val="002060"/>
                  </a:solidFill>
                  <a:latin typeface="Arial" charset="0"/>
                  <a:cs typeface="Arial" charset="0"/>
                </a:rPr>
                <a:t>Enhance patent drafting skills </a:t>
              </a:r>
              <a:endParaRPr lang="en-US" sz="1800" dirty="0">
                <a:solidFill>
                  <a:srgbClr val="00206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3" name="Rounded Rectangle 32"/>
          <p:cNvSpPr/>
          <p:nvPr/>
        </p:nvSpPr>
        <p:spPr bwMode="auto">
          <a:xfrm>
            <a:off x="457200" y="2211110"/>
            <a:ext cx="2438400" cy="959192"/>
          </a:xfrm>
          <a:prstGeom prst="roundRect">
            <a:avLst>
              <a:gd name="adj" fmla="val 7710"/>
            </a:avLst>
          </a:prstGeom>
          <a:solidFill>
            <a:srgbClr val="60C9DD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Potential Beneficiaries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447675" y="3395362"/>
            <a:ext cx="2438400" cy="959192"/>
          </a:xfrm>
          <a:prstGeom prst="roundRect">
            <a:avLst>
              <a:gd name="adj" fmla="val 7710"/>
            </a:avLst>
          </a:prstGeom>
          <a:solidFill>
            <a:srgbClr val="60C9DD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Current Beneficiaries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457200" y="4581709"/>
            <a:ext cx="2438400" cy="959192"/>
          </a:xfrm>
          <a:prstGeom prst="roundRect">
            <a:avLst>
              <a:gd name="adj" fmla="val 7710"/>
            </a:avLst>
          </a:prstGeom>
          <a:solidFill>
            <a:srgbClr val="60C9DD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CH" sz="2000" dirty="0" smtClean="0">
                <a:solidFill>
                  <a:schemeClr val="bg1"/>
                </a:solidFill>
              </a:rPr>
              <a:t>Patent Profession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591780"/>
            <a:ext cx="704088" cy="58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5" descr="D:\Users\Mages\Desktop\inventor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869" y="2211110"/>
            <a:ext cx="948600" cy="94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1080" y="4682072"/>
            <a:ext cx="795128" cy="75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351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How </a:t>
            </a:r>
            <a:r>
              <a:rPr lang="fr-CH" dirty="0" err="1" smtClean="0"/>
              <a:t>Member</a:t>
            </a:r>
            <a:r>
              <a:rPr lang="fr-CH" dirty="0" smtClean="0"/>
              <a:t> States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join</a:t>
            </a:r>
            <a:r>
              <a:rPr lang="fr-CH" dirty="0" smtClean="0"/>
              <a:t> the IAP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50429" y="1244048"/>
            <a:ext cx="8454058" cy="4837940"/>
            <a:chOff x="289711" y="866971"/>
            <a:chExt cx="6989275" cy="3999700"/>
          </a:xfrm>
        </p:grpSpPr>
        <p:sp>
          <p:nvSpPr>
            <p:cNvPr id="5" name="TextBox 4"/>
            <p:cNvSpPr txBox="1"/>
            <p:nvPr/>
          </p:nvSpPr>
          <p:spPr>
            <a:xfrm>
              <a:off x="289711" y="866971"/>
              <a:ext cx="6989275" cy="630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5302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177" i="1" dirty="0">
                  <a:solidFill>
                    <a:srgbClr val="1E3B69"/>
                  </a:solidFill>
                  <a:latin typeface="Calibri" panose="020F0502020204030204"/>
                  <a:cs typeface="+mn-cs"/>
                </a:rPr>
                <a:t>Send a letter of intent agreeing to abide with the Guiding Principles to WIPO with the following:</a:t>
              </a:r>
            </a:p>
          </p:txBody>
        </p:sp>
        <p:sp>
          <p:nvSpPr>
            <p:cNvPr id="6" name="Rectangle: Rounded Corners 3">
              <a:extLst>
                <a:ext uri="{FF2B5EF4-FFF2-40B4-BE49-F238E27FC236}">
                  <a16:creationId xmlns:a16="http://schemas.microsoft.com/office/drawing/2014/main" id="{6FD5111C-00AD-4E0F-A8DD-B1AE14014F5C}"/>
                </a:ext>
              </a:extLst>
            </p:cNvPr>
            <p:cNvSpPr/>
            <p:nvPr/>
          </p:nvSpPr>
          <p:spPr bwMode="auto">
            <a:xfrm>
              <a:off x="1312752" y="1584493"/>
              <a:ext cx="5814834" cy="914400"/>
            </a:xfrm>
            <a:prstGeom prst="roundRect">
              <a:avLst/>
            </a:prstGeom>
            <a:solidFill>
              <a:srgbClr val="5388C7"/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110604" tIns="55302" rIns="110604" bIns="55302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defTabSz="55302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935" dirty="0">
                  <a:solidFill>
                    <a:srgbClr val="1E3369"/>
                  </a:solidFill>
                  <a:latin typeface="Calibri" panose="020F0502020204030204"/>
                  <a:cs typeface="+mn-cs"/>
                </a:rPr>
                <a:t>statistics that illustrate potential for success</a:t>
              </a:r>
            </a:p>
            <a:p>
              <a:pPr marL="132497" indent="-132497" defTabSz="553029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693" i="1" dirty="0">
                  <a:solidFill>
                    <a:prstClr val="white"/>
                  </a:solidFill>
                  <a:latin typeface="Calibri" panose="020F0502020204030204"/>
                  <a:cs typeface="+mn-cs"/>
                </a:rPr>
                <a:t># of local applicants who file without representation</a:t>
              </a:r>
            </a:p>
            <a:p>
              <a:pPr marL="132497" indent="-132497" defTabSz="553029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693" i="1" dirty="0">
                  <a:solidFill>
                    <a:prstClr val="white"/>
                  </a:solidFill>
                  <a:latin typeface="Calibri" panose="020F0502020204030204"/>
                  <a:cs typeface="+mn-cs"/>
                </a:rPr>
                <a:t>% of these applicants whose applications are rejected on procedural grounds (e.g. formalities, abandonments, failure to request exam)</a:t>
              </a:r>
              <a:endParaRPr lang="en-US" sz="2177" i="1" dirty="0">
                <a:solidFill>
                  <a:prstClr val="white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7" name="Rectangle: Rounded Corners 3">
              <a:extLst>
                <a:ext uri="{FF2B5EF4-FFF2-40B4-BE49-F238E27FC236}">
                  <a16:creationId xmlns:a16="http://schemas.microsoft.com/office/drawing/2014/main" id="{6FD5111C-00AD-4E0F-A8DD-B1AE14014F5C}"/>
                </a:ext>
              </a:extLst>
            </p:cNvPr>
            <p:cNvSpPr/>
            <p:nvPr/>
          </p:nvSpPr>
          <p:spPr bwMode="auto">
            <a:xfrm>
              <a:off x="1312752" y="2713455"/>
              <a:ext cx="5814834" cy="914400"/>
            </a:xfrm>
            <a:prstGeom prst="roundRect">
              <a:avLst/>
            </a:prstGeom>
            <a:solidFill>
              <a:srgbClr val="5388C7"/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110604" tIns="55302" rIns="110604" bIns="55302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defTabSz="55302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935" dirty="0">
                  <a:solidFill>
                    <a:srgbClr val="1E3369"/>
                  </a:solidFill>
                  <a:latin typeface="Calibri" panose="020F0502020204030204"/>
                  <a:cs typeface="+mn-cs"/>
                </a:rPr>
                <a:t>identify who will support the IAP within your country</a:t>
              </a:r>
            </a:p>
            <a:p>
              <a:pPr marL="132497" indent="-132497" defTabSz="553029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693" i="1" dirty="0">
                  <a:solidFill>
                    <a:prstClr val="white"/>
                  </a:solidFill>
                  <a:latin typeface="Calibri" panose="020F0502020204030204"/>
                  <a:cs typeface="+mn-cs"/>
                </a:rPr>
                <a:t>a national focal point, responsible for day-to-day management</a:t>
              </a:r>
            </a:p>
            <a:p>
              <a:pPr marL="132497" indent="-132497" defTabSz="553029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693" i="1" dirty="0">
                  <a:solidFill>
                    <a:prstClr val="white"/>
                  </a:solidFill>
                  <a:latin typeface="Calibri" panose="020F0502020204030204"/>
                  <a:cs typeface="+mn-cs"/>
                </a:rPr>
                <a:t>composition of a national screening board to evaluate applications</a:t>
              </a:r>
            </a:p>
            <a:p>
              <a:pPr marL="132497" indent="-132497" defTabSz="553029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693" i="1" dirty="0">
                  <a:solidFill>
                    <a:prstClr val="white"/>
                  </a:solidFill>
                  <a:latin typeface="Calibri" panose="020F0502020204030204"/>
                  <a:cs typeface="+mn-cs"/>
                </a:rPr>
                <a:t>supporting groups for patent searching and volunteers</a:t>
              </a:r>
            </a:p>
          </p:txBody>
        </p:sp>
        <p:sp>
          <p:nvSpPr>
            <p:cNvPr id="8" name="Rectangle: Rounded Corners 3">
              <a:extLst>
                <a:ext uri="{FF2B5EF4-FFF2-40B4-BE49-F238E27FC236}">
                  <a16:creationId xmlns:a16="http://schemas.microsoft.com/office/drawing/2014/main" id="{6FD5111C-00AD-4E0F-A8DD-B1AE14014F5C}"/>
                </a:ext>
              </a:extLst>
            </p:cNvPr>
            <p:cNvSpPr/>
            <p:nvPr/>
          </p:nvSpPr>
          <p:spPr bwMode="auto">
            <a:xfrm>
              <a:off x="1312752" y="3952271"/>
              <a:ext cx="5814834" cy="914400"/>
            </a:xfrm>
            <a:prstGeom prst="roundRect">
              <a:avLst/>
            </a:prstGeom>
            <a:solidFill>
              <a:srgbClr val="5388C7"/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110604" tIns="55302" rIns="110604" bIns="55302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defTabSz="55302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935" dirty="0">
                  <a:solidFill>
                    <a:srgbClr val="1E3369"/>
                  </a:solidFill>
                  <a:latin typeface="Calibri" panose="020F0502020204030204"/>
                  <a:cs typeface="+mn-cs"/>
                </a:rPr>
                <a:t>who will use the program and how will they find out about it</a:t>
              </a:r>
            </a:p>
            <a:p>
              <a:pPr marL="132497" indent="-132497" defTabSz="553029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693" i="1" dirty="0">
                  <a:solidFill>
                    <a:prstClr val="white"/>
                  </a:solidFill>
                  <a:latin typeface="Calibri" panose="020F0502020204030204"/>
                  <a:cs typeface="+mn-cs"/>
                </a:rPr>
                <a:t>eligibility criteria to access the program</a:t>
              </a:r>
            </a:p>
            <a:p>
              <a:pPr marL="132497" indent="-132497" defTabSz="553029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693" i="1" dirty="0">
                  <a:solidFill>
                    <a:prstClr val="white"/>
                  </a:solidFill>
                  <a:latin typeface="Calibri" panose="020F0502020204030204"/>
                  <a:cs typeface="+mn-cs"/>
                </a:rPr>
                <a:t>a commitment and plan for promoting the IAP nationally</a:t>
              </a: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9095" y="1721653"/>
              <a:ext cx="664857" cy="6400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5273" y="2851568"/>
              <a:ext cx="952500" cy="63817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9095" y="3987889"/>
              <a:ext cx="535804" cy="8431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58874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3B69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129" y="1916832"/>
            <a:ext cx="4702935" cy="3024336"/>
          </a:xfrm>
        </p:spPr>
        <p:txBody>
          <a:bodyPr/>
          <a:lstStyle/>
          <a:p>
            <a:pPr algn="r"/>
            <a:r>
              <a:rPr lang="en-US" sz="2400" dirty="0">
                <a:solidFill>
                  <a:schemeClr val="bg1"/>
                </a:solidFill>
              </a:rPr>
              <a:t>In some countries, more than half of </a:t>
            </a:r>
            <a:r>
              <a:rPr lang="en-US" sz="2400" i="1" dirty="0">
                <a:solidFill>
                  <a:schemeClr val="bg1"/>
                </a:solidFill>
              </a:rPr>
              <a:t>pro se</a:t>
            </a:r>
            <a:r>
              <a:rPr lang="en-US" sz="2400" dirty="0">
                <a:solidFill>
                  <a:schemeClr val="bg1"/>
                </a:solidFill>
              </a:rPr>
              <a:t> applicants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dirty="0">
                <a:solidFill>
                  <a:srgbClr val="FFC000"/>
                </a:solidFill>
              </a:rPr>
              <a:t>are abandoned before</a:t>
            </a:r>
            <a:r>
              <a:rPr lang="en-US" sz="2000" dirty="0">
                <a:solidFill>
                  <a:srgbClr val="FFC000"/>
                </a:solidFill>
              </a:rPr>
              <a:t/>
            </a:r>
            <a:br>
              <a:rPr lang="en-US" sz="2000" dirty="0">
                <a:solidFill>
                  <a:srgbClr val="FFC000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substantive examination.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Their applications get rejected purely based on formalities.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5292080" y="2078669"/>
            <a:ext cx="3096344" cy="2741933"/>
            <a:chOff x="5004048" y="2078669"/>
            <a:chExt cx="3096344" cy="2741933"/>
          </a:xfrm>
        </p:grpSpPr>
        <p:grpSp>
          <p:nvGrpSpPr>
            <p:cNvPr id="42" name="Group 41"/>
            <p:cNvGrpSpPr/>
            <p:nvPr/>
          </p:nvGrpSpPr>
          <p:grpSpPr>
            <a:xfrm>
              <a:off x="5004048" y="2078669"/>
              <a:ext cx="3096344" cy="2741933"/>
              <a:chOff x="5004048" y="2078669"/>
              <a:chExt cx="3096344" cy="2741933"/>
            </a:xfrm>
          </p:grpSpPr>
          <p:pic>
            <p:nvPicPr>
              <p:cNvPr id="6" name="Picture 2" descr="D:\Users\Mages\Downloads\noun_201426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04048" y="2078669"/>
                <a:ext cx="705928" cy="713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" name="Picture 2" descr="D:\Users\Mages\Downloads\noun_201426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01652" y="2078669"/>
                <a:ext cx="705928" cy="713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2" descr="D:\Users\Mages\Downloads\noun_201426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99256" y="2078669"/>
                <a:ext cx="705928" cy="713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2" descr="D:\Users\Mages\Downloads\noun_201426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96860" y="2078669"/>
                <a:ext cx="705928" cy="713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2" descr="D:\Users\Mages\Downloads\noun_201426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94464" y="2078669"/>
                <a:ext cx="705928" cy="713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" name="Picture 2" descr="D:\Users\Mages\Downloads\noun_201426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04048" y="2754701"/>
                <a:ext cx="705928" cy="713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" name="Picture 2" descr="D:\Users\Mages\Downloads\noun_201426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01652" y="2754701"/>
                <a:ext cx="705928" cy="713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" name="Picture 2" descr="D:\Users\Mages\Downloads\noun_201426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99256" y="2754701"/>
                <a:ext cx="705928" cy="713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" name="Picture 2" descr="D:\Users\Mages\Downloads\noun_201426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96860" y="2754701"/>
                <a:ext cx="705928" cy="713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2" name="Picture 2" descr="D:\Users\Mages\Downloads\noun_201426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94464" y="2754701"/>
                <a:ext cx="705928" cy="713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4" name="Picture 2" descr="D:\Users\Mages\Downloads\noun_201426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04048" y="3430732"/>
                <a:ext cx="705928" cy="713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5" name="Picture 2" descr="D:\Users\Mages\Downloads\noun_201426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01652" y="3430732"/>
                <a:ext cx="705928" cy="713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6" name="Picture 2" descr="D:\Users\Mages\Downloads\noun_201426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99256" y="3430732"/>
                <a:ext cx="705928" cy="713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7" name="Picture 2" descr="D:\Users\Mages\Downloads\noun_201426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96860" y="3430732"/>
                <a:ext cx="705928" cy="713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8" name="Picture 2" descr="D:\Users\Mages\Downloads\noun_201426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94464" y="3430732"/>
                <a:ext cx="705928" cy="713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0" name="Picture 2" descr="D:\Users\Mages\Downloads\noun_201426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04048" y="4106765"/>
                <a:ext cx="705928" cy="713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1" name="Picture 2" descr="D:\Users\Mages\Downloads\noun_201426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01652" y="4106765"/>
                <a:ext cx="705928" cy="713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2" name="Picture 2" descr="D:\Users\Mages\Downloads\noun_201426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99256" y="4106765"/>
                <a:ext cx="705928" cy="713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3" name="Picture 2" descr="D:\Users\Mages\Downloads\noun_201426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96860" y="4106765"/>
                <a:ext cx="705928" cy="713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4" name="Picture 2" descr="D:\Users\Mages\Downloads\noun_201426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94464" y="4106765"/>
                <a:ext cx="705928" cy="713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41" name="Straight Connector 40"/>
            <p:cNvCxnSpPr/>
            <p:nvPr/>
          </p:nvCxnSpPr>
          <p:spPr bwMode="auto">
            <a:xfrm flipV="1">
              <a:off x="5212249" y="3577208"/>
              <a:ext cx="2744127" cy="1224136"/>
            </a:xfrm>
            <a:prstGeom prst="line">
              <a:avLst/>
            </a:prstGeom>
            <a:ln cap="rnd">
              <a:solidFill>
                <a:srgbClr val="FFC000"/>
              </a:solidFill>
              <a:headEnd type="none" w="med" len="med"/>
              <a:tailEnd type="none" w="med" len="med"/>
            </a:ln>
            <a:ex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 bwMode="auto">
            <a:xfrm flipH="1" flipV="1">
              <a:off x="5212249" y="3577208"/>
              <a:ext cx="2744127" cy="1224136"/>
            </a:xfrm>
            <a:prstGeom prst="line">
              <a:avLst/>
            </a:prstGeom>
            <a:ln cap="rnd">
              <a:solidFill>
                <a:srgbClr val="FFC000"/>
              </a:solidFill>
              <a:headEnd type="none" w="med" len="med"/>
              <a:tailEnd type="none" w="med" len="med"/>
            </a:ln>
            <a:ex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58374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85800"/>
            <a:ext cx="4953001" cy="1143000"/>
          </a:xfrm>
        </p:spPr>
        <p:txBody>
          <a:bodyPr/>
          <a:lstStyle/>
          <a:p>
            <a:r>
              <a:rPr lang="en-US" sz="3200" dirty="0" smtClean="0">
                <a:solidFill>
                  <a:srgbClr val="002060"/>
                </a:solidFill>
              </a:rPr>
              <a:t>The Inventor Assistance Program (IAP)</a:t>
            </a:r>
            <a:br>
              <a:rPr lang="en-US" sz="3200" dirty="0" smtClean="0">
                <a:solidFill>
                  <a:srgbClr val="002060"/>
                </a:solidFill>
              </a:rPr>
            </a:b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4388584"/>
            <a:ext cx="259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1E3369"/>
                </a:solidFill>
              </a:rPr>
              <a:t>under-resourced inventor selected </a:t>
            </a:r>
            <a:br>
              <a:rPr lang="en-US" sz="2000" dirty="0" smtClean="0">
                <a:solidFill>
                  <a:srgbClr val="1E3369"/>
                </a:solidFill>
              </a:rPr>
            </a:br>
            <a:r>
              <a:rPr lang="en-US" sz="2000" dirty="0" smtClean="0">
                <a:solidFill>
                  <a:srgbClr val="1E3369"/>
                </a:solidFill>
              </a:rPr>
              <a:t>for the IAP</a:t>
            </a:r>
            <a:endParaRPr lang="en-US" sz="2000" dirty="0">
              <a:solidFill>
                <a:srgbClr val="1E3369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670926" y="4613326"/>
            <a:ext cx="1034710" cy="5661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02360" y="4388584"/>
            <a:ext cx="2590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1E3369"/>
                </a:solidFill>
              </a:rPr>
              <a:t>invention gets evaluated </a:t>
            </a:r>
            <a:br>
              <a:rPr lang="en-US" sz="2000" dirty="0" smtClean="0">
                <a:solidFill>
                  <a:srgbClr val="1E3369"/>
                </a:solidFill>
              </a:rPr>
            </a:br>
            <a:r>
              <a:rPr lang="en-US" sz="2000" dirty="0" smtClean="0">
                <a:solidFill>
                  <a:srgbClr val="1E3369"/>
                </a:solidFill>
              </a:rPr>
              <a:t>on its merits</a:t>
            </a:r>
            <a:r>
              <a:rPr lang="en-US" sz="2000" i="1" dirty="0">
                <a:solidFill>
                  <a:srgbClr val="1E3369"/>
                </a:solidFill>
              </a:rPr>
              <a:t/>
            </a:r>
            <a:br>
              <a:rPr lang="en-US" sz="2000" i="1" dirty="0">
                <a:solidFill>
                  <a:srgbClr val="1E3369"/>
                </a:solidFill>
              </a:rPr>
            </a:br>
            <a:r>
              <a:rPr lang="en-US" sz="2000" i="1" dirty="0" smtClean="0">
                <a:solidFill>
                  <a:srgbClr val="00B0F0"/>
                </a:solidFill>
              </a:rPr>
              <a:t>increasing the odds of a granted patent</a:t>
            </a:r>
            <a:endParaRPr lang="en-US" sz="2000" dirty="0" smtClean="0">
              <a:solidFill>
                <a:srgbClr val="00B0F0"/>
              </a:solidFill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2491086" y="3245554"/>
            <a:ext cx="978408" cy="484632"/>
          </a:xfrm>
          <a:prstGeom prst="rightArrow">
            <a:avLst/>
          </a:prstGeom>
          <a:solidFill>
            <a:srgbClr val="1E3369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90464" y="4388584"/>
            <a:ext cx="3234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1E3369"/>
                </a:solidFill>
              </a:rPr>
              <a:t>inventor is matched with </a:t>
            </a:r>
            <a:br>
              <a:rPr lang="en-US" sz="2000" dirty="0" smtClean="0">
                <a:solidFill>
                  <a:srgbClr val="1E3369"/>
                </a:solidFill>
              </a:rPr>
            </a:br>
            <a:r>
              <a:rPr lang="en-US" sz="2000" dirty="0" smtClean="0">
                <a:solidFill>
                  <a:srgbClr val="1E3369"/>
                </a:solidFill>
              </a:rPr>
              <a:t>a patent specialist to navigate the patent system</a:t>
            </a:r>
            <a:endParaRPr lang="en-US" sz="2000" dirty="0">
              <a:solidFill>
                <a:srgbClr val="1E3369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214" y="2356247"/>
            <a:ext cx="1485172" cy="1826360"/>
          </a:xfrm>
          <a:prstGeom prst="rect">
            <a:avLst/>
          </a:prstGeom>
        </p:spPr>
      </p:pic>
      <p:sp>
        <p:nvSpPr>
          <p:cNvPr id="25" name="Right Arrow 24"/>
          <p:cNvSpPr/>
          <p:nvPr/>
        </p:nvSpPr>
        <p:spPr bwMode="auto">
          <a:xfrm>
            <a:off x="6028116" y="3295925"/>
            <a:ext cx="978408" cy="484632"/>
          </a:xfrm>
          <a:prstGeom prst="rightArrow">
            <a:avLst/>
          </a:prstGeom>
          <a:solidFill>
            <a:srgbClr val="1E3369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" b="20635"/>
          <a:stretch/>
        </p:blipFill>
        <p:spPr bwMode="auto">
          <a:xfrm>
            <a:off x="6300929" y="304800"/>
            <a:ext cx="2385871" cy="19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921" y="2376953"/>
            <a:ext cx="1957222" cy="183794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7199" y="1540822"/>
            <a:ext cx="33159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002060"/>
                </a:solidFill>
              </a:rPr>
              <a:t>http://www.wipo.int/iap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08356" y="2835212"/>
            <a:ext cx="978808" cy="152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388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9848"/>
          </a:xfrm>
          <a:solidFill>
            <a:srgbClr val="60C9DD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Status of the </a:t>
            </a:r>
            <a:r>
              <a:rPr lang="en-US" sz="3200" dirty="0" smtClean="0">
                <a:solidFill>
                  <a:schemeClr val="bg1"/>
                </a:solidFill>
              </a:rPr>
              <a:t>IAP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 June 2019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507" name="Group 506"/>
          <p:cNvGrpSpPr/>
          <p:nvPr/>
        </p:nvGrpSpPr>
        <p:grpSpPr>
          <a:xfrm>
            <a:off x="1339498" y="1219200"/>
            <a:ext cx="6465004" cy="3662216"/>
            <a:chOff x="1339498" y="1445416"/>
            <a:chExt cx="6465004" cy="3662216"/>
          </a:xfrm>
        </p:grpSpPr>
        <p:sp>
          <p:nvSpPr>
            <p:cNvPr id="4" name="Freeform 3"/>
            <p:cNvSpPr>
              <a:spLocks noChangeAspect="1"/>
            </p:cNvSpPr>
            <p:nvPr/>
          </p:nvSpPr>
          <p:spPr bwMode="auto">
            <a:xfrm>
              <a:off x="2907855" y="5041091"/>
              <a:ext cx="62319" cy="66541"/>
            </a:xfrm>
            <a:custGeom>
              <a:avLst/>
              <a:gdLst>
                <a:gd name="T0" fmla="*/ 2147483647 w 54"/>
                <a:gd name="T1" fmla="*/ 2147483647 h 48"/>
                <a:gd name="T2" fmla="*/ 2147483647 w 54"/>
                <a:gd name="T3" fmla="*/ 2147483647 h 48"/>
                <a:gd name="T4" fmla="*/ 2147483647 w 54"/>
                <a:gd name="T5" fmla="*/ 2147483647 h 48"/>
                <a:gd name="T6" fmla="*/ 2147483647 w 54"/>
                <a:gd name="T7" fmla="*/ 2147483647 h 48"/>
                <a:gd name="T8" fmla="*/ 2147483647 w 54"/>
                <a:gd name="T9" fmla="*/ 2147483647 h 48"/>
                <a:gd name="T10" fmla="*/ 2147483647 w 54"/>
                <a:gd name="T11" fmla="*/ 2147483647 h 48"/>
                <a:gd name="T12" fmla="*/ 2147483647 w 54"/>
                <a:gd name="T13" fmla="*/ 2147483647 h 48"/>
                <a:gd name="T14" fmla="*/ 0 w 54"/>
                <a:gd name="T15" fmla="*/ 2147483647 h 48"/>
                <a:gd name="T16" fmla="*/ 2147483647 w 54"/>
                <a:gd name="T17" fmla="*/ 2147483647 h 48"/>
                <a:gd name="T18" fmla="*/ 2147483647 w 54"/>
                <a:gd name="T19" fmla="*/ 2147483647 h 48"/>
                <a:gd name="T20" fmla="*/ 2147483647 w 54"/>
                <a:gd name="T21" fmla="*/ 2147483647 h 48"/>
                <a:gd name="T22" fmla="*/ 2147483647 w 54"/>
                <a:gd name="T23" fmla="*/ 2147483647 h 48"/>
                <a:gd name="T24" fmla="*/ 2147483647 w 54"/>
                <a:gd name="T25" fmla="*/ 2147483647 h 48"/>
                <a:gd name="T26" fmla="*/ 2147483647 w 54"/>
                <a:gd name="T27" fmla="*/ 2147483647 h 48"/>
                <a:gd name="T28" fmla="*/ 2147483647 w 54"/>
                <a:gd name="T29" fmla="*/ 2147483647 h 48"/>
                <a:gd name="T30" fmla="*/ 2147483647 w 54"/>
                <a:gd name="T31" fmla="*/ 2147483647 h 48"/>
                <a:gd name="T32" fmla="*/ 2147483647 w 54"/>
                <a:gd name="T33" fmla="*/ 2147483647 h 48"/>
                <a:gd name="T34" fmla="*/ 2147483647 w 54"/>
                <a:gd name="T35" fmla="*/ 2147483647 h 48"/>
                <a:gd name="T36" fmla="*/ 2147483647 w 54"/>
                <a:gd name="T37" fmla="*/ 2147483647 h 48"/>
                <a:gd name="T38" fmla="*/ 2147483647 w 54"/>
                <a:gd name="T39" fmla="*/ 2147483647 h 48"/>
                <a:gd name="T40" fmla="*/ 2147483647 w 54"/>
                <a:gd name="T41" fmla="*/ 2147483647 h 48"/>
                <a:gd name="T42" fmla="*/ 2147483647 w 54"/>
                <a:gd name="T43" fmla="*/ 0 h 48"/>
                <a:gd name="T44" fmla="*/ 2147483647 w 54"/>
                <a:gd name="T45" fmla="*/ 2147483647 h 4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54" h="48">
                  <a:moveTo>
                    <a:pt x="36" y="6"/>
                  </a:moveTo>
                  <a:lnTo>
                    <a:pt x="42" y="24"/>
                  </a:lnTo>
                  <a:lnTo>
                    <a:pt x="54" y="48"/>
                  </a:lnTo>
                  <a:lnTo>
                    <a:pt x="48" y="42"/>
                  </a:lnTo>
                  <a:lnTo>
                    <a:pt x="42" y="48"/>
                  </a:lnTo>
                  <a:lnTo>
                    <a:pt x="24" y="42"/>
                  </a:lnTo>
                  <a:lnTo>
                    <a:pt x="18" y="42"/>
                  </a:lnTo>
                  <a:lnTo>
                    <a:pt x="0" y="42"/>
                  </a:lnTo>
                  <a:lnTo>
                    <a:pt x="6" y="36"/>
                  </a:lnTo>
                  <a:lnTo>
                    <a:pt x="12" y="36"/>
                  </a:lnTo>
                  <a:lnTo>
                    <a:pt x="18" y="36"/>
                  </a:lnTo>
                  <a:lnTo>
                    <a:pt x="24" y="36"/>
                  </a:lnTo>
                  <a:lnTo>
                    <a:pt x="12" y="36"/>
                  </a:lnTo>
                  <a:lnTo>
                    <a:pt x="24" y="36"/>
                  </a:lnTo>
                  <a:lnTo>
                    <a:pt x="30" y="36"/>
                  </a:lnTo>
                  <a:lnTo>
                    <a:pt x="42" y="42"/>
                  </a:lnTo>
                  <a:lnTo>
                    <a:pt x="24" y="30"/>
                  </a:lnTo>
                  <a:lnTo>
                    <a:pt x="30" y="18"/>
                  </a:lnTo>
                  <a:lnTo>
                    <a:pt x="18" y="18"/>
                  </a:lnTo>
                  <a:lnTo>
                    <a:pt x="12" y="6"/>
                  </a:lnTo>
                  <a:lnTo>
                    <a:pt x="18" y="0"/>
                  </a:lnTo>
                  <a:lnTo>
                    <a:pt x="36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" name="Freeform 4"/>
            <p:cNvSpPr>
              <a:spLocks noChangeAspect="1"/>
            </p:cNvSpPr>
            <p:nvPr/>
          </p:nvSpPr>
          <p:spPr bwMode="auto">
            <a:xfrm>
              <a:off x="1340652" y="1686934"/>
              <a:ext cx="713205" cy="406639"/>
            </a:xfrm>
            <a:custGeom>
              <a:avLst/>
              <a:gdLst>
                <a:gd name="T0" fmla="*/ 2147483647 w 610"/>
                <a:gd name="T1" fmla="*/ 2147483647 h 293"/>
                <a:gd name="T2" fmla="*/ 2147483647 w 610"/>
                <a:gd name="T3" fmla="*/ 2147483647 h 293"/>
                <a:gd name="T4" fmla="*/ 2147483647 w 610"/>
                <a:gd name="T5" fmla="*/ 2147483647 h 293"/>
                <a:gd name="T6" fmla="*/ 2147483647 w 610"/>
                <a:gd name="T7" fmla="*/ 2147483647 h 293"/>
                <a:gd name="T8" fmla="*/ 2147483647 w 610"/>
                <a:gd name="T9" fmla="*/ 2147483647 h 293"/>
                <a:gd name="T10" fmla="*/ 2147483647 w 610"/>
                <a:gd name="T11" fmla="*/ 2147483647 h 293"/>
                <a:gd name="T12" fmla="*/ 2147483647 w 610"/>
                <a:gd name="T13" fmla="*/ 2147483647 h 293"/>
                <a:gd name="T14" fmla="*/ 2147483647 w 610"/>
                <a:gd name="T15" fmla="*/ 0 h 293"/>
                <a:gd name="T16" fmla="*/ 2147483647 w 610"/>
                <a:gd name="T17" fmla="*/ 2147483647 h 293"/>
                <a:gd name="T18" fmla="*/ 2147483647 w 610"/>
                <a:gd name="T19" fmla="*/ 2147483647 h 293"/>
                <a:gd name="T20" fmla="*/ 2147483647 w 610"/>
                <a:gd name="T21" fmla="*/ 2147483647 h 293"/>
                <a:gd name="T22" fmla="*/ 2147483647 w 610"/>
                <a:gd name="T23" fmla="*/ 2147483647 h 293"/>
                <a:gd name="T24" fmla="*/ 2147483647 w 610"/>
                <a:gd name="T25" fmla="*/ 2147483647 h 293"/>
                <a:gd name="T26" fmla="*/ 2147483647 w 610"/>
                <a:gd name="T27" fmla="*/ 2147483647 h 293"/>
                <a:gd name="T28" fmla="*/ 2147483647 w 610"/>
                <a:gd name="T29" fmla="*/ 2147483647 h 293"/>
                <a:gd name="T30" fmla="*/ 2147483647 w 610"/>
                <a:gd name="T31" fmla="*/ 2147483647 h 293"/>
                <a:gd name="T32" fmla="*/ 2147483647 w 610"/>
                <a:gd name="T33" fmla="*/ 2147483647 h 293"/>
                <a:gd name="T34" fmla="*/ 2147483647 w 610"/>
                <a:gd name="T35" fmla="*/ 2147483647 h 293"/>
                <a:gd name="T36" fmla="*/ 2147483647 w 610"/>
                <a:gd name="T37" fmla="*/ 2147483647 h 293"/>
                <a:gd name="T38" fmla="*/ 2147483647 w 610"/>
                <a:gd name="T39" fmla="*/ 2147483647 h 293"/>
                <a:gd name="T40" fmla="*/ 2147483647 w 610"/>
                <a:gd name="T41" fmla="*/ 2147483647 h 293"/>
                <a:gd name="T42" fmla="*/ 2147483647 w 610"/>
                <a:gd name="T43" fmla="*/ 2147483647 h 293"/>
                <a:gd name="T44" fmla="*/ 2147483647 w 610"/>
                <a:gd name="T45" fmla="*/ 2147483647 h 293"/>
                <a:gd name="T46" fmla="*/ 2147483647 w 610"/>
                <a:gd name="T47" fmla="*/ 2147483647 h 293"/>
                <a:gd name="T48" fmla="*/ 2147483647 w 610"/>
                <a:gd name="T49" fmla="*/ 2147483647 h 293"/>
                <a:gd name="T50" fmla="*/ 2147483647 w 610"/>
                <a:gd name="T51" fmla="*/ 2147483647 h 293"/>
                <a:gd name="T52" fmla="*/ 2147483647 w 610"/>
                <a:gd name="T53" fmla="*/ 2147483647 h 293"/>
                <a:gd name="T54" fmla="*/ 2147483647 w 610"/>
                <a:gd name="T55" fmla="*/ 2147483647 h 293"/>
                <a:gd name="T56" fmla="*/ 0 w 610"/>
                <a:gd name="T57" fmla="*/ 2147483647 h 293"/>
                <a:gd name="T58" fmla="*/ 2147483647 w 610"/>
                <a:gd name="T59" fmla="*/ 2147483647 h 293"/>
                <a:gd name="T60" fmla="*/ 2147483647 w 610"/>
                <a:gd name="T61" fmla="*/ 2147483647 h 293"/>
                <a:gd name="T62" fmla="*/ 2147483647 w 610"/>
                <a:gd name="T63" fmla="*/ 2147483647 h 293"/>
                <a:gd name="T64" fmla="*/ 2147483647 w 610"/>
                <a:gd name="T65" fmla="*/ 2147483647 h 293"/>
                <a:gd name="T66" fmla="*/ 2147483647 w 610"/>
                <a:gd name="T67" fmla="*/ 2147483647 h 293"/>
                <a:gd name="T68" fmla="*/ 2147483647 w 610"/>
                <a:gd name="T69" fmla="*/ 2147483647 h 293"/>
                <a:gd name="T70" fmla="*/ 2147483647 w 610"/>
                <a:gd name="T71" fmla="*/ 2147483647 h 293"/>
                <a:gd name="T72" fmla="*/ 2147483647 w 610"/>
                <a:gd name="T73" fmla="*/ 2147483647 h 293"/>
                <a:gd name="T74" fmla="*/ 2147483647 w 610"/>
                <a:gd name="T75" fmla="*/ 2147483647 h 293"/>
                <a:gd name="T76" fmla="*/ 2147483647 w 610"/>
                <a:gd name="T77" fmla="*/ 2147483647 h 293"/>
                <a:gd name="T78" fmla="*/ 2147483647 w 610"/>
                <a:gd name="T79" fmla="*/ 2147483647 h 293"/>
                <a:gd name="T80" fmla="*/ 2147483647 w 610"/>
                <a:gd name="T81" fmla="*/ 2147483647 h 293"/>
                <a:gd name="T82" fmla="*/ 2147483647 w 610"/>
                <a:gd name="T83" fmla="*/ 2147483647 h 293"/>
                <a:gd name="T84" fmla="*/ 2147483647 w 610"/>
                <a:gd name="T85" fmla="*/ 2147483647 h 293"/>
                <a:gd name="T86" fmla="*/ 2147483647 w 610"/>
                <a:gd name="T87" fmla="*/ 2147483647 h 293"/>
                <a:gd name="T88" fmla="*/ 2147483647 w 610"/>
                <a:gd name="T89" fmla="*/ 2147483647 h 293"/>
                <a:gd name="T90" fmla="*/ 2147483647 w 610"/>
                <a:gd name="T91" fmla="*/ 2147483647 h 293"/>
                <a:gd name="T92" fmla="*/ 2147483647 w 610"/>
                <a:gd name="T93" fmla="*/ 2147483647 h 293"/>
                <a:gd name="T94" fmla="*/ 2147483647 w 610"/>
                <a:gd name="T95" fmla="*/ 2147483647 h 293"/>
                <a:gd name="T96" fmla="*/ 2147483647 w 610"/>
                <a:gd name="T97" fmla="*/ 2147483647 h 293"/>
                <a:gd name="T98" fmla="*/ 2147483647 w 610"/>
                <a:gd name="T99" fmla="*/ 2147483647 h 293"/>
                <a:gd name="T100" fmla="*/ 2147483647 w 610"/>
                <a:gd name="T101" fmla="*/ 2147483647 h 293"/>
                <a:gd name="T102" fmla="*/ 2147483647 w 610"/>
                <a:gd name="T103" fmla="*/ 2147483647 h 293"/>
                <a:gd name="T104" fmla="*/ 2147483647 w 610"/>
                <a:gd name="T105" fmla="*/ 2147483647 h 293"/>
                <a:gd name="T106" fmla="*/ 2147483647 w 610"/>
                <a:gd name="T107" fmla="*/ 2147483647 h 29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610" h="293">
                  <a:moveTo>
                    <a:pt x="497" y="287"/>
                  </a:moveTo>
                  <a:lnTo>
                    <a:pt x="509" y="275"/>
                  </a:lnTo>
                  <a:lnTo>
                    <a:pt x="497" y="263"/>
                  </a:lnTo>
                  <a:lnTo>
                    <a:pt x="491" y="257"/>
                  </a:lnTo>
                  <a:lnTo>
                    <a:pt x="497" y="221"/>
                  </a:lnTo>
                  <a:lnTo>
                    <a:pt x="497" y="203"/>
                  </a:lnTo>
                  <a:lnTo>
                    <a:pt x="473" y="209"/>
                  </a:lnTo>
                  <a:lnTo>
                    <a:pt x="461" y="215"/>
                  </a:lnTo>
                  <a:lnTo>
                    <a:pt x="449" y="215"/>
                  </a:lnTo>
                  <a:lnTo>
                    <a:pt x="449" y="197"/>
                  </a:lnTo>
                  <a:lnTo>
                    <a:pt x="455" y="191"/>
                  </a:lnTo>
                  <a:lnTo>
                    <a:pt x="425" y="191"/>
                  </a:lnTo>
                  <a:lnTo>
                    <a:pt x="449" y="173"/>
                  </a:lnTo>
                  <a:lnTo>
                    <a:pt x="473" y="149"/>
                  </a:lnTo>
                  <a:lnTo>
                    <a:pt x="491" y="131"/>
                  </a:lnTo>
                  <a:lnTo>
                    <a:pt x="515" y="108"/>
                  </a:lnTo>
                  <a:lnTo>
                    <a:pt x="539" y="90"/>
                  </a:lnTo>
                  <a:lnTo>
                    <a:pt x="563" y="66"/>
                  </a:lnTo>
                  <a:lnTo>
                    <a:pt x="586" y="48"/>
                  </a:lnTo>
                  <a:lnTo>
                    <a:pt x="610" y="30"/>
                  </a:lnTo>
                  <a:lnTo>
                    <a:pt x="580" y="18"/>
                  </a:lnTo>
                  <a:lnTo>
                    <a:pt x="557" y="18"/>
                  </a:lnTo>
                  <a:lnTo>
                    <a:pt x="527" y="18"/>
                  </a:lnTo>
                  <a:lnTo>
                    <a:pt x="491" y="12"/>
                  </a:lnTo>
                  <a:lnTo>
                    <a:pt x="479" y="6"/>
                  </a:lnTo>
                  <a:lnTo>
                    <a:pt x="467" y="6"/>
                  </a:lnTo>
                  <a:lnTo>
                    <a:pt x="449" y="6"/>
                  </a:lnTo>
                  <a:lnTo>
                    <a:pt x="461" y="0"/>
                  </a:lnTo>
                  <a:lnTo>
                    <a:pt x="449" y="0"/>
                  </a:lnTo>
                  <a:lnTo>
                    <a:pt x="413" y="12"/>
                  </a:lnTo>
                  <a:lnTo>
                    <a:pt x="407" y="6"/>
                  </a:lnTo>
                  <a:lnTo>
                    <a:pt x="395" y="12"/>
                  </a:lnTo>
                  <a:lnTo>
                    <a:pt x="389" y="18"/>
                  </a:lnTo>
                  <a:lnTo>
                    <a:pt x="389" y="12"/>
                  </a:lnTo>
                  <a:lnTo>
                    <a:pt x="359" y="18"/>
                  </a:lnTo>
                  <a:lnTo>
                    <a:pt x="329" y="30"/>
                  </a:lnTo>
                  <a:lnTo>
                    <a:pt x="299" y="42"/>
                  </a:lnTo>
                  <a:lnTo>
                    <a:pt x="269" y="42"/>
                  </a:lnTo>
                  <a:lnTo>
                    <a:pt x="257" y="48"/>
                  </a:lnTo>
                  <a:lnTo>
                    <a:pt x="269" y="66"/>
                  </a:lnTo>
                  <a:lnTo>
                    <a:pt x="263" y="72"/>
                  </a:lnTo>
                  <a:lnTo>
                    <a:pt x="281" y="78"/>
                  </a:lnTo>
                  <a:lnTo>
                    <a:pt x="275" y="84"/>
                  </a:lnTo>
                  <a:lnTo>
                    <a:pt x="293" y="84"/>
                  </a:lnTo>
                  <a:lnTo>
                    <a:pt x="275" y="84"/>
                  </a:lnTo>
                  <a:lnTo>
                    <a:pt x="269" y="78"/>
                  </a:lnTo>
                  <a:lnTo>
                    <a:pt x="269" y="84"/>
                  </a:lnTo>
                  <a:lnTo>
                    <a:pt x="275" y="90"/>
                  </a:lnTo>
                  <a:lnTo>
                    <a:pt x="263" y="90"/>
                  </a:lnTo>
                  <a:lnTo>
                    <a:pt x="234" y="90"/>
                  </a:lnTo>
                  <a:lnTo>
                    <a:pt x="245" y="78"/>
                  </a:lnTo>
                  <a:lnTo>
                    <a:pt x="216" y="90"/>
                  </a:lnTo>
                  <a:lnTo>
                    <a:pt x="168" y="96"/>
                  </a:lnTo>
                  <a:lnTo>
                    <a:pt x="186" y="102"/>
                  </a:lnTo>
                  <a:lnTo>
                    <a:pt x="174" y="102"/>
                  </a:lnTo>
                  <a:lnTo>
                    <a:pt x="168" y="113"/>
                  </a:lnTo>
                  <a:lnTo>
                    <a:pt x="210" y="113"/>
                  </a:lnTo>
                  <a:lnTo>
                    <a:pt x="216" y="119"/>
                  </a:lnTo>
                  <a:lnTo>
                    <a:pt x="245" y="108"/>
                  </a:lnTo>
                  <a:lnTo>
                    <a:pt x="240" y="113"/>
                  </a:lnTo>
                  <a:lnTo>
                    <a:pt x="234" y="119"/>
                  </a:lnTo>
                  <a:lnTo>
                    <a:pt x="228" y="131"/>
                  </a:lnTo>
                  <a:lnTo>
                    <a:pt x="204" y="137"/>
                  </a:lnTo>
                  <a:lnTo>
                    <a:pt x="168" y="143"/>
                  </a:lnTo>
                  <a:lnTo>
                    <a:pt x="174" y="137"/>
                  </a:lnTo>
                  <a:lnTo>
                    <a:pt x="162" y="143"/>
                  </a:lnTo>
                  <a:lnTo>
                    <a:pt x="144" y="149"/>
                  </a:lnTo>
                  <a:lnTo>
                    <a:pt x="150" y="149"/>
                  </a:lnTo>
                  <a:lnTo>
                    <a:pt x="138" y="155"/>
                  </a:lnTo>
                  <a:lnTo>
                    <a:pt x="114" y="161"/>
                  </a:lnTo>
                  <a:lnTo>
                    <a:pt x="108" y="167"/>
                  </a:lnTo>
                  <a:lnTo>
                    <a:pt x="102" y="167"/>
                  </a:lnTo>
                  <a:lnTo>
                    <a:pt x="102" y="173"/>
                  </a:lnTo>
                  <a:lnTo>
                    <a:pt x="120" y="167"/>
                  </a:lnTo>
                  <a:lnTo>
                    <a:pt x="108" y="179"/>
                  </a:lnTo>
                  <a:lnTo>
                    <a:pt x="120" y="179"/>
                  </a:lnTo>
                  <a:lnTo>
                    <a:pt x="114" y="179"/>
                  </a:lnTo>
                  <a:lnTo>
                    <a:pt x="120" y="185"/>
                  </a:lnTo>
                  <a:lnTo>
                    <a:pt x="108" y="185"/>
                  </a:lnTo>
                  <a:lnTo>
                    <a:pt x="102" y="179"/>
                  </a:lnTo>
                  <a:lnTo>
                    <a:pt x="90" y="191"/>
                  </a:lnTo>
                  <a:lnTo>
                    <a:pt x="96" y="203"/>
                  </a:lnTo>
                  <a:lnTo>
                    <a:pt x="120" y="191"/>
                  </a:lnTo>
                  <a:lnTo>
                    <a:pt x="138" y="185"/>
                  </a:lnTo>
                  <a:lnTo>
                    <a:pt x="120" y="197"/>
                  </a:lnTo>
                  <a:lnTo>
                    <a:pt x="114" y="209"/>
                  </a:lnTo>
                  <a:lnTo>
                    <a:pt x="108" y="215"/>
                  </a:lnTo>
                  <a:lnTo>
                    <a:pt x="96" y="221"/>
                  </a:lnTo>
                  <a:lnTo>
                    <a:pt x="126" y="215"/>
                  </a:lnTo>
                  <a:lnTo>
                    <a:pt x="138" y="221"/>
                  </a:lnTo>
                  <a:lnTo>
                    <a:pt x="138" y="227"/>
                  </a:lnTo>
                  <a:lnTo>
                    <a:pt x="156" y="215"/>
                  </a:lnTo>
                  <a:lnTo>
                    <a:pt x="150" y="221"/>
                  </a:lnTo>
                  <a:lnTo>
                    <a:pt x="180" y="215"/>
                  </a:lnTo>
                  <a:lnTo>
                    <a:pt x="150" y="233"/>
                  </a:lnTo>
                  <a:lnTo>
                    <a:pt x="156" y="233"/>
                  </a:lnTo>
                  <a:lnTo>
                    <a:pt x="138" y="239"/>
                  </a:lnTo>
                  <a:lnTo>
                    <a:pt x="132" y="245"/>
                  </a:lnTo>
                  <a:lnTo>
                    <a:pt x="108" y="257"/>
                  </a:lnTo>
                  <a:lnTo>
                    <a:pt x="66" y="269"/>
                  </a:lnTo>
                  <a:lnTo>
                    <a:pt x="66" y="275"/>
                  </a:lnTo>
                  <a:lnTo>
                    <a:pt x="60" y="275"/>
                  </a:lnTo>
                  <a:lnTo>
                    <a:pt x="54" y="275"/>
                  </a:lnTo>
                  <a:lnTo>
                    <a:pt x="42" y="275"/>
                  </a:lnTo>
                  <a:lnTo>
                    <a:pt x="0" y="293"/>
                  </a:lnTo>
                  <a:lnTo>
                    <a:pt x="6" y="287"/>
                  </a:lnTo>
                  <a:lnTo>
                    <a:pt x="6" y="293"/>
                  </a:lnTo>
                  <a:lnTo>
                    <a:pt x="18" y="287"/>
                  </a:lnTo>
                  <a:lnTo>
                    <a:pt x="36" y="281"/>
                  </a:lnTo>
                  <a:lnTo>
                    <a:pt x="42" y="281"/>
                  </a:lnTo>
                  <a:lnTo>
                    <a:pt x="36" y="281"/>
                  </a:lnTo>
                  <a:lnTo>
                    <a:pt x="60" y="275"/>
                  </a:lnTo>
                  <a:lnTo>
                    <a:pt x="72" y="275"/>
                  </a:lnTo>
                  <a:lnTo>
                    <a:pt x="90" y="269"/>
                  </a:lnTo>
                  <a:lnTo>
                    <a:pt x="96" y="269"/>
                  </a:lnTo>
                  <a:lnTo>
                    <a:pt x="102" y="263"/>
                  </a:lnTo>
                  <a:lnTo>
                    <a:pt x="150" y="251"/>
                  </a:lnTo>
                  <a:lnTo>
                    <a:pt x="186" y="233"/>
                  </a:lnTo>
                  <a:lnTo>
                    <a:pt x="222" y="221"/>
                  </a:lnTo>
                  <a:lnTo>
                    <a:pt x="216" y="215"/>
                  </a:lnTo>
                  <a:lnTo>
                    <a:pt x="245" y="203"/>
                  </a:lnTo>
                  <a:lnTo>
                    <a:pt x="251" y="197"/>
                  </a:lnTo>
                  <a:lnTo>
                    <a:pt x="257" y="191"/>
                  </a:lnTo>
                  <a:lnTo>
                    <a:pt x="287" y="179"/>
                  </a:lnTo>
                  <a:lnTo>
                    <a:pt x="311" y="173"/>
                  </a:lnTo>
                  <a:lnTo>
                    <a:pt x="329" y="167"/>
                  </a:lnTo>
                  <a:lnTo>
                    <a:pt x="317" y="173"/>
                  </a:lnTo>
                  <a:lnTo>
                    <a:pt x="323" y="179"/>
                  </a:lnTo>
                  <a:lnTo>
                    <a:pt x="317" y="179"/>
                  </a:lnTo>
                  <a:lnTo>
                    <a:pt x="287" y="185"/>
                  </a:lnTo>
                  <a:lnTo>
                    <a:pt x="263" y="203"/>
                  </a:lnTo>
                  <a:lnTo>
                    <a:pt x="275" y="203"/>
                  </a:lnTo>
                  <a:lnTo>
                    <a:pt x="257" y="209"/>
                  </a:lnTo>
                  <a:lnTo>
                    <a:pt x="263" y="209"/>
                  </a:lnTo>
                  <a:lnTo>
                    <a:pt x="287" y="203"/>
                  </a:lnTo>
                  <a:lnTo>
                    <a:pt x="281" y="209"/>
                  </a:lnTo>
                  <a:lnTo>
                    <a:pt x="287" y="203"/>
                  </a:lnTo>
                  <a:lnTo>
                    <a:pt x="293" y="197"/>
                  </a:lnTo>
                  <a:lnTo>
                    <a:pt x="293" y="203"/>
                  </a:lnTo>
                  <a:lnTo>
                    <a:pt x="305" y="197"/>
                  </a:lnTo>
                  <a:lnTo>
                    <a:pt x="311" y="197"/>
                  </a:lnTo>
                  <a:lnTo>
                    <a:pt x="329" y="191"/>
                  </a:lnTo>
                  <a:lnTo>
                    <a:pt x="323" y="191"/>
                  </a:lnTo>
                  <a:lnTo>
                    <a:pt x="329" y="185"/>
                  </a:lnTo>
                  <a:lnTo>
                    <a:pt x="335" y="179"/>
                  </a:lnTo>
                  <a:lnTo>
                    <a:pt x="353" y="173"/>
                  </a:lnTo>
                  <a:lnTo>
                    <a:pt x="341" y="179"/>
                  </a:lnTo>
                  <a:lnTo>
                    <a:pt x="347" y="179"/>
                  </a:lnTo>
                  <a:lnTo>
                    <a:pt x="365" y="179"/>
                  </a:lnTo>
                  <a:lnTo>
                    <a:pt x="359" y="179"/>
                  </a:lnTo>
                  <a:lnTo>
                    <a:pt x="359" y="185"/>
                  </a:lnTo>
                  <a:lnTo>
                    <a:pt x="365" y="185"/>
                  </a:lnTo>
                  <a:lnTo>
                    <a:pt x="359" y="191"/>
                  </a:lnTo>
                  <a:lnTo>
                    <a:pt x="365" y="191"/>
                  </a:lnTo>
                  <a:lnTo>
                    <a:pt x="377" y="185"/>
                  </a:lnTo>
                  <a:lnTo>
                    <a:pt x="371" y="191"/>
                  </a:lnTo>
                  <a:lnTo>
                    <a:pt x="377" y="197"/>
                  </a:lnTo>
                  <a:lnTo>
                    <a:pt x="395" y="197"/>
                  </a:lnTo>
                  <a:lnTo>
                    <a:pt x="419" y="197"/>
                  </a:lnTo>
                  <a:lnTo>
                    <a:pt x="419" y="203"/>
                  </a:lnTo>
                  <a:lnTo>
                    <a:pt x="437" y="197"/>
                  </a:lnTo>
                  <a:lnTo>
                    <a:pt x="443" y="203"/>
                  </a:lnTo>
                  <a:lnTo>
                    <a:pt x="437" y="203"/>
                  </a:lnTo>
                  <a:lnTo>
                    <a:pt x="443" y="197"/>
                  </a:lnTo>
                  <a:lnTo>
                    <a:pt x="431" y="203"/>
                  </a:lnTo>
                  <a:lnTo>
                    <a:pt x="443" y="215"/>
                  </a:lnTo>
                  <a:lnTo>
                    <a:pt x="455" y="227"/>
                  </a:lnTo>
                  <a:lnTo>
                    <a:pt x="461" y="227"/>
                  </a:lnTo>
                  <a:lnTo>
                    <a:pt x="455" y="215"/>
                  </a:lnTo>
                  <a:lnTo>
                    <a:pt x="461" y="221"/>
                  </a:lnTo>
                  <a:lnTo>
                    <a:pt x="473" y="215"/>
                  </a:lnTo>
                  <a:lnTo>
                    <a:pt x="467" y="221"/>
                  </a:lnTo>
                  <a:lnTo>
                    <a:pt x="467" y="227"/>
                  </a:lnTo>
                  <a:lnTo>
                    <a:pt x="485" y="209"/>
                  </a:lnTo>
                  <a:lnTo>
                    <a:pt x="485" y="221"/>
                  </a:lnTo>
                  <a:lnTo>
                    <a:pt x="485" y="233"/>
                  </a:lnTo>
                  <a:lnTo>
                    <a:pt x="491" y="227"/>
                  </a:lnTo>
                  <a:lnTo>
                    <a:pt x="491" y="233"/>
                  </a:lnTo>
                  <a:lnTo>
                    <a:pt x="485" y="233"/>
                  </a:lnTo>
                  <a:lnTo>
                    <a:pt x="497" y="239"/>
                  </a:lnTo>
                  <a:lnTo>
                    <a:pt x="491" y="239"/>
                  </a:lnTo>
                  <a:lnTo>
                    <a:pt x="485" y="239"/>
                  </a:lnTo>
                  <a:lnTo>
                    <a:pt x="485" y="245"/>
                  </a:lnTo>
                  <a:lnTo>
                    <a:pt x="479" y="245"/>
                  </a:lnTo>
                  <a:lnTo>
                    <a:pt x="479" y="251"/>
                  </a:lnTo>
                  <a:lnTo>
                    <a:pt x="485" y="257"/>
                  </a:lnTo>
                  <a:lnTo>
                    <a:pt x="491" y="269"/>
                  </a:lnTo>
                  <a:lnTo>
                    <a:pt x="485" y="269"/>
                  </a:lnTo>
                  <a:lnTo>
                    <a:pt x="467" y="281"/>
                  </a:lnTo>
                  <a:lnTo>
                    <a:pt x="473" y="275"/>
                  </a:lnTo>
                  <a:lnTo>
                    <a:pt x="497" y="269"/>
                  </a:lnTo>
                  <a:lnTo>
                    <a:pt x="485" y="287"/>
                  </a:lnTo>
                  <a:lnTo>
                    <a:pt x="479" y="287"/>
                  </a:lnTo>
                  <a:lnTo>
                    <a:pt x="491" y="281"/>
                  </a:lnTo>
                  <a:lnTo>
                    <a:pt x="485" y="287"/>
                  </a:lnTo>
                  <a:lnTo>
                    <a:pt x="479" y="293"/>
                  </a:lnTo>
                  <a:lnTo>
                    <a:pt x="497" y="287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grpSp>
          <p:nvGrpSpPr>
            <p:cNvPr id="6" name="Group 5"/>
            <p:cNvGrpSpPr>
              <a:grpSpLocks noChangeAspect="1"/>
            </p:cNvGrpSpPr>
            <p:nvPr/>
          </p:nvGrpSpPr>
          <p:grpSpPr bwMode="auto">
            <a:xfrm>
              <a:off x="1340652" y="1685702"/>
              <a:ext cx="1575281" cy="1211291"/>
              <a:chOff x="851" y="1207"/>
              <a:chExt cx="1313" cy="983"/>
            </a:xfrm>
            <a:solidFill>
              <a:schemeClr val="bg1">
                <a:lumMod val="85000"/>
              </a:schemeClr>
            </a:solidFill>
          </p:grpSpPr>
          <p:sp>
            <p:nvSpPr>
              <p:cNvPr id="7" name="Freeform 6"/>
              <p:cNvSpPr>
                <a:spLocks noChangeAspect="1"/>
              </p:cNvSpPr>
              <p:nvPr/>
            </p:nvSpPr>
            <p:spPr bwMode="auto">
              <a:xfrm>
                <a:off x="1230" y="1652"/>
                <a:ext cx="934" cy="538"/>
              </a:xfrm>
              <a:custGeom>
                <a:avLst/>
                <a:gdLst>
                  <a:gd name="T0" fmla="*/ 740 w 957"/>
                  <a:gd name="T1" fmla="*/ 140 h 478"/>
                  <a:gd name="T2" fmla="*/ 702 w 957"/>
                  <a:gd name="T3" fmla="*/ 271 h 478"/>
                  <a:gd name="T4" fmla="*/ 619 w 957"/>
                  <a:gd name="T5" fmla="*/ 370 h 478"/>
                  <a:gd name="T6" fmla="*/ 563 w 957"/>
                  <a:gd name="T7" fmla="*/ 468 h 478"/>
                  <a:gd name="T8" fmla="*/ 553 w 957"/>
                  <a:gd name="T9" fmla="*/ 370 h 478"/>
                  <a:gd name="T10" fmla="*/ 548 w 957"/>
                  <a:gd name="T11" fmla="*/ 214 h 478"/>
                  <a:gd name="T12" fmla="*/ 487 w 957"/>
                  <a:gd name="T13" fmla="*/ 99 h 478"/>
                  <a:gd name="T14" fmla="*/ 436 w 957"/>
                  <a:gd name="T15" fmla="*/ 0 h 478"/>
                  <a:gd name="T16" fmla="*/ 94 w 957"/>
                  <a:gd name="T17" fmla="*/ 78 h 478"/>
                  <a:gd name="T18" fmla="*/ 90 w 957"/>
                  <a:gd name="T19" fmla="*/ 99 h 478"/>
                  <a:gd name="T20" fmla="*/ 70 w 957"/>
                  <a:gd name="T21" fmla="*/ 78 h 478"/>
                  <a:gd name="T22" fmla="*/ 60 w 957"/>
                  <a:gd name="T23" fmla="*/ 179 h 478"/>
                  <a:gd name="T24" fmla="*/ 38 w 957"/>
                  <a:gd name="T25" fmla="*/ 330 h 478"/>
                  <a:gd name="T26" fmla="*/ 0 w 957"/>
                  <a:gd name="T27" fmla="*/ 602 h 478"/>
                  <a:gd name="T28" fmla="*/ 0 w 957"/>
                  <a:gd name="T29" fmla="*/ 739 h 478"/>
                  <a:gd name="T30" fmla="*/ 6 w 957"/>
                  <a:gd name="T31" fmla="*/ 760 h 478"/>
                  <a:gd name="T32" fmla="*/ 6 w 957"/>
                  <a:gd name="T33" fmla="*/ 956 h 478"/>
                  <a:gd name="T34" fmla="*/ 70 w 957"/>
                  <a:gd name="T35" fmla="*/ 1091 h 478"/>
                  <a:gd name="T36" fmla="*/ 155 w 957"/>
                  <a:gd name="T37" fmla="*/ 1133 h 478"/>
                  <a:gd name="T38" fmla="*/ 207 w 957"/>
                  <a:gd name="T39" fmla="*/ 1328 h 478"/>
                  <a:gd name="T40" fmla="*/ 253 w 957"/>
                  <a:gd name="T41" fmla="*/ 1480 h 478"/>
                  <a:gd name="T42" fmla="*/ 272 w 957"/>
                  <a:gd name="T43" fmla="*/ 1423 h 478"/>
                  <a:gd name="T44" fmla="*/ 296 w 957"/>
                  <a:gd name="T45" fmla="*/ 1348 h 478"/>
                  <a:gd name="T46" fmla="*/ 305 w 957"/>
                  <a:gd name="T47" fmla="*/ 1348 h 478"/>
                  <a:gd name="T48" fmla="*/ 334 w 957"/>
                  <a:gd name="T49" fmla="*/ 1270 h 478"/>
                  <a:gd name="T50" fmla="*/ 367 w 957"/>
                  <a:gd name="T51" fmla="*/ 1292 h 478"/>
                  <a:gd name="T52" fmla="*/ 389 w 957"/>
                  <a:gd name="T53" fmla="*/ 1328 h 478"/>
                  <a:gd name="T54" fmla="*/ 389 w 957"/>
                  <a:gd name="T55" fmla="*/ 1250 h 478"/>
                  <a:gd name="T56" fmla="*/ 413 w 957"/>
                  <a:gd name="T57" fmla="*/ 1228 h 478"/>
                  <a:gd name="T58" fmla="*/ 431 w 957"/>
                  <a:gd name="T59" fmla="*/ 1228 h 478"/>
                  <a:gd name="T60" fmla="*/ 445 w 957"/>
                  <a:gd name="T61" fmla="*/ 1270 h 478"/>
                  <a:gd name="T62" fmla="*/ 473 w 957"/>
                  <a:gd name="T63" fmla="*/ 1405 h 478"/>
                  <a:gd name="T64" fmla="*/ 484 w 957"/>
                  <a:gd name="T65" fmla="*/ 1458 h 478"/>
                  <a:gd name="T66" fmla="*/ 493 w 957"/>
                  <a:gd name="T67" fmla="*/ 1560 h 478"/>
                  <a:gd name="T68" fmla="*/ 507 w 957"/>
                  <a:gd name="T69" fmla="*/ 1386 h 478"/>
                  <a:gd name="T70" fmla="*/ 507 w 957"/>
                  <a:gd name="T71" fmla="*/ 1171 h 478"/>
                  <a:gd name="T72" fmla="*/ 521 w 957"/>
                  <a:gd name="T73" fmla="*/ 1091 h 478"/>
                  <a:gd name="T74" fmla="*/ 568 w 957"/>
                  <a:gd name="T75" fmla="*/ 956 h 478"/>
                  <a:gd name="T76" fmla="*/ 577 w 957"/>
                  <a:gd name="T77" fmla="*/ 897 h 478"/>
                  <a:gd name="T78" fmla="*/ 586 w 957"/>
                  <a:gd name="T79" fmla="*/ 859 h 478"/>
                  <a:gd name="T80" fmla="*/ 596 w 957"/>
                  <a:gd name="T81" fmla="*/ 821 h 478"/>
                  <a:gd name="T82" fmla="*/ 596 w 957"/>
                  <a:gd name="T83" fmla="*/ 801 h 478"/>
                  <a:gd name="T84" fmla="*/ 591 w 957"/>
                  <a:gd name="T85" fmla="*/ 700 h 478"/>
                  <a:gd name="T86" fmla="*/ 596 w 957"/>
                  <a:gd name="T87" fmla="*/ 679 h 478"/>
                  <a:gd name="T88" fmla="*/ 605 w 957"/>
                  <a:gd name="T89" fmla="*/ 700 h 478"/>
                  <a:gd name="T90" fmla="*/ 600 w 957"/>
                  <a:gd name="T91" fmla="*/ 760 h 478"/>
                  <a:gd name="T92" fmla="*/ 614 w 957"/>
                  <a:gd name="T93" fmla="*/ 622 h 478"/>
                  <a:gd name="T94" fmla="*/ 638 w 957"/>
                  <a:gd name="T95" fmla="*/ 580 h 478"/>
                  <a:gd name="T96" fmla="*/ 675 w 957"/>
                  <a:gd name="T97" fmla="*/ 527 h 478"/>
                  <a:gd name="T98" fmla="*/ 689 w 957"/>
                  <a:gd name="T99" fmla="*/ 506 h 478"/>
                  <a:gd name="T100" fmla="*/ 689 w 957"/>
                  <a:gd name="T101" fmla="*/ 445 h 478"/>
                  <a:gd name="T102" fmla="*/ 721 w 957"/>
                  <a:gd name="T103" fmla="*/ 308 h 47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957" h="478">
                    <a:moveTo>
                      <a:pt x="957" y="89"/>
                    </a:moveTo>
                    <a:lnTo>
                      <a:pt x="951" y="83"/>
                    </a:lnTo>
                    <a:lnTo>
                      <a:pt x="951" y="71"/>
                    </a:lnTo>
                    <a:lnTo>
                      <a:pt x="957" y="48"/>
                    </a:lnTo>
                    <a:lnTo>
                      <a:pt x="945" y="42"/>
                    </a:lnTo>
                    <a:lnTo>
                      <a:pt x="939" y="42"/>
                    </a:lnTo>
                    <a:lnTo>
                      <a:pt x="921" y="54"/>
                    </a:lnTo>
                    <a:lnTo>
                      <a:pt x="909" y="66"/>
                    </a:lnTo>
                    <a:lnTo>
                      <a:pt x="897" y="83"/>
                    </a:lnTo>
                    <a:lnTo>
                      <a:pt x="885" y="89"/>
                    </a:lnTo>
                    <a:lnTo>
                      <a:pt x="855" y="89"/>
                    </a:lnTo>
                    <a:lnTo>
                      <a:pt x="825" y="89"/>
                    </a:lnTo>
                    <a:lnTo>
                      <a:pt x="808" y="101"/>
                    </a:lnTo>
                    <a:lnTo>
                      <a:pt x="790" y="113"/>
                    </a:lnTo>
                    <a:lnTo>
                      <a:pt x="772" y="113"/>
                    </a:lnTo>
                    <a:lnTo>
                      <a:pt x="754" y="119"/>
                    </a:lnTo>
                    <a:lnTo>
                      <a:pt x="754" y="131"/>
                    </a:lnTo>
                    <a:lnTo>
                      <a:pt x="736" y="137"/>
                    </a:lnTo>
                    <a:lnTo>
                      <a:pt x="718" y="143"/>
                    </a:lnTo>
                    <a:lnTo>
                      <a:pt x="700" y="149"/>
                    </a:lnTo>
                    <a:lnTo>
                      <a:pt x="682" y="155"/>
                    </a:lnTo>
                    <a:lnTo>
                      <a:pt x="682" y="143"/>
                    </a:lnTo>
                    <a:lnTo>
                      <a:pt x="700" y="125"/>
                    </a:lnTo>
                    <a:lnTo>
                      <a:pt x="706" y="113"/>
                    </a:lnTo>
                    <a:lnTo>
                      <a:pt x="712" y="95"/>
                    </a:lnTo>
                    <a:lnTo>
                      <a:pt x="712" y="83"/>
                    </a:lnTo>
                    <a:lnTo>
                      <a:pt x="700" y="71"/>
                    </a:lnTo>
                    <a:lnTo>
                      <a:pt x="700" y="66"/>
                    </a:lnTo>
                    <a:lnTo>
                      <a:pt x="694" y="60"/>
                    </a:lnTo>
                    <a:lnTo>
                      <a:pt x="682" y="48"/>
                    </a:lnTo>
                    <a:lnTo>
                      <a:pt x="670" y="42"/>
                    </a:lnTo>
                    <a:lnTo>
                      <a:pt x="640" y="24"/>
                    </a:lnTo>
                    <a:lnTo>
                      <a:pt x="622" y="30"/>
                    </a:lnTo>
                    <a:lnTo>
                      <a:pt x="610" y="24"/>
                    </a:lnTo>
                    <a:lnTo>
                      <a:pt x="592" y="30"/>
                    </a:lnTo>
                    <a:lnTo>
                      <a:pt x="574" y="18"/>
                    </a:lnTo>
                    <a:lnTo>
                      <a:pt x="556" y="12"/>
                    </a:lnTo>
                    <a:lnTo>
                      <a:pt x="556" y="0"/>
                    </a:lnTo>
                    <a:lnTo>
                      <a:pt x="550" y="12"/>
                    </a:lnTo>
                    <a:lnTo>
                      <a:pt x="365" y="12"/>
                    </a:lnTo>
                    <a:lnTo>
                      <a:pt x="335" y="12"/>
                    </a:lnTo>
                    <a:lnTo>
                      <a:pt x="126" y="12"/>
                    </a:lnTo>
                    <a:lnTo>
                      <a:pt x="120" y="24"/>
                    </a:lnTo>
                    <a:lnTo>
                      <a:pt x="114" y="42"/>
                    </a:lnTo>
                    <a:lnTo>
                      <a:pt x="102" y="48"/>
                    </a:lnTo>
                    <a:lnTo>
                      <a:pt x="102" y="42"/>
                    </a:lnTo>
                    <a:lnTo>
                      <a:pt x="102" y="48"/>
                    </a:lnTo>
                    <a:lnTo>
                      <a:pt x="114" y="30"/>
                    </a:lnTo>
                    <a:lnTo>
                      <a:pt x="102" y="42"/>
                    </a:lnTo>
                    <a:lnTo>
                      <a:pt x="108" y="36"/>
                    </a:lnTo>
                    <a:lnTo>
                      <a:pt x="114" y="30"/>
                    </a:lnTo>
                    <a:lnTo>
                      <a:pt x="90" y="24"/>
                    </a:lnTo>
                    <a:lnTo>
                      <a:pt x="84" y="48"/>
                    </a:lnTo>
                    <a:lnTo>
                      <a:pt x="78" y="54"/>
                    </a:lnTo>
                    <a:lnTo>
                      <a:pt x="78" y="60"/>
                    </a:lnTo>
                    <a:lnTo>
                      <a:pt x="78" y="54"/>
                    </a:lnTo>
                    <a:lnTo>
                      <a:pt x="72" y="60"/>
                    </a:lnTo>
                    <a:lnTo>
                      <a:pt x="84" y="66"/>
                    </a:lnTo>
                    <a:lnTo>
                      <a:pt x="72" y="66"/>
                    </a:lnTo>
                    <a:lnTo>
                      <a:pt x="66" y="71"/>
                    </a:lnTo>
                    <a:lnTo>
                      <a:pt x="48" y="101"/>
                    </a:lnTo>
                    <a:lnTo>
                      <a:pt x="30" y="125"/>
                    </a:lnTo>
                    <a:lnTo>
                      <a:pt x="24" y="143"/>
                    </a:lnTo>
                    <a:lnTo>
                      <a:pt x="18" y="155"/>
                    </a:lnTo>
                    <a:lnTo>
                      <a:pt x="0" y="179"/>
                    </a:lnTo>
                    <a:lnTo>
                      <a:pt x="0" y="185"/>
                    </a:lnTo>
                    <a:lnTo>
                      <a:pt x="0" y="197"/>
                    </a:lnTo>
                    <a:lnTo>
                      <a:pt x="0" y="209"/>
                    </a:lnTo>
                    <a:lnTo>
                      <a:pt x="6" y="227"/>
                    </a:lnTo>
                    <a:lnTo>
                      <a:pt x="0" y="221"/>
                    </a:lnTo>
                    <a:lnTo>
                      <a:pt x="0" y="227"/>
                    </a:lnTo>
                    <a:lnTo>
                      <a:pt x="6" y="227"/>
                    </a:lnTo>
                    <a:lnTo>
                      <a:pt x="12" y="227"/>
                    </a:lnTo>
                    <a:lnTo>
                      <a:pt x="12" y="233"/>
                    </a:lnTo>
                    <a:lnTo>
                      <a:pt x="6" y="233"/>
                    </a:lnTo>
                    <a:lnTo>
                      <a:pt x="6" y="245"/>
                    </a:lnTo>
                    <a:lnTo>
                      <a:pt x="6" y="251"/>
                    </a:lnTo>
                    <a:lnTo>
                      <a:pt x="6" y="263"/>
                    </a:lnTo>
                    <a:lnTo>
                      <a:pt x="12" y="275"/>
                    </a:lnTo>
                    <a:lnTo>
                      <a:pt x="6" y="293"/>
                    </a:lnTo>
                    <a:lnTo>
                      <a:pt x="18" y="293"/>
                    </a:lnTo>
                    <a:lnTo>
                      <a:pt x="36" y="305"/>
                    </a:lnTo>
                    <a:lnTo>
                      <a:pt x="54" y="317"/>
                    </a:lnTo>
                    <a:lnTo>
                      <a:pt x="54" y="335"/>
                    </a:lnTo>
                    <a:lnTo>
                      <a:pt x="90" y="335"/>
                    </a:lnTo>
                    <a:lnTo>
                      <a:pt x="108" y="341"/>
                    </a:lnTo>
                    <a:lnTo>
                      <a:pt x="120" y="347"/>
                    </a:lnTo>
                    <a:lnTo>
                      <a:pt x="144" y="359"/>
                    </a:lnTo>
                    <a:lnTo>
                      <a:pt x="191" y="359"/>
                    </a:lnTo>
                    <a:lnTo>
                      <a:pt x="197" y="347"/>
                    </a:lnTo>
                    <a:lnTo>
                      <a:pt x="227" y="347"/>
                    </a:lnTo>
                    <a:lnTo>
                      <a:pt x="239" y="371"/>
                    </a:lnTo>
                    <a:lnTo>
                      <a:pt x="245" y="389"/>
                    </a:lnTo>
                    <a:lnTo>
                      <a:pt x="257" y="395"/>
                    </a:lnTo>
                    <a:lnTo>
                      <a:pt x="263" y="407"/>
                    </a:lnTo>
                    <a:lnTo>
                      <a:pt x="275" y="389"/>
                    </a:lnTo>
                    <a:lnTo>
                      <a:pt x="299" y="395"/>
                    </a:lnTo>
                    <a:lnTo>
                      <a:pt x="305" y="413"/>
                    </a:lnTo>
                    <a:lnTo>
                      <a:pt x="317" y="430"/>
                    </a:lnTo>
                    <a:lnTo>
                      <a:pt x="323" y="454"/>
                    </a:lnTo>
                    <a:lnTo>
                      <a:pt x="335" y="460"/>
                    </a:lnTo>
                    <a:lnTo>
                      <a:pt x="353" y="466"/>
                    </a:lnTo>
                    <a:lnTo>
                      <a:pt x="353" y="442"/>
                    </a:lnTo>
                    <a:lnTo>
                      <a:pt x="347" y="436"/>
                    </a:lnTo>
                    <a:lnTo>
                      <a:pt x="353" y="436"/>
                    </a:lnTo>
                    <a:lnTo>
                      <a:pt x="359" y="430"/>
                    </a:lnTo>
                    <a:lnTo>
                      <a:pt x="365" y="425"/>
                    </a:lnTo>
                    <a:lnTo>
                      <a:pt x="371" y="419"/>
                    </a:lnTo>
                    <a:lnTo>
                      <a:pt x="377" y="413"/>
                    </a:lnTo>
                    <a:lnTo>
                      <a:pt x="383" y="413"/>
                    </a:lnTo>
                    <a:lnTo>
                      <a:pt x="389" y="413"/>
                    </a:lnTo>
                    <a:lnTo>
                      <a:pt x="407" y="395"/>
                    </a:lnTo>
                    <a:lnTo>
                      <a:pt x="407" y="389"/>
                    </a:lnTo>
                    <a:lnTo>
                      <a:pt x="413" y="395"/>
                    </a:lnTo>
                    <a:lnTo>
                      <a:pt x="425" y="389"/>
                    </a:lnTo>
                    <a:lnTo>
                      <a:pt x="443" y="389"/>
                    </a:lnTo>
                    <a:lnTo>
                      <a:pt x="455" y="389"/>
                    </a:lnTo>
                    <a:lnTo>
                      <a:pt x="461" y="389"/>
                    </a:lnTo>
                    <a:lnTo>
                      <a:pt x="467" y="395"/>
                    </a:lnTo>
                    <a:lnTo>
                      <a:pt x="479" y="401"/>
                    </a:lnTo>
                    <a:lnTo>
                      <a:pt x="491" y="401"/>
                    </a:lnTo>
                    <a:lnTo>
                      <a:pt x="485" y="395"/>
                    </a:lnTo>
                    <a:lnTo>
                      <a:pt x="502" y="401"/>
                    </a:lnTo>
                    <a:lnTo>
                      <a:pt x="497" y="407"/>
                    </a:lnTo>
                    <a:lnTo>
                      <a:pt x="502" y="401"/>
                    </a:lnTo>
                    <a:lnTo>
                      <a:pt x="497" y="389"/>
                    </a:lnTo>
                    <a:lnTo>
                      <a:pt x="502" y="389"/>
                    </a:lnTo>
                    <a:lnTo>
                      <a:pt x="497" y="383"/>
                    </a:lnTo>
                    <a:lnTo>
                      <a:pt x="485" y="383"/>
                    </a:lnTo>
                    <a:lnTo>
                      <a:pt x="497" y="383"/>
                    </a:lnTo>
                    <a:lnTo>
                      <a:pt x="526" y="377"/>
                    </a:lnTo>
                    <a:lnTo>
                      <a:pt x="532" y="371"/>
                    </a:lnTo>
                    <a:lnTo>
                      <a:pt x="526" y="377"/>
                    </a:lnTo>
                    <a:lnTo>
                      <a:pt x="538" y="377"/>
                    </a:lnTo>
                    <a:lnTo>
                      <a:pt x="544" y="377"/>
                    </a:lnTo>
                    <a:lnTo>
                      <a:pt x="556" y="377"/>
                    </a:lnTo>
                    <a:lnTo>
                      <a:pt x="550" y="377"/>
                    </a:lnTo>
                    <a:lnTo>
                      <a:pt x="562" y="377"/>
                    </a:lnTo>
                    <a:lnTo>
                      <a:pt x="568" y="377"/>
                    </a:lnTo>
                    <a:lnTo>
                      <a:pt x="568" y="383"/>
                    </a:lnTo>
                    <a:lnTo>
                      <a:pt x="568" y="389"/>
                    </a:lnTo>
                    <a:lnTo>
                      <a:pt x="592" y="383"/>
                    </a:lnTo>
                    <a:lnTo>
                      <a:pt x="610" y="407"/>
                    </a:lnTo>
                    <a:lnTo>
                      <a:pt x="604" y="430"/>
                    </a:lnTo>
                    <a:lnTo>
                      <a:pt x="610" y="430"/>
                    </a:lnTo>
                    <a:lnTo>
                      <a:pt x="610" y="425"/>
                    </a:lnTo>
                    <a:lnTo>
                      <a:pt x="610" y="436"/>
                    </a:lnTo>
                    <a:lnTo>
                      <a:pt x="610" y="448"/>
                    </a:lnTo>
                    <a:lnTo>
                      <a:pt x="616" y="448"/>
                    </a:lnTo>
                    <a:lnTo>
                      <a:pt x="616" y="454"/>
                    </a:lnTo>
                    <a:lnTo>
                      <a:pt x="616" y="448"/>
                    </a:lnTo>
                    <a:lnTo>
                      <a:pt x="616" y="454"/>
                    </a:lnTo>
                    <a:lnTo>
                      <a:pt x="616" y="466"/>
                    </a:lnTo>
                    <a:lnTo>
                      <a:pt x="628" y="478"/>
                    </a:lnTo>
                    <a:lnTo>
                      <a:pt x="640" y="478"/>
                    </a:lnTo>
                    <a:lnTo>
                      <a:pt x="646" y="460"/>
                    </a:lnTo>
                    <a:lnTo>
                      <a:pt x="646" y="448"/>
                    </a:lnTo>
                    <a:lnTo>
                      <a:pt x="640" y="413"/>
                    </a:lnTo>
                    <a:lnTo>
                      <a:pt x="646" y="425"/>
                    </a:lnTo>
                    <a:lnTo>
                      <a:pt x="646" y="413"/>
                    </a:lnTo>
                    <a:lnTo>
                      <a:pt x="640" y="395"/>
                    </a:lnTo>
                    <a:lnTo>
                      <a:pt x="640" y="377"/>
                    </a:lnTo>
                    <a:lnTo>
                      <a:pt x="640" y="365"/>
                    </a:lnTo>
                    <a:lnTo>
                      <a:pt x="646" y="359"/>
                    </a:lnTo>
                    <a:lnTo>
                      <a:pt x="652" y="347"/>
                    </a:lnTo>
                    <a:lnTo>
                      <a:pt x="658" y="341"/>
                    </a:lnTo>
                    <a:lnTo>
                      <a:pt x="658" y="335"/>
                    </a:lnTo>
                    <a:lnTo>
                      <a:pt x="664" y="335"/>
                    </a:lnTo>
                    <a:lnTo>
                      <a:pt x="688" y="317"/>
                    </a:lnTo>
                    <a:lnTo>
                      <a:pt x="706" y="305"/>
                    </a:lnTo>
                    <a:lnTo>
                      <a:pt x="712" y="305"/>
                    </a:lnTo>
                    <a:lnTo>
                      <a:pt x="724" y="293"/>
                    </a:lnTo>
                    <a:lnTo>
                      <a:pt x="748" y="287"/>
                    </a:lnTo>
                    <a:lnTo>
                      <a:pt x="736" y="281"/>
                    </a:lnTo>
                    <a:lnTo>
                      <a:pt x="742" y="281"/>
                    </a:lnTo>
                    <a:lnTo>
                      <a:pt x="748" y="281"/>
                    </a:lnTo>
                    <a:lnTo>
                      <a:pt x="736" y="275"/>
                    </a:lnTo>
                    <a:lnTo>
                      <a:pt x="754" y="275"/>
                    </a:lnTo>
                    <a:lnTo>
                      <a:pt x="760" y="269"/>
                    </a:lnTo>
                    <a:lnTo>
                      <a:pt x="754" y="269"/>
                    </a:lnTo>
                    <a:lnTo>
                      <a:pt x="754" y="263"/>
                    </a:lnTo>
                    <a:lnTo>
                      <a:pt x="748" y="263"/>
                    </a:lnTo>
                    <a:lnTo>
                      <a:pt x="754" y="263"/>
                    </a:lnTo>
                    <a:lnTo>
                      <a:pt x="760" y="263"/>
                    </a:lnTo>
                    <a:lnTo>
                      <a:pt x="760" y="251"/>
                    </a:lnTo>
                    <a:lnTo>
                      <a:pt x="766" y="269"/>
                    </a:lnTo>
                    <a:lnTo>
                      <a:pt x="760" y="245"/>
                    </a:lnTo>
                    <a:lnTo>
                      <a:pt x="754" y="245"/>
                    </a:lnTo>
                    <a:lnTo>
                      <a:pt x="748" y="239"/>
                    </a:lnTo>
                    <a:lnTo>
                      <a:pt x="760" y="245"/>
                    </a:lnTo>
                    <a:lnTo>
                      <a:pt x="754" y="233"/>
                    </a:lnTo>
                    <a:lnTo>
                      <a:pt x="760" y="239"/>
                    </a:lnTo>
                    <a:lnTo>
                      <a:pt x="754" y="221"/>
                    </a:lnTo>
                    <a:lnTo>
                      <a:pt x="760" y="233"/>
                    </a:lnTo>
                    <a:lnTo>
                      <a:pt x="754" y="215"/>
                    </a:lnTo>
                    <a:lnTo>
                      <a:pt x="748" y="215"/>
                    </a:lnTo>
                    <a:lnTo>
                      <a:pt x="754" y="209"/>
                    </a:lnTo>
                    <a:lnTo>
                      <a:pt x="754" y="215"/>
                    </a:lnTo>
                    <a:lnTo>
                      <a:pt x="766" y="221"/>
                    </a:lnTo>
                    <a:lnTo>
                      <a:pt x="760" y="209"/>
                    </a:lnTo>
                    <a:lnTo>
                      <a:pt x="766" y="221"/>
                    </a:lnTo>
                    <a:lnTo>
                      <a:pt x="766" y="203"/>
                    </a:lnTo>
                    <a:lnTo>
                      <a:pt x="778" y="197"/>
                    </a:lnTo>
                    <a:lnTo>
                      <a:pt x="772" y="209"/>
                    </a:lnTo>
                    <a:lnTo>
                      <a:pt x="772" y="215"/>
                    </a:lnTo>
                    <a:lnTo>
                      <a:pt x="766" y="215"/>
                    </a:lnTo>
                    <a:lnTo>
                      <a:pt x="772" y="221"/>
                    </a:lnTo>
                    <a:lnTo>
                      <a:pt x="772" y="227"/>
                    </a:lnTo>
                    <a:lnTo>
                      <a:pt x="766" y="233"/>
                    </a:lnTo>
                    <a:lnTo>
                      <a:pt x="766" y="239"/>
                    </a:lnTo>
                    <a:lnTo>
                      <a:pt x="784" y="215"/>
                    </a:lnTo>
                    <a:lnTo>
                      <a:pt x="784" y="197"/>
                    </a:lnTo>
                    <a:lnTo>
                      <a:pt x="796" y="185"/>
                    </a:lnTo>
                    <a:lnTo>
                      <a:pt x="784" y="191"/>
                    </a:lnTo>
                    <a:lnTo>
                      <a:pt x="790" y="203"/>
                    </a:lnTo>
                    <a:lnTo>
                      <a:pt x="790" y="209"/>
                    </a:lnTo>
                    <a:lnTo>
                      <a:pt x="808" y="185"/>
                    </a:lnTo>
                    <a:lnTo>
                      <a:pt x="808" y="191"/>
                    </a:lnTo>
                    <a:lnTo>
                      <a:pt x="814" y="179"/>
                    </a:lnTo>
                    <a:lnTo>
                      <a:pt x="820" y="161"/>
                    </a:lnTo>
                    <a:lnTo>
                      <a:pt x="820" y="167"/>
                    </a:lnTo>
                    <a:lnTo>
                      <a:pt x="825" y="167"/>
                    </a:lnTo>
                    <a:lnTo>
                      <a:pt x="843" y="161"/>
                    </a:lnTo>
                    <a:lnTo>
                      <a:pt x="861" y="161"/>
                    </a:lnTo>
                    <a:lnTo>
                      <a:pt x="867" y="155"/>
                    </a:lnTo>
                    <a:lnTo>
                      <a:pt x="873" y="155"/>
                    </a:lnTo>
                    <a:lnTo>
                      <a:pt x="879" y="155"/>
                    </a:lnTo>
                    <a:lnTo>
                      <a:pt x="891" y="155"/>
                    </a:lnTo>
                    <a:lnTo>
                      <a:pt x="885" y="143"/>
                    </a:lnTo>
                    <a:lnTo>
                      <a:pt x="891" y="149"/>
                    </a:lnTo>
                    <a:lnTo>
                      <a:pt x="879" y="149"/>
                    </a:lnTo>
                    <a:lnTo>
                      <a:pt x="879" y="137"/>
                    </a:lnTo>
                    <a:lnTo>
                      <a:pt x="879" y="131"/>
                    </a:lnTo>
                    <a:lnTo>
                      <a:pt x="903" y="113"/>
                    </a:lnTo>
                    <a:lnTo>
                      <a:pt x="903" y="107"/>
                    </a:lnTo>
                    <a:lnTo>
                      <a:pt x="909" y="107"/>
                    </a:lnTo>
                    <a:lnTo>
                      <a:pt x="921" y="95"/>
                    </a:lnTo>
                    <a:lnTo>
                      <a:pt x="921" y="101"/>
                    </a:lnTo>
                    <a:lnTo>
                      <a:pt x="927" y="95"/>
                    </a:lnTo>
                    <a:lnTo>
                      <a:pt x="933" y="101"/>
                    </a:lnTo>
                    <a:lnTo>
                      <a:pt x="957" y="89"/>
                    </a:lnTo>
                    <a:close/>
                  </a:path>
                </a:pathLst>
              </a:custGeom>
              <a:solidFill>
                <a:srgbClr val="9AA1A2"/>
              </a:solidFill>
              <a:ln>
                <a:solidFill>
                  <a:srgbClr val="97A1A2"/>
                </a:solidFill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Freeform 7"/>
              <p:cNvSpPr>
                <a:spLocks noChangeAspect="1"/>
              </p:cNvSpPr>
              <p:nvPr/>
            </p:nvSpPr>
            <p:spPr bwMode="auto">
              <a:xfrm>
                <a:off x="851" y="1207"/>
                <a:ext cx="595" cy="330"/>
              </a:xfrm>
              <a:custGeom>
                <a:avLst/>
                <a:gdLst>
                  <a:gd name="T0" fmla="*/ 383 w 610"/>
                  <a:gd name="T1" fmla="*/ 841 h 293"/>
                  <a:gd name="T2" fmla="*/ 359 w 610"/>
                  <a:gd name="T3" fmla="*/ 705 h 293"/>
                  <a:gd name="T4" fmla="*/ 355 w 610"/>
                  <a:gd name="T5" fmla="*/ 626 h 293"/>
                  <a:gd name="T6" fmla="*/ 383 w 610"/>
                  <a:gd name="T7" fmla="*/ 432 h 293"/>
                  <a:gd name="T8" fmla="*/ 457 w 610"/>
                  <a:gd name="T9" fmla="*/ 160 h 293"/>
                  <a:gd name="T10" fmla="*/ 411 w 610"/>
                  <a:gd name="T11" fmla="*/ 60 h 293"/>
                  <a:gd name="T12" fmla="*/ 365 w 610"/>
                  <a:gd name="T13" fmla="*/ 20 h 293"/>
                  <a:gd name="T14" fmla="*/ 350 w 610"/>
                  <a:gd name="T15" fmla="*/ 0 h 293"/>
                  <a:gd name="T16" fmla="*/ 308 w 610"/>
                  <a:gd name="T17" fmla="*/ 42 h 293"/>
                  <a:gd name="T18" fmla="*/ 257 w 610"/>
                  <a:gd name="T19" fmla="*/ 99 h 293"/>
                  <a:gd name="T20" fmla="*/ 210 w 610"/>
                  <a:gd name="T21" fmla="*/ 214 h 293"/>
                  <a:gd name="T22" fmla="*/ 228 w 610"/>
                  <a:gd name="T23" fmla="*/ 277 h 293"/>
                  <a:gd name="T24" fmla="*/ 214 w 610"/>
                  <a:gd name="T25" fmla="*/ 293 h 293"/>
                  <a:gd name="T26" fmla="*/ 169 w 610"/>
                  <a:gd name="T27" fmla="*/ 293 h 293"/>
                  <a:gd name="T28" fmla="*/ 131 w 610"/>
                  <a:gd name="T29" fmla="*/ 371 h 293"/>
                  <a:gd name="T30" fmla="*/ 187 w 610"/>
                  <a:gd name="T31" fmla="*/ 371 h 293"/>
                  <a:gd name="T32" fmla="*/ 131 w 610"/>
                  <a:gd name="T33" fmla="*/ 471 h 293"/>
                  <a:gd name="T34" fmla="*/ 118 w 610"/>
                  <a:gd name="T35" fmla="*/ 489 h 293"/>
                  <a:gd name="T36" fmla="*/ 85 w 610"/>
                  <a:gd name="T37" fmla="*/ 548 h 293"/>
                  <a:gd name="T38" fmla="*/ 85 w 610"/>
                  <a:gd name="T39" fmla="*/ 589 h 293"/>
                  <a:gd name="T40" fmla="*/ 93 w 610"/>
                  <a:gd name="T41" fmla="*/ 607 h 293"/>
                  <a:gd name="T42" fmla="*/ 76 w 610"/>
                  <a:gd name="T43" fmla="*/ 670 h 293"/>
                  <a:gd name="T44" fmla="*/ 89 w 610"/>
                  <a:gd name="T45" fmla="*/ 686 h 293"/>
                  <a:gd name="T46" fmla="*/ 97 w 610"/>
                  <a:gd name="T47" fmla="*/ 705 h 293"/>
                  <a:gd name="T48" fmla="*/ 122 w 610"/>
                  <a:gd name="T49" fmla="*/ 705 h 293"/>
                  <a:gd name="T50" fmla="*/ 118 w 610"/>
                  <a:gd name="T51" fmla="*/ 762 h 293"/>
                  <a:gd name="T52" fmla="*/ 102 w 610"/>
                  <a:gd name="T53" fmla="*/ 804 h 293"/>
                  <a:gd name="T54" fmla="*/ 50 w 610"/>
                  <a:gd name="T55" fmla="*/ 904 h 293"/>
                  <a:gd name="T56" fmla="*/ 0 w 610"/>
                  <a:gd name="T57" fmla="*/ 964 h 293"/>
                  <a:gd name="T58" fmla="*/ 18 w 610"/>
                  <a:gd name="T59" fmla="*/ 943 h 293"/>
                  <a:gd name="T60" fmla="*/ 50 w 610"/>
                  <a:gd name="T61" fmla="*/ 904 h 293"/>
                  <a:gd name="T62" fmla="*/ 76 w 610"/>
                  <a:gd name="T63" fmla="*/ 882 h 293"/>
                  <a:gd name="T64" fmla="*/ 174 w 610"/>
                  <a:gd name="T65" fmla="*/ 725 h 293"/>
                  <a:gd name="T66" fmla="*/ 201 w 610"/>
                  <a:gd name="T67" fmla="*/ 626 h 293"/>
                  <a:gd name="T68" fmla="*/ 247 w 610"/>
                  <a:gd name="T69" fmla="*/ 570 h 293"/>
                  <a:gd name="T70" fmla="*/ 206 w 610"/>
                  <a:gd name="T71" fmla="*/ 670 h 293"/>
                  <a:gd name="T72" fmla="*/ 223 w 610"/>
                  <a:gd name="T73" fmla="*/ 670 h 293"/>
                  <a:gd name="T74" fmla="*/ 228 w 610"/>
                  <a:gd name="T75" fmla="*/ 649 h 293"/>
                  <a:gd name="T76" fmla="*/ 257 w 610"/>
                  <a:gd name="T77" fmla="*/ 626 h 293"/>
                  <a:gd name="T78" fmla="*/ 261 w 610"/>
                  <a:gd name="T79" fmla="*/ 589 h 293"/>
                  <a:gd name="T80" fmla="*/ 270 w 610"/>
                  <a:gd name="T81" fmla="*/ 589 h 293"/>
                  <a:gd name="T82" fmla="*/ 280 w 610"/>
                  <a:gd name="T83" fmla="*/ 607 h 293"/>
                  <a:gd name="T84" fmla="*/ 284 w 610"/>
                  <a:gd name="T85" fmla="*/ 626 h 293"/>
                  <a:gd name="T86" fmla="*/ 308 w 610"/>
                  <a:gd name="T87" fmla="*/ 649 h 293"/>
                  <a:gd name="T88" fmla="*/ 345 w 610"/>
                  <a:gd name="T89" fmla="*/ 670 h 293"/>
                  <a:gd name="T90" fmla="*/ 345 w 610"/>
                  <a:gd name="T91" fmla="*/ 705 h 293"/>
                  <a:gd name="T92" fmla="*/ 359 w 610"/>
                  <a:gd name="T93" fmla="*/ 725 h 293"/>
                  <a:gd name="T94" fmla="*/ 365 w 610"/>
                  <a:gd name="T95" fmla="*/ 744 h 293"/>
                  <a:gd name="T96" fmla="*/ 377 w 610"/>
                  <a:gd name="T97" fmla="*/ 762 h 293"/>
                  <a:gd name="T98" fmla="*/ 387 w 610"/>
                  <a:gd name="T99" fmla="*/ 783 h 293"/>
                  <a:gd name="T100" fmla="*/ 377 w 610"/>
                  <a:gd name="T101" fmla="*/ 804 h 293"/>
                  <a:gd name="T102" fmla="*/ 383 w 610"/>
                  <a:gd name="T103" fmla="*/ 882 h 293"/>
                  <a:gd name="T104" fmla="*/ 387 w 610"/>
                  <a:gd name="T105" fmla="*/ 882 h 293"/>
                  <a:gd name="T106" fmla="*/ 377 w 610"/>
                  <a:gd name="T107" fmla="*/ 943 h 293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610" h="293">
                    <a:moveTo>
                      <a:pt x="497" y="287"/>
                    </a:moveTo>
                    <a:lnTo>
                      <a:pt x="509" y="275"/>
                    </a:lnTo>
                    <a:lnTo>
                      <a:pt x="497" y="263"/>
                    </a:lnTo>
                    <a:lnTo>
                      <a:pt x="491" y="257"/>
                    </a:lnTo>
                    <a:lnTo>
                      <a:pt x="497" y="221"/>
                    </a:lnTo>
                    <a:lnTo>
                      <a:pt x="497" y="203"/>
                    </a:lnTo>
                    <a:lnTo>
                      <a:pt x="473" y="209"/>
                    </a:lnTo>
                    <a:lnTo>
                      <a:pt x="461" y="215"/>
                    </a:lnTo>
                    <a:lnTo>
                      <a:pt x="449" y="215"/>
                    </a:lnTo>
                    <a:lnTo>
                      <a:pt x="449" y="197"/>
                    </a:lnTo>
                    <a:lnTo>
                      <a:pt x="455" y="191"/>
                    </a:lnTo>
                    <a:lnTo>
                      <a:pt x="425" y="191"/>
                    </a:lnTo>
                    <a:lnTo>
                      <a:pt x="449" y="173"/>
                    </a:lnTo>
                    <a:lnTo>
                      <a:pt x="473" y="149"/>
                    </a:lnTo>
                    <a:lnTo>
                      <a:pt x="491" y="131"/>
                    </a:lnTo>
                    <a:lnTo>
                      <a:pt x="515" y="108"/>
                    </a:lnTo>
                    <a:lnTo>
                      <a:pt x="539" y="90"/>
                    </a:lnTo>
                    <a:lnTo>
                      <a:pt x="563" y="66"/>
                    </a:lnTo>
                    <a:lnTo>
                      <a:pt x="586" y="48"/>
                    </a:lnTo>
                    <a:lnTo>
                      <a:pt x="610" y="30"/>
                    </a:lnTo>
                    <a:lnTo>
                      <a:pt x="580" y="18"/>
                    </a:lnTo>
                    <a:lnTo>
                      <a:pt x="557" y="18"/>
                    </a:lnTo>
                    <a:lnTo>
                      <a:pt x="527" y="18"/>
                    </a:lnTo>
                    <a:lnTo>
                      <a:pt x="491" y="12"/>
                    </a:lnTo>
                    <a:lnTo>
                      <a:pt x="479" y="6"/>
                    </a:lnTo>
                    <a:lnTo>
                      <a:pt x="467" y="6"/>
                    </a:lnTo>
                    <a:lnTo>
                      <a:pt x="449" y="6"/>
                    </a:lnTo>
                    <a:lnTo>
                      <a:pt x="461" y="0"/>
                    </a:lnTo>
                    <a:lnTo>
                      <a:pt x="449" y="0"/>
                    </a:lnTo>
                    <a:lnTo>
                      <a:pt x="413" y="12"/>
                    </a:lnTo>
                    <a:lnTo>
                      <a:pt x="407" y="6"/>
                    </a:lnTo>
                    <a:lnTo>
                      <a:pt x="395" y="12"/>
                    </a:lnTo>
                    <a:lnTo>
                      <a:pt x="389" y="18"/>
                    </a:lnTo>
                    <a:lnTo>
                      <a:pt x="389" y="12"/>
                    </a:lnTo>
                    <a:lnTo>
                      <a:pt x="359" y="18"/>
                    </a:lnTo>
                    <a:lnTo>
                      <a:pt x="329" y="30"/>
                    </a:lnTo>
                    <a:lnTo>
                      <a:pt x="299" y="42"/>
                    </a:lnTo>
                    <a:lnTo>
                      <a:pt x="269" y="42"/>
                    </a:lnTo>
                    <a:lnTo>
                      <a:pt x="257" y="48"/>
                    </a:lnTo>
                    <a:lnTo>
                      <a:pt x="269" y="66"/>
                    </a:lnTo>
                    <a:lnTo>
                      <a:pt x="263" y="72"/>
                    </a:lnTo>
                    <a:lnTo>
                      <a:pt x="281" y="78"/>
                    </a:lnTo>
                    <a:lnTo>
                      <a:pt x="275" y="84"/>
                    </a:lnTo>
                    <a:lnTo>
                      <a:pt x="293" y="84"/>
                    </a:lnTo>
                    <a:lnTo>
                      <a:pt x="275" y="84"/>
                    </a:lnTo>
                    <a:lnTo>
                      <a:pt x="269" y="78"/>
                    </a:lnTo>
                    <a:lnTo>
                      <a:pt x="269" y="84"/>
                    </a:lnTo>
                    <a:lnTo>
                      <a:pt x="275" y="90"/>
                    </a:lnTo>
                    <a:lnTo>
                      <a:pt x="263" y="90"/>
                    </a:lnTo>
                    <a:lnTo>
                      <a:pt x="234" y="90"/>
                    </a:lnTo>
                    <a:lnTo>
                      <a:pt x="245" y="78"/>
                    </a:lnTo>
                    <a:lnTo>
                      <a:pt x="216" y="90"/>
                    </a:lnTo>
                    <a:lnTo>
                      <a:pt x="168" y="96"/>
                    </a:lnTo>
                    <a:lnTo>
                      <a:pt x="186" y="102"/>
                    </a:lnTo>
                    <a:lnTo>
                      <a:pt x="174" y="102"/>
                    </a:lnTo>
                    <a:lnTo>
                      <a:pt x="168" y="113"/>
                    </a:lnTo>
                    <a:lnTo>
                      <a:pt x="210" y="113"/>
                    </a:lnTo>
                    <a:lnTo>
                      <a:pt x="216" y="119"/>
                    </a:lnTo>
                    <a:lnTo>
                      <a:pt x="245" y="108"/>
                    </a:lnTo>
                    <a:lnTo>
                      <a:pt x="240" y="113"/>
                    </a:lnTo>
                    <a:lnTo>
                      <a:pt x="234" y="119"/>
                    </a:lnTo>
                    <a:lnTo>
                      <a:pt x="228" y="131"/>
                    </a:lnTo>
                    <a:lnTo>
                      <a:pt x="204" y="137"/>
                    </a:lnTo>
                    <a:lnTo>
                      <a:pt x="168" y="143"/>
                    </a:lnTo>
                    <a:lnTo>
                      <a:pt x="174" y="137"/>
                    </a:lnTo>
                    <a:lnTo>
                      <a:pt x="162" y="143"/>
                    </a:lnTo>
                    <a:lnTo>
                      <a:pt x="144" y="149"/>
                    </a:lnTo>
                    <a:lnTo>
                      <a:pt x="150" y="149"/>
                    </a:lnTo>
                    <a:lnTo>
                      <a:pt x="138" y="155"/>
                    </a:lnTo>
                    <a:lnTo>
                      <a:pt x="114" y="161"/>
                    </a:lnTo>
                    <a:lnTo>
                      <a:pt x="108" y="167"/>
                    </a:lnTo>
                    <a:lnTo>
                      <a:pt x="102" y="167"/>
                    </a:lnTo>
                    <a:lnTo>
                      <a:pt x="102" y="173"/>
                    </a:lnTo>
                    <a:lnTo>
                      <a:pt x="120" y="167"/>
                    </a:lnTo>
                    <a:lnTo>
                      <a:pt x="108" y="179"/>
                    </a:lnTo>
                    <a:lnTo>
                      <a:pt x="120" y="179"/>
                    </a:lnTo>
                    <a:lnTo>
                      <a:pt x="114" y="179"/>
                    </a:lnTo>
                    <a:lnTo>
                      <a:pt x="120" y="185"/>
                    </a:lnTo>
                    <a:lnTo>
                      <a:pt x="108" y="185"/>
                    </a:lnTo>
                    <a:lnTo>
                      <a:pt x="102" y="179"/>
                    </a:lnTo>
                    <a:lnTo>
                      <a:pt x="90" y="191"/>
                    </a:lnTo>
                    <a:lnTo>
                      <a:pt x="96" y="203"/>
                    </a:lnTo>
                    <a:lnTo>
                      <a:pt x="120" y="191"/>
                    </a:lnTo>
                    <a:lnTo>
                      <a:pt x="138" y="185"/>
                    </a:lnTo>
                    <a:lnTo>
                      <a:pt x="120" y="197"/>
                    </a:lnTo>
                    <a:lnTo>
                      <a:pt x="114" y="209"/>
                    </a:lnTo>
                    <a:lnTo>
                      <a:pt x="108" y="215"/>
                    </a:lnTo>
                    <a:lnTo>
                      <a:pt x="96" y="221"/>
                    </a:lnTo>
                    <a:lnTo>
                      <a:pt x="126" y="215"/>
                    </a:lnTo>
                    <a:lnTo>
                      <a:pt x="138" y="221"/>
                    </a:lnTo>
                    <a:lnTo>
                      <a:pt x="138" y="227"/>
                    </a:lnTo>
                    <a:lnTo>
                      <a:pt x="156" y="215"/>
                    </a:lnTo>
                    <a:lnTo>
                      <a:pt x="150" y="221"/>
                    </a:lnTo>
                    <a:lnTo>
                      <a:pt x="180" y="215"/>
                    </a:lnTo>
                    <a:lnTo>
                      <a:pt x="150" y="233"/>
                    </a:lnTo>
                    <a:lnTo>
                      <a:pt x="156" y="233"/>
                    </a:lnTo>
                    <a:lnTo>
                      <a:pt x="138" y="239"/>
                    </a:lnTo>
                    <a:lnTo>
                      <a:pt x="132" y="245"/>
                    </a:lnTo>
                    <a:lnTo>
                      <a:pt x="108" y="257"/>
                    </a:lnTo>
                    <a:lnTo>
                      <a:pt x="66" y="269"/>
                    </a:lnTo>
                    <a:lnTo>
                      <a:pt x="66" y="275"/>
                    </a:lnTo>
                    <a:lnTo>
                      <a:pt x="60" y="275"/>
                    </a:lnTo>
                    <a:lnTo>
                      <a:pt x="54" y="275"/>
                    </a:lnTo>
                    <a:lnTo>
                      <a:pt x="42" y="275"/>
                    </a:lnTo>
                    <a:lnTo>
                      <a:pt x="0" y="293"/>
                    </a:lnTo>
                    <a:lnTo>
                      <a:pt x="6" y="287"/>
                    </a:lnTo>
                    <a:lnTo>
                      <a:pt x="6" y="293"/>
                    </a:lnTo>
                    <a:lnTo>
                      <a:pt x="18" y="287"/>
                    </a:lnTo>
                    <a:lnTo>
                      <a:pt x="36" y="281"/>
                    </a:lnTo>
                    <a:lnTo>
                      <a:pt x="42" y="281"/>
                    </a:lnTo>
                    <a:lnTo>
                      <a:pt x="36" y="281"/>
                    </a:lnTo>
                    <a:lnTo>
                      <a:pt x="60" y="275"/>
                    </a:lnTo>
                    <a:lnTo>
                      <a:pt x="72" y="275"/>
                    </a:lnTo>
                    <a:lnTo>
                      <a:pt x="90" y="269"/>
                    </a:lnTo>
                    <a:lnTo>
                      <a:pt x="96" y="269"/>
                    </a:lnTo>
                    <a:lnTo>
                      <a:pt x="102" y="263"/>
                    </a:lnTo>
                    <a:lnTo>
                      <a:pt x="150" y="251"/>
                    </a:lnTo>
                    <a:lnTo>
                      <a:pt x="186" y="233"/>
                    </a:lnTo>
                    <a:lnTo>
                      <a:pt x="222" y="221"/>
                    </a:lnTo>
                    <a:lnTo>
                      <a:pt x="216" y="215"/>
                    </a:lnTo>
                    <a:lnTo>
                      <a:pt x="245" y="203"/>
                    </a:lnTo>
                    <a:lnTo>
                      <a:pt x="251" y="197"/>
                    </a:lnTo>
                    <a:lnTo>
                      <a:pt x="257" y="191"/>
                    </a:lnTo>
                    <a:lnTo>
                      <a:pt x="287" y="179"/>
                    </a:lnTo>
                    <a:lnTo>
                      <a:pt x="311" y="173"/>
                    </a:lnTo>
                    <a:lnTo>
                      <a:pt x="329" y="167"/>
                    </a:lnTo>
                    <a:lnTo>
                      <a:pt x="317" y="173"/>
                    </a:lnTo>
                    <a:lnTo>
                      <a:pt x="323" y="179"/>
                    </a:lnTo>
                    <a:lnTo>
                      <a:pt x="317" y="179"/>
                    </a:lnTo>
                    <a:lnTo>
                      <a:pt x="287" y="185"/>
                    </a:lnTo>
                    <a:lnTo>
                      <a:pt x="263" y="203"/>
                    </a:lnTo>
                    <a:lnTo>
                      <a:pt x="275" y="203"/>
                    </a:lnTo>
                    <a:lnTo>
                      <a:pt x="257" y="209"/>
                    </a:lnTo>
                    <a:lnTo>
                      <a:pt x="263" y="209"/>
                    </a:lnTo>
                    <a:lnTo>
                      <a:pt x="287" y="203"/>
                    </a:lnTo>
                    <a:lnTo>
                      <a:pt x="281" y="209"/>
                    </a:lnTo>
                    <a:lnTo>
                      <a:pt x="287" y="203"/>
                    </a:lnTo>
                    <a:lnTo>
                      <a:pt x="293" y="197"/>
                    </a:lnTo>
                    <a:lnTo>
                      <a:pt x="293" y="203"/>
                    </a:lnTo>
                    <a:lnTo>
                      <a:pt x="305" y="197"/>
                    </a:lnTo>
                    <a:lnTo>
                      <a:pt x="311" y="197"/>
                    </a:lnTo>
                    <a:lnTo>
                      <a:pt x="329" y="191"/>
                    </a:lnTo>
                    <a:lnTo>
                      <a:pt x="323" y="191"/>
                    </a:lnTo>
                    <a:lnTo>
                      <a:pt x="329" y="185"/>
                    </a:lnTo>
                    <a:lnTo>
                      <a:pt x="335" y="179"/>
                    </a:lnTo>
                    <a:lnTo>
                      <a:pt x="353" y="173"/>
                    </a:lnTo>
                    <a:lnTo>
                      <a:pt x="341" y="179"/>
                    </a:lnTo>
                    <a:lnTo>
                      <a:pt x="347" y="179"/>
                    </a:lnTo>
                    <a:lnTo>
                      <a:pt x="365" y="179"/>
                    </a:lnTo>
                    <a:lnTo>
                      <a:pt x="359" y="179"/>
                    </a:lnTo>
                    <a:lnTo>
                      <a:pt x="359" y="185"/>
                    </a:lnTo>
                    <a:lnTo>
                      <a:pt x="365" y="185"/>
                    </a:lnTo>
                    <a:lnTo>
                      <a:pt x="359" y="191"/>
                    </a:lnTo>
                    <a:lnTo>
                      <a:pt x="365" y="191"/>
                    </a:lnTo>
                    <a:lnTo>
                      <a:pt x="377" y="185"/>
                    </a:lnTo>
                    <a:lnTo>
                      <a:pt x="371" y="191"/>
                    </a:lnTo>
                    <a:lnTo>
                      <a:pt x="377" y="197"/>
                    </a:lnTo>
                    <a:lnTo>
                      <a:pt x="395" y="197"/>
                    </a:lnTo>
                    <a:lnTo>
                      <a:pt x="419" y="197"/>
                    </a:lnTo>
                    <a:lnTo>
                      <a:pt x="419" y="203"/>
                    </a:lnTo>
                    <a:lnTo>
                      <a:pt x="437" y="197"/>
                    </a:lnTo>
                    <a:lnTo>
                      <a:pt x="443" y="203"/>
                    </a:lnTo>
                    <a:lnTo>
                      <a:pt x="437" y="203"/>
                    </a:lnTo>
                    <a:lnTo>
                      <a:pt x="443" y="197"/>
                    </a:lnTo>
                    <a:lnTo>
                      <a:pt x="431" y="203"/>
                    </a:lnTo>
                    <a:lnTo>
                      <a:pt x="443" y="215"/>
                    </a:lnTo>
                    <a:lnTo>
                      <a:pt x="455" y="227"/>
                    </a:lnTo>
                    <a:lnTo>
                      <a:pt x="461" y="227"/>
                    </a:lnTo>
                    <a:lnTo>
                      <a:pt x="455" y="215"/>
                    </a:lnTo>
                    <a:lnTo>
                      <a:pt x="461" y="221"/>
                    </a:lnTo>
                    <a:lnTo>
                      <a:pt x="473" y="215"/>
                    </a:lnTo>
                    <a:lnTo>
                      <a:pt x="467" y="221"/>
                    </a:lnTo>
                    <a:lnTo>
                      <a:pt x="467" y="227"/>
                    </a:lnTo>
                    <a:lnTo>
                      <a:pt x="485" y="209"/>
                    </a:lnTo>
                    <a:lnTo>
                      <a:pt x="485" y="221"/>
                    </a:lnTo>
                    <a:lnTo>
                      <a:pt x="485" y="233"/>
                    </a:lnTo>
                    <a:lnTo>
                      <a:pt x="491" y="227"/>
                    </a:lnTo>
                    <a:lnTo>
                      <a:pt x="491" y="233"/>
                    </a:lnTo>
                    <a:lnTo>
                      <a:pt x="485" y="233"/>
                    </a:lnTo>
                    <a:lnTo>
                      <a:pt x="497" y="239"/>
                    </a:lnTo>
                    <a:lnTo>
                      <a:pt x="491" y="239"/>
                    </a:lnTo>
                    <a:lnTo>
                      <a:pt x="485" y="239"/>
                    </a:lnTo>
                    <a:lnTo>
                      <a:pt x="485" y="245"/>
                    </a:lnTo>
                    <a:lnTo>
                      <a:pt x="479" y="245"/>
                    </a:lnTo>
                    <a:lnTo>
                      <a:pt x="479" y="251"/>
                    </a:lnTo>
                    <a:lnTo>
                      <a:pt x="485" y="257"/>
                    </a:lnTo>
                    <a:lnTo>
                      <a:pt x="491" y="269"/>
                    </a:lnTo>
                    <a:lnTo>
                      <a:pt x="485" y="269"/>
                    </a:lnTo>
                    <a:lnTo>
                      <a:pt x="467" y="281"/>
                    </a:lnTo>
                    <a:lnTo>
                      <a:pt x="473" y="275"/>
                    </a:lnTo>
                    <a:lnTo>
                      <a:pt x="497" y="269"/>
                    </a:lnTo>
                    <a:lnTo>
                      <a:pt x="485" y="287"/>
                    </a:lnTo>
                    <a:lnTo>
                      <a:pt x="479" y="287"/>
                    </a:lnTo>
                    <a:lnTo>
                      <a:pt x="491" y="281"/>
                    </a:lnTo>
                    <a:lnTo>
                      <a:pt x="485" y="287"/>
                    </a:lnTo>
                    <a:lnTo>
                      <a:pt x="479" y="293"/>
                    </a:lnTo>
                    <a:lnTo>
                      <a:pt x="497" y="287"/>
                    </a:lnTo>
                    <a:close/>
                  </a:path>
                </a:pathLst>
              </a:custGeom>
              <a:solidFill>
                <a:srgbClr val="9AA1A2"/>
              </a:solidFill>
              <a:ln>
                <a:solidFill>
                  <a:srgbClr val="97A1A2"/>
                </a:solidFill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" name="Group 8"/>
            <p:cNvGrpSpPr>
              <a:grpSpLocks noChangeAspect="1"/>
            </p:cNvGrpSpPr>
            <p:nvPr/>
          </p:nvGrpSpPr>
          <p:grpSpPr bwMode="auto">
            <a:xfrm>
              <a:off x="1339498" y="1684470"/>
              <a:ext cx="1575281" cy="1211291"/>
              <a:chOff x="851" y="1207"/>
              <a:chExt cx="1313" cy="983"/>
            </a:xfrm>
            <a:solidFill>
              <a:schemeClr val="bg1">
                <a:lumMod val="85000"/>
              </a:schemeClr>
            </a:solidFill>
          </p:grpSpPr>
          <p:sp>
            <p:nvSpPr>
              <p:cNvPr id="10" name="Freeform 9"/>
              <p:cNvSpPr>
                <a:spLocks noChangeAspect="1"/>
              </p:cNvSpPr>
              <p:nvPr/>
            </p:nvSpPr>
            <p:spPr bwMode="auto">
              <a:xfrm>
                <a:off x="1230" y="1652"/>
                <a:ext cx="934" cy="538"/>
              </a:xfrm>
              <a:custGeom>
                <a:avLst/>
                <a:gdLst>
                  <a:gd name="T0" fmla="*/ 740 w 957"/>
                  <a:gd name="T1" fmla="*/ 140 h 478"/>
                  <a:gd name="T2" fmla="*/ 702 w 957"/>
                  <a:gd name="T3" fmla="*/ 271 h 478"/>
                  <a:gd name="T4" fmla="*/ 619 w 957"/>
                  <a:gd name="T5" fmla="*/ 370 h 478"/>
                  <a:gd name="T6" fmla="*/ 563 w 957"/>
                  <a:gd name="T7" fmla="*/ 468 h 478"/>
                  <a:gd name="T8" fmla="*/ 553 w 957"/>
                  <a:gd name="T9" fmla="*/ 370 h 478"/>
                  <a:gd name="T10" fmla="*/ 548 w 957"/>
                  <a:gd name="T11" fmla="*/ 214 h 478"/>
                  <a:gd name="T12" fmla="*/ 487 w 957"/>
                  <a:gd name="T13" fmla="*/ 99 h 478"/>
                  <a:gd name="T14" fmla="*/ 436 w 957"/>
                  <a:gd name="T15" fmla="*/ 0 h 478"/>
                  <a:gd name="T16" fmla="*/ 94 w 957"/>
                  <a:gd name="T17" fmla="*/ 78 h 478"/>
                  <a:gd name="T18" fmla="*/ 90 w 957"/>
                  <a:gd name="T19" fmla="*/ 99 h 478"/>
                  <a:gd name="T20" fmla="*/ 70 w 957"/>
                  <a:gd name="T21" fmla="*/ 78 h 478"/>
                  <a:gd name="T22" fmla="*/ 60 w 957"/>
                  <a:gd name="T23" fmla="*/ 179 h 478"/>
                  <a:gd name="T24" fmla="*/ 38 w 957"/>
                  <a:gd name="T25" fmla="*/ 330 h 478"/>
                  <a:gd name="T26" fmla="*/ 0 w 957"/>
                  <a:gd name="T27" fmla="*/ 602 h 478"/>
                  <a:gd name="T28" fmla="*/ 0 w 957"/>
                  <a:gd name="T29" fmla="*/ 739 h 478"/>
                  <a:gd name="T30" fmla="*/ 6 w 957"/>
                  <a:gd name="T31" fmla="*/ 760 h 478"/>
                  <a:gd name="T32" fmla="*/ 6 w 957"/>
                  <a:gd name="T33" fmla="*/ 956 h 478"/>
                  <a:gd name="T34" fmla="*/ 70 w 957"/>
                  <a:gd name="T35" fmla="*/ 1091 h 478"/>
                  <a:gd name="T36" fmla="*/ 155 w 957"/>
                  <a:gd name="T37" fmla="*/ 1133 h 478"/>
                  <a:gd name="T38" fmla="*/ 207 w 957"/>
                  <a:gd name="T39" fmla="*/ 1328 h 478"/>
                  <a:gd name="T40" fmla="*/ 253 w 957"/>
                  <a:gd name="T41" fmla="*/ 1480 h 478"/>
                  <a:gd name="T42" fmla="*/ 272 w 957"/>
                  <a:gd name="T43" fmla="*/ 1423 h 478"/>
                  <a:gd name="T44" fmla="*/ 296 w 957"/>
                  <a:gd name="T45" fmla="*/ 1348 h 478"/>
                  <a:gd name="T46" fmla="*/ 305 w 957"/>
                  <a:gd name="T47" fmla="*/ 1348 h 478"/>
                  <a:gd name="T48" fmla="*/ 334 w 957"/>
                  <a:gd name="T49" fmla="*/ 1270 h 478"/>
                  <a:gd name="T50" fmla="*/ 367 w 957"/>
                  <a:gd name="T51" fmla="*/ 1292 h 478"/>
                  <a:gd name="T52" fmla="*/ 389 w 957"/>
                  <a:gd name="T53" fmla="*/ 1328 h 478"/>
                  <a:gd name="T54" fmla="*/ 389 w 957"/>
                  <a:gd name="T55" fmla="*/ 1250 h 478"/>
                  <a:gd name="T56" fmla="*/ 413 w 957"/>
                  <a:gd name="T57" fmla="*/ 1228 h 478"/>
                  <a:gd name="T58" fmla="*/ 431 w 957"/>
                  <a:gd name="T59" fmla="*/ 1228 h 478"/>
                  <a:gd name="T60" fmla="*/ 445 w 957"/>
                  <a:gd name="T61" fmla="*/ 1270 h 478"/>
                  <a:gd name="T62" fmla="*/ 473 w 957"/>
                  <a:gd name="T63" fmla="*/ 1405 h 478"/>
                  <a:gd name="T64" fmla="*/ 484 w 957"/>
                  <a:gd name="T65" fmla="*/ 1458 h 478"/>
                  <a:gd name="T66" fmla="*/ 493 w 957"/>
                  <a:gd name="T67" fmla="*/ 1560 h 478"/>
                  <a:gd name="T68" fmla="*/ 507 w 957"/>
                  <a:gd name="T69" fmla="*/ 1386 h 478"/>
                  <a:gd name="T70" fmla="*/ 507 w 957"/>
                  <a:gd name="T71" fmla="*/ 1171 h 478"/>
                  <a:gd name="T72" fmla="*/ 521 w 957"/>
                  <a:gd name="T73" fmla="*/ 1091 h 478"/>
                  <a:gd name="T74" fmla="*/ 568 w 957"/>
                  <a:gd name="T75" fmla="*/ 956 h 478"/>
                  <a:gd name="T76" fmla="*/ 577 w 957"/>
                  <a:gd name="T77" fmla="*/ 897 h 478"/>
                  <a:gd name="T78" fmla="*/ 586 w 957"/>
                  <a:gd name="T79" fmla="*/ 859 h 478"/>
                  <a:gd name="T80" fmla="*/ 596 w 957"/>
                  <a:gd name="T81" fmla="*/ 821 h 478"/>
                  <a:gd name="T82" fmla="*/ 596 w 957"/>
                  <a:gd name="T83" fmla="*/ 801 h 478"/>
                  <a:gd name="T84" fmla="*/ 591 w 957"/>
                  <a:gd name="T85" fmla="*/ 700 h 478"/>
                  <a:gd name="T86" fmla="*/ 596 w 957"/>
                  <a:gd name="T87" fmla="*/ 679 h 478"/>
                  <a:gd name="T88" fmla="*/ 605 w 957"/>
                  <a:gd name="T89" fmla="*/ 700 h 478"/>
                  <a:gd name="T90" fmla="*/ 600 w 957"/>
                  <a:gd name="T91" fmla="*/ 760 h 478"/>
                  <a:gd name="T92" fmla="*/ 614 w 957"/>
                  <a:gd name="T93" fmla="*/ 622 h 478"/>
                  <a:gd name="T94" fmla="*/ 638 w 957"/>
                  <a:gd name="T95" fmla="*/ 580 h 478"/>
                  <a:gd name="T96" fmla="*/ 675 w 957"/>
                  <a:gd name="T97" fmla="*/ 527 h 478"/>
                  <a:gd name="T98" fmla="*/ 689 w 957"/>
                  <a:gd name="T99" fmla="*/ 506 h 478"/>
                  <a:gd name="T100" fmla="*/ 689 w 957"/>
                  <a:gd name="T101" fmla="*/ 445 h 478"/>
                  <a:gd name="T102" fmla="*/ 721 w 957"/>
                  <a:gd name="T103" fmla="*/ 308 h 47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957" h="478">
                    <a:moveTo>
                      <a:pt x="957" y="89"/>
                    </a:moveTo>
                    <a:lnTo>
                      <a:pt x="951" y="83"/>
                    </a:lnTo>
                    <a:lnTo>
                      <a:pt x="951" y="71"/>
                    </a:lnTo>
                    <a:lnTo>
                      <a:pt x="957" y="48"/>
                    </a:lnTo>
                    <a:lnTo>
                      <a:pt x="945" y="42"/>
                    </a:lnTo>
                    <a:lnTo>
                      <a:pt x="939" y="42"/>
                    </a:lnTo>
                    <a:lnTo>
                      <a:pt x="921" y="54"/>
                    </a:lnTo>
                    <a:lnTo>
                      <a:pt x="909" y="66"/>
                    </a:lnTo>
                    <a:lnTo>
                      <a:pt x="897" y="83"/>
                    </a:lnTo>
                    <a:lnTo>
                      <a:pt x="885" y="89"/>
                    </a:lnTo>
                    <a:lnTo>
                      <a:pt x="855" y="89"/>
                    </a:lnTo>
                    <a:lnTo>
                      <a:pt x="825" y="89"/>
                    </a:lnTo>
                    <a:lnTo>
                      <a:pt x="808" y="101"/>
                    </a:lnTo>
                    <a:lnTo>
                      <a:pt x="790" y="113"/>
                    </a:lnTo>
                    <a:lnTo>
                      <a:pt x="772" y="113"/>
                    </a:lnTo>
                    <a:lnTo>
                      <a:pt x="754" y="119"/>
                    </a:lnTo>
                    <a:lnTo>
                      <a:pt x="754" y="131"/>
                    </a:lnTo>
                    <a:lnTo>
                      <a:pt x="736" y="137"/>
                    </a:lnTo>
                    <a:lnTo>
                      <a:pt x="718" y="143"/>
                    </a:lnTo>
                    <a:lnTo>
                      <a:pt x="700" y="149"/>
                    </a:lnTo>
                    <a:lnTo>
                      <a:pt x="682" y="155"/>
                    </a:lnTo>
                    <a:lnTo>
                      <a:pt x="682" y="143"/>
                    </a:lnTo>
                    <a:lnTo>
                      <a:pt x="700" y="125"/>
                    </a:lnTo>
                    <a:lnTo>
                      <a:pt x="706" y="113"/>
                    </a:lnTo>
                    <a:lnTo>
                      <a:pt x="712" y="95"/>
                    </a:lnTo>
                    <a:lnTo>
                      <a:pt x="712" y="83"/>
                    </a:lnTo>
                    <a:lnTo>
                      <a:pt x="700" y="71"/>
                    </a:lnTo>
                    <a:lnTo>
                      <a:pt x="700" y="66"/>
                    </a:lnTo>
                    <a:lnTo>
                      <a:pt x="694" y="60"/>
                    </a:lnTo>
                    <a:lnTo>
                      <a:pt x="682" y="48"/>
                    </a:lnTo>
                    <a:lnTo>
                      <a:pt x="670" y="42"/>
                    </a:lnTo>
                    <a:lnTo>
                      <a:pt x="640" y="24"/>
                    </a:lnTo>
                    <a:lnTo>
                      <a:pt x="622" y="30"/>
                    </a:lnTo>
                    <a:lnTo>
                      <a:pt x="610" y="24"/>
                    </a:lnTo>
                    <a:lnTo>
                      <a:pt x="592" y="30"/>
                    </a:lnTo>
                    <a:lnTo>
                      <a:pt x="574" y="18"/>
                    </a:lnTo>
                    <a:lnTo>
                      <a:pt x="556" y="12"/>
                    </a:lnTo>
                    <a:lnTo>
                      <a:pt x="556" y="0"/>
                    </a:lnTo>
                    <a:lnTo>
                      <a:pt x="550" y="12"/>
                    </a:lnTo>
                    <a:lnTo>
                      <a:pt x="365" y="12"/>
                    </a:lnTo>
                    <a:lnTo>
                      <a:pt x="335" y="12"/>
                    </a:lnTo>
                    <a:lnTo>
                      <a:pt x="126" y="12"/>
                    </a:lnTo>
                    <a:lnTo>
                      <a:pt x="120" y="24"/>
                    </a:lnTo>
                    <a:lnTo>
                      <a:pt x="114" y="42"/>
                    </a:lnTo>
                    <a:lnTo>
                      <a:pt x="102" y="48"/>
                    </a:lnTo>
                    <a:lnTo>
                      <a:pt x="102" y="42"/>
                    </a:lnTo>
                    <a:lnTo>
                      <a:pt x="102" y="48"/>
                    </a:lnTo>
                    <a:lnTo>
                      <a:pt x="114" y="30"/>
                    </a:lnTo>
                    <a:lnTo>
                      <a:pt x="102" y="42"/>
                    </a:lnTo>
                    <a:lnTo>
                      <a:pt x="108" y="36"/>
                    </a:lnTo>
                    <a:lnTo>
                      <a:pt x="114" y="30"/>
                    </a:lnTo>
                    <a:lnTo>
                      <a:pt x="90" y="24"/>
                    </a:lnTo>
                    <a:lnTo>
                      <a:pt x="84" y="48"/>
                    </a:lnTo>
                    <a:lnTo>
                      <a:pt x="78" y="54"/>
                    </a:lnTo>
                    <a:lnTo>
                      <a:pt x="78" y="60"/>
                    </a:lnTo>
                    <a:lnTo>
                      <a:pt x="78" y="54"/>
                    </a:lnTo>
                    <a:lnTo>
                      <a:pt x="72" y="60"/>
                    </a:lnTo>
                    <a:lnTo>
                      <a:pt x="84" y="66"/>
                    </a:lnTo>
                    <a:lnTo>
                      <a:pt x="72" y="66"/>
                    </a:lnTo>
                    <a:lnTo>
                      <a:pt x="66" y="71"/>
                    </a:lnTo>
                    <a:lnTo>
                      <a:pt x="48" y="101"/>
                    </a:lnTo>
                    <a:lnTo>
                      <a:pt x="30" y="125"/>
                    </a:lnTo>
                    <a:lnTo>
                      <a:pt x="24" y="143"/>
                    </a:lnTo>
                    <a:lnTo>
                      <a:pt x="18" y="155"/>
                    </a:lnTo>
                    <a:lnTo>
                      <a:pt x="0" y="179"/>
                    </a:lnTo>
                    <a:lnTo>
                      <a:pt x="0" y="185"/>
                    </a:lnTo>
                    <a:lnTo>
                      <a:pt x="0" y="197"/>
                    </a:lnTo>
                    <a:lnTo>
                      <a:pt x="0" y="209"/>
                    </a:lnTo>
                    <a:lnTo>
                      <a:pt x="6" y="227"/>
                    </a:lnTo>
                    <a:lnTo>
                      <a:pt x="0" y="221"/>
                    </a:lnTo>
                    <a:lnTo>
                      <a:pt x="0" y="227"/>
                    </a:lnTo>
                    <a:lnTo>
                      <a:pt x="6" y="227"/>
                    </a:lnTo>
                    <a:lnTo>
                      <a:pt x="12" y="227"/>
                    </a:lnTo>
                    <a:lnTo>
                      <a:pt x="12" y="233"/>
                    </a:lnTo>
                    <a:lnTo>
                      <a:pt x="6" y="233"/>
                    </a:lnTo>
                    <a:lnTo>
                      <a:pt x="6" y="245"/>
                    </a:lnTo>
                    <a:lnTo>
                      <a:pt x="6" y="251"/>
                    </a:lnTo>
                    <a:lnTo>
                      <a:pt x="6" y="263"/>
                    </a:lnTo>
                    <a:lnTo>
                      <a:pt x="12" y="275"/>
                    </a:lnTo>
                    <a:lnTo>
                      <a:pt x="6" y="293"/>
                    </a:lnTo>
                    <a:lnTo>
                      <a:pt x="18" y="293"/>
                    </a:lnTo>
                    <a:lnTo>
                      <a:pt x="36" y="305"/>
                    </a:lnTo>
                    <a:lnTo>
                      <a:pt x="54" y="317"/>
                    </a:lnTo>
                    <a:lnTo>
                      <a:pt x="54" y="335"/>
                    </a:lnTo>
                    <a:lnTo>
                      <a:pt x="90" y="335"/>
                    </a:lnTo>
                    <a:lnTo>
                      <a:pt x="108" y="341"/>
                    </a:lnTo>
                    <a:lnTo>
                      <a:pt x="120" y="347"/>
                    </a:lnTo>
                    <a:lnTo>
                      <a:pt x="144" y="359"/>
                    </a:lnTo>
                    <a:lnTo>
                      <a:pt x="191" y="359"/>
                    </a:lnTo>
                    <a:lnTo>
                      <a:pt x="197" y="347"/>
                    </a:lnTo>
                    <a:lnTo>
                      <a:pt x="227" y="347"/>
                    </a:lnTo>
                    <a:lnTo>
                      <a:pt x="239" y="371"/>
                    </a:lnTo>
                    <a:lnTo>
                      <a:pt x="245" y="389"/>
                    </a:lnTo>
                    <a:lnTo>
                      <a:pt x="257" y="395"/>
                    </a:lnTo>
                    <a:lnTo>
                      <a:pt x="263" y="407"/>
                    </a:lnTo>
                    <a:lnTo>
                      <a:pt x="275" y="389"/>
                    </a:lnTo>
                    <a:lnTo>
                      <a:pt x="299" y="395"/>
                    </a:lnTo>
                    <a:lnTo>
                      <a:pt x="305" y="413"/>
                    </a:lnTo>
                    <a:lnTo>
                      <a:pt x="317" y="430"/>
                    </a:lnTo>
                    <a:lnTo>
                      <a:pt x="323" y="454"/>
                    </a:lnTo>
                    <a:lnTo>
                      <a:pt x="335" y="460"/>
                    </a:lnTo>
                    <a:lnTo>
                      <a:pt x="353" y="466"/>
                    </a:lnTo>
                    <a:lnTo>
                      <a:pt x="353" y="442"/>
                    </a:lnTo>
                    <a:lnTo>
                      <a:pt x="347" y="436"/>
                    </a:lnTo>
                    <a:lnTo>
                      <a:pt x="353" y="436"/>
                    </a:lnTo>
                    <a:lnTo>
                      <a:pt x="359" y="430"/>
                    </a:lnTo>
                    <a:lnTo>
                      <a:pt x="365" y="425"/>
                    </a:lnTo>
                    <a:lnTo>
                      <a:pt x="371" y="419"/>
                    </a:lnTo>
                    <a:lnTo>
                      <a:pt x="377" y="413"/>
                    </a:lnTo>
                    <a:lnTo>
                      <a:pt x="383" y="413"/>
                    </a:lnTo>
                    <a:lnTo>
                      <a:pt x="389" y="413"/>
                    </a:lnTo>
                    <a:lnTo>
                      <a:pt x="407" y="395"/>
                    </a:lnTo>
                    <a:lnTo>
                      <a:pt x="407" y="389"/>
                    </a:lnTo>
                    <a:lnTo>
                      <a:pt x="413" y="395"/>
                    </a:lnTo>
                    <a:lnTo>
                      <a:pt x="425" y="389"/>
                    </a:lnTo>
                    <a:lnTo>
                      <a:pt x="443" y="389"/>
                    </a:lnTo>
                    <a:lnTo>
                      <a:pt x="455" y="389"/>
                    </a:lnTo>
                    <a:lnTo>
                      <a:pt x="461" y="389"/>
                    </a:lnTo>
                    <a:lnTo>
                      <a:pt x="467" y="395"/>
                    </a:lnTo>
                    <a:lnTo>
                      <a:pt x="479" y="401"/>
                    </a:lnTo>
                    <a:lnTo>
                      <a:pt x="491" y="401"/>
                    </a:lnTo>
                    <a:lnTo>
                      <a:pt x="485" y="395"/>
                    </a:lnTo>
                    <a:lnTo>
                      <a:pt x="502" y="401"/>
                    </a:lnTo>
                    <a:lnTo>
                      <a:pt x="497" y="407"/>
                    </a:lnTo>
                    <a:lnTo>
                      <a:pt x="502" y="401"/>
                    </a:lnTo>
                    <a:lnTo>
                      <a:pt x="497" y="389"/>
                    </a:lnTo>
                    <a:lnTo>
                      <a:pt x="502" y="389"/>
                    </a:lnTo>
                    <a:lnTo>
                      <a:pt x="497" y="383"/>
                    </a:lnTo>
                    <a:lnTo>
                      <a:pt x="485" y="383"/>
                    </a:lnTo>
                    <a:lnTo>
                      <a:pt x="497" y="383"/>
                    </a:lnTo>
                    <a:lnTo>
                      <a:pt x="526" y="377"/>
                    </a:lnTo>
                    <a:lnTo>
                      <a:pt x="532" y="371"/>
                    </a:lnTo>
                    <a:lnTo>
                      <a:pt x="526" y="377"/>
                    </a:lnTo>
                    <a:lnTo>
                      <a:pt x="538" y="377"/>
                    </a:lnTo>
                    <a:lnTo>
                      <a:pt x="544" y="377"/>
                    </a:lnTo>
                    <a:lnTo>
                      <a:pt x="556" y="377"/>
                    </a:lnTo>
                    <a:lnTo>
                      <a:pt x="550" y="377"/>
                    </a:lnTo>
                    <a:lnTo>
                      <a:pt x="562" y="377"/>
                    </a:lnTo>
                    <a:lnTo>
                      <a:pt x="568" y="377"/>
                    </a:lnTo>
                    <a:lnTo>
                      <a:pt x="568" y="383"/>
                    </a:lnTo>
                    <a:lnTo>
                      <a:pt x="568" y="389"/>
                    </a:lnTo>
                    <a:lnTo>
                      <a:pt x="592" y="383"/>
                    </a:lnTo>
                    <a:lnTo>
                      <a:pt x="610" y="407"/>
                    </a:lnTo>
                    <a:lnTo>
                      <a:pt x="604" y="430"/>
                    </a:lnTo>
                    <a:lnTo>
                      <a:pt x="610" y="430"/>
                    </a:lnTo>
                    <a:lnTo>
                      <a:pt x="610" y="425"/>
                    </a:lnTo>
                    <a:lnTo>
                      <a:pt x="610" y="436"/>
                    </a:lnTo>
                    <a:lnTo>
                      <a:pt x="610" y="448"/>
                    </a:lnTo>
                    <a:lnTo>
                      <a:pt x="616" y="448"/>
                    </a:lnTo>
                    <a:lnTo>
                      <a:pt x="616" y="454"/>
                    </a:lnTo>
                    <a:lnTo>
                      <a:pt x="616" y="448"/>
                    </a:lnTo>
                    <a:lnTo>
                      <a:pt x="616" y="454"/>
                    </a:lnTo>
                    <a:lnTo>
                      <a:pt x="616" y="466"/>
                    </a:lnTo>
                    <a:lnTo>
                      <a:pt x="628" y="478"/>
                    </a:lnTo>
                    <a:lnTo>
                      <a:pt x="640" y="478"/>
                    </a:lnTo>
                    <a:lnTo>
                      <a:pt x="646" y="460"/>
                    </a:lnTo>
                    <a:lnTo>
                      <a:pt x="646" y="448"/>
                    </a:lnTo>
                    <a:lnTo>
                      <a:pt x="640" y="413"/>
                    </a:lnTo>
                    <a:lnTo>
                      <a:pt x="646" y="425"/>
                    </a:lnTo>
                    <a:lnTo>
                      <a:pt x="646" y="413"/>
                    </a:lnTo>
                    <a:lnTo>
                      <a:pt x="640" y="395"/>
                    </a:lnTo>
                    <a:lnTo>
                      <a:pt x="640" y="377"/>
                    </a:lnTo>
                    <a:lnTo>
                      <a:pt x="640" y="365"/>
                    </a:lnTo>
                    <a:lnTo>
                      <a:pt x="646" y="359"/>
                    </a:lnTo>
                    <a:lnTo>
                      <a:pt x="652" y="347"/>
                    </a:lnTo>
                    <a:lnTo>
                      <a:pt x="658" y="341"/>
                    </a:lnTo>
                    <a:lnTo>
                      <a:pt x="658" y="335"/>
                    </a:lnTo>
                    <a:lnTo>
                      <a:pt x="664" y="335"/>
                    </a:lnTo>
                    <a:lnTo>
                      <a:pt x="688" y="317"/>
                    </a:lnTo>
                    <a:lnTo>
                      <a:pt x="706" y="305"/>
                    </a:lnTo>
                    <a:lnTo>
                      <a:pt x="712" y="305"/>
                    </a:lnTo>
                    <a:lnTo>
                      <a:pt x="724" y="293"/>
                    </a:lnTo>
                    <a:lnTo>
                      <a:pt x="748" y="287"/>
                    </a:lnTo>
                    <a:lnTo>
                      <a:pt x="736" y="281"/>
                    </a:lnTo>
                    <a:lnTo>
                      <a:pt x="742" y="281"/>
                    </a:lnTo>
                    <a:lnTo>
                      <a:pt x="748" y="281"/>
                    </a:lnTo>
                    <a:lnTo>
                      <a:pt x="736" y="275"/>
                    </a:lnTo>
                    <a:lnTo>
                      <a:pt x="754" y="275"/>
                    </a:lnTo>
                    <a:lnTo>
                      <a:pt x="760" y="269"/>
                    </a:lnTo>
                    <a:lnTo>
                      <a:pt x="754" y="269"/>
                    </a:lnTo>
                    <a:lnTo>
                      <a:pt x="754" y="263"/>
                    </a:lnTo>
                    <a:lnTo>
                      <a:pt x="748" y="263"/>
                    </a:lnTo>
                    <a:lnTo>
                      <a:pt x="754" y="263"/>
                    </a:lnTo>
                    <a:lnTo>
                      <a:pt x="760" y="263"/>
                    </a:lnTo>
                    <a:lnTo>
                      <a:pt x="760" y="251"/>
                    </a:lnTo>
                    <a:lnTo>
                      <a:pt x="766" y="269"/>
                    </a:lnTo>
                    <a:lnTo>
                      <a:pt x="760" y="245"/>
                    </a:lnTo>
                    <a:lnTo>
                      <a:pt x="754" y="245"/>
                    </a:lnTo>
                    <a:lnTo>
                      <a:pt x="748" y="239"/>
                    </a:lnTo>
                    <a:lnTo>
                      <a:pt x="760" y="245"/>
                    </a:lnTo>
                    <a:lnTo>
                      <a:pt x="754" y="233"/>
                    </a:lnTo>
                    <a:lnTo>
                      <a:pt x="760" y="239"/>
                    </a:lnTo>
                    <a:lnTo>
                      <a:pt x="754" y="221"/>
                    </a:lnTo>
                    <a:lnTo>
                      <a:pt x="760" y="233"/>
                    </a:lnTo>
                    <a:lnTo>
                      <a:pt x="754" y="215"/>
                    </a:lnTo>
                    <a:lnTo>
                      <a:pt x="748" y="215"/>
                    </a:lnTo>
                    <a:lnTo>
                      <a:pt x="754" y="209"/>
                    </a:lnTo>
                    <a:lnTo>
                      <a:pt x="754" y="215"/>
                    </a:lnTo>
                    <a:lnTo>
                      <a:pt x="766" y="221"/>
                    </a:lnTo>
                    <a:lnTo>
                      <a:pt x="760" y="209"/>
                    </a:lnTo>
                    <a:lnTo>
                      <a:pt x="766" y="221"/>
                    </a:lnTo>
                    <a:lnTo>
                      <a:pt x="766" y="203"/>
                    </a:lnTo>
                    <a:lnTo>
                      <a:pt x="778" y="197"/>
                    </a:lnTo>
                    <a:lnTo>
                      <a:pt x="772" y="209"/>
                    </a:lnTo>
                    <a:lnTo>
                      <a:pt x="772" y="215"/>
                    </a:lnTo>
                    <a:lnTo>
                      <a:pt x="766" y="215"/>
                    </a:lnTo>
                    <a:lnTo>
                      <a:pt x="772" y="221"/>
                    </a:lnTo>
                    <a:lnTo>
                      <a:pt x="772" y="227"/>
                    </a:lnTo>
                    <a:lnTo>
                      <a:pt x="766" y="233"/>
                    </a:lnTo>
                    <a:lnTo>
                      <a:pt x="766" y="239"/>
                    </a:lnTo>
                    <a:lnTo>
                      <a:pt x="784" y="215"/>
                    </a:lnTo>
                    <a:lnTo>
                      <a:pt x="784" y="197"/>
                    </a:lnTo>
                    <a:lnTo>
                      <a:pt x="796" y="185"/>
                    </a:lnTo>
                    <a:lnTo>
                      <a:pt x="784" y="191"/>
                    </a:lnTo>
                    <a:lnTo>
                      <a:pt x="790" y="203"/>
                    </a:lnTo>
                    <a:lnTo>
                      <a:pt x="790" y="209"/>
                    </a:lnTo>
                    <a:lnTo>
                      <a:pt x="808" y="185"/>
                    </a:lnTo>
                    <a:lnTo>
                      <a:pt x="808" y="191"/>
                    </a:lnTo>
                    <a:lnTo>
                      <a:pt x="814" y="179"/>
                    </a:lnTo>
                    <a:lnTo>
                      <a:pt x="820" y="161"/>
                    </a:lnTo>
                    <a:lnTo>
                      <a:pt x="820" y="167"/>
                    </a:lnTo>
                    <a:lnTo>
                      <a:pt x="825" y="167"/>
                    </a:lnTo>
                    <a:lnTo>
                      <a:pt x="843" y="161"/>
                    </a:lnTo>
                    <a:lnTo>
                      <a:pt x="861" y="161"/>
                    </a:lnTo>
                    <a:lnTo>
                      <a:pt x="867" y="155"/>
                    </a:lnTo>
                    <a:lnTo>
                      <a:pt x="873" y="155"/>
                    </a:lnTo>
                    <a:lnTo>
                      <a:pt x="879" y="155"/>
                    </a:lnTo>
                    <a:lnTo>
                      <a:pt x="891" y="155"/>
                    </a:lnTo>
                    <a:lnTo>
                      <a:pt x="885" y="143"/>
                    </a:lnTo>
                    <a:lnTo>
                      <a:pt x="891" y="149"/>
                    </a:lnTo>
                    <a:lnTo>
                      <a:pt x="879" y="149"/>
                    </a:lnTo>
                    <a:lnTo>
                      <a:pt x="879" y="137"/>
                    </a:lnTo>
                    <a:lnTo>
                      <a:pt x="879" y="131"/>
                    </a:lnTo>
                    <a:lnTo>
                      <a:pt x="903" y="113"/>
                    </a:lnTo>
                    <a:lnTo>
                      <a:pt x="903" y="107"/>
                    </a:lnTo>
                    <a:lnTo>
                      <a:pt x="909" y="107"/>
                    </a:lnTo>
                    <a:lnTo>
                      <a:pt x="921" y="95"/>
                    </a:lnTo>
                    <a:lnTo>
                      <a:pt x="921" y="101"/>
                    </a:lnTo>
                    <a:lnTo>
                      <a:pt x="927" y="95"/>
                    </a:lnTo>
                    <a:lnTo>
                      <a:pt x="933" y="101"/>
                    </a:lnTo>
                    <a:lnTo>
                      <a:pt x="957" y="89"/>
                    </a:lnTo>
                    <a:close/>
                  </a:path>
                </a:pathLst>
              </a:custGeom>
              <a:solidFill>
                <a:srgbClr val="9AA1A2"/>
              </a:solidFill>
              <a:ln>
                <a:solidFill>
                  <a:srgbClr val="97A1A2"/>
                </a:solidFill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Freeform 10"/>
              <p:cNvSpPr>
                <a:spLocks noChangeAspect="1"/>
              </p:cNvSpPr>
              <p:nvPr/>
            </p:nvSpPr>
            <p:spPr bwMode="auto">
              <a:xfrm>
                <a:off x="851" y="1207"/>
                <a:ext cx="595" cy="330"/>
              </a:xfrm>
              <a:custGeom>
                <a:avLst/>
                <a:gdLst>
                  <a:gd name="T0" fmla="*/ 383 w 610"/>
                  <a:gd name="T1" fmla="*/ 841 h 293"/>
                  <a:gd name="T2" fmla="*/ 359 w 610"/>
                  <a:gd name="T3" fmla="*/ 705 h 293"/>
                  <a:gd name="T4" fmla="*/ 355 w 610"/>
                  <a:gd name="T5" fmla="*/ 626 h 293"/>
                  <a:gd name="T6" fmla="*/ 383 w 610"/>
                  <a:gd name="T7" fmla="*/ 432 h 293"/>
                  <a:gd name="T8" fmla="*/ 457 w 610"/>
                  <a:gd name="T9" fmla="*/ 160 h 293"/>
                  <a:gd name="T10" fmla="*/ 411 w 610"/>
                  <a:gd name="T11" fmla="*/ 60 h 293"/>
                  <a:gd name="T12" fmla="*/ 365 w 610"/>
                  <a:gd name="T13" fmla="*/ 20 h 293"/>
                  <a:gd name="T14" fmla="*/ 350 w 610"/>
                  <a:gd name="T15" fmla="*/ 0 h 293"/>
                  <a:gd name="T16" fmla="*/ 308 w 610"/>
                  <a:gd name="T17" fmla="*/ 42 h 293"/>
                  <a:gd name="T18" fmla="*/ 257 w 610"/>
                  <a:gd name="T19" fmla="*/ 99 h 293"/>
                  <a:gd name="T20" fmla="*/ 210 w 610"/>
                  <a:gd name="T21" fmla="*/ 214 h 293"/>
                  <a:gd name="T22" fmla="*/ 228 w 610"/>
                  <a:gd name="T23" fmla="*/ 277 h 293"/>
                  <a:gd name="T24" fmla="*/ 214 w 610"/>
                  <a:gd name="T25" fmla="*/ 293 h 293"/>
                  <a:gd name="T26" fmla="*/ 169 w 610"/>
                  <a:gd name="T27" fmla="*/ 293 h 293"/>
                  <a:gd name="T28" fmla="*/ 131 w 610"/>
                  <a:gd name="T29" fmla="*/ 371 h 293"/>
                  <a:gd name="T30" fmla="*/ 187 w 610"/>
                  <a:gd name="T31" fmla="*/ 371 h 293"/>
                  <a:gd name="T32" fmla="*/ 131 w 610"/>
                  <a:gd name="T33" fmla="*/ 471 h 293"/>
                  <a:gd name="T34" fmla="*/ 118 w 610"/>
                  <a:gd name="T35" fmla="*/ 489 h 293"/>
                  <a:gd name="T36" fmla="*/ 85 w 610"/>
                  <a:gd name="T37" fmla="*/ 548 h 293"/>
                  <a:gd name="T38" fmla="*/ 85 w 610"/>
                  <a:gd name="T39" fmla="*/ 589 h 293"/>
                  <a:gd name="T40" fmla="*/ 93 w 610"/>
                  <a:gd name="T41" fmla="*/ 607 h 293"/>
                  <a:gd name="T42" fmla="*/ 76 w 610"/>
                  <a:gd name="T43" fmla="*/ 670 h 293"/>
                  <a:gd name="T44" fmla="*/ 89 w 610"/>
                  <a:gd name="T45" fmla="*/ 686 h 293"/>
                  <a:gd name="T46" fmla="*/ 97 w 610"/>
                  <a:gd name="T47" fmla="*/ 705 h 293"/>
                  <a:gd name="T48" fmla="*/ 122 w 610"/>
                  <a:gd name="T49" fmla="*/ 705 h 293"/>
                  <a:gd name="T50" fmla="*/ 118 w 610"/>
                  <a:gd name="T51" fmla="*/ 762 h 293"/>
                  <a:gd name="T52" fmla="*/ 102 w 610"/>
                  <a:gd name="T53" fmla="*/ 804 h 293"/>
                  <a:gd name="T54" fmla="*/ 50 w 610"/>
                  <a:gd name="T55" fmla="*/ 904 h 293"/>
                  <a:gd name="T56" fmla="*/ 0 w 610"/>
                  <a:gd name="T57" fmla="*/ 964 h 293"/>
                  <a:gd name="T58" fmla="*/ 18 w 610"/>
                  <a:gd name="T59" fmla="*/ 943 h 293"/>
                  <a:gd name="T60" fmla="*/ 50 w 610"/>
                  <a:gd name="T61" fmla="*/ 904 h 293"/>
                  <a:gd name="T62" fmla="*/ 76 w 610"/>
                  <a:gd name="T63" fmla="*/ 882 h 293"/>
                  <a:gd name="T64" fmla="*/ 174 w 610"/>
                  <a:gd name="T65" fmla="*/ 725 h 293"/>
                  <a:gd name="T66" fmla="*/ 201 w 610"/>
                  <a:gd name="T67" fmla="*/ 626 h 293"/>
                  <a:gd name="T68" fmla="*/ 247 w 610"/>
                  <a:gd name="T69" fmla="*/ 570 h 293"/>
                  <a:gd name="T70" fmla="*/ 206 w 610"/>
                  <a:gd name="T71" fmla="*/ 670 h 293"/>
                  <a:gd name="T72" fmla="*/ 223 w 610"/>
                  <a:gd name="T73" fmla="*/ 670 h 293"/>
                  <a:gd name="T74" fmla="*/ 228 w 610"/>
                  <a:gd name="T75" fmla="*/ 649 h 293"/>
                  <a:gd name="T76" fmla="*/ 257 w 610"/>
                  <a:gd name="T77" fmla="*/ 626 h 293"/>
                  <a:gd name="T78" fmla="*/ 261 w 610"/>
                  <a:gd name="T79" fmla="*/ 589 h 293"/>
                  <a:gd name="T80" fmla="*/ 270 w 610"/>
                  <a:gd name="T81" fmla="*/ 589 h 293"/>
                  <a:gd name="T82" fmla="*/ 280 w 610"/>
                  <a:gd name="T83" fmla="*/ 607 h 293"/>
                  <a:gd name="T84" fmla="*/ 284 w 610"/>
                  <a:gd name="T85" fmla="*/ 626 h 293"/>
                  <a:gd name="T86" fmla="*/ 308 w 610"/>
                  <a:gd name="T87" fmla="*/ 649 h 293"/>
                  <a:gd name="T88" fmla="*/ 345 w 610"/>
                  <a:gd name="T89" fmla="*/ 670 h 293"/>
                  <a:gd name="T90" fmla="*/ 345 w 610"/>
                  <a:gd name="T91" fmla="*/ 705 h 293"/>
                  <a:gd name="T92" fmla="*/ 359 w 610"/>
                  <a:gd name="T93" fmla="*/ 725 h 293"/>
                  <a:gd name="T94" fmla="*/ 365 w 610"/>
                  <a:gd name="T95" fmla="*/ 744 h 293"/>
                  <a:gd name="T96" fmla="*/ 377 w 610"/>
                  <a:gd name="T97" fmla="*/ 762 h 293"/>
                  <a:gd name="T98" fmla="*/ 387 w 610"/>
                  <a:gd name="T99" fmla="*/ 783 h 293"/>
                  <a:gd name="T100" fmla="*/ 377 w 610"/>
                  <a:gd name="T101" fmla="*/ 804 h 293"/>
                  <a:gd name="T102" fmla="*/ 383 w 610"/>
                  <a:gd name="T103" fmla="*/ 882 h 293"/>
                  <a:gd name="T104" fmla="*/ 387 w 610"/>
                  <a:gd name="T105" fmla="*/ 882 h 293"/>
                  <a:gd name="T106" fmla="*/ 377 w 610"/>
                  <a:gd name="T107" fmla="*/ 943 h 293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610" h="293">
                    <a:moveTo>
                      <a:pt x="497" y="287"/>
                    </a:moveTo>
                    <a:lnTo>
                      <a:pt x="509" y="275"/>
                    </a:lnTo>
                    <a:lnTo>
                      <a:pt x="497" y="263"/>
                    </a:lnTo>
                    <a:lnTo>
                      <a:pt x="491" y="257"/>
                    </a:lnTo>
                    <a:lnTo>
                      <a:pt x="497" y="221"/>
                    </a:lnTo>
                    <a:lnTo>
                      <a:pt x="497" y="203"/>
                    </a:lnTo>
                    <a:lnTo>
                      <a:pt x="473" y="209"/>
                    </a:lnTo>
                    <a:lnTo>
                      <a:pt x="461" y="215"/>
                    </a:lnTo>
                    <a:lnTo>
                      <a:pt x="449" y="215"/>
                    </a:lnTo>
                    <a:lnTo>
                      <a:pt x="449" y="197"/>
                    </a:lnTo>
                    <a:lnTo>
                      <a:pt x="455" y="191"/>
                    </a:lnTo>
                    <a:lnTo>
                      <a:pt x="425" y="191"/>
                    </a:lnTo>
                    <a:lnTo>
                      <a:pt x="449" y="173"/>
                    </a:lnTo>
                    <a:lnTo>
                      <a:pt x="473" y="149"/>
                    </a:lnTo>
                    <a:lnTo>
                      <a:pt x="491" y="131"/>
                    </a:lnTo>
                    <a:lnTo>
                      <a:pt x="515" y="108"/>
                    </a:lnTo>
                    <a:lnTo>
                      <a:pt x="539" y="90"/>
                    </a:lnTo>
                    <a:lnTo>
                      <a:pt x="563" y="66"/>
                    </a:lnTo>
                    <a:lnTo>
                      <a:pt x="586" y="48"/>
                    </a:lnTo>
                    <a:lnTo>
                      <a:pt x="610" y="30"/>
                    </a:lnTo>
                    <a:lnTo>
                      <a:pt x="580" y="18"/>
                    </a:lnTo>
                    <a:lnTo>
                      <a:pt x="557" y="18"/>
                    </a:lnTo>
                    <a:lnTo>
                      <a:pt x="527" y="18"/>
                    </a:lnTo>
                    <a:lnTo>
                      <a:pt x="491" y="12"/>
                    </a:lnTo>
                    <a:lnTo>
                      <a:pt x="479" y="6"/>
                    </a:lnTo>
                    <a:lnTo>
                      <a:pt x="467" y="6"/>
                    </a:lnTo>
                    <a:lnTo>
                      <a:pt x="449" y="6"/>
                    </a:lnTo>
                    <a:lnTo>
                      <a:pt x="461" y="0"/>
                    </a:lnTo>
                    <a:lnTo>
                      <a:pt x="449" y="0"/>
                    </a:lnTo>
                    <a:lnTo>
                      <a:pt x="413" y="12"/>
                    </a:lnTo>
                    <a:lnTo>
                      <a:pt x="407" y="6"/>
                    </a:lnTo>
                    <a:lnTo>
                      <a:pt x="395" y="12"/>
                    </a:lnTo>
                    <a:lnTo>
                      <a:pt x="389" y="18"/>
                    </a:lnTo>
                    <a:lnTo>
                      <a:pt x="389" y="12"/>
                    </a:lnTo>
                    <a:lnTo>
                      <a:pt x="359" y="18"/>
                    </a:lnTo>
                    <a:lnTo>
                      <a:pt x="329" y="30"/>
                    </a:lnTo>
                    <a:lnTo>
                      <a:pt x="299" y="42"/>
                    </a:lnTo>
                    <a:lnTo>
                      <a:pt x="269" y="42"/>
                    </a:lnTo>
                    <a:lnTo>
                      <a:pt x="257" y="48"/>
                    </a:lnTo>
                    <a:lnTo>
                      <a:pt x="269" y="66"/>
                    </a:lnTo>
                    <a:lnTo>
                      <a:pt x="263" y="72"/>
                    </a:lnTo>
                    <a:lnTo>
                      <a:pt x="281" y="78"/>
                    </a:lnTo>
                    <a:lnTo>
                      <a:pt x="275" y="84"/>
                    </a:lnTo>
                    <a:lnTo>
                      <a:pt x="293" y="84"/>
                    </a:lnTo>
                    <a:lnTo>
                      <a:pt x="275" y="84"/>
                    </a:lnTo>
                    <a:lnTo>
                      <a:pt x="269" y="78"/>
                    </a:lnTo>
                    <a:lnTo>
                      <a:pt x="269" y="84"/>
                    </a:lnTo>
                    <a:lnTo>
                      <a:pt x="275" y="90"/>
                    </a:lnTo>
                    <a:lnTo>
                      <a:pt x="263" y="90"/>
                    </a:lnTo>
                    <a:lnTo>
                      <a:pt x="234" y="90"/>
                    </a:lnTo>
                    <a:lnTo>
                      <a:pt x="245" y="78"/>
                    </a:lnTo>
                    <a:lnTo>
                      <a:pt x="216" y="90"/>
                    </a:lnTo>
                    <a:lnTo>
                      <a:pt x="168" y="96"/>
                    </a:lnTo>
                    <a:lnTo>
                      <a:pt x="186" y="102"/>
                    </a:lnTo>
                    <a:lnTo>
                      <a:pt x="174" y="102"/>
                    </a:lnTo>
                    <a:lnTo>
                      <a:pt x="168" y="113"/>
                    </a:lnTo>
                    <a:lnTo>
                      <a:pt x="210" y="113"/>
                    </a:lnTo>
                    <a:lnTo>
                      <a:pt x="216" y="119"/>
                    </a:lnTo>
                    <a:lnTo>
                      <a:pt x="245" y="108"/>
                    </a:lnTo>
                    <a:lnTo>
                      <a:pt x="240" y="113"/>
                    </a:lnTo>
                    <a:lnTo>
                      <a:pt x="234" y="119"/>
                    </a:lnTo>
                    <a:lnTo>
                      <a:pt x="228" y="131"/>
                    </a:lnTo>
                    <a:lnTo>
                      <a:pt x="204" y="137"/>
                    </a:lnTo>
                    <a:lnTo>
                      <a:pt x="168" y="143"/>
                    </a:lnTo>
                    <a:lnTo>
                      <a:pt x="174" y="137"/>
                    </a:lnTo>
                    <a:lnTo>
                      <a:pt x="162" y="143"/>
                    </a:lnTo>
                    <a:lnTo>
                      <a:pt x="144" y="149"/>
                    </a:lnTo>
                    <a:lnTo>
                      <a:pt x="150" y="149"/>
                    </a:lnTo>
                    <a:lnTo>
                      <a:pt x="138" y="155"/>
                    </a:lnTo>
                    <a:lnTo>
                      <a:pt x="114" y="161"/>
                    </a:lnTo>
                    <a:lnTo>
                      <a:pt x="108" y="167"/>
                    </a:lnTo>
                    <a:lnTo>
                      <a:pt x="102" y="167"/>
                    </a:lnTo>
                    <a:lnTo>
                      <a:pt x="102" y="173"/>
                    </a:lnTo>
                    <a:lnTo>
                      <a:pt x="120" y="167"/>
                    </a:lnTo>
                    <a:lnTo>
                      <a:pt x="108" y="179"/>
                    </a:lnTo>
                    <a:lnTo>
                      <a:pt x="120" y="179"/>
                    </a:lnTo>
                    <a:lnTo>
                      <a:pt x="114" y="179"/>
                    </a:lnTo>
                    <a:lnTo>
                      <a:pt x="120" y="185"/>
                    </a:lnTo>
                    <a:lnTo>
                      <a:pt x="108" y="185"/>
                    </a:lnTo>
                    <a:lnTo>
                      <a:pt x="102" y="179"/>
                    </a:lnTo>
                    <a:lnTo>
                      <a:pt x="90" y="191"/>
                    </a:lnTo>
                    <a:lnTo>
                      <a:pt x="96" y="203"/>
                    </a:lnTo>
                    <a:lnTo>
                      <a:pt x="120" y="191"/>
                    </a:lnTo>
                    <a:lnTo>
                      <a:pt x="138" y="185"/>
                    </a:lnTo>
                    <a:lnTo>
                      <a:pt x="120" y="197"/>
                    </a:lnTo>
                    <a:lnTo>
                      <a:pt x="114" y="209"/>
                    </a:lnTo>
                    <a:lnTo>
                      <a:pt x="108" y="215"/>
                    </a:lnTo>
                    <a:lnTo>
                      <a:pt x="96" y="221"/>
                    </a:lnTo>
                    <a:lnTo>
                      <a:pt x="126" y="215"/>
                    </a:lnTo>
                    <a:lnTo>
                      <a:pt x="138" y="221"/>
                    </a:lnTo>
                    <a:lnTo>
                      <a:pt x="138" y="227"/>
                    </a:lnTo>
                    <a:lnTo>
                      <a:pt x="156" y="215"/>
                    </a:lnTo>
                    <a:lnTo>
                      <a:pt x="150" y="221"/>
                    </a:lnTo>
                    <a:lnTo>
                      <a:pt x="180" y="215"/>
                    </a:lnTo>
                    <a:lnTo>
                      <a:pt x="150" y="233"/>
                    </a:lnTo>
                    <a:lnTo>
                      <a:pt x="156" y="233"/>
                    </a:lnTo>
                    <a:lnTo>
                      <a:pt x="138" y="239"/>
                    </a:lnTo>
                    <a:lnTo>
                      <a:pt x="132" y="245"/>
                    </a:lnTo>
                    <a:lnTo>
                      <a:pt x="108" y="257"/>
                    </a:lnTo>
                    <a:lnTo>
                      <a:pt x="66" y="269"/>
                    </a:lnTo>
                    <a:lnTo>
                      <a:pt x="66" y="275"/>
                    </a:lnTo>
                    <a:lnTo>
                      <a:pt x="60" y="275"/>
                    </a:lnTo>
                    <a:lnTo>
                      <a:pt x="54" y="275"/>
                    </a:lnTo>
                    <a:lnTo>
                      <a:pt x="42" y="275"/>
                    </a:lnTo>
                    <a:lnTo>
                      <a:pt x="0" y="293"/>
                    </a:lnTo>
                    <a:lnTo>
                      <a:pt x="6" y="287"/>
                    </a:lnTo>
                    <a:lnTo>
                      <a:pt x="6" y="293"/>
                    </a:lnTo>
                    <a:lnTo>
                      <a:pt x="18" y="287"/>
                    </a:lnTo>
                    <a:lnTo>
                      <a:pt x="36" y="281"/>
                    </a:lnTo>
                    <a:lnTo>
                      <a:pt x="42" y="281"/>
                    </a:lnTo>
                    <a:lnTo>
                      <a:pt x="36" y="281"/>
                    </a:lnTo>
                    <a:lnTo>
                      <a:pt x="60" y="275"/>
                    </a:lnTo>
                    <a:lnTo>
                      <a:pt x="72" y="275"/>
                    </a:lnTo>
                    <a:lnTo>
                      <a:pt x="90" y="269"/>
                    </a:lnTo>
                    <a:lnTo>
                      <a:pt x="96" y="269"/>
                    </a:lnTo>
                    <a:lnTo>
                      <a:pt x="102" y="263"/>
                    </a:lnTo>
                    <a:lnTo>
                      <a:pt x="150" y="251"/>
                    </a:lnTo>
                    <a:lnTo>
                      <a:pt x="186" y="233"/>
                    </a:lnTo>
                    <a:lnTo>
                      <a:pt x="222" y="221"/>
                    </a:lnTo>
                    <a:lnTo>
                      <a:pt x="216" y="215"/>
                    </a:lnTo>
                    <a:lnTo>
                      <a:pt x="245" y="203"/>
                    </a:lnTo>
                    <a:lnTo>
                      <a:pt x="251" y="197"/>
                    </a:lnTo>
                    <a:lnTo>
                      <a:pt x="257" y="191"/>
                    </a:lnTo>
                    <a:lnTo>
                      <a:pt x="287" y="179"/>
                    </a:lnTo>
                    <a:lnTo>
                      <a:pt x="311" y="173"/>
                    </a:lnTo>
                    <a:lnTo>
                      <a:pt x="329" y="167"/>
                    </a:lnTo>
                    <a:lnTo>
                      <a:pt x="317" y="173"/>
                    </a:lnTo>
                    <a:lnTo>
                      <a:pt x="323" y="179"/>
                    </a:lnTo>
                    <a:lnTo>
                      <a:pt x="317" y="179"/>
                    </a:lnTo>
                    <a:lnTo>
                      <a:pt x="287" y="185"/>
                    </a:lnTo>
                    <a:lnTo>
                      <a:pt x="263" y="203"/>
                    </a:lnTo>
                    <a:lnTo>
                      <a:pt x="275" y="203"/>
                    </a:lnTo>
                    <a:lnTo>
                      <a:pt x="257" y="209"/>
                    </a:lnTo>
                    <a:lnTo>
                      <a:pt x="263" y="209"/>
                    </a:lnTo>
                    <a:lnTo>
                      <a:pt x="287" y="203"/>
                    </a:lnTo>
                    <a:lnTo>
                      <a:pt x="281" y="209"/>
                    </a:lnTo>
                    <a:lnTo>
                      <a:pt x="287" y="203"/>
                    </a:lnTo>
                    <a:lnTo>
                      <a:pt x="293" y="197"/>
                    </a:lnTo>
                    <a:lnTo>
                      <a:pt x="293" y="203"/>
                    </a:lnTo>
                    <a:lnTo>
                      <a:pt x="305" y="197"/>
                    </a:lnTo>
                    <a:lnTo>
                      <a:pt x="311" y="197"/>
                    </a:lnTo>
                    <a:lnTo>
                      <a:pt x="329" y="191"/>
                    </a:lnTo>
                    <a:lnTo>
                      <a:pt x="323" y="191"/>
                    </a:lnTo>
                    <a:lnTo>
                      <a:pt x="329" y="185"/>
                    </a:lnTo>
                    <a:lnTo>
                      <a:pt x="335" y="179"/>
                    </a:lnTo>
                    <a:lnTo>
                      <a:pt x="353" y="173"/>
                    </a:lnTo>
                    <a:lnTo>
                      <a:pt x="341" y="179"/>
                    </a:lnTo>
                    <a:lnTo>
                      <a:pt x="347" y="179"/>
                    </a:lnTo>
                    <a:lnTo>
                      <a:pt x="365" y="179"/>
                    </a:lnTo>
                    <a:lnTo>
                      <a:pt x="359" y="179"/>
                    </a:lnTo>
                    <a:lnTo>
                      <a:pt x="359" y="185"/>
                    </a:lnTo>
                    <a:lnTo>
                      <a:pt x="365" y="185"/>
                    </a:lnTo>
                    <a:lnTo>
                      <a:pt x="359" y="191"/>
                    </a:lnTo>
                    <a:lnTo>
                      <a:pt x="365" y="191"/>
                    </a:lnTo>
                    <a:lnTo>
                      <a:pt x="377" y="185"/>
                    </a:lnTo>
                    <a:lnTo>
                      <a:pt x="371" y="191"/>
                    </a:lnTo>
                    <a:lnTo>
                      <a:pt x="377" y="197"/>
                    </a:lnTo>
                    <a:lnTo>
                      <a:pt x="395" y="197"/>
                    </a:lnTo>
                    <a:lnTo>
                      <a:pt x="419" y="197"/>
                    </a:lnTo>
                    <a:lnTo>
                      <a:pt x="419" y="203"/>
                    </a:lnTo>
                    <a:lnTo>
                      <a:pt x="437" y="197"/>
                    </a:lnTo>
                    <a:lnTo>
                      <a:pt x="443" y="203"/>
                    </a:lnTo>
                    <a:lnTo>
                      <a:pt x="437" y="203"/>
                    </a:lnTo>
                    <a:lnTo>
                      <a:pt x="443" y="197"/>
                    </a:lnTo>
                    <a:lnTo>
                      <a:pt x="431" y="203"/>
                    </a:lnTo>
                    <a:lnTo>
                      <a:pt x="443" y="215"/>
                    </a:lnTo>
                    <a:lnTo>
                      <a:pt x="455" y="227"/>
                    </a:lnTo>
                    <a:lnTo>
                      <a:pt x="461" y="227"/>
                    </a:lnTo>
                    <a:lnTo>
                      <a:pt x="455" y="215"/>
                    </a:lnTo>
                    <a:lnTo>
                      <a:pt x="461" y="221"/>
                    </a:lnTo>
                    <a:lnTo>
                      <a:pt x="473" y="215"/>
                    </a:lnTo>
                    <a:lnTo>
                      <a:pt x="467" y="221"/>
                    </a:lnTo>
                    <a:lnTo>
                      <a:pt x="467" y="227"/>
                    </a:lnTo>
                    <a:lnTo>
                      <a:pt x="485" y="209"/>
                    </a:lnTo>
                    <a:lnTo>
                      <a:pt x="485" y="221"/>
                    </a:lnTo>
                    <a:lnTo>
                      <a:pt x="485" y="233"/>
                    </a:lnTo>
                    <a:lnTo>
                      <a:pt x="491" y="227"/>
                    </a:lnTo>
                    <a:lnTo>
                      <a:pt x="491" y="233"/>
                    </a:lnTo>
                    <a:lnTo>
                      <a:pt x="485" y="233"/>
                    </a:lnTo>
                    <a:lnTo>
                      <a:pt x="497" y="239"/>
                    </a:lnTo>
                    <a:lnTo>
                      <a:pt x="491" y="239"/>
                    </a:lnTo>
                    <a:lnTo>
                      <a:pt x="485" y="239"/>
                    </a:lnTo>
                    <a:lnTo>
                      <a:pt x="485" y="245"/>
                    </a:lnTo>
                    <a:lnTo>
                      <a:pt x="479" y="245"/>
                    </a:lnTo>
                    <a:lnTo>
                      <a:pt x="479" y="251"/>
                    </a:lnTo>
                    <a:lnTo>
                      <a:pt x="485" y="257"/>
                    </a:lnTo>
                    <a:lnTo>
                      <a:pt x="491" y="269"/>
                    </a:lnTo>
                    <a:lnTo>
                      <a:pt x="485" y="269"/>
                    </a:lnTo>
                    <a:lnTo>
                      <a:pt x="467" y="281"/>
                    </a:lnTo>
                    <a:lnTo>
                      <a:pt x="473" y="275"/>
                    </a:lnTo>
                    <a:lnTo>
                      <a:pt x="497" y="269"/>
                    </a:lnTo>
                    <a:lnTo>
                      <a:pt x="485" y="287"/>
                    </a:lnTo>
                    <a:lnTo>
                      <a:pt x="479" y="287"/>
                    </a:lnTo>
                    <a:lnTo>
                      <a:pt x="491" y="281"/>
                    </a:lnTo>
                    <a:lnTo>
                      <a:pt x="485" y="287"/>
                    </a:lnTo>
                    <a:lnTo>
                      <a:pt x="479" y="293"/>
                    </a:lnTo>
                    <a:lnTo>
                      <a:pt x="497" y="287"/>
                    </a:lnTo>
                    <a:close/>
                  </a:path>
                </a:pathLst>
              </a:custGeom>
              <a:solidFill>
                <a:srgbClr val="9AA1A2"/>
              </a:solidFill>
              <a:ln>
                <a:solidFill>
                  <a:srgbClr val="97A1A2"/>
                </a:solidFill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" name="Group 11"/>
            <p:cNvGrpSpPr>
              <a:grpSpLocks noChangeAspect="1"/>
            </p:cNvGrpSpPr>
            <p:nvPr/>
          </p:nvGrpSpPr>
          <p:grpSpPr bwMode="auto">
            <a:xfrm>
              <a:off x="1339498" y="1684470"/>
              <a:ext cx="1575281" cy="1211291"/>
              <a:chOff x="851" y="1207"/>
              <a:chExt cx="1313" cy="983"/>
            </a:xfrm>
            <a:solidFill>
              <a:schemeClr val="bg1">
                <a:lumMod val="85000"/>
              </a:schemeClr>
            </a:solidFill>
          </p:grpSpPr>
          <p:sp>
            <p:nvSpPr>
              <p:cNvPr id="13" name="Freeform 12"/>
              <p:cNvSpPr>
                <a:spLocks noChangeAspect="1"/>
              </p:cNvSpPr>
              <p:nvPr/>
            </p:nvSpPr>
            <p:spPr bwMode="auto">
              <a:xfrm>
                <a:off x="1230" y="1652"/>
                <a:ext cx="934" cy="538"/>
              </a:xfrm>
              <a:custGeom>
                <a:avLst/>
                <a:gdLst>
                  <a:gd name="T0" fmla="*/ 740 w 957"/>
                  <a:gd name="T1" fmla="*/ 140 h 478"/>
                  <a:gd name="T2" fmla="*/ 702 w 957"/>
                  <a:gd name="T3" fmla="*/ 271 h 478"/>
                  <a:gd name="T4" fmla="*/ 619 w 957"/>
                  <a:gd name="T5" fmla="*/ 370 h 478"/>
                  <a:gd name="T6" fmla="*/ 563 w 957"/>
                  <a:gd name="T7" fmla="*/ 468 h 478"/>
                  <a:gd name="T8" fmla="*/ 553 w 957"/>
                  <a:gd name="T9" fmla="*/ 370 h 478"/>
                  <a:gd name="T10" fmla="*/ 548 w 957"/>
                  <a:gd name="T11" fmla="*/ 214 h 478"/>
                  <a:gd name="T12" fmla="*/ 487 w 957"/>
                  <a:gd name="T13" fmla="*/ 99 h 478"/>
                  <a:gd name="T14" fmla="*/ 436 w 957"/>
                  <a:gd name="T15" fmla="*/ 0 h 478"/>
                  <a:gd name="T16" fmla="*/ 94 w 957"/>
                  <a:gd name="T17" fmla="*/ 78 h 478"/>
                  <a:gd name="T18" fmla="*/ 90 w 957"/>
                  <a:gd name="T19" fmla="*/ 99 h 478"/>
                  <a:gd name="T20" fmla="*/ 70 w 957"/>
                  <a:gd name="T21" fmla="*/ 78 h 478"/>
                  <a:gd name="T22" fmla="*/ 60 w 957"/>
                  <a:gd name="T23" fmla="*/ 179 h 478"/>
                  <a:gd name="T24" fmla="*/ 38 w 957"/>
                  <a:gd name="T25" fmla="*/ 330 h 478"/>
                  <a:gd name="T26" fmla="*/ 0 w 957"/>
                  <a:gd name="T27" fmla="*/ 602 h 478"/>
                  <a:gd name="T28" fmla="*/ 0 w 957"/>
                  <a:gd name="T29" fmla="*/ 739 h 478"/>
                  <a:gd name="T30" fmla="*/ 6 w 957"/>
                  <a:gd name="T31" fmla="*/ 760 h 478"/>
                  <a:gd name="T32" fmla="*/ 6 w 957"/>
                  <a:gd name="T33" fmla="*/ 956 h 478"/>
                  <a:gd name="T34" fmla="*/ 70 w 957"/>
                  <a:gd name="T35" fmla="*/ 1091 h 478"/>
                  <a:gd name="T36" fmla="*/ 155 w 957"/>
                  <a:gd name="T37" fmla="*/ 1133 h 478"/>
                  <a:gd name="T38" fmla="*/ 207 w 957"/>
                  <a:gd name="T39" fmla="*/ 1328 h 478"/>
                  <a:gd name="T40" fmla="*/ 253 w 957"/>
                  <a:gd name="T41" fmla="*/ 1480 h 478"/>
                  <a:gd name="T42" fmla="*/ 272 w 957"/>
                  <a:gd name="T43" fmla="*/ 1423 h 478"/>
                  <a:gd name="T44" fmla="*/ 296 w 957"/>
                  <a:gd name="T45" fmla="*/ 1348 h 478"/>
                  <a:gd name="T46" fmla="*/ 305 w 957"/>
                  <a:gd name="T47" fmla="*/ 1348 h 478"/>
                  <a:gd name="T48" fmla="*/ 334 w 957"/>
                  <a:gd name="T49" fmla="*/ 1270 h 478"/>
                  <a:gd name="T50" fmla="*/ 367 w 957"/>
                  <a:gd name="T51" fmla="*/ 1292 h 478"/>
                  <a:gd name="T52" fmla="*/ 389 w 957"/>
                  <a:gd name="T53" fmla="*/ 1328 h 478"/>
                  <a:gd name="T54" fmla="*/ 389 w 957"/>
                  <a:gd name="T55" fmla="*/ 1250 h 478"/>
                  <a:gd name="T56" fmla="*/ 413 w 957"/>
                  <a:gd name="T57" fmla="*/ 1228 h 478"/>
                  <a:gd name="T58" fmla="*/ 431 w 957"/>
                  <a:gd name="T59" fmla="*/ 1228 h 478"/>
                  <a:gd name="T60" fmla="*/ 445 w 957"/>
                  <a:gd name="T61" fmla="*/ 1270 h 478"/>
                  <a:gd name="T62" fmla="*/ 473 w 957"/>
                  <a:gd name="T63" fmla="*/ 1405 h 478"/>
                  <a:gd name="T64" fmla="*/ 484 w 957"/>
                  <a:gd name="T65" fmla="*/ 1458 h 478"/>
                  <a:gd name="T66" fmla="*/ 493 w 957"/>
                  <a:gd name="T67" fmla="*/ 1560 h 478"/>
                  <a:gd name="T68" fmla="*/ 507 w 957"/>
                  <a:gd name="T69" fmla="*/ 1386 h 478"/>
                  <a:gd name="T70" fmla="*/ 507 w 957"/>
                  <a:gd name="T71" fmla="*/ 1171 h 478"/>
                  <a:gd name="T72" fmla="*/ 521 w 957"/>
                  <a:gd name="T73" fmla="*/ 1091 h 478"/>
                  <a:gd name="T74" fmla="*/ 568 w 957"/>
                  <a:gd name="T75" fmla="*/ 956 h 478"/>
                  <a:gd name="T76" fmla="*/ 577 w 957"/>
                  <a:gd name="T77" fmla="*/ 897 h 478"/>
                  <a:gd name="T78" fmla="*/ 586 w 957"/>
                  <a:gd name="T79" fmla="*/ 859 h 478"/>
                  <a:gd name="T80" fmla="*/ 596 w 957"/>
                  <a:gd name="T81" fmla="*/ 821 h 478"/>
                  <a:gd name="T82" fmla="*/ 596 w 957"/>
                  <a:gd name="T83" fmla="*/ 801 h 478"/>
                  <a:gd name="T84" fmla="*/ 591 w 957"/>
                  <a:gd name="T85" fmla="*/ 700 h 478"/>
                  <a:gd name="T86" fmla="*/ 596 w 957"/>
                  <a:gd name="T87" fmla="*/ 679 h 478"/>
                  <a:gd name="T88" fmla="*/ 605 w 957"/>
                  <a:gd name="T89" fmla="*/ 700 h 478"/>
                  <a:gd name="T90" fmla="*/ 600 w 957"/>
                  <a:gd name="T91" fmla="*/ 760 h 478"/>
                  <a:gd name="T92" fmla="*/ 614 w 957"/>
                  <a:gd name="T93" fmla="*/ 622 h 478"/>
                  <a:gd name="T94" fmla="*/ 638 w 957"/>
                  <a:gd name="T95" fmla="*/ 580 h 478"/>
                  <a:gd name="T96" fmla="*/ 675 w 957"/>
                  <a:gd name="T97" fmla="*/ 527 h 478"/>
                  <a:gd name="T98" fmla="*/ 689 w 957"/>
                  <a:gd name="T99" fmla="*/ 506 h 478"/>
                  <a:gd name="T100" fmla="*/ 689 w 957"/>
                  <a:gd name="T101" fmla="*/ 445 h 478"/>
                  <a:gd name="T102" fmla="*/ 721 w 957"/>
                  <a:gd name="T103" fmla="*/ 308 h 47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957" h="478">
                    <a:moveTo>
                      <a:pt x="957" y="89"/>
                    </a:moveTo>
                    <a:lnTo>
                      <a:pt x="951" y="83"/>
                    </a:lnTo>
                    <a:lnTo>
                      <a:pt x="951" y="71"/>
                    </a:lnTo>
                    <a:lnTo>
                      <a:pt x="957" y="48"/>
                    </a:lnTo>
                    <a:lnTo>
                      <a:pt x="945" y="42"/>
                    </a:lnTo>
                    <a:lnTo>
                      <a:pt x="939" y="42"/>
                    </a:lnTo>
                    <a:lnTo>
                      <a:pt x="921" y="54"/>
                    </a:lnTo>
                    <a:lnTo>
                      <a:pt x="909" y="66"/>
                    </a:lnTo>
                    <a:lnTo>
                      <a:pt x="897" y="83"/>
                    </a:lnTo>
                    <a:lnTo>
                      <a:pt x="885" y="89"/>
                    </a:lnTo>
                    <a:lnTo>
                      <a:pt x="855" y="89"/>
                    </a:lnTo>
                    <a:lnTo>
                      <a:pt x="825" y="89"/>
                    </a:lnTo>
                    <a:lnTo>
                      <a:pt x="808" y="101"/>
                    </a:lnTo>
                    <a:lnTo>
                      <a:pt x="790" y="113"/>
                    </a:lnTo>
                    <a:lnTo>
                      <a:pt x="772" y="113"/>
                    </a:lnTo>
                    <a:lnTo>
                      <a:pt x="754" y="119"/>
                    </a:lnTo>
                    <a:lnTo>
                      <a:pt x="754" y="131"/>
                    </a:lnTo>
                    <a:lnTo>
                      <a:pt x="736" y="137"/>
                    </a:lnTo>
                    <a:lnTo>
                      <a:pt x="718" y="143"/>
                    </a:lnTo>
                    <a:lnTo>
                      <a:pt x="700" y="149"/>
                    </a:lnTo>
                    <a:lnTo>
                      <a:pt x="682" y="155"/>
                    </a:lnTo>
                    <a:lnTo>
                      <a:pt x="682" y="143"/>
                    </a:lnTo>
                    <a:lnTo>
                      <a:pt x="700" y="125"/>
                    </a:lnTo>
                    <a:lnTo>
                      <a:pt x="706" y="113"/>
                    </a:lnTo>
                    <a:lnTo>
                      <a:pt x="712" y="95"/>
                    </a:lnTo>
                    <a:lnTo>
                      <a:pt x="712" y="83"/>
                    </a:lnTo>
                    <a:lnTo>
                      <a:pt x="700" y="71"/>
                    </a:lnTo>
                    <a:lnTo>
                      <a:pt x="700" y="66"/>
                    </a:lnTo>
                    <a:lnTo>
                      <a:pt x="694" y="60"/>
                    </a:lnTo>
                    <a:lnTo>
                      <a:pt x="682" y="48"/>
                    </a:lnTo>
                    <a:lnTo>
                      <a:pt x="670" y="42"/>
                    </a:lnTo>
                    <a:lnTo>
                      <a:pt x="640" y="24"/>
                    </a:lnTo>
                    <a:lnTo>
                      <a:pt x="622" y="30"/>
                    </a:lnTo>
                    <a:lnTo>
                      <a:pt x="610" y="24"/>
                    </a:lnTo>
                    <a:lnTo>
                      <a:pt x="592" y="30"/>
                    </a:lnTo>
                    <a:lnTo>
                      <a:pt x="574" y="18"/>
                    </a:lnTo>
                    <a:lnTo>
                      <a:pt x="556" y="12"/>
                    </a:lnTo>
                    <a:lnTo>
                      <a:pt x="556" y="0"/>
                    </a:lnTo>
                    <a:lnTo>
                      <a:pt x="550" y="12"/>
                    </a:lnTo>
                    <a:lnTo>
                      <a:pt x="365" y="12"/>
                    </a:lnTo>
                    <a:lnTo>
                      <a:pt x="335" y="12"/>
                    </a:lnTo>
                    <a:lnTo>
                      <a:pt x="126" y="12"/>
                    </a:lnTo>
                    <a:lnTo>
                      <a:pt x="120" y="24"/>
                    </a:lnTo>
                    <a:lnTo>
                      <a:pt x="114" y="42"/>
                    </a:lnTo>
                    <a:lnTo>
                      <a:pt x="102" y="48"/>
                    </a:lnTo>
                    <a:lnTo>
                      <a:pt x="102" y="42"/>
                    </a:lnTo>
                    <a:lnTo>
                      <a:pt x="102" y="48"/>
                    </a:lnTo>
                    <a:lnTo>
                      <a:pt x="114" y="30"/>
                    </a:lnTo>
                    <a:lnTo>
                      <a:pt x="102" y="42"/>
                    </a:lnTo>
                    <a:lnTo>
                      <a:pt x="108" y="36"/>
                    </a:lnTo>
                    <a:lnTo>
                      <a:pt x="114" y="30"/>
                    </a:lnTo>
                    <a:lnTo>
                      <a:pt x="90" y="24"/>
                    </a:lnTo>
                    <a:lnTo>
                      <a:pt x="84" y="48"/>
                    </a:lnTo>
                    <a:lnTo>
                      <a:pt x="78" y="54"/>
                    </a:lnTo>
                    <a:lnTo>
                      <a:pt x="78" y="60"/>
                    </a:lnTo>
                    <a:lnTo>
                      <a:pt x="78" y="54"/>
                    </a:lnTo>
                    <a:lnTo>
                      <a:pt x="72" y="60"/>
                    </a:lnTo>
                    <a:lnTo>
                      <a:pt x="84" y="66"/>
                    </a:lnTo>
                    <a:lnTo>
                      <a:pt x="72" y="66"/>
                    </a:lnTo>
                    <a:lnTo>
                      <a:pt x="66" y="71"/>
                    </a:lnTo>
                    <a:lnTo>
                      <a:pt x="48" y="101"/>
                    </a:lnTo>
                    <a:lnTo>
                      <a:pt x="30" y="125"/>
                    </a:lnTo>
                    <a:lnTo>
                      <a:pt x="24" y="143"/>
                    </a:lnTo>
                    <a:lnTo>
                      <a:pt x="18" y="155"/>
                    </a:lnTo>
                    <a:lnTo>
                      <a:pt x="0" y="179"/>
                    </a:lnTo>
                    <a:lnTo>
                      <a:pt x="0" y="185"/>
                    </a:lnTo>
                    <a:lnTo>
                      <a:pt x="0" y="197"/>
                    </a:lnTo>
                    <a:lnTo>
                      <a:pt x="0" y="209"/>
                    </a:lnTo>
                    <a:lnTo>
                      <a:pt x="6" y="227"/>
                    </a:lnTo>
                    <a:lnTo>
                      <a:pt x="0" y="221"/>
                    </a:lnTo>
                    <a:lnTo>
                      <a:pt x="0" y="227"/>
                    </a:lnTo>
                    <a:lnTo>
                      <a:pt x="6" y="227"/>
                    </a:lnTo>
                    <a:lnTo>
                      <a:pt x="12" y="227"/>
                    </a:lnTo>
                    <a:lnTo>
                      <a:pt x="12" y="233"/>
                    </a:lnTo>
                    <a:lnTo>
                      <a:pt x="6" y="233"/>
                    </a:lnTo>
                    <a:lnTo>
                      <a:pt x="6" y="245"/>
                    </a:lnTo>
                    <a:lnTo>
                      <a:pt x="6" y="251"/>
                    </a:lnTo>
                    <a:lnTo>
                      <a:pt x="6" y="263"/>
                    </a:lnTo>
                    <a:lnTo>
                      <a:pt x="12" y="275"/>
                    </a:lnTo>
                    <a:lnTo>
                      <a:pt x="6" y="293"/>
                    </a:lnTo>
                    <a:lnTo>
                      <a:pt x="18" y="293"/>
                    </a:lnTo>
                    <a:lnTo>
                      <a:pt x="36" y="305"/>
                    </a:lnTo>
                    <a:lnTo>
                      <a:pt x="54" y="317"/>
                    </a:lnTo>
                    <a:lnTo>
                      <a:pt x="54" y="335"/>
                    </a:lnTo>
                    <a:lnTo>
                      <a:pt x="90" y="335"/>
                    </a:lnTo>
                    <a:lnTo>
                      <a:pt x="108" y="341"/>
                    </a:lnTo>
                    <a:lnTo>
                      <a:pt x="120" y="347"/>
                    </a:lnTo>
                    <a:lnTo>
                      <a:pt x="144" y="359"/>
                    </a:lnTo>
                    <a:lnTo>
                      <a:pt x="191" y="359"/>
                    </a:lnTo>
                    <a:lnTo>
                      <a:pt x="197" y="347"/>
                    </a:lnTo>
                    <a:lnTo>
                      <a:pt x="227" y="347"/>
                    </a:lnTo>
                    <a:lnTo>
                      <a:pt x="239" y="371"/>
                    </a:lnTo>
                    <a:lnTo>
                      <a:pt x="245" y="389"/>
                    </a:lnTo>
                    <a:lnTo>
                      <a:pt x="257" y="395"/>
                    </a:lnTo>
                    <a:lnTo>
                      <a:pt x="263" y="407"/>
                    </a:lnTo>
                    <a:lnTo>
                      <a:pt x="275" y="389"/>
                    </a:lnTo>
                    <a:lnTo>
                      <a:pt x="299" y="395"/>
                    </a:lnTo>
                    <a:lnTo>
                      <a:pt x="305" y="413"/>
                    </a:lnTo>
                    <a:lnTo>
                      <a:pt x="317" y="430"/>
                    </a:lnTo>
                    <a:lnTo>
                      <a:pt x="323" y="454"/>
                    </a:lnTo>
                    <a:lnTo>
                      <a:pt x="335" y="460"/>
                    </a:lnTo>
                    <a:lnTo>
                      <a:pt x="353" y="466"/>
                    </a:lnTo>
                    <a:lnTo>
                      <a:pt x="353" y="442"/>
                    </a:lnTo>
                    <a:lnTo>
                      <a:pt x="347" y="436"/>
                    </a:lnTo>
                    <a:lnTo>
                      <a:pt x="353" y="436"/>
                    </a:lnTo>
                    <a:lnTo>
                      <a:pt x="359" y="430"/>
                    </a:lnTo>
                    <a:lnTo>
                      <a:pt x="365" y="425"/>
                    </a:lnTo>
                    <a:lnTo>
                      <a:pt x="371" y="419"/>
                    </a:lnTo>
                    <a:lnTo>
                      <a:pt x="377" y="413"/>
                    </a:lnTo>
                    <a:lnTo>
                      <a:pt x="383" y="413"/>
                    </a:lnTo>
                    <a:lnTo>
                      <a:pt x="389" y="413"/>
                    </a:lnTo>
                    <a:lnTo>
                      <a:pt x="407" y="395"/>
                    </a:lnTo>
                    <a:lnTo>
                      <a:pt x="407" y="389"/>
                    </a:lnTo>
                    <a:lnTo>
                      <a:pt x="413" y="395"/>
                    </a:lnTo>
                    <a:lnTo>
                      <a:pt x="425" y="389"/>
                    </a:lnTo>
                    <a:lnTo>
                      <a:pt x="443" y="389"/>
                    </a:lnTo>
                    <a:lnTo>
                      <a:pt x="455" y="389"/>
                    </a:lnTo>
                    <a:lnTo>
                      <a:pt x="461" y="389"/>
                    </a:lnTo>
                    <a:lnTo>
                      <a:pt x="467" y="395"/>
                    </a:lnTo>
                    <a:lnTo>
                      <a:pt x="479" y="401"/>
                    </a:lnTo>
                    <a:lnTo>
                      <a:pt x="491" y="401"/>
                    </a:lnTo>
                    <a:lnTo>
                      <a:pt x="485" y="395"/>
                    </a:lnTo>
                    <a:lnTo>
                      <a:pt x="502" y="401"/>
                    </a:lnTo>
                    <a:lnTo>
                      <a:pt x="497" y="407"/>
                    </a:lnTo>
                    <a:lnTo>
                      <a:pt x="502" y="401"/>
                    </a:lnTo>
                    <a:lnTo>
                      <a:pt x="497" y="389"/>
                    </a:lnTo>
                    <a:lnTo>
                      <a:pt x="502" y="389"/>
                    </a:lnTo>
                    <a:lnTo>
                      <a:pt x="497" y="383"/>
                    </a:lnTo>
                    <a:lnTo>
                      <a:pt x="485" y="383"/>
                    </a:lnTo>
                    <a:lnTo>
                      <a:pt x="497" y="383"/>
                    </a:lnTo>
                    <a:lnTo>
                      <a:pt x="526" y="377"/>
                    </a:lnTo>
                    <a:lnTo>
                      <a:pt x="532" y="371"/>
                    </a:lnTo>
                    <a:lnTo>
                      <a:pt x="526" y="377"/>
                    </a:lnTo>
                    <a:lnTo>
                      <a:pt x="538" y="377"/>
                    </a:lnTo>
                    <a:lnTo>
                      <a:pt x="544" y="377"/>
                    </a:lnTo>
                    <a:lnTo>
                      <a:pt x="556" y="377"/>
                    </a:lnTo>
                    <a:lnTo>
                      <a:pt x="550" y="377"/>
                    </a:lnTo>
                    <a:lnTo>
                      <a:pt x="562" y="377"/>
                    </a:lnTo>
                    <a:lnTo>
                      <a:pt x="568" y="377"/>
                    </a:lnTo>
                    <a:lnTo>
                      <a:pt x="568" y="383"/>
                    </a:lnTo>
                    <a:lnTo>
                      <a:pt x="568" y="389"/>
                    </a:lnTo>
                    <a:lnTo>
                      <a:pt x="592" y="383"/>
                    </a:lnTo>
                    <a:lnTo>
                      <a:pt x="610" y="407"/>
                    </a:lnTo>
                    <a:lnTo>
                      <a:pt x="604" y="430"/>
                    </a:lnTo>
                    <a:lnTo>
                      <a:pt x="610" y="430"/>
                    </a:lnTo>
                    <a:lnTo>
                      <a:pt x="610" y="425"/>
                    </a:lnTo>
                    <a:lnTo>
                      <a:pt x="610" y="436"/>
                    </a:lnTo>
                    <a:lnTo>
                      <a:pt x="610" y="448"/>
                    </a:lnTo>
                    <a:lnTo>
                      <a:pt x="616" y="448"/>
                    </a:lnTo>
                    <a:lnTo>
                      <a:pt x="616" y="454"/>
                    </a:lnTo>
                    <a:lnTo>
                      <a:pt x="616" y="448"/>
                    </a:lnTo>
                    <a:lnTo>
                      <a:pt x="616" y="454"/>
                    </a:lnTo>
                    <a:lnTo>
                      <a:pt x="616" y="466"/>
                    </a:lnTo>
                    <a:lnTo>
                      <a:pt x="628" y="478"/>
                    </a:lnTo>
                    <a:lnTo>
                      <a:pt x="640" y="478"/>
                    </a:lnTo>
                    <a:lnTo>
                      <a:pt x="646" y="460"/>
                    </a:lnTo>
                    <a:lnTo>
                      <a:pt x="646" y="448"/>
                    </a:lnTo>
                    <a:lnTo>
                      <a:pt x="640" y="413"/>
                    </a:lnTo>
                    <a:lnTo>
                      <a:pt x="646" y="425"/>
                    </a:lnTo>
                    <a:lnTo>
                      <a:pt x="646" y="413"/>
                    </a:lnTo>
                    <a:lnTo>
                      <a:pt x="640" y="395"/>
                    </a:lnTo>
                    <a:lnTo>
                      <a:pt x="640" y="377"/>
                    </a:lnTo>
                    <a:lnTo>
                      <a:pt x="640" y="365"/>
                    </a:lnTo>
                    <a:lnTo>
                      <a:pt x="646" y="359"/>
                    </a:lnTo>
                    <a:lnTo>
                      <a:pt x="652" y="347"/>
                    </a:lnTo>
                    <a:lnTo>
                      <a:pt x="658" y="341"/>
                    </a:lnTo>
                    <a:lnTo>
                      <a:pt x="658" y="335"/>
                    </a:lnTo>
                    <a:lnTo>
                      <a:pt x="664" y="335"/>
                    </a:lnTo>
                    <a:lnTo>
                      <a:pt x="688" y="317"/>
                    </a:lnTo>
                    <a:lnTo>
                      <a:pt x="706" y="305"/>
                    </a:lnTo>
                    <a:lnTo>
                      <a:pt x="712" y="305"/>
                    </a:lnTo>
                    <a:lnTo>
                      <a:pt x="724" y="293"/>
                    </a:lnTo>
                    <a:lnTo>
                      <a:pt x="748" y="287"/>
                    </a:lnTo>
                    <a:lnTo>
                      <a:pt x="736" y="281"/>
                    </a:lnTo>
                    <a:lnTo>
                      <a:pt x="742" y="281"/>
                    </a:lnTo>
                    <a:lnTo>
                      <a:pt x="748" y="281"/>
                    </a:lnTo>
                    <a:lnTo>
                      <a:pt x="736" y="275"/>
                    </a:lnTo>
                    <a:lnTo>
                      <a:pt x="754" y="275"/>
                    </a:lnTo>
                    <a:lnTo>
                      <a:pt x="760" y="269"/>
                    </a:lnTo>
                    <a:lnTo>
                      <a:pt x="754" y="269"/>
                    </a:lnTo>
                    <a:lnTo>
                      <a:pt x="754" y="263"/>
                    </a:lnTo>
                    <a:lnTo>
                      <a:pt x="748" y="263"/>
                    </a:lnTo>
                    <a:lnTo>
                      <a:pt x="754" y="263"/>
                    </a:lnTo>
                    <a:lnTo>
                      <a:pt x="760" y="263"/>
                    </a:lnTo>
                    <a:lnTo>
                      <a:pt x="760" y="251"/>
                    </a:lnTo>
                    <a:lnTo>
                      <a:pt x="766" y="269"/>
                    </a:lnTo>
                    <a:lnTo>
                      <a:pt x="760" y="245"/>
                    </a:lnTo>
                    <a:lnTo>
                      <a:pt x="754" y="245"/>
                    </a:lnTo>
                    <a:lnTo>
                      <a:pt x="748" y="239"/>
                    </a:lnTo>
                    <a:lnTo>
                      <a:pt x="760" y="245"/>
                    </a:lnTo>
                    <a:lnTo>
                      <a:pt x="754" y="233"/>
                    </a:lnTo>
                    <a:lnTo>
                      <a:pt x="760" y="239"/>
                    </a:lnTo>
                    <a:lnTo>
                      <a:pt x="754" y="221"/>
                    </a:lnTo>
                    <a:lnTo>
                      <a:pt x="760" y="233"/>
                    </a:lnTo>
                    <a:lnTo>
                      <a:pt x="754" y="215"/>
                    </a:lnTo>
                    <a:lnTo>
                      <a:pt x="748" y="215"/>
                    </a:lnTo>
                    <a:lnTo>
                      <a:pt x="754" y="209"/>
                    </a:lnTo>
                    <a:lnTo>
                      <a:pt x="754" y="215"/>
                    </a:lnTo>
                    <a:lnTo>
                      <a:pt x="766" y="221"/>
                    </a:lnTo>
                    <a:lnTo>
                      <a:pt x="760" y="209"/>
                    </a:lnTo>
                    <a:lnTo>
                      <a:pt x="766" y="221"/>
                    </a:lnTo>
                    <a:lnTo>
                      <a:pt x="766" y="203"/>
                    </a:lnTo>
                    <a:lnTo>
                      <a:pt x="778" y="197"/>
                    </a:lnTo>
                    <a:lnTo>
                      <a:pt x="772" y="209"/>
                    </a:lnTo>
                    <a:lnTo>
                      <a:pt x="772" y="215"/>
                    </a:lnTo>
                    <a:lnTo>
                      <a:pt x="766" y="215"/>
                    </a:lnTo>
                    <a:lnTo>
                      <a:pt x="772" y="221"/>
                    </a:lnTo>
                    <a:lnTo>
                      <a:pt x="772" y="227"/>
                    </a:lnTo>
                    <a:lnTo>
                      <a:pt x="766" y="233"/>
                    </a:lnTo>
                    <a:lnTo>
                      <a:pt x="766" y="239"/>
                    </a:lnTo>
                    <a:lnTo>
                      <a:pt x="784" y="215"/>
                    </a:lnTo>
                    <a:lnTo>
                      <a:pt x="784" y="197"/>
                    </a:lnTo>
                    <a:lnTo>
                      <a:pt x="796" y="185"/>
                    </a:lnTo>
                    <a:lnTo>
                      <a:pt x="784" y="191"/>
                    </a:lnTo>
                    <a:lnTo>
                      <a:pt x="790" y="203"/>
                    </a:lnTo>
                    <a:lnTo>
                      <a:pt x="790" y="209"/>
                    </a:lnTo>
                    <a:lnTo>
                      <a:pt x="808" y="185"/>
                    </a:lnTo>
                    <a:lnTo>
                      <a:pt x="808" y="191"/>
                    </a:lnTo>
                    <a:lnTo>
                      <a:pt x="814" y="179"/>
                    </a:lnTo>
                    <a:lnTo>
                      <a:pt x="820" y="161"/>
                    </a:lnTo>
                    <a:lnTo>
                      <a:pt x="820" y="167"/>
                    </a:lnTo>
                    <a:lnTo>
                      <a:pt x="825" y="167"/>
                    </a:lnTo>
                    <a:lnTo>
                      <a:pt x="843" y="161"/>
                    </a:lnTo>
                    <a:lnTo>
                      <a:pt x="861" y="161"/>
                    </a:lnTo>
                    <a:lnTo>
                      <a:pt x="867" y="155"/>
                    </a:lnTo>
                    <a:lnTo>
                      <a:pt x="873" y="155"/>
                    </a:lnTo>
                    <a:lnTo>
                      <a:pt x="879" y="155"/>
                    </a:lnTo>
                    <a:lnTo>
                      <a:pt x="891" y="155"/>
                    </a:lnTo>
                    <a:lnTo>
                      <a:pt x="885" y="143"/>
                    </a:lnTo>
                    <a:lnTo>
                      <a:pt x="891" y="149"/>
                    </a:lnTo>
                    <a:lnTo>
                      <a:pt x="879" y="149"/>
                    </a:lnTo>
                    <a:lnTo>
                      <a:pt x="879" y="137"/>
                    </a:lnTo>
                    <a:lnTo>
                      <a:pt x="879" y="131"/>
                    </a:lnTo>
                    <a:lnTo>
                      <a:pt x="903" y="113"/>
                    </a:lnTo>
                    <a:lnTo>
                      <a:pt x="903" y="107"/>
                    </a:lnTo>
                    <a:lnTo>
                      <a:pt x="909" y="107"/>
                    </a:lnTo>
                    <a:lnTo>
                      <a:pt x="921" y="95"/>
                    </a:lnTo>
                    <a:lnTo>
                      <a:pt x="921" y="101"/>
                    </a:lnTo>
                    <a:lnTo>
                      <a:pt x="927" y="95"/>
                    </a:lnTo>
                    <a:lnTo>
                      <a:pt x="933" y="101"/>
                    </a:lnTo>
                    <a:lnTo>
                      <a:pt x="957" y="89"/>
                    </a:lnTo>
                    <a:close/>
                  </a:path>
                </a:pathLst>
              </a:custGeom>
              <a:solidFill>
                <a:srgbClr val="9AA1A2"/>
              </a:solidFill>
              <a:ln>
                <a:solidFill>
                  <a:srgbClr val="97A1A2"/>
                </a:solidFill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Freeform 13"/>
              <p:cNvSpPr>
                <a:spLocks noChangeAspect="1"/>
              </p:cNvSpPr>
              <p:nvPr/>
            </p:nvSpPr>
            <p:spPr bwMode="auto">
              <a:xfrm>
                <a:off x="851" y="1207"/>
                <a:ext cx="595" cy="330"/>
              </a:xfrm>
              <a:custGeom>
                <a:avLst/>
                <a:gdLst>
                  <a:gd name="T0" fmla="*/ 383 w 610"/>
                  <a:gd name="T1" fmla="*/ 841 h 293"/>
                  <a:gd name="T2" fmla="*/ 359 w 610"/>
                  <a:gd name="T3" fmla="*/ 705 h 293"/>
                  <a:gd name="T4" fmla="*/ 355 w 610"/>
                  <a:gd name="T5" fmla="*/ 626 h 293"/>
                  <a:gd name="T6" fmla="*/ 383 w 610"/>
                  <a:gd name="T7" fmla="*/ 432 h 293"/>
                  <a:gd name="T8" fmla="*/ 457 w 610"/>
                  <a:gd name="T9" fmla="*/ 160 h 293"/>
                  <a:gd name="T10" fmla="*/ 411 w 610"/>
                  <a:gd name="T11" fmla="*/ 60 h 293"/>
                  <a:gd name="T12" fmla="*/ 365 w 610"/>
                  <a:gd name="T13" fmla="*/ 20 h 293"/>
                  <a:gd name="T14" fmla="*/ 350 w 610"/>
                  <a:gd name="T15" fmla="*/ 0 h 293"/>
                  <a:gd name="T16" fmla="*/ 308 w 610"/>
                  <a:gd name="T17" fmla="*/ 42 h 293"/>
                  <a:gd name="T18" fmla="*/ 257 w 610"/>
                  <a:gd name="T19" fmla="*/ 99 h 293"/>
                  <a:gd name="T20" fmla="*/ 210 w 610"/>
                  <a:gd name="T21" fmla="*/ 214 h 293"/>
                  <a:gd name="T22" fmla="*/ 228 w 610"/>
                  <a:gd name="T23" fmla="*/ 277 h 293"/>
                  <a:gd name="T24" fmla="*/ 214 w 610"/>
                  <a:gd name="T25" fmla="*/ 293 h 293"/>
                  <a:gd name="T26" fmla="*/ 169 w 610"/>
                  <a:gd name="T27" fmla="*/ 293 h 293"/>
                  <a:gd name="T28" fmla="*/ 131 w 610"/>
                  <a:gd name="T29" fmla="*/ 371 h 293"/>
                  <a:gd name="T30" fmla="*/ 187 w 610"/>
                  <a:gd name="T31" fmla="*/ 371 h 293"/>
                  <a:gd name="T32" fmla="*/ 131 w 610"/>
                  <a:gd name="T33" fmla="*/ 471 h 293"/>
                  <a:gd name="T34" fmla="*/ 118 w 610"/>
                  <a:gd name="T35" fmla="*/ 489 h 293"/>
                  <a:gd name="T36" fmla="*/ 85 w 610"/>
                  <a:gd name="T37" fmla="*/ 548 h 293"/>
                  <a:gd name="T38" fmla="*/ 85 w 610"/>
                  <a:gd name="T39" fmla="*/ 589 h 293"/>
                  <a:gd name="T40" fmla="*/ 93 w 610"/>
                  <a:gd name="T41" fmla="*/ 607 h 293"/>
                  <a:gd name="T42" fmla="*/ 76 w 610"/>
                  <a:gd name="T43" fmla="*/ 670 h 293"/>
                  <a:gd name="T44" fmla="*/ 89 w 610"/>
                  <a:gd name="T45" fmla="*/ 686 h 293"/>
                  <a:gd name="T46" fmla="*/ 97 w 610"/>
                  <a:gd name="T47" fmla="*/ 705 h 293"/>
                  <a:gd name="T48" fmla="*/ 122 w 610"/>
                  <a:gd name="T49" fmla="*/ 705 h 293"/>
                  <a:gd name="T50" fmla="*/ 118 w 610"/>
                  <a:gd name="T51" fmla="*/ 762 h 293"/>
                  <a:gd name="T52" fmla="*/ 102 w 610"/>
                  <a:gd name="T53" fmla="*/ 804 h 293"/>
                  <a:gd name="T54" fmla="*/ 50 w 610"/>
                  <a:gd name="T55" fmla="*/ 904 h 293"/>
                  <a:gd name="T56" fmla="*/ 0 w 610"/>
                  <a:gd name="T57" fmla="*/ 964 h 293"/>
                  <a:gd name="T58" fmla="*/ 18 w 610"/>
                  <a:gd name="T59" fmla="*/ 943 h 293"/>
                  <a:gd name="T60" fmla="*/ 50 w 610"/>
                  <a:gd name="T61" fmla="*/ 904 h 293"/>
                  <a:gd name="T62" fmla="*/ 76 w 610"/>
                  <a:gd name="T63" fmla="*/ 882 h 293"/>
                  <a:gd name="T64" fmla="*/ 174 w 610"/>
                  <a:gd name="T65" fmla="*/ 725 h 293"/>
                  <a:gd name="T66" fmla="*/ 201 w 610"/>
                  <a:gd name="T67" fmla="*/ 626 h 293"/>
                  <a:gd name="T68" fmla="*/ 247 w 610"/>
                  <a:gd name="T69" fmla="*/ 570 h 293"/>
                  <a:gd name="T70" fmla="*/ 206 w 610"/>
                  <a:gd name="T71" fmla="*/ 670 h 293"/>
                  <a:gd name="T72" fmla="*/ 223 w 610"/>
                  <a:gd name="T73" fmla="*/ 670 h 293"/>
                  <a:gd name="T74" fmla="*/ 228 w 610"/>
                  <a:gd name="T75" fmla="*/ 649 h 293"/>
                  <a:gd name="T76" fmla="*/ 257 w 610"/>
                  <a:gd name="T77" fmla="*/ 626 h 293"/>
                  <a:gd name="T78" fmla="*/ 261 w 610"/>
                  <a:gd name="T79" fmla="*/ 589 h 293"/>
                  <a:gd name="T80" fmla="*/ 270 w 610"/>
                  <a:gd name="T81" fmla="*/ 589 h 293"/>
                  <a:gd name="T82" fmla="*/ 280 w 610"/>
                  <a:gd name="T83" fmla="*/ 607 h 293"/>
                  <a:gd name="T84" fmla="*/ 284 w 610"/>
                  <a:gd name="T85" fmla="*/ 626 h 293"/>
                  <a:gd name="T86" fmla="*/ 308 w 610"/>
                  <a:gd name="T87" fmla="*/ 649 h 293"/>
                  <a:gd name="T88" fmla="*/ 345 w 610"/>
                  <a:gd name="T89" fmla="*/ 670 h 293"/>
                  <a:gd name="T90" fmla="*/ 345 w 610"/>
                  <a:gd name="T91" fmla="*/ 705 h 293"/>
                  <a:gd name="T92" fmla="*/ 359 w 610"/>
                  <a:gd name="T93" fmla="*/ 725 h 293"/>
                  <a:gd name="T94" fmla="*/ 365 w 610"/>
                  <a:gd name="T95" fmla="*/ 744 h 293"/>
                  <a:gd name="T96" fmla="*/ 377 w 610"/>
                  <a:gd name="T97" fmla="*/ 762 h 293"/>
                  <a:gd name="T98" fmla="*/ 387 w 610"/>
                  <a:gd name="T99" fmla="*/ 783 h 293"/>
                  <a:gd name="T100" fmla="*/ 377 w 610"/>
                  <a:gd name="T101" fmla="*/ 804 h 293"/>
                  <a:gd name="T102" fmla="*/ 383 w 610"/>
                  <a:gd name="T103" fmla="*/ 882 h 293"/>
                  <a:gd name="T104" fmla="*/ 387 w 610"/>
                  <a:gd name="T105" fmla="*/ 882 h 293"/>
                  <a:gd name="T106" fmla="*/ 377 w 610"/>
                  <a:gd name="T107" fmla="*/ 943 h 293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610" h="293">
                    <a:moveTo>
                      <a:pt x="497" y="287"/>
                    </a:moveTo>
                    <a:lnTo>
                      <a:pt x="509" y="275"/>
                    </a:lnTo>
                    <a:lnTo>
                      <a:pt x="497" y="263"/>
                    </a:lnTo>
                    <a:lnTo>
                      <a:pt x="491" y="257"/>
                    </a:lnTo>
                    <a:lnTo>
                      <a:pt x="497" y="221"/>
                    </a:lnTo>
                    <a:lnTo>
                      <a:pt x="497" y="203"/>
                    </a:lnTo>
                    <a:lnTo>
                      <a:pt x="473" y="209"/>
                    </a:lnTo>
                    <a:lnTo>
                      <a:pt x="461" y="215"/>
                    </a:lnTo>
                    <a:lnTo>
                      <a:pt x="449" y="215"/>
                    </a:lnTo>
                    <a:lnTo>
                      <a:pt x="449" y="197"/>
                    </a:lnTo>
                    <a:lnTo>
                      <a:pt x="455" y="191"/>
                    </a:lnTo>
                    <a:lnTo>
                      <a:pt x="425" y="191"/>
                    </a:lnTo>
                    <a:lnTo>
                      <a:pt x="449" y="173"/>
                    </a:lnTo>
                    <a:lnTo>
                      <a:pt x="473" y="149"/>
                    </a:lnTo>
                    <a:lnTo>
                      <a:pt x="491" y="131"/>
                    </a:lnTo>
                    <a:lnTo>
                      <a:pt x="515" y="108"/>
                    </a:lnTo>
                    <a:lnTo>
                      <a:pt x="539" y="90"/>
                    </a:lnTo>
                    <a:lnTo>
                      <a:pt x="563" y="66"/>
                    </a:lnTo>
                    <a:lnTo>
                      <a:pt x="586" y="48"/>
                    </a:lnTo>
                    <a:lnTo>
                      <a:pt x="610" y="30"/>
                    </a:lnTo>
                    <a:lnTo>
                      <a:pt x="580" y="18"/>
                    </a:lnTo>
                    <a:lnTo>
                      <a:pt x="557" y="18"/>
                    </a:lnTo>
                    <a:lnTo>
                      <a:pt x="527" y="18"/>
                    </a:lnTo>
                    <a:lnTo>
                      <a:pt x="491" y="12"/>
                    </a:lnTo>
                    <a:lnTo>
                      <a:pt x="479" y="6"/>
                    </a:lnTo>
                    <a:lnTo>
                      <a:pt x="467" y="6"/>
                    </a:lnTo>
                    <a:lnTo>
                      <a:pt x="449" y="6"/>
                    </a:lnTo>
                    <a:lnTo>
                      <a:pt x="461" y="0"/>
                    </a:lnTo>
                    <a:lnTo>
                      <a:pt x="449" y="0"/>
                    </a:lnTo>
                    <a:lnTo>
                      <a:pt x="413" y="12"/>
                    </a:lnTo>
                    <a:lnTo>
                      <a:pt x="407" y="6"/>
                    </a:lnTo>
                    <a:lnTo>
                      <a:pt x="395" y="12"/>
                    </a:lnTo>
                    <a:lnTo>
                      <a:pt x="389" y="18"/>
                    </a:lnTo>
                    <a:lnTo>
                      <a:pt x="389" y="12"/>
                    </a:lnTo>
                    <a:lnTo>
                      <a:pt x="359" y="18"/>
                    </a:lnTo>
                    <a:lnTo>
                      <a:pt x="329" y="30"/>
                    </a:lnTo>
                    <a:lnTo>
                      <a:pt x="299" y="42"/>
                    </a:lnTo>
                    <a:lnTo>
                      <a:pt x="269" y="42"/>
                    </a:lnTo>
                    <a:lnTo>
                      <a:pt x="257" y="48"/>
                    </a:lnTo>
                    <a:lnTo>
                      <a:pt x="269" y="66"/>
                    </a:lnTo>
                    <a:lnTo>
                      <a:pt x="263" y="72"/>
                    </a:lnTo>
                    <a:lnTo>
                      <a:pt x="281" y="78"/>
                    </a:lnTo>
                    <a:lnTo>
                      <a:pt x="275" y="84"/>
                    </a:lnTo>
                    <a:lnTo>
                      <a:pt x="293" y="84"/>
                    </a:lnTo>
                    <a:lnTo>
                      <a:pt x="275" y="84"/>
                    </a:lnTo>
                    <a:lnTo>
                      <a:pt x="269" y="78"/>
                    </a:lnTo>
                    <a:lnTo>
                      <a:pt x="269" y="84"/>
                    </a:lnTo>
                    <a:lnTo>
                      <a:pt x="275" y="90"/>
                    </a:lnTo>
                    <a:lnTo>
                      <a:pt x="263" y="90"/>
                    </a:lnTo>
                    <a:lnTo>
                      <a:pt x="234" y="90"/>
                    </a:lnTo>
                    <a:lnTo>
                      <a:pt x="245" y="78"/>
                    </a:lnTo>
                    <a:lnTo>
                      <a:pt x="216" y="90"/>
                    </a:lnTo>
                    <a:lnTo>
                      <a:pt x="168" y="96"/>
                    </a:lnTo>
                    <a:lnTo>
                      <a:pt x="186" y="102"/>
                    </a:lnTo>
                    <a:lnTo>
                      <a:pt x="174" y="102"/>
                    </a:lnTo>
                    <a:lnTo>
                      <a:pt x="168" y="113"/>
                    </a:lnTo>
                    <a:lnTo>
                      <a:pt x="210" y="113"/>
                    </a:lnTo>
                    <a:lnTo>
                      <a:pt x="216" y="119"/>
                    </a:lnTo>
                    <a:lnTo>
                      <a:pt x="245" y="108"/>
                    </a:lnTo>
                    <a:lnTo>
                      <a:pt x="240" y="113"/>
                    </a:lnTo>
                    <a:lnTo>
                      <a:pt x="234" y="119"/>
                    </a:lnTo>
                    <a:lnTo>
                      <a:pt x="228" y="131"/>
                    </a:lnTo>
                    <a:lnTo>
                      <a:pt x="204" y="137"/>
                    </a:lnTo>
                    <a:lnTo>
                      <a:pt x="168" y="143"/>
                    </a:lnTo>
                    <a:lnTo>
                      <a:pt x="174" y="137"/>
                    </a:lnTo>
                    <a:lnTo>
                      <a:pt x="162" y="143"/>
                    </a:lnTo>
                    <a:lnTo>
                      <a:pt x="144" y="149"/>
                    </a:lnTo>
                    <a:lnTo>
                      <a:pt x="150" y="149"/>
                    </a:lnTo>
                    <a:lnTo>
                      <a:pt x="138" y="155"/>
                    </a:lnTo>
                    <a:lnTo>
                      <a:pt x="114" y="161"/>
                    </a:lnTo>
                    <a:lnTo>
                      <a:pt x="108" y="167"/>
                    </a:lnTo>
                    <a:lnTo>
                      <a:pt x="102" y="167"/>
                    </a:lnTo>
                    <a:lnTo>
                      <a:pt x="102" y="173"/>
                    </a:lnTo>
                    <a:lnTo>
                      <a:pt x="120" y="167"/>
                    </a:lnTo>
                    <a:lnTo>
                      <a:pt x="108" y="179"/>
                    </a:lnTo>
                    <a:lnTo>
                      <a:pt x="120" y="179"/>
                    </a:lnTo>
                    <a:lnTo>
                      <a:pt x="114" y="179"/>
                    </a:lnTo>
                    <a:lnTo>
                      <a:pt x="120" y="185"/>
                    </a:lnTo>
                    <a:lnTo>
                      <a:pt x="108" y="185"/>
                    </a:lnTo>
                    <a:lnTo>
                      <a:pt x="102" y="179"/>
                    </a:lnTo>
                    <a:lnTo>
                      <a:pt x="90" y="191"/>
                    </a:lnTo>
                    <a:lnTo>
                      <a:pt x="96" y="203"/>
                    </a:lnTo>
                    <a:lnTo>
                      <a:pt x="120" y="191"/>
                    </a:lnTo>
                    <a:lnTo>
                      <a:pt x="138" y="185"/>
                    </a:lnTo>
                    <a:lnTo>
                      <a:pt x="120" y="197"/>
                    </a:lnTo>
                    <a:lnTo>
                      <a:pt x="114" y="209"/>
                    </a:lnTo>
                    <a:lnTo>
                      <a:pt x="108" y="215"/>
                    </a:lnTo>
                    <a:lnTo>
                      <a:pt x="96" y="221"/>
                    </a:lnTo>
                    <a:lnTo>
                      <a:pt x="126" y="215"/>
                    </a:lnTo>
                    <a:lnTo>
                      <a:pt x="138" y="221"/>
                    </a:lnTo>
                    <a:lnTo>
                      <a:pt x="138" y="227"/>
                    </a:lnTo>
                    <a:lnTo>
                      <a:pt x="156" y="215"/>
                    </a:lnTo>
                    <a:lnTo>
                      <a:pt x="150" y="221"/>
                    </a:lnTo>
                    <a:lnTo>
                      <a:pt x="180" y="215"/>
                    </a:lnTo>
                    <a:lnTo>
                      <a:pt x="150" y="233"/>
                    </a:lnTo>
                    <a:lnTo>
                      <a:pt x="156" y="233"/>
                    </a:lnTo>
                    <a:lnTo>
                      <a:pt x="138" y="239"/>
                    </a:lnTo>
                    <a:lnTo>
                      <a:pt x="132" y="245"/>
                    </a:lnTo>
                    <a:lnTo>
                      <a:pt x="108" y="257"/>
                    </a:lnTo>
                    <a:lnTo>
                      <a:pt x="66" y="269"/>
                    </a:lnTo>
                    <a:lnTo>
                      <a:pt x="66" y="275"/>
                    </a:lnTo>
                    <a:lnTo>
                      <a:pt x="60" y="275"/>
                    </a:lnTo>
                    <a:lnTo>
                      <a:pt x="54" y="275"/>
                    </a:lnTo>
                    <a:lnTo>
                      <a:pt x="42" y="275"/>
                    </a:lnTo>
                    <a:lnTo>
                      <a:pt x="0" y="293"/>
                    </a:lnTo>
                    <a:lnTo>
                      <a:pt x="6" y="287"/>
                    </a:lnTo>
                    <a:lnTo>
                      <a:pt x="6" y="293"/>
                    </a:lnTo>
                    <a:lnTo>
                      <a:pt x="18" y="287"/>
                    </a:lnTo>
                    <a:lnTo>
                      <a:pt x="36" y="281"/>
                    </a:lnTo>
                    <a:lnTo>
                      <a:pt x="42" y="281"/>
                    </a:lnTo>
                    <a:lnTo>
                      <a:pt x="36" y="281"/>
                    </a:lnTo>
                    <a:lnTo>
                      <a:pt x="60" y="275"/>
                    </a:lnTo>
                    <a:lnTo>
                      <a:pt x="72" y="275"/>
                    </a:lnTo>
                    <a:lnTo>
                      <a:pt x="90" y="269"/>
                    </a:lnTo>
                    <a:lnTo>
                      <a:pt x="96" y="269"/>
                    </a:lnTo>
                    <a:lnTo>
                      <a:pt x="102" y="263"/>
                    </a:lnTo>
                    <a:lnTo>
                      <a:pt x="150" y="251"/>
                    </a:lnTo>
                    <a:lnTo>
                      <a:pt x="186" y="233"/>
                    </a:lnTo>
                    <a:lnTo>
                      <a:pt x="222" y="221"/>
                    </a:lnTo>
                    <a:lnTo>
                      <a:pt x="216" y="215"/>
                    </a:lnTo>
                    <a:lnTo>
                      <a:pt x="245" y="203"/>
                    </a:lnTo>
                    <a:lnTo>
                      <a:pt x="251" y="197"/>
                    </a:lnTo>
                    <a:lnTo>
                      <a:pt x="257" y="191"/>
                    </a:lnTo>
                    <a:lnTo>
                      <a:pt x="287" y="179"/>
                    </a:lnTo>
                    <a:lnTo>
                      <a:pt x="311" y="173"/>
                    </a:lnTo>
                    <a:lnTo>
                      <a:pt x="329" y="167"/>
                    </a:lnTo>
                    <a:lnTo>
                      <a:pt x="317" y="173"/>
                    </a:lnTo>
                    <a:lnTo>
                      <a:pt x="323" y="179"/>
                    </a:lnTo>
                    <a:lnTo>
                      <a:pt x="317" y="179"/>
                    </a:lnTo>
                    <a:lnTo>
                      <a:pt x="287" y="185"/>
                    </a:lnTo>
                    <a:lnTo>
                      <a:pt x="263" y="203"/>
                    </a:lnTo>
                    <a:lnTo>
                      <a:pt x="275" y="203"/>
                    </a:lnTo>
                    <a:lnTo>
                      <a:pt x="257" y="209"/>
                    </a:lnTo>
                    <a:lnTo>
                      <a:pt x="263" y="209"/>
                    </a:lnTo>
                    <a:lnTo>
                      <a:pt x="287" y="203"/>
                    </a:lnTo>
                    <a:lnTo>
                      <a:pt x="281" y="209"/>
                    </a:lnTo>
                    <a:lnTo>
                      <a:pt x="287" y="203"/>
                    </a:lnTo>
                    <a:lnTo>
                      <a:pt x="293" y="197"/>
                    </a:lnTo>
                    <a:lnTo>
                      <a:pt x="293" y="203"/>
                    </a:lnTo>
                    <a:lnTo>
                      <a:pt x="305" y="197"/>
                    </a:lnTo>
                    <a:lnTo>
                      <a:pt x="311" y="197"/>
                    </a:lnTo>
                    <a:lnTo>
                      <a:pt x="329" y="191"/>
                    </a:lnTo>
                    <a:lnTo>
                      <a:pt x="323" y="191"/>
                    </a:lnTo>
                    <a:lnTo>
                      <a:pt x="329" y="185"/>
                    </a:lnTo>
                    <a:lnTo>
                      <a:pt x="335" y="179"/>
                    </a:lnTo>
                    <a:lnTo>
                      <a:pt x="353" y="173"/>
                    </a:lnTo>
                    <a:lnTo>
                      <a:pt x="341" y="179"/>
                    </a:lnTo>
                    <a:lnTo>
                      <a:pt x="347" y="179"/>
                    </a:lnTo>
                    <a:lnTo>
                      <a:pt x="365" y="179"/>
                    </a:lnTo>
                    <a:lnTo>
                      <a:pt x="359" y="179"/>
                    </a:lnTo>
                    <a:lnTo>
                      <a:pt x="359" y="185"/>
                    </a:lnTo>
                    <a:lnTo>
                      <a:pt x="365" y="185"/>
                    </a:lnTo>
                    <a:lnTo>
                      <a:pt x="359" y="191"/>
                    </a:lnTo>
                    <a:lnTo>
                      <a:pt x="365" y="191"/>
                    </a:lnTo>
                    <a:lnTo>
                      <a:pt x="377" y="185"/>
                    </a:lnTo>
                    <a:lnTo>
                      <a:pt x="371" y="191"/>
                    </a:lnTo>
                    <a:lnTo>
                      <a:pt x="377" y="197"/>
                    </a:lnTo>
                    <a:lnTo>
                      <a:pt x="395" y="197"/>
                    </a:lnTo>
                    <a:lnTo>
                      <a:pt x="419" y="197"/>
                    </a:lnTo>
                    <a:lnTo>
                      <a:pt x="419" y="203"/>
                    </a:lnTo>
                    <a:lnTo>
                      <a:pt x="437" y="197"/>
                    </a:lnTo>
                    <a:lnTo>
                      <a:pt x="443" y="203"/>
                    </a:lnTo>
                    <a:lnTo>
                      <a:pt x="437" y="203"/>
                    </a:lnTo>
                    <a:lnTo>
                      <a:pt x="443" y="197"/>
                    </a:lnTo>
                    <a:lnTo>
                      <a:pt x="431" y="203"/>
                    </a:lnTo>
                    <a:lnTo>
                      <a:pt x="443" y="215"/>
                    </a:lnTo>
                    <a:lnTo>
                      <a:pt x="455" y="227"/>
                    </a:lnTo>
                    <a:lnTo>
                      <a:pt x="461" y="227"/>
                    </a:lnTo>
                    <a:lnTo>
                      <a:pt x="455" y="215"/>
                    </a:lnTo>
                    <a:lnTo>
                      <a:pt x="461" y="221"/>
                    </a:lnTo>
                    <a:lnTo>
                      <a:pt x="473" y="215"/>
                    </a:lnTo>
                    <a:lnTo>
                      <a:pt x="467" y="221"/>
                    </a:lnTo>
                    <a:lnTo>
                      <a:pt x="467" y="227"/>
                    </a:lnTo>
                    <a:lnTo>
                      <a:pt x="485" y="209"/>
                    </a:lnTo>
                    <a:lnTo>
                      <a:pt x="485" y="221"/>
                    </a:lnTo>
                    <a:lnTo>
                      <a:pt x="485" y="233"/>
                    </a:lnTo>
                    <a:lnTo>
                      <a:pt x="491" y="227"/>
                    </a:lnTo>
                    <a:lnTo>
                      <a:pt x="491" y="233"/>
                    </a:lnTo>
                    <a:lnTo>
                      <a:pt x="485" y="233"/>
                    </a:lnTo>
                    <a:lnTo>
                      <a:pt x="497" y="239"/>
                    </a:lnTo>
                    <a:lnTo>
                      <a:pt x="491" y="239"/>
                    </a:lnTo>
                    <a:lnTo>
                      <a:pt x="485" y="239"/>
                    </a:lnTo>
                    <a:lnTo>
                      <a:pt x="485" y="245"/>
                    </a:lnTo>
                    <a:lnTo>
                      <a:pt x="479" y="245"/>
                    </a:lnTo>
                    <a:lnTo>
                      <a:pt x="479" y="251"/>
                    </a:lnTo>
                    <a:lnTo>
                      <a:pt x="485" y="257"/>
                    </a:lnTo>
                    <a:lnTo>
                      <a:pt x="491" y="269"/>
                    </a:lnTo>
                    <a:lnTo>
                      <a:pt x="485" y="269"/>
                    </a:lnTo>
                    <a:lnTo>
                      <a:pt x="467" y="281"/>
                    </a:lnTo>
                    <a:lnTo>
                      <a:pt x="473" y="275"/>
                    </a:lnTo>
                    <a:lnTo>
                      <a:pt x="497" y="269"/>
                    </a:lnTo>
                    <a:lnTo>
                      <a:pt x="485" y="287"/>
                    </a:lnTo>
                    <a:lnTo>
                      <a:pt x="479" y="287"/>
                    </a:lnTo>
                    <a:lnTo>
                      <a:pt x="491" y="281"/>
                    </a:lnTo>
                    <a:lnTo>
                      <a:pt x="485" y="287"/>
                    </a:lnTo>
                    <a:lnTo>
                      <a:pt x="479" y="293"/>
                    </a:lnTo>
                    <a:lnTo>
                      <a:pt x="497" y="287"/>
                    </a:lnTo>
                    <a:close/>
                  </a:path>
                </a:pathLst>
              </a:custGeom>
              <a:solidFill>
                <a:srgbClr val="9AA1A2"/>
              </a:solidFill>
              <a:ln>
                <a:solidFill>
                  <a:srgbClr val="97A1A2"/>
                </a:solidFill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" name="Group 14"/>
            <p:cNvGrpSpPr>
              <a:grpSpLocks noChangeAspect="1"/>
            </p:cNvGrpSpPr>
            <p:nvPr/>
          </p:nvGrpSpPr>
          <p:grpSpPr bwMode="auto">
            <a:xfrm>
              <a:off x="1339498" y="1684470"/>
              <a:ext cx="1575281" cy="1211291"/>
              <a:chOff x="851" y="1207"/>
              <a:chExt cx="1313" cy="983"/>
            </a:xfrm>
            <a:solidFill>
              <a:schemeClr val="bg1">
                <a:lumMod val="85000"/>
              </a:schemeClr>
            </a:solidFill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 bwMode="auto">
              <a:xfrm>
                <a:off x="1230" y="1652"/>
                <a:ext cx="934" cy="538"/>
              </a:xfrm>
              <a:custGeom>
                <a:avLst/>
                <a:gdLst>
                  <a:gd name="T0" fmla="*/ 740 w 957"/>
                  <a:gd name="T1" fmla="*/ 140 h 478"/>
                  <a:gd name="T2" fmla="*/ 702 w 957"/>
                  <a:gd name="T3" fmla="*/ 271 h 478"/>
                  <a:gd name="T4" fmla="*/ 619 w 957"/>
                  <a:gd name="T5" fmla="*/ 370 h 478"/>
                  <a:gd name="T6" fmla="*/ 563 w 957"/>
                  <a:gd name="T7" fmla="*/ 468 h 478"/>
                  <a:gd name="T8" fmla="*/ 553 w 957"/>
                  <a:gd name="T9" fmla="*/ 370 h 478"/>
                  <a:gd name="T10" fmla="*/ 548 w 957"/>
                  <a:gd name="T11" fmla="*/ 214 h 478"/>
                  <a:gd name="T12" fmla="*/ 487 w 957"/>
                  <a:gd name="T13" fmla="*/ 99 h 478"/>
                  <a:gd name="T14" fmla="*/ 436 w 957"/>
                  <a:gd name="T15" fmla="*/ 0 h 478"/>
                  <a:gd name="T16" fmla="*/ 94 w 957"/>
                  <a:gd name="T17" fmla="*/ 78 h 478"/>
                  <a:gd name="T18" fmla="*/ 90 w 957"/>
                  <a:gd name="T19" fmla="*/ 99 h 478"/>
                  <a:gd name="T20" fmla="*/ 70 w 957"/>
                  <a:gd name="T21" fmla="*/ 78 h 478"/>
                  <a:gd name="T22" fmla="*/ 60 w 957"/>
                  <a:gd name="T23" fmla="*/ 179 h 478"/>
                  <a:gd name="T24" fmla="*/ 38 w 957"/>
                  <a:gd name="T25" fmla="*/ 330 h 478"/>
                  <a:gd name="T26" fmla="*/ 0 w 957"/>
                  <a:gd name="T27" fmla="*/ 602 h 478"/>
                  <a:gd name="T28" fmla="*/ 0 w 957"/>
                  <a:gd name="T29" fmla="*/ 739 h 478"/>
                  <a:gd name="T30" fmla="*/ 6 w 957"/>
                  <a:gd name="T31" fmla="*/ 760 h 478"/>
                  <a:gd name="T32" fmla="*/ 6 w 957"/>
                  <a:gd name="T33" fmla="*/ 956 h 478"/>
                  <a:gd name="T34" fmla="*/ 70 w 957"/>
                  <a:gd name="T35" fmla="*/ 1091 h 478"/>
                  <a:gd name="T36" fmla="*/ 155 w 957"/>
                  <a:gd name="T37" fmla="*/ 1133 h 478"/>
                  <a:gd name="T38" fmla="*/ 207 w 957"/>
                  <a:gd name="T39" fmla="*/ 1328 h 478"/>
                  <a:gd name="T40" fmla="*/ 253 w 957"/>
                  <a:gd name="T41" fmla="*/ 1480 h 478"/>
                  <a:gd name="T42" fmla="*/ 272 w 957"/>
                  <a:gd name="T43" fmla="*/ 1423 h 478"/>
                  <a:gd name="T44" fmla="*/ 296 w 957"/>
                  <a:gd name="T45" fmla="*/ 1348 h 478"/>
                  <a:gd name="T46" fmla="*/ 305 w 957"/>
                  <a:gd name="T47" fmla="*/ 1348 h 478"/>
                  <a:gd name="T48" fmla="*/ 334 w 957"/>
                  <a:gd name="T49" fmla="*/ 1270 h 478"/>
                  <a:gd name="T50" fmla="*/ 367 w 957"/>
                  <a:gd name="T51" fmla="*/ 1292 h 478"/>
                  <a:gd name="T52" fmla="*/ 389 w 957"/>
                  <a:gd name="T53" fmla="*/ 1328 h 478"/>
                  <a:gd name="T54" fmla="*/ 389 w 957"/>
                  <a:gd name="T55" fmla="*/ 1250 h 478"/>
                  <a:gd name="T56" fmla="*/ 413 w 957"/>
                  <a:gd name="T57" fmla="*/ 1228 h 478"/>
                  <a:gd name="T58" fmla="*/ 431 w 957"/>
                  <a:gd name="T59" fmla="*/ 1228 h 478"/>
                  <a:gd name="T60" fmla="*/ 445 w 957"/>
                  <a:gd name="T61" fmla="*/ 1270 h 478"/>
                  <a:gd name="T62" fmla="*/ 473 w 957"/>
                  <a:gd name="T63" fmla="*/ 1405 h 478"/>
                  <a:gd name="T64" fmla="*/ 484 w 957"/>
                  <a:gd name="T65" fmla="*/ 1458 h 478"/>
                  <a:gd name="T66" fmla="*/ 493 w 957"/>
                  <a:gd name="T67" fmla="*/ 1560 h 478"/>
                  <a:gd name="T68" fmla="*/ 507 w 957"/>
                  <a:gd name="T69" fmla="*/ 1386 h 478"/>
                  <a:gd name="T70" fmla="*/ 507 w 957"/>
                  <a:gd name="T71" fmla="*/ 1171 h 478"/>
                  <a:gd name="T72" fmla="*/ 521 w 957"/>
                  <a:gd name="T73" fmla="*/ 1091 h 478"/>
                  <a:gd name="T74" fmla="*/ 568 w 957"/>
                  <a:gd name="T75" fmla="*/ 956 h 478"/>
                  <a:gd name="T76" fmla="*/ 577 w 957"/>
                  <a:gd name="T77" fmla="*/ 897 h 478"/>
                  <a:gd name="T78" fmla="*/ 586 w 957"/>
                  <a:gd name="T79" fmla="*/ 859 h 478"/>
                  <a:gd name="T80" fmla="*/ 596 w 957"/>
                  <a:gd name="T81" fmla="*/ 821 h 478"/>
                  <a:gd name="T82" fmla="*/ 596 w 957"/>
                  <a:gd name="T83" fmla="*/ 801 h 478"/>
                  <a:gd name="T84" fmla="*/ 591 w 957"/>
                  <a:gd name="T85" fmla="*/ 700 h 478"/>
                  <a:gd name="T86" fmla="*/ 596 w 957"/>
                  <a:gd name="T87" fmla="*/ 679 h 478"/>
                  <a:gd name="T88" fmla="*/ 605 w 957"/>
                  <a:gd name="T89" fmla="*/ 700 h 478"/>
                  <a:gd name="T90" fmla="*/ 600 w 957"/>
                  <a:gd name="T91" fmla="*/ 760 h 478"/>
                  <a:gd name="T92" fmla="*/ 614 w 957"/>
                  <a:gd name="T93" fmla="*/ 622 h 478"/>
                  <a:gd name="T94" fmla="*/ 638 w 957"/>
                  <a:gd name="T95" fmla="*/ 580 h 478"/>
                  <a:gd name="T96" fmla="*/ 675 w 957"/>
                  <a:gd name="T97" fmla="*/ 527 h 478"/>
                  <a:gd name="T98" fmla="*/ 689 w 957"/>
                  <a:gd name="T99" fmla="*/ 506 h 478"/>
                  <a:gd name="T100" fmla="*/ 689 w 957"/>
                  <a:gd name="T101" fmla="*/ 445 h 478"/>
                  <a:gd name="T102" fmla="*/ 721 w 957"/>
                  <a:gd name="T103" fmla="*/ 308 h 47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957" h="478">
                    <a:moveTo>
                      <a:pt x="957" y="89"/>
                    </a:moveTo>
                    <a:lnTo>
                      <a:pt x="951" y="83"/>
                    </a:lnTo>
                    <a:lnTo>
                      <a:pt x="951" y="71"/>
                    </a:lnTo>
                    <a:lnTo>
                      <a:pt x="957" y="48"/>
                    </a:lnTo>
                    <a:lnTo>
                      <a:pt x="945" y="42"/>
                    </a:lnTo>
                    <a:lnTo>
                      <a:pt x="939" y="42"/>
                    </a:lnTo>
                    <a:lnTo>
                      <a:pt x="921" y="54"/>
                    </a:lnTo>
                    <a:lnTo>
                      <a:pt x="909" y="66"/>
                    </a:lnTo>
                    <a:lnTo>
                      <a:pt x="897" y="83"/>
                    </a:lnTo>
                    <a:lnTo>
                      <a:pt x="885" y="89"/>
                    </a:lnTo>
                    <a:lnTo>
                      <a:pt x="855" y="89"/>
                    </a:lnTo>
                    <a:lnTo>
                      <a:pt x="825" y="89"/>
                    </a:lnTo>
                    <a:lnTo>
                      <a:pt x="808" y="101"/>
                    </a:lnTo>
                    <a:lnTo>
                      <a:pt x="790" y="113"/>
                    </a:lnTo>
                    <a:lnTo>
                      <a:pt x="772" y="113"/>
                    </a:lnTo>
                    <a:lnTo>
                      <a:pt x="754" y="119"/>
                    </a:lnTo>
                    <a:lnTo>
                      <a:pt x="754" y="131"/>
                    </a:lnTo>
                    <a:lnTo>
                      <a:pt x="736" y="137"/>
                    </a:lnTo>
                    <a:lnTo>
                      <a:pt x="718" y="143"/>
                    </a:lnTo>
                    <a:lnTo>
                      <a:pt x="700" y="149"/>
                    </a:lnTo>
                    <a:lnTo>
                      <a:pt x="682" y="155"/>
                    </a:lnTo>
                    <a:lnTo>
                      <a:pt x="682" y="143"/>
                    </a:lnTo>
                    <a:lnTo>
                      <a:pt x="700" y="125"/>
                    </a:lnTo>
                    <a:lnTo>
                      <a:pt x="706" y="113"/>
                    </a:lnTo>
                    <a:lnTo>
                      <a:pt x="712" y="95"/>
                    </a:lnTo>
                    <a:lnTo>
                      <a:pt x="712" y="83"/>
                    </a:lnTo>
                    <a:lnTo>
                      <a:pt x="700" y="71"/>
                    </a:lnTo>
                    <a:lnTo>
                      <a:pt x="700" y="66"/>
                    </a:lnTo>
                    <a:lnTo>
                      <a:pt x="694" y="60"/>
                    </a:lnTo>
                    <a:lnTo>
                      <a:pt x="682" y="48"/>
                    </a:lnTo>
                    <a:lnTo>
                      <a:pt x="670" y="42"/>
                    </a:lnTo>
                    <a:lnTo>
                      <a:pt x="640" y="24"/>
                    </a:lnTo>
                    <a:lnTo>
                      <a:pt x="622" y="30"/>
                    </a:lnTo>
                    <a:lnTo>
                      <a:pt x="610" y="24"/>
                    </a:lnTo>
                    <a:lnTo>
                      <a:pt x="592" y="30"/>
                    </a:lnTo>
                    <a:lnTo>
                      <a:pt x="574" y="18"/>
                    </a:lnTo>
                    <a:lnTo>
                      <a:pt x="556" y="12"/>
                    </a:lnTo>
                    <a:lnTo>
                      <a:pt x="556" y="0"/>
                    </a:lnTo>
                    <a:lnTo>
                      <a:pt x="550" y="12"/>
                    </a:lnTo>
                    <a:lnTo>
                      <a:pt x="365" y="12"/>
                    </a:lnTo>
                    <a:lnTo>
                      <a:pt x="335" y="12"/>
                    </a:lnTo>
                    <a:lnTo>
                      <a:pt x="126" y="12"/>
                    </a:lnTo>
                    <a:lnTo>
                      <a:pt x="120" y="24"/>
                    </a:lnTo>
                    <a:lnTo>
                      <a:pt x="114" y="42"/>
                    </a:lnTo>
                    <a:lnTo>
                      <a:pt x="102" y="48"/>
                    </a:lnTo>
                    <a:lnTo>
                      <a:pt x="102" y="42"/>
                    </a:lnTo>
                    <a:lnTo>
                      <a:pt x="102" y="48"/>
                    </a:lnTo>
                    <a:lnTo>
                      <a:pt x="114" y="30"/>
                    </a:lnTo>
                    <a:lnTo>
                      <a:pt x="102" y="42"/>
                    </a:lnTo>
                    <a:lnTo>
                      <a:pt x="108" y="36"/>
                    </a:lnTo>
                    <a:lnTo>
                      <a:pt x="114" y="30"/>
                    </a:lnTo>
                    <a:lnTo>
                      <a:pt x="90" y="24"/>
                    </a:lnTo>
                    <a:lnTo>
                      <a:pt x="84" y="48"/>
                    </a:lnTo>
                    <a:lnTo>
                      <a:pt x="78" y="54"/>
                    </a:lnTo>
                    <a:lnTo>
                      <a:pt x="78" y="60"/>
                    </a:lnTo>
                    <a:lnTo>
                      <a:pt x="78" y="54"/>
                    </a:lnTo>
                    <a:lnTo>
                      <a:pt x="72" y="60"/>
                    </a:lnTo>
                    <a:lnTo>
                      <a:pt x="84" y="66"/>
                    </a:lnTo>
                    <a:lnTo>
                      <a:pt x="72" y="66"/>
                    </a:lnTo>
                    <a:lnTo>
                      <a:pt x="66" y="71"/>
                    </a:lnTo>
                    <a:lnTo>
                      <a:pt x="48" y="101"/>
                    </a:lnTo>
                    <a:lnTo>
                      <a:pt x="30" y="125"/>
                    </a:lnTo>
                    <a:lnTo>
                      <a:pt x="24" y="143"/>
                    </a:lnTo>
                    <a:lnTo>
                      <a:pt x="18" y="155"/>
                    </a:lnTo>
                    <a:lnTo>
                      <a:pt x="0" y="179"/>
                    </a:lnTo>
                    <a:lnTo>
                      <a:pt x="0" y="185"/>
                    </a:lnTo>
                    <a:lnTo>
                      <a:pt x="0" y="197"/>
                    </a:lnTo>
                    <a:lnTo>
                      <a:pt x="0" y="209"/>
                    </a:lnTo>
                    <a:lnTo>
                      <a:pt x="6" y="227"/>
                    </a:lnTo>
                    <a:lnTo>
                      <a:pt x="0" y="221"/>
                    </a:lnTo>
                    <a:lnTo>
                      <a:pt x="0" y="227"/>
                    </a:lnTo>
                    <a:lnTo>
                      <a:pt x="6" y="227"/>
                    </a:lnTo>
                    <a:lnTo>
                      <a:pt x="12" y="227"/>
                    </a:lnTo>
                    <a:lnTo>
                      <a:pt x="12" y="233"/>
                    </a:lnTo>
                    <a:lnTo>
                      <a:pt x="6" y="233"/>
                    </a:lnTo>
                    <a:lnTo>
                      <a:pt x="6" y="245"/>
                    </a:lnTo>
                    <a:lnTo>
                      <a:pt x="6" y="251"/>
                    </a:lnTo>
                    <a:lnTo>
                      <a:pt x="6" y="263"/>
                    </a:lnTo>
                    <a:lnTo>
                      <a:pt x="12" y="275"/>
                    </a:lnTo>
                    <a:lnTo>
                      <a:pt x="6" y="293"/>
                    </a:lnTo>
                    <a:lnTo>
                      <a:pt x="18" y="293"/>
                    </a:lnTo>
                    <a:lnTo>
                      <a:pt x="36" y="305"/>
                    </a:lnTo>
                    <a:lnTo>
                      <a:pt x="54" y="317"/>
                    </a:lnTo>
                    <a:lnTo>
                      <a:pt x="54" y="335"/>
                    </a:lnTo>
                    <a:lnTo>
                      <a:pt x="90" y="335"/>
                    </a:lnTo>
                    <a:lnTo>
                      <a:pt x="108" y="341"/>
                    </a:lnTo>
                    <a:lnTo>
                      <a:pt x="120" y="347"/>
                    </a:lnTo>
                    <a:lnTo>
                      <a:pt x="144" y="359"/>
                    </a:lnTo>
                    <a:lnTo>
                      <a:pt x="191" y="359"/>
                    </a:lnTo>
                    <a:lnTo>
                      <a:pt x="197" y="347"/>
                    </a:lnTo>
                    <a:lnTo>
                      <a:pt x="227" y="347"/>
                    </a:lnTo>
                    <a:lnTo>
                      <a:pt x="239" y="371"/>
                    </a:lnTo>
                    <a:lnTo>
                      <a:pt x="245" y="389"/>
                    </a:lnTo>
                    <a:lnTo>
                      <a:pt x="257" y="395"/>
                    </a:lnTo>
                    <a:lnTo>
                      <a:pt x="263" y="407"/>
                    </a:lnTo>
                    <a:lnTo>
                      <a:pt x="275" y="389"/>
                    </a:lnTo>
                    <a:lnTo>
                      <a:pt x="299" y="395"/>
                    </a:lnTo>
                    <a:lnTo>
                      <a:pt x="305" y="413"/>
                    </a:lnTo>
                    <a:lnTo>
                      <a:pt x="317" y="430"/>
                    </a:lnTo>
                    <a:lnTo>
                      <a:pt x="323" y="454"/>
                    </a:lnTo>
                    <a:lnTo>
                      <a:pt x="335" y="460"/>
                    </a:lnTo>
                    <a:lnTo>
                      <a:pt x="353" y="466"/>
                    </a:lnTo>
                    <a:lnTo>
                      <a:pt x="353" y="442"/>
                    </a:lnTo>
                    <a:lnTo>
                      <a:pt x="347" y="436"/>
                    </a:lnTo>
                    <a:lnTo>
                      <a:pt x="353" y="436"/>
                    </a:lnTo>
                    <a:lnTo>
                      <a:pt x="359" y="430"/>
                    </a:lnTo>
                    <a:lnTo>
                      <a:pt x="365" y="425"/>
                    </a:lnTo>
                    <a:lnTo>
                      <a:pt x="371" y="419"/>
                    </a:lnTo>
                    <a:lnTo>
                      <a:pt x="377" y="413"/>
                    </a:lnTo>
                    <a:lnTo>
                      <a:pt x="383" y="413"/>
                    </a:lnTo>
                    <a:lnTo>
                      <a:pt x="389" y="413"/>
                    </a:lnTo>
                    <a:lnTo>
                      <a:pt x="407" y="395"/>
                    </a:lnTo>
                    <a:lnTo>
                      <a:pt x="407" y="389"/>
                    </a:lnTo>
                    <a:lnTo>
                      <a:pt x="413" y="395"/>
                    </a:lnTo>
                    <a:lnTo>
                      <a:pt x="425" y="389"/>
                    </a:lnTo>
                    <a:lnTo>
                      <a:pt x="443" y="389"/>
                    </a:lnTo>
                    <a:lnTo>
                      <a:pt x="455" y="389"/>
                    </a:lnTo>
                    <a:lnTo>
                      <a:pt x="461" y="389"/>
                    </a:lnTo>
                    <a:lnTo>
                      <a:pt x="467" y="395"/>
                    </a:lnTo>
                    <a:lnTo>
                      <a:pt x="479" y="401"/>
                    </a:lnTo>
                    <a:lnTo>
                      <a:pt x="491" y="401"/>
                    </a:lnTo>
                    <a:lnTo>
                      <a:pt x="485" y="395"/>
                    </a:lnTo>
                    <a:lnTo>
                      <a:pt x="502" y="401"/>
                    </a:lnTo>
                    <a:lnTo>
                      <a:pt x="497" y="407"/>
                    </a:lnTo>
                    <a:lnTo>
                      <a:pt x="502" y="401"/>
                    </a:lnTo>
                    <a:lnTo>
                      <a:pt x="497" y="389"/>
                    </a:lnTo>
                    <a:lnTo>
                      <a:pt x="502" y="389"/>
                    </a:lnTo>
                    <a:lnTo>
                      <a:pt x="497" y="383"/>
                    </a:lnTo>
                    <a:lnTo>
                      <a:pt x="485" y="383"/>
                    </a:lnTo>
                    <a:lnTo>
                      <a:pt x="497" y="383"/>
                    </a:lnTo>
                    <a:lnTo>
                      <a:pt x="526" y="377"/>
                    </a:lnTo>
                    <a:lnTo>
                      <a:pt x="532" y="371"/>
                    </a:lnTo>
                    <a:lnTo>
                      <a:pt x="526" y="377"/>
                    </a:lnTo>
                    <a:lnTo>
                      <a:pt x="538" y="377"/>
                    </a:lnTo>
                    <a:lnTo>
                      <a:pt x="544" y="377"/>
                    </a:lnTo>
                    <a:lnTo>
                      <a:pt x="556" y="377"/>
                    </a:lnTo>
                    <a:lnTo>
                      <a:pt x="550" y="377"/>
                    </a:lnTo>
                    <a:lnTo>
                      <a:pt x="562" y="377"/>
                    </a:lnTo>
                    <a:lnTo>
                      <a:pt x="568" y="377"/>
                    </a:lnTo>
                    <a:lnTo>
                      <a:pt x="568" y="383"/>
                    </a:lnTo>
                    <a:lnTo>
                      <a:pt x="568" y="389"/>
                    </a:lnTo>
                    <a:lnTo>
                      <a:pt x="592" y="383"/>
                    </a:lnTo>
                    <a:lnTo>
                      <a:pt x="610" y="407"/>
                    </a:lnTo>
                    <a:lnTo>
                      <a:pt x="604" y="430"/>
                    </a:lnTo>
                    <a:lnTo>
                      <a:pt x="610" y="430"/>
                    </a:lnTo>
                    <a:lnTo>
                      <a:pt x="610" y="425"/>
                    </a:lnTo>
                    <a:lnTo>
                      <a:pt x="610" y="436"/>
                    </a:lnTo>
                    <a:lnTo>
                      <a:pt x="610" y="448"/>
                    </a:lnTo>
                    <a:lnTo>
                      <a:pt x="616" y="448"/>
                    </a:lnTo>
                    <a:lnTo>
                      <a:pt x="616" y="454"/>
                    </a:lnTo>
                    <a:lnTo>
                      <a:pt x="616" y="448"/>
                    </a:lnTo>
                    <a:lnTo>
                      <a:pt x="616" y="454"/>
                    </a:lnTo>
                    <a:lnTo>
                      <a:pt x="616" y="466"/>
                    </a:lnTo>
                    <a:lnTo>
                      <a:pt x="628" y="478"/>
                    </a:lnTo>
                    <a:lnTo>
                      <a:pt x="640" y="478"/>
                    </a:lnTo>
                    <a:lnTo>
                      <a:pt x="646" y="460"/>
                    </a:lnTo>
                    <a:lnTo>
                      <a:pt x="646" y="448"/>
                    </a:lnTo>
                    <a:lnTo>
                      <a:pt x="640" y="413"/>
                    </a:lnTo>
                    <a:lnTo>
                      <a:pt x="646" y="425"/>
                    </a:lnTo>
                    <a:lnTo>
                      <a:pt x="646" y="413"/>
                    </a:lnTo>
                    <a:lnTo>
                      <a:pt x="640" y="395"/>
                    </a:lnTo>
                    <a:lnTo>
                      <a:pt x="640" y="377"/>
                    </a:lnTo>
                    <a:lnTo>
                      <a:pt x="640" y="365"/>
                    </a:lnTo>
                    <a:lnTo>
                      <a:pt x="646" y="359"/>
                    </a:lnTo>
                    <a:lnTo>
                      <a:pt x="652" y="347"/>
                    </a:lnTo>
                    <a:lnTo>
                      <a:pt x="658" y="341"/>
                    </a:lnTo>
                    <a:lnTo>
                      <a:pt x="658" y="335"/>
                    </a:lnTo>
                    <a:lnTo>
                      <a:pt x="664" y="335"/>
                    </a:lnTo>
                    <a:lnTo>
                      <a:pt x="688" y="317"/>
                    </a:lnTo>
                    <a:lnTo>
                      <a:pt x="706" y="305"/>
                    </a:lnTo>
                    <a:lnTo>
                      <a:pt x="712" y="305"/>
                    </a:lnTo>
                    <a:lnTo>
                      <a:pt x="724" y="293"/>
                    </a:lnTo>
                    <a:lnTo>
                      <a:pt x="748" y="287"/>
                    </a:lnTo>
                    <a:lnTo>
                      <a:pt x="736" y="281"/>
                    </a:lnTo>
                    <a:lnTo>
                      <a:pt x="742" y="281"/>
                    </a:lnTo>
                    <a:lnTo>
                      <a:pt x="748" y="281"/>
                    </a:lnTo>
                    <a:lnTo>
                      <a:pt x="736" y="275"/>
                    </a:lnTo>
                    <a:lnTo>
                      <a:pt x="754" y="275"/>
                    </a:lnTo>
                    <a:lnTo>
                      <a:pt x="760" y="269"/>
                    </a:lnTo>
                    <a:lnTo>
                      <a:pt x="754" y="269"/>
                    </a:lnTo>
                    <a:lnTo>
                      <a:pt x="754" y="263"/>
                    </a:lnTo>
                    <a:lnTo>
                      <a:pt x="748" y="263"/>
                    </a:lnTo>
                    <a:lnTo>
                      <a:pt x="754" y="263"/>
                    </a:lnTo>
                    <a:lnTo>
                      <a:pt x="760" y="263"/>
                    </a:lnTo>
                    <a:lnTo>
                      <a:pt x="760" y="251"/>
                    </a:lnTo>
                    <a:lnTo>
                      <a:pt x="766" y="269"/>
                    </a:lnTo>
                    <a:lnTo>
                      <a:pt x="760" y="245"/>
                    </a:lnTo>
                    <a:lnTo>
                      <a:pt x="754" y="245"/>
                    </a:lnTo>
                    <a:lnTo>
                      <a:pt x="748" y="239"/>
                    </a:lnTo>
                    <a:lnTo>
                      <a:pt x="760" y="245"/>
                    </a:lnTo>
                    <a:lnTo>
                      <a:pt x="754" y="233"/>
                    </a:lnTo>
                    <a:lnTo>
                      <a:pt x="760" y="239"/>
                    </a:lnTo>
                    <a:lnTo>
                      <a:pt x="754" y="221"/>
                    </a:lnTo>
                    <a:lnTo>
                      <a:pt x="760" y="233"/>
                    </a:lnTo>
                    <a:lnTo>
                      <a:pt x="754" y="215"/>
                    </a:lnTo>
                    <a:lnTo>
                      <a:pt x="748" y="215"/>
                    </a:lnTo>
                    <a:lnTo>
                      <a:pt x="754" y="209"/>
                    </a:lnTo>
                    <a:lnTo>
                      <a:pt x="754" y="215"/>
                    </a:lnTo>
                    <a:lnTo>
                      <a:pt x="766" y="221"/>
                    </a:lnTo>
                    <a:lnTo>
                      <a:pt x="760" y="209"/>
                    </a:lnTo>
                    <a:lnTo>
                      <a:pt x="766" y="221"/>
                    </a:lnTo>
                    <a:lnTo>
                      <a:pt x="766" y="203"/>
                    </a:lnTo>
                    <a:lnTo>
                      <a:pt x="778" y="197"/>
                    </a:lnTo>
                    <a:lnTo>
                      <a:pt x="772" y="209"/>
                    </a:lnTo>
                    <a:lnTo>
                      <a:pt x="772" y="215"/>
                    </a:lnTo>
                    <a:lnTo>
                      <a:pt x="766" y="215"/>
                    </a:lnTo>
                    <a:lnTo>
                      <a:pt x="772" y="221"/>
                    </a:lnTo>
                    <a:lnTo>
                      <a:pt x="772" y="227"/>
                    </a:lnTo>
                    <a:lnTo>
                      <a:pt x="766" y="233"/>
                    </a:lnTo>
                    <a:lnTo>
                      <a:pt x="766" y="239"/>
                    </a:lnTo>
                    <a:lnTo>
                      <a:pt x="784" y="215"/>
                    </a:lnTo>
                    <a:lnTo>
                      <a:pt x="784" y="197"/>
                    </a:lnTo>
                    <a:lnTo>
                      <a:pt x="796" y="185"/>
                    </a:lnTo>
                    <a:lnTo>
                      <a:pt x="784" y="191"/>
                    </a:lnTo>
                    <a:lnTo>
                      <a:pt x="790" y="203"/>
                    </a:lnTo>
                    <a:lnTo>
                      <a:pt x="790" y="209"/>
                    </a:lnTo>
                    <a:lnTo>
                      <a:pt x="808" y="185"/>
                    </a:lnTo>
                    <a:lnTo>
                      <a:pt x="808" y="191"/>
                    </a:lnTo>
                    <a:lnTo>
                      <a:pt x="814" y="179"/>
                    </a:lnTo>
                    <a:lnTo>
                      <a:pt x="820" y="161"/>
                    </a:lnTo>
                    <a:lnTo>
                      <a:pt x="820" y="167"/>
                    </a:lnTo>
                    <a:lnTo>
                      <a:pt x="825" y="167"/>
                    </a:lnTo>
                    <a:lnTo>
                      <a:pt x="843" y="161"/>
                    </a:lnTo>
                    <a:lnTo>
                      <a:pt x="861" y="161"/>
                    </a:lnTo>
                    <a:lnTo>
                      <a:pt x="867" y="155"/>
                    </a:lnTo>
                    <a:lnTo>
                      <a:pt x="873" y="155"/>
                    </a:lnTo>
                    <a:lnTo>
                      <a:pt x="879" y="155"/>
                    </a:lnTo>
                    <a:lnTo>
                      <a:pt x="891" y="155"/>
                    </a:lnTo>
                    <a:lnTo>
                      <a:pt x="885" y="143"/>
                    </a:lnTo>
                    <a:lnTo>
                      <a:pt x="891" y="149"/>
                    </a:lnTo>
                    <a:lnTo>
                      <a:pt x="879" y="149"/>
                    </a:lnTo>
                    <a:lnTo>
                      <a:pt x="879" y="137"/>
                    </a:lnTo>
                    <a:lnTo>
                      <a:pt x="879" y="131"/>
                    </a:lnTo>
                    <a:lnTo>
                      <a:pt x="903" y="113"/>
                    </a:lnTo>
                    <a:lnTo>
                      <a:pt x="903" y="107"/>
                    </a:lnTo>
                    <a:lnTo>
                      <a:pt x="909" y="107"/>
                    </a:lnTo>
                    <a:lnTo>
                      <a:pt x="921" y="95"/>
                    </a:lnTo>
                    <a:lnTo>
                      <a:pt x="921" y="101"/>
                    </a:lnTo>
                    <a:lnTo>
                      <a:pt x="927" y="95"/>
                    </a:lnTo>
                    <a:lnTo>
                      <a:pt x="933" y="101"/>
                    </a:lnTo>
                    <a:lnTo>
                      <a:pt x="957" y="89"/>
                    </a:lnTo>
                    <a:close/>
                  </a:path>
                </a:pathLst>
              </a:custGeom>
              <a:solidFill>
                <a:srgbClr val="9AA1A2"/>
              </a:solidFill>
              <a:ln>
                <a:solidFill>
                  <a:srgbClr val="97A1A2"/>
                </a:solidFill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Freeform 16"/>
              <p:cNvSpPr>
                <a:spLocks noChangeAspect="1"/>
              </p:cNvSpPr>
              <p:nvPr/>
            </p:nvSpPr>
            <p:spPr bwMode="auto">
              <a:xfrm>
                <a:off x="851" y="1207"/>
                <a:ext cx="595" cy="330"/>
              </a:xfrm>
              <a:custGeom>
                <a:avLst/>
                <a:gdLst>
                  <a:gd name="T0" fmla="*/ 383 w 610"/>
                  <a:gd name="T1" fmla="*/ 841 h 293"/>
                  <a:gd name="T2" fmla="*/ 359 w 610"/>
                  <a:gd name="T3" fmla="*/ 705 h 293"/>
                  <a:gd name="T4" fmla="*/ 355 w 610"/>
                  <a:gd name="T5" fmla="*/ 626 h 293"/>
                  <a:gd name="T6" fmla="*/ 383 w 610"/>
                  <a:gd name="T7" fmla="*/ 432 h 293"/>
                  <a:gd name="T8" fmla="*/ 457 w 610"/>
                  <a:gd name="T9" fmla="*/ 160 h 293"/>
                  <a:gd name="T10" fmla="*/ 411 w 610"/>
                  <a:gd name="T11" fmla="*/ 60 h 293"/>
                  <a:gd name="T12" fmla="*/ 365 w 610"/>
                  <a:gd name="T13" fmla="*/ 20 h 293"/>
                  <a:gd name="T14" fmla="*/ 350 w 610"/>
                  <a:gd name="T15" fmla="*/ 0 h 293"/>
                  <a:gd name="T16" fmla="*/ 308 w 610"/>
                  <a:gd name="T17" fmla="*/ 42 h 293"/>
                  <a:gd name="T18" fmla="*/ 257 w 610"/>
                  <a:gd name="T19" fmla="*/ 99 h 293"/>
                  <a:gd name="T20" fmla="*/ 210 w 610"/>
                  <a:gd name="T21" fmla="*/ 214 h 293"/>
                  <a:gd name="T22" fmla="*/ 228 w 610"/>
                  <a:gd name="T23" fmla="*/ 277 h 293"/>
                  <a:gd name="T24" fmla="*/ 214 w 610"/>
                  <a:gd name="T25" fmla="*/ 293 h 293"/>
                  <a:gd name="T26" fmla="*/ 169 w 610"/>
                  <a:gd name="T27" fmla="*/ 293 h 293"/>
                  <a:gd name="T28" fmla="*/ 131 w 610"/>
                  <a:gd name="T29" fmla="*/ 371 h 293"/>
                  <a:gd name="T30" fmla="*/ 187 w 610"/>
                  <a:gd name="T31" fmla="*/ 371 h 293"/>
                  <a:gd name="T32" fmla="*/ 131 w 610"/>
                  <a:gd name="T33" fmla="*/ 471 h 293"/>
                  <a:gd name="T34" fmla="*/ 118 w 610"/>
                  <a:gd name="T35" fmla="*/ 489 h 293"/>
                  <a:gd name="T36" fmla="*/ 85 w 610"/>
                  <a:gd name="T37" fmla="*/ 548 h 293"/>
                  <a:gd name="T38" fmla="*/ 85 w 610"/>
                  <a:gd name="T39" fmla="*/ 589 h 293"/>
                  <a:gd name="T40" fmla="*/ 93 w 610"/>
                  <a:gd name="T41" fmla="*/ 607 h 293"/>
                  <a:gd name="T42" fmla="*/ 76 w 610"/>
                  <a:gd name="T43" fmla="*/ 670 h 293"/>
                  <a:gd name="T44" fmla="*/ 89 w 610"/>
                  <a:gd name="T45" fmla="*/ 686 h 293"/>
                  <a:gd name="T46" fmla="*/ 97 w 610"/>
                  <a:gd name="T47" fmla="*/ 705 h 293"/>
                  <a:gd name="T48" fmla="*/ 122 w 610"/>
                  <a:gd name="T49" fmla="*/ 705 h 293"/>
                  <a:gd name="T50" fmla="*/ 118 w 610"/>
                  <a:gd name="T51" fmla="*/ 762 h 293"/>
                  <a:gd name="T52" fmla="*/ 102 w 610"/>
                  <a:gd name="T53" fmla="*/ 804 h 293"/>
                  <a:gd name="T54" fmla="*/ 50 w 610"/>
                  <a:gd name="T55" fmla="*/ 904 h 293"/>
                  <a:gd name="T56" fmla="*/ 0 w 610"/>
                  <a:gd name="T57" fmla="*/ 964 h 293"/>
                  <a:gd name="T58" fmla="*/ 18 w 610"/>
                  <a:gd name="T59" fmla="*/ 943 h 293"/>
                  <a:gd name="T60" fmla="*/ 50 w 610"/>
                  <a:gd name="T61" fmla="*/ 904 h 293"/>
                  <a:gd name="T62" fmla="*/ 76 w 610"/>
                  <a:gd name="T63" fmla="*/ 882 h 293"/>
                  <a:gd name="T64" fmla="*/ 174 w 610"/>
                  <a:gd name="T65" fmla="*/ 725 h 293"/>
                  <a:gd name="T66" fmla="*/ 201 w 610"/>
                  <a:gd name="T67" fmla="*/ 626 h 293"/>
                  <a:gd name="T68" fmla="*/ 247 w 610"/>
                  <a:gd name="T69" fmla="*/ 570 h 293"/>
                  <a:gd name="T70" fmla="*/ 206 w 610"/>
                  <a:gd name="T71" fmla="*/ 670 h 293"/>
                  <a:gd name="T72" fmla="*/ 223 w 610"/>
                  <a:gd name="T73" fmla="*/ 670 h 293"/>
                  <a:gd name="T74" fmla="*/ 228 w 610"/>
                  <a:gd name="T75" fmla="*/ 649 h 293"/>
                  <a:gd name="T76" fmla="*/ 257 w 610"/>
                  <a:gd name="T77" fmla="*/ 626 h 293"/>
                  <a:gd name="T78" fmla="*/ 261 w 610"/>
                  <a:gd name="T79" fmla="*/ 589 h 293"/>
                  <a:gd name="T80" fmla="*/ 270 w 610"/>
                  <a:gd name="T81" fmla="*/ 589 h 293"/>
                  <a:gd name="T82" fmla="*/ 280 w 610"/>
                  <a:gd name="T83" fmla="*/ 607 h 293"/>
                  <a:gd name="T84" fmla="*/ 284 w 610"/>
                  <a:gd name="T85" fmla="*/ 626 h 293"/>
                  <a:gd name="T86" fmla="*/ 308 w 610"/>
                  <a:gd name="T87" fmla="*/ 649 h 293"/>
                  <a:gd name="T88" fmla="*/ 345 w 610"/>
                  <a:gd name="T89" fmla="*/ 670 h 293"/>
                  <a:gd name="T90" fmla="*/ 345 w 610"/>
                  <a:gd name="T91" fmla="*/ 705 h 293"/>
                  <a:gd name="T92" fmla="*/ 359 w 610"/>
                  <a:gd name="T93" fmla="*/ 725 h 293"/>
                  <a:gd name="T94" fmla="*/ 365 w 610"/>
                  <a:gd name="T95" fmla="*/ 744 h 293"/>
                  <a:gd name="T96" fmla="*/ 377 w 610"/>
                  <a:gd name="T97" fmla="*/ 762 h 293"/>
                  <a:gd name="T98" fmla="*/ 387 w 610"/>
                  <a:gd name="T99" fmla="*/ 783 h 293"/>
                  <a:gd name="T100" fmla="*/ 377 w 610"/>
                  <a:gd name="T101" fmla="*/ 804 h 293"/>
                  <a:gd name="T102" fmla="*/ 383 w 610"/>
                  <a:gd name="T103" fmla="*/ 882 h 293"/>
                  <a:gd name="T104" fmla="*/ 387 w 610"/>
                  <a:gd name="T105" fmla="*/ 882 h 293"/>
                  <a:gd name="T106" fmla="*/ 377 w 610"/>
                  <a:gd name="T107" fmla="*/ 943 h 293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610" h="293">
                    <a:moveTo>
                      <a:pt x="497" y="287"/>
                    </a:moveTo>
                    <a:lnTo>
                      <a:pt x="509" y="275"/>
                    </a:lnTo>
                    <a:lnTo>
                      <a:pt x="497" y="263"/>
                    </a:lnTo>
                    <a:lnTo>
                      <a:pt x="491" y="257"/>
                    </a:lnTo>
                    <a:lnTo>
                      <a:pt x="497" y="221"/>
                    </a:lnTo>
                    <a:lnTo>
                      <a:pt x="497" y="203"/>
                    </a:lnTo>
                    <a:lnTo>
                      <a:pt x="473" y="209"/>
                    </a:lnTo>
                    <a:lnTo>
                      <a:pt x="461" y="215"/>
                    </a:lnTo>
                    <a:lnTo>
                      <a:pt x="449" y="215"/>
                    </a:lnTo>
                    <a:lnTo>
                      <a:pt x="449" y="197"/>
                    </a:lnTo>
                    <a:lnTo>
                      <a:pt x="455" y="191"/>
                    </a:lnTo>
                    <a:lnTo>
                      <a:pt x="425" y="191"/>
                    </a:lnTo>
                    <a:lnTo>
                      <a:pt x="449" y="173"/>
                    </a:lnTo>
                    <a:lnTo>
                      <a:pt x="473" y="149"/>
                    </a:lnTo>
                    <a:lnTo>
                      <a:pt x="491" y="131"/>
                    </a:lnTo>
                    <a:lnTo>
                      <a:pt x="515" y="108"/>
                    </a:lnTo>
                    <a:lnTo>
                      <a:pt x="539" y="90"/>
                    </a:lnTo>
                    <a:lnTo>
                      <a:pt x="563" y="66"/>
                    </a:lnTo>
                    <a:lnTo>
                      <a:pt x="586" y="48"/>
                    </a:lnTo>
                    <a:lnTo>
                      <a:pt x="610" y="30"/>
                    </a:lnTo>
                    <a:lnTo>
                      <a:pt x="580" y="18"/>
                    </a:lnTo>
                    <a:lnTo>
                      <a:pt x="557" y="18"/>
                    </a:lnTo>
                    <a:lnTo>
                      <a:pt x="527" y="18"/>
                    </a:lnTo>
                    <a:lnTo>
                      <a:pt x="491" y="12"/>
                    </a:lnTo>
                    <a:lnTo>
                      <a:pt x="479" y="6"/>
                    </a:lnTo>
                    <a:lnTo>
                      <a:pt x="467" y="6"/>
                    </a:lnTo>
                    <a:lnTo>
                      <a:pt x="449" y="6"/>
                    </a:lnTo>
                    <a:lnTo>
                      <a:pt x="461" y="0"/>
                    </a:lnTo>
                    <a:lnTo>
                      <a:pt x="449" y="0"/>
                    </a:lnTo>
                    <a:lnTo>
                      <a:pt x="413" y="12"/>
                    </a:lnTo>
                    <a:lnTo>
                      <a:pt x="407" y="6"/>
                    </a:lnTo>
                    <a:lnTo>
                      <a:pt x="395" y="12"/>
                    </a:lnTo>
                    <a:lnTo>
                      <a:pt x="389" y="18"/>
                    </a:lnTo>
                    <a:lnTo>
                      <a:pt x="389" y="12"/>
                    </a:lnTo>
                    <a:lnTo>
                      <a:pt x="359" y="18"/>
                    </a:lnTo>
                    <a:lnTo>
                      <a:pt x="329" y="30"/>
                    </a:lnTo>
                    <a:lnTo>
                      <a:pt x="299" y="42"/>
                    </a:lnTo>
                    <a:lnTo>
                      <a:pt x="269" y="42"/>
                    </a:lnTo>
                    <a:lnTo>
                      <a:pt x="257" y="48"/>
                    </a:lnTo>
                    <a:lnTo>
                      <a:pt x="269" y="66"/>
                    </a:lnTo>
                    <a:lnTo>
                      <a:pt x="263" y="72"/>
                    </a:lnTo>
                    <a:lnTo>
                      <a:pt x="281" y="78"/>
                    </a:lnTo>
                    <a:lnTo>
                      <a:pt x="275" y="84"/>
                    </a:lnTo>
                    <a:lnTo>
                      <a:pt x="293" y="84"/>
                    </a:lnTo>
                    <a:lnTo>
                      <a:pt x="275" y="84"/>
                    </a:lnTo>
                    <a:lnTo>
                      <a:pt x="269" y="78"/>
                    </a:lnTo>
                    <a:lnTo>
                      <a:pt x="269" y="84"/>
                    </a:lnTo>
                    <a:lnTo>
                      <a:pt x="275" y="90"/>
                    </a:lnTo>
                    <a:lnTo>
                      <a:pt x="263" y="90"/>
                    </a:lnTo>
                    <a:lnTo>
                      <a:pt x="234" y="90"/>
                    </a:lnTo>
                    <a:lnTo>
                      <a:pt x="245" y="78"/>
                    </a:lnTo>
                    <a:lnTo>
                      <a:pt x="216" y="90"/>
                    </a:lnTo>
                    <a:lnTo>
                      <a:pt x="168" y="96"/>
                    </a:lnTo>
                    <a:lnTo>
                      <a:pt x="186" y="102"/>
                    </a:lnTo>
                    <a:lnTo>
                      <a:pt x="174" y="102"/>
                    </a:lnTo>
                    <a:lnTo>
                      <a:pt x="168" y="113"/>
                    </a:lnTo>
                    <a:lnTo>
                      <a:pt x="210" y="113"/>
                    </a:lnTo>
                    <a:lnTo>
                      <a:pt x="216" y="119"/>
                    </a:lnTo>
                    <a:lnTo>
                      <a:pt x="245" y="108"/>
                    </a:lnTo>
                    <a:lnTo>
                      <a:pt x="240" y="113"/>
                    </a:lnTo>
                    <a:lnTo>
                      <a:pt x="234" y="119"/>
                    </a:lnTo>
                    <a:lnTo>
                      <a:pt x="228" y="131"/>
                    </a:lnTo>
                    <a:lnTo>
                      <a:pt x="204" y="137"/>
                    </a:lnTo>
                    <a:lnTo>
                      <a:pt x="168" y="143"/>
                    </a:lnTo>
                    <a:lnTo>
                      <a:pt x="174" y="137"/>
                    </a:lnTo>
                    <a:lnTo>
                      <a:pt x="162" y="143"/>
                    </a:lnTo>
                    <a:lnTo>
                      <a:pt x="144" y="149"/>
                    </a:lnTo>
                    <a:lnTo>
                      <a:pt x="150" y="149"/>
                    </a:lnTo>
                    <a:lnTo>
                      <a:pt x="138" y="155"/>
                    </a:lnTo>
                    <a:lnTo>
                      <a:pt x="114" y="161"/>
                    </a:lnTo>
                    <a:lnTo>
                      <a:pt x="108" y="167"/>
                    </a:lnTo>
                    <a:lnTo>
                      <a:pt x="102" y="167"/>
                    </a:lnTo>
                    <a:lnTo>
                      <a:pt x="102" y="173"/>
                    </a:lnTo>
                    <a:lnTo>
                      <a:pt x="120" y="167"/>
                    </a:lnTo>
                    <a:lnTo>
                      <a:pt x="108" y="179"/>
                    </a:lnTo>
                    <a:lnTo>
                      <a:pt x="120" y="179"/>
                    </a:lnTo>
                    <a:lnTo>
                      <a:pt x="114" y="179"/>
                    </a:lnTo>
                    <a:lnTo>
                      <a:pt x="120" y="185"/>
                    </a:lnTo>
                    <a:lnTo>
                      <a:pt x="108" y="185"/>
                    </a:lnTo>
                    <a:lnTo>
                      <a:pt x="102" y="179"/>
                    </a:lnTo>
                    <a:lnTo>
                      <a:pt x="90" y="191"/>
                    </a:lnTo>
                    <a:lnTo>
                      <a:pt x="96" y="203"/>
                    </a:lnTo>
                    <a:lnTo>
                      <a:pt x="120" y="191"/>
                    </a:lnTo>
                    <a:lnTo>
                      <a:pt x="138" y="185"/>
                    </a:lnTo>
                    <a:lnTo>
                      <a:pt x="120" y="197"/>
                    </a:lnTo>
                    <a:lnTo>
                      <a:pt x="114" y="209"/>
                    </a:lnTo>
                    <a:lnTo>
                      <a:pt x="108" y="215"/>
                    </a:lnTo>
                    <a:lnTo>
                      <a:pt x="96" y="221"/>
                    </a:lnTo>
                    <a:lnTo>
                      <a:pt x="126" y="215"/>
                    </a:lnTo>
                    <a:lnTo>
                      <a:pt x="138" y="221"/>
                    </a:lnTo>
                    <a:lnTo>
                      <a:pt x="138" y="227"/>
                    </a:lnTo>
                    <a:lnTo>
                      <a:pt x="156" y="215"/>
                    </a:lnTo>
                    <a:lnTo>
                      <a:pt x="150" y="221"/>
                    </a:lnTo>
                    <a:lnTo>
                      <a:pt x="180" y="215"/>
                    </a:lnTo>
                    <a:lnTo>
                      <a:pt x="150" y="233"/>
                    </a:lnTo>
                    <a:lnTo>
                      <a:pt x="156" y="233"/>
                    </a:lnTo>
                    <a:lnTo>
                      <a:pt x="138" y="239"/>
                    </a:lnTo>
                    <a:lnTo>
                      <a:pt x="132" y="245"/>
                    </a:lnTo>
                    <a:lnTo>
                      <a:pt x="108" y="257"/>
                    </a:lnTo>
                    <a:lnTo>
                      <a:pt x="66" y="269"/>
                    </a:lnTo>
                    <a:lnTo>
                      <a:pt x="66" y="275"/>
                    </a:lnTo>
                    <a:lnTo>
                      <a:pt x="60" y="275"/>
                    </a:lnTo>
                    <a:lnTo>
                      <a:pt x="54" y="275"/>
                    </a:lnTo>
                    <a:lnTo>
                      <a:pt x="42" y="275"/>
                    </a:lnTo>
                    <a:lnTo>
                      <a:pt x="0" y="293"/>
                    </a:lnTo>
                    <a:lnTo>
                      <a:pt x="6" y="287"/>
                    </a:lnTo>
                    <a:lnTo>
                      <a:pt x="6" y="293"/>
                    </a:lnTo>
                    <a:lnTo>
                      <a:pt x="18" y="287"/>
                    </a:lnTo>
                    <a:lnTo>
                      <a:pt x="36" y="281"/>
                    </a:lnTo>
                    <a:lnTo>
                      <a:pt x="42" y="281"/>
                    </a:lnTo>
                    <a:lnTo>
                      <a:pt x="36" y="281"/>
                    </a:lnTo>
                    <a:lnTo>
                      <a:pt x="60" y="275"/>
                    </a:lnTo>
                    <a:lnTo>
                      <a:pt x="72" y="275"/>
                    </a:lnTo>
                    <a:lnTo>
                      <a:pt x="90" y="269"/>
                    </a:lnTo>
                    <a:lnTo>
                      <a:pt x="96" y="269"/>
                    </a:lnTo>
                    <a:lnTo>
                      <a:pt x="102" y="263"/>
                    </a:lnTo>
                    <a:lnTo>
                      <a:pt x="150" y="251"/>
                    </a:lnTo>
                    <a:lnTo>
                      <a:pt x="186" y="233"/>
                    </a:lnTo>
                    <a:lnTo>
                      <a:pt x="222" y="221"/>
                    </a:lnTo>
                    <a:lnTo>
                      <a:pt x="216" y="215"/>
                    </a:lnTo>
                    <a:lnTo>
                      <a:pt x="245" y="203"/>
                    </a:lnTo>
                    <a:lnTo>
                      <a:pt x="251" y="197"/>
                    </a:lnTo>
                    <a:lnTo>
                      <a:pt x="257" y="191"/>
                    </a:lnTo>
                    <a:lnTo>
                      <a:pt x="287" y="179"/>
                    </a:lnTo>
                    <a:lnTo>
                      <a:pt x="311" y="173"/>
                    </a:lnTo>
                    <a:lnTo>
                      <a:pt x="329" y="167"/>
                    </a:lnTo>
                    <a:lnTo>
                      <a:pt x="317" y="173"/>
                    </a:lnTo>
                    <a:lnTo>
                      <a:pt x="323" y="179"/>
                    </a:lnTo>
                    <a:lnTo>
                      <a:pt x="317" y="179"/>
                    </a:lnTo>
                    <a:lnTo>
                      <a:pt x="287" y="185"/>
                    </a:lnTo>
                    <a:lnTo>
                      <a:pt x="263" y="203"/>
                    </a:lnTo>
                    <a:lnTo>
                      <a:pt x="275" y="203"/>
                    </a:lnTo>
                    <a:lnTo>
                      <a:pt x="257" y="209"/>
                    </a:lnTo>
                    <a:lnTo>
                      <a:pt x="263" y="209"/>
                    </a:lnTo>
                    <a:lnTo>
                      <a:pt x="287" y="203"/>
                    </a:lnTo>
                    <a:lnTo>
                      <a:pt x="281" y="209"/>
                    </a:lnTo>
                    <a:lnTo>
                      <a:pt x="287" y="203"/>
                    </a:lnTo>
                    <a:lnTo>
                      <a:pt x="293" y="197"/>
                    </a:lnTo>
                    <a:lnTo>
                      <a:pt x="293" y="203"/>
                    </a:lnTo>
                    <a:lnTo>
                      <a:pt x="305" y="197"/>
                    </a:lnTo>
                    <a:lnTo>
                      <a:pt x="311" y="197"/>
                    </a:lnTo>
                    <a:lnTo>
                      <a:pt x="329" y="191"/>
                    </a:lnTo>
                    <a:lnTo>
                      <a:pt x="323" y="191"/>
                    </a:lnTo>
                    <a:lnTo>
                      <a:pt x="329" y="185"/>
                    </a:lnTo>
                    <a:lnTo>
                      <a:pt x="335" y="179"/>
                    </a:lnTo>
                    <a:lnTo>
                      <a:pt x="353" y="173"/>
                    </a:lnTo>
                    <a:lnTo>
                      <a:pt x="341" y="179"/>
                    </a:lnTo>
                    <a:lnTo>
                      <a:pt x="347" y="179"/>
                    </a:lnTo>
                    <a:lnTo>
                      <a:pt x="365" y="179"/>
                    </a:lnTo>
                    <a:lnTo>
                      <a:pt x="359" y="179"/>
                    </a:lnTo>
                    <a:lnTo>
                      <a:pt x="359" y="185"/>
                    </a:lnTo>
                    <a:lnTo>
                      <a:pt x="365" y="185"/>
                    </a:lnTo>
                    <a:lnTo>
                      <a:pt x="359" y="191"/>
                    </a:lnTo>
                    <a:lnTo>
                      <a:pt x="365" y="191"/>
                    </a:lnTo>
                    <a:lnTo>
                      <a:pt x="377" y="185"/>
                    </a:lnTo>
                    <a:lnTo>
                      <a:pt x="371" y="191"/>
                    </a:lnTo>
                    <a:lnTo>
                      <a:pt x="377" y="197"/>
                    </a:lnTo>
                    <a:lnTo>
                      <a:pt x="395" y="197"/>
                    </a:lnTo>
                    <a:lnTo>
                      <a:pt x="419" y="197"/>
                    </a:lnTo>
                    <a:lnTo>
                      <a:pt x="419" y="203"/>
                    </a:lnTo>
                    <a:lnTo>
                      <a:pt x="437" y="197"/>
                    </a:lnTo>
                    <a:lnTo>
                      <a:pt x="443" y="203"/>
                    </a:lnTo>
                    <a:lnTo>
                      <a:pt x="437" y="203"/>
                    </a:lnTo>
                    <a:lnTo>
                      <a:pt x="443" y="197"/>
                    </a:lnTo>
                    <a:lnTo>
                      <a:pt x="431" y="203"/>
                    </a:lnTo>
                    <a:lnTo>
                      <a:pt x="443" y="215"/>
                    </a:lnTo>
                    <a:lnTo>
                      <a:pt x="455" y="227"/>
                    </a:lnTo>
                    <a:lnTo>
                      <a:pt x="461" y="227"/>
                    </a:lnTo>
                    <a:lnTo>
                      <a:pt x="455" y="215"/>
                    </a:lnTo>
                    <a:lnTo>
                      <a:pt x="461" y="221"/>
                    </a:lnTo>
                    <a:lnTo>
                      <a:pt x="473" y="215"/>
                    </a:lnTo>
                    <a:lnTo>
                      <a:pt x="467" y="221"/>
                    </a:lnTo>
                    <a:lnTo>
                      <a:pt x="467" y="227"/>
                    </a:lnTo>
                    <a:lnTo>
                      <a:pt x="485" y="209"/>
                    </a:lnTo>
                    <a:lnTo>
                      <a:pt x="485" y="221"/>
                    </a:lnTo>
                    <a:lnTo>
                      <a:pt x="485" y="233"/>
                    </a:lnTo>
                    <a:lnTo>
                      <a:pt x="491" y="227"/>
                    </a:lnTo>
                    <a:lnTo>
                      <a:pt x="491" y="233"/>
                    </a:lnTo>
                    <a:lnTo>
                      <a:pt x="485" y="233"/>
                    </a:lnTo>
                    <a:lnTo>
                      <a:pt x="497" y="239"/>
                    </a:lnTo>
                    <a:lnTo>
                      <a:pt x="491" y="239"/>
                    </a:lnTo>
                    <a:lnTo>
                      <a:pt x="485" y="239"/>
                    </a:lnTo>
                    <a:lnTo>
                      <a:pt x="485" y="245"/>
                    </a:lnTo>
                    <a:lnTo>
                      <a:pt x="479" y="245"/>
                    </a:lnTo>
                    <a:lnTo>
                      <a:pt x="479" y="251"/>
                    </a:lnTo>
                    <a:lnTo>
                      <a:pt x="485" y="257"/>
                    </a:lnTo>
                    <a:lnTo>
                      <a:pt x="491" y="269"/>
                    </a:lnTo>
                    <a:lnTo>
                      <a:pt x="485" y="269"/>
                    </a:lnTo>
                    <a:lnTo>
                      <a:pt x="467" y="281"/>
                    </a:lnTo>
                    <a:lnTo>
                      <a:pt x="473" y="275"/>
                    </a:lnTo>
                    <a:lnTo>
                      <a:pt x="497" y="269"/>
                    </a:lnTo>
                    <a:lnTo>
                      <a:pt x="485" y="287"/>
                    </a:lnTo>
                    <a:lnTo>
                      <a:pt x="479" y="287"/>
                    </a:lnTo>
                    <a:lnTo>
                      <a:pt x="491" y="281"/>
                    </a:lnTo>
                    <a:lnTo>
                      <a:pt x="485" y="287"/>
                    </a:lnTo>
                    <a:lnTo>
                      <a:pt x="479" y="293"/>
                    </a:lnTo>
                    <a:lnTo>
                      <a:pt x="497" y="287"/>
                    </a:lnTo>
                    <a:close/>
                  </a:path>
                </a:pathLst>
              </a:custGeom>
              <a:solidFill>
                <a:srgbClr val="9AA1A2"/>
              </a:solidFill>
              <a:ln>
                <a:solidFill>
                  <a:srgbClr val="97A1A2"/>
                </a:solidFill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8" name="Group 17"/>
            <p:cNvGrpSpPr>
              <a:grpSpLocks noChangeAspect="1"/>
            </p:cNvGrpSpPr>
            <p:nvPr/>
          </p:nvGrpSpPr>
          <p:grpSpPr bwMode="auto">
            <a:xfrm>
              <a:off x="1339498" y="1684470"/>
              <a:ext cx="1575281" cy="1211291"/>
              <a:chOff x="851" y="1207"/>
              <a:chExt cx="1313" cy="983"/>
            </a:xfrm>
            <a:solidFill>
              <a:schemeClr val="bg1">
                <a:lumMod val="85000"/>
              </a:schemeClr>
            </a:solidFill>
          </p:grpSpPr>
          <p:sp>
            <p:nvSpPr>
              <p:cNvPr id="19" name="Freeform 18"/>
              <p:cNvSpPr>
                <a:spLocks noChangeAspect="1"/>
              </p:cNvSpPr>
              <p:nvPr/>
            </p:nvSpPr>
            <p:spPr bwMode="auto">
              <a:xfrm>
                <a:off x="1230" y="1652"/>
                <a:ext cx="934" cy="538"/>
              </a:xfrm>
              <a:custGeom>
                <a:avLst/>
                <a:gdLst>
                  <a:gd name="T0" fmla="*/ 740 w 957"/>
                  <a:gd name="T1" fmla="*/ 140 h 478"/>
                  <a:gd name="T2" fmla="*/ 702 w 957"/>
                  <a:gd name="T3" fmla="*/ 271 h 478"/>
                  <a:gd name="T4" fmla="*/ 619 w 957"/>
                  <a:gd name="T5" fmla="*/ 370 h 478"/>
                  <a:gd name="T6" fmla="*/ 563 w 957"/>
                  <a:gd name="T7" fmla="*/ 468 h 478"/>
                  <a:gd name="T8" fmla="*/ 553 w 957"/>
                  <a:gd name="T9" fmla="*/ 370 h 478"/>
                  <a:gd name="T10" fmla="*/ 548 w 957"/>
                  <a:gd name="T11" fmla="*/ 214 h 478"/>
                  <a:gd name="T12" fmla="*/ 487 w 957"/>
                  <a:gd name="T13" fmla="*/ 99 h 478"/>
                  <a:gd name="T14" fmla="*/ 436 w 957"/>
                  <a:gd name="T15" fmla="*/ 0 h 478"/>
                  <a:gd name="T16" fmla="*/ 94 w 957"/>
                  <a:gd name="T17" fmla="*/ 78 h 478"/>
                  <a:gd name="T18" fmla="*/ 90 w 957"/>
                  <a:gd name="T19" fmla="*/ 99 h 478"/>
                  <a:gd name="T20" fmla="*/ 70 w 957"/>
                  <a:gd name="T21" fmla="*/ 78 h 478"/>
                  <a:gd name="T22" fmla="*/ 60 w 957"/>
                  <a:gd name="T23" fmla="*/ 179 h 478"/>
                  <a:gd name="T24" fmla="*/ 38 w 957"/>
                  <a:gd name="T25" fmla="*/ 330 h 478"/>
                  <a:gd name="T26" fmla="*/ 0 w 957"/>
                  <a:gd name="T27" fmla="*/ 602 h 478"/>
                  <a:gd name="T28" fmla="*/ 0 w 957"/>
                  <a:gd name="T29" fmla="*/ 739 h 478"/>
                  <a:gd name="T30" fmla="*/ 6 w 957"/>
                  <a:gd name="T31" fmla="*/ 760 h 478"/>
                  <a:gd name="T32" fmla="*/ 6 w 957"/>
                  <a:gd name="T33" fmla="*/ 956 h 478"/>
                  <a:gd name="T34" fmla="*/ 70 w 957"/>
                  <a:gd name="T35" fmla="*/ 1091 h 478"/>
                  <a:gd name="T36" fmla="*/ 155 w 957"/>
                  <a:gd name="T37" fmla="*/ 1133 h 478"/>
                  <a:gd name="T38" fmla="*/ 207 w 957"/>
                  <a:gd name="T39" fmla="*/ 1328 h 478"/>
                  <a:gd name="T40" fmla="*/ 253 w 957"/>
                  <a:gd name="T41" fmla="*/ 1480 h 478"/>
                  <a:gd name="T42" fmla="*/ 272 w 957"/>
                  <a:gd name="T43" fmla="*/ 1423 h 478"/>
                  <a:gd name="T44" fmla="*/ 296 w 957"/>
                  <a:gd name="T45" fmla="*/ 1348 h 478"/>
                  <a:gd name="T46" fmla="*/ 305 w 957"/>
                  <a:gd name="T47" fmla="*/ 1348 h 478"/>
                  <a:gd name="T48" fmla="*/ 334 w 957"/>
                  <a:gd name="T49" fmla="*/ 1270 h 478"/>
                  <a:gd name="T50" fmla="*/ 367 w 957"/>
                  <a:gd name="T51" fmla="*/ 1292 h 478"/>
                  <a:gd name="T52" fmla="*/ 389 w 957"/>
                  <a:gd name="T53" fmla="*/ 1328 h 478"/>
                  <a:gd name="T54" fmla="*/ 389 w 957"/>
                  <a:gd name="T55" fmla="*/ 1250 h 478"/>
                  <a:gd name="T56" fmla="*/ 413 w 957"/>
                  <a:gd name="T57" fmla="*/ 1228 h 478"/>
                  <a:gd name="T58" fmla="*/ 431 w 957"/>
                  <a:gd name="T59" fmla="*/ 1228 h 478"/>
                  <a:gd name="T60" fmla="*/ 445 w 957"/>
                  <a:gd name="T61" fmla="*/ 1270 h 478"/>
                  <a:gd name="T62" fmla="*/ 473 w 957"/>
                  <a:gd name="T63" fmla="*/ 1405 h 478"/>
                  <a:gd name="T64" fmla="*/ 484 w 957"/>
                  <a:gd name="T65" fmla="*/ 1458 h 478"/>
                  <a:gd name="T66" fmla="*/ 493 w 957"/>
                  <a:gd name="T67" fmla="*/ 1560 h 478"/>
                  <a:gd name="T68" fmla="*/ 507 w 957"/>
                  <a:gd name="T69" fmla="*/ 1386 h 478"/>
                  <a:gd name="T70" fmla="*/ 507 w 957"/>
                  <a:gd name="T71" fmla="*/ 1171 h 478"/>
                  <a:gd name="T72" fmla="*/ 521 w 957"/>
                  <a:gd name="T73" fmla="*/ 1091 h 478"/>
                  <a:gd name="T74" fmla="*/ 568 w 957"/>
                  <a:gd name="T75" fmla="*/ 956 h 478"/>
                  <a:gd name="T76" fmla="*/ 577 w 957"/>
                  <a:gd name="T77" fmla="*/ 897 h 478"/>
                  <a:gd name="T78" fmla="*/ 586 w 957"/>
                  <a:gd name="T79" fmla="*/ 859 h 478"/>
                  <a:gd name="T80" fmla="*/ 596 w 957"/>
                  <a:gd name="T81" fmla="*/ 821 h 478"/>
                  <a:gd name="T82" fmla="*/ 596 w 957"/>
                  <a:gd name="T83" fmla="*/ 801 h 478"/>
                  <a:gd name="T84" fmla="*/ 591 w 957"/>
                  <a:gd name="T85" fmla="*/ 700 h 478"/>
                  <a:gd name="T86" fmla="*/ 596 w 957"/>
                  <a:gd name="T87" fmla="*/ 679 h 478"/>
                  <a:gd name="T88" fmla="*/ 605 w 957"/>
                  <a:gd name="T89" fmla="*/ 700 h 478"/>
                  <a:gd name="T90" fmla="*/ 600 w 957"/>
                  <a:gd name="T91" fmla="*/ 760 h 478"/>
                  <a:gd name="T92" fmla="*/ 614 w 957"/>
                  <a:gd name="T93" fmla="*/ 622 h 478"/>
                  <a:gd name="T94" fmla="*/ 638 w 957"/>
                  <a:gd name="T95" fmla="*/ 580 h 478"/>
                  <a:gd name="T96" fmla="*/ 675 w 957"/>
                  <a:gd name="T97" fmla="*/ 527 h 478"/>
                  <a:gd name="T98" fmla="*/ 689 w 957"/>
                  <a:gd name="T99" fmla="*/ 506 h 478"/>
                  <a:gd name="T100" fmla="*/ 689 w 957"/>
                  <a:gd name="T101" fmla="*/ 445 h 478"/>
                  <a:gd name="T102" fmla="*/ 721 w 957"/>
                  <a:gd name="T103" fmla="*/ 308 h 47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957" h="478">
                    <a:moveTo>
                      <a:pt x="957" y="89"/>
                    </a:moveTo>
                    <a:lnTo>
                      <a:pt x="951" y="83"/>
                    </a:lnTo>
                    <a:lnTo>
                      <a:pt x="951" y="71"/>
                    </a:lnTo>
                    <a:lnTo>
                      <a:pt x="957" y="48"/>
                    </a:lnTo>
                    <a:lnTo>
                      <a:pt x="945" y="42"/>
                    </a:lnTo>
                    <a:lnTo>
                      <a:pt x="939" y="42"/>
                    </a:lnTo>
                    <a:lnTo>
                      <a:pt x="921" y="54"/>
                    </a:lnTo>
                    <a:lnTo>
                      <a:pt x="909" y="66"/>
                    </a:lnTo>
                    <a:lnTo>
                      <a:pt x="897" y="83"/>
                    </a:lnTo>
                    <a:lnTo>
                      <a:pt x="885" y="89"/>
                    </a:lnTo>
                    <a:lnTo>
                      <a:pt x="855" y="89"/>
                    </a:lnTo>
                    <a:lnTo>
                      <a:pt x="825" y="89"/>
                    </a:lnTo>
                    <a:lnTo>
                      <a:pt x="808" y="101"/>
                    </a:lnTo>
                    <a:lnTo>
                      <a:pt x="790" y="113"/>
                    </a:lnTo>
                    <a:lnTo>
                      <a:pt x="772" y="113"/>
                    </a:lnTo>
                    <a:lnTo>
                      <a:pt x="754" y="119"/>
                    </a:lnTo>
                    <a:lnTo>
                      <a:pt x="754" y="131"/>
                    </a:lnTo>
                    <a:lnTo>
                      <a:pt x="736" y="137"/>
                    </a:lnTo>
                    <a:lnTo>
                      <a:pt x="718" y="143"/>
                    </a:lnTo>
                    <a:lnTo>
                      <a:pt x="700" y="149"/>
                    </a:lnTo>
                    <a:lnTo>
                      <a:pt x="682" y="155"/>
                    </a:lnTo>
                    <a:lnTo>
                      <a:pt x="682" y="143"/>
                    </a:lnTo>
                    <a:lnTo>
                      <a:pt x="700" y="125"/>
                    </a:lnTo>
                    <a:lnTo>
                      <a:pt x="706" y="113"/>
                    </a:lnTo>
                    <a:lnTo>
                      <a:pt x="712" y="95"/>
                    </a:lnTo>
                    <a:lnTo>
                      <a:pt x="712" y="83"/>
                    </a:lnTo>
                    <a:lnTo>
                      <a:pt x="700" y="71"/>
                    </a:lnTo>
                    <a:lnTo>
                      <a:pt x="700" y="66"/>
                    </a:lnTo>
                    <a:lnTo>
                      <a:pt x="694" y="60"/>
                    </a:lnTo>
                    <a:lnTo>
                      <a:pt x="682" y="48"/>
                    </a:lnTo>
                    <a:lnTo>
                      <a:pt x="670" y="42"/>
                    </a:lnTo>
                    <a:lnTo>
                      <a:pt x="640" y="24"/>
                    </a:lnTo>
                    <a:lnTo>
                      <a:pt x="622" y="30"/>
                    </a:lnTo>
                    <a:lnTo>
                      <a:pt x="610" y="24"/>
                    </a:lnTo>
                    <a:lnTo>
                      <a:pt x="592" y="30"/>
                    </a:lnTo>
                    <a:lnTo>
                      <a:pt x="574" y="18"/>
                    </a:lnTo>
                    <a:lnTo>
                      <a:pt x="556" y="12"/>
                    </a:lnTo>
                    <a:lnTo>
                      <a:pt x="556" y="0"/>
                    </a:lnTo>
                    <a:lnTo>
                      <a:pt x="550" y="12"/>
                    </a:lnTo>
                    <a:lnTo>
                      <a:pt x="365" y="12"/>
                    </a:lnTo>
                    <a:lnTo>
                      <a:pt x="335" y="12"/>
                    </a:lnTo>
                    <a:lnTo>
                      <a:pt x="126" y="12"/>
                    </a:lnTo>
                    <a:lnTo>
                      <a:pt x="120" y="24"/>
                    </a:lnTo>
                    <a:lnTo>
                      <a:pt x="114" y="42"/>
                    </a:lnTo>
                    <a:lnTo>
                      <a:pt x="102" y="48"/>
                    </a:lnTo>
                    <a:lnTo>
                      <a:pt x="102" y="42"/>
                    </a:lnTo>
                    <a:lnTo>
                      <a:pt x="102" y="48"/>
                    </a:lnTo>
                    <a:lnTo>
                      <a:pt x="114" y="30"/>
                    </a:lnTo>
                    <a:lnTo>
                      <a:pt x="102" y="42"/>
                    </a:lnTo>
                    <a:lnTo>
                      <a:pt x="108" y="36"/>
                    </a:lnTo>
                    <a:lnTo>
                      <a:pt x="114" y="30"/>
                    </a:lnTo>
                    <a:lnTo>
                      <a:pt x="90" y="24"/>
                    </a:lnTo>
                    <a:lnTo>
                      <a:pt x="84" y="48"/>
                    </a:lnTo>
                    <a:lnTo>
                      <a:pt x="78" y="54"/>
                    </a:lnTo>
                    <a:lnTo>
                      <a:pt x="78" y="60"/>
                    </a:lnTo>
                    <a:lnTo>
                      <a:pt x="78" y="54"/>
                    </a:lnTo>
                    <a:lnTo>
                      <a:pt x="72" y="60"/>
                    </a:lnTo>
                    <a:lnTo>
                      <a:pt x="84" y="66"/>
                    </a:lnTo>
                    <a:lnTo>
                      <a:pt x="72" y="66"/>
                    </a:lnTo>
                    <a:lnTo>
                      <a:pt x="66" y="71"/>
                    </a:lnTo>
                    <a:lnTo>
                      <a:pt x="48" y="101"/>
                    </a:lnTo>
                    <a:lnTo>
                      <a:pt x="30" y="125"/>
                    </a:lnTo>
                    <a:lnTo>
                      <a:pt x="24" y="143"/>
                    </a:lnTo>
                    <a:lnTo>
                      <a:pt x="18" y="155"/>
                    </a:lnTo>
                    <a:lnTo>
                      <a:pt x="0" y="179"/>
                    </a:lnTo>
                    <a:lnTo>
                      <a:pt x="0" y="185"/>
                    </a:lnTo>
                    <a:lnTo>
                      <a:pt x="0" y="197"/>
                    </a:lnTo>
                    <a:lnTo>
                      <a:pt x="0" y="209"/>
                    </a:lnTo>
                    <a:lnTo>
                      <a:pt x="6" y="227"/>
                    </a:lnTo>
                    <a:lnTo>
                      <a:pt x="0" y="221"/>
                    </a:lnTo>
                    <a:lnTo>
                      <a:pt x="0" y="227"/>
                    </a:lnTo>
                    <a:lnTo>
                      <a:pt x="6" y="227"/>
                    </a:lnTo>
                    <a:lnTo>
                      <a:pt x="12" y="227"/>
                    </a:lnTo>
                    <a:lnTo>
                      <a:pt x="12" y="233"/>
                    </a:lnTo>
                    <a:lnTo>
                      <a:pt x="6" y="233"/>
                    </a:lnTo>
                    <a:lnTo>
                      <a:pt x="6" y="245"/>
                    </a:lnTo>
                    <a:lnTo>
                      <a:pt x="6" y="251"/>
                    </a:lnTo>
                    <a:lnTo>
                      <a:pt x="6" y="263"/>
                    </a:lnTo>
                    <a:lnTo>
                      <a:pt x="12" y="275"/>
                    </a:lnTo>
                    <a:lnTo>
                      <a:pt x="6" y="293"/>
                    </a:lnTo>
                    <a:lnTo>
                      <a:pt x="18" y="293"/>
                    </a:lnTo>
                    <a:lnTo>
                      <a:pt x="36" y="305"/>
                    </a:lnTo>
                    <a:lnTo>
                      <a:pt x="54" y="317"/>
                    </a:lnTo>
                    <a:lnTo>
                      <a:pt x="54" y="335"/>
                    </a:lnTo>
                    <a:lnTo>
                      <a:pt x="90" y="335"/>
                    </a:lnTo>
                    <a:lnTo>
                      <a:pt x="108" y="341"/>
                    </a:lnTo>
                    <a:lnTo>
                      <a:pt x="120" y="347"/>
                    </a:lnTo>
                    <a:lnTo>
                      <a:pt x="144" y="359"/>
                    </a:lnTo>
                    <a:lnTo>
                      <a:pt x="191" y="359"/>
                    </a:lnTo>
                    <a:lnTo>
                      <a:pt x="197" y="347"/>
                    </a:lnTo>
                    <a:lnTo>
                      <a:pt x="227" y="347"/>
                    </a:lnTo>
                    <a:lnTo>
                      <a:pt x="239" y="371"/>
                    </a:lnTo>
                    <a:lnTo>
                      <a:pt x="245" y="389"/>
                    </a:lnTo>
                    <a:lnTo>
                      <a:pt x="257" y="395"/>
                    </a:lnTo>
                    <a:lnTo>
                      <a:pt x="263" y="407"/>
                    </a:lnTo>
                    <a:lnTo>
                      <a:pt x="275" y="389"/>
                    </a:lnTo>
                    <a:lnTo>
                      <a:pt x="299" y="395"/>
                    </a:lnTo>
                    <a:lnTo>
                      <a:pt x="305" y="413"/>
                    </a:lnTo>
                    <a:lnTo>
                      <a:pt x="317" y="430"/>
                    </a:lnTo>
                    <a:lnTo>
                      <a:pt x="323" y="454"/>
                    </a:lnTo>
                    <a:lnTo>
                      <a:pt x="335" y="460"/>
                    </a:lnTo>
                    <a:lnTo>
                      <a:pt x="353" y="466"/>
                    </a:lnTo>
                    <a:lnTo>
                      <a:pt x="353" y="442"/>
                    </a:lnTo>
                    <a:lnTo>
                      <a:pt x="347" y="436"/>
                    </a:lnTo>
                    <a:lnTo>
                      <a:pt x="353" y="436"/>
                    </a:lnTo>
                    <a:lnTo>
                      <a:pt x="359" y="430"/>
                    </a:lnTo>
                    <a:lnTo>
                      <a:pt x="365" y="425"/>
                    </a:lnTo>
                    <a:lnTo>
                      <a:pt x="371" y="419"/>
                    </a:lnTo>
                    <a:lnTo>
                      <a:pt x="377" y="413"/>
                    </a:lnTo>
                    <a:lnTo>
                      <a:pt x="383" y="413"/>
                    </a:lnTo>
                    <a:lnTo>
                      <a:pt x="389" y="413"/>
                    </a:lnTo>
                    <a:lnTo>
                      <a:pt x="407" y="395"/>
                    </a:lnTo>
                    <a:lnTo>
                      <a:pt x="407" y="389"/>
                    </a:lnTo>
                    <a:lnTo>
                      <a:pt x="413" y="395"/>
                    </a:lnTo>
                    <a:lnTo>
                      <a:pt x="425" y="389"/>
                    </a:lnTo>
                    <a:lnTo>
                      <a:pt x="443" y="389"/>
                    </a:lnTo>
                    <a:lnTo>
                      <a:pt x="455" y="389"/>
                    </a:lnTo>
                    <a:lnTo>
                      <a:pt x="461" y="389"/>
                    </a:lnTo>
                    <a:lnTo>
                      <a:pt x="467" y="395"/>
                    </a:lnTo>
                    <a:lnTo>
                      <a:pt x="479" y="401"/>
                    </a:lnTo>
                    <a:lnTo>
                      <a:pt x="491" y="401"/>
                    </a:lnTo>
                    <a:lnTo>
                      <a:pt x="485" y="395"/>
                    </a:lnTo>
                    <a:lnTo>
                      <a:pt x="502" y="401"/>
                    </a:lnTo>
                    <a:lnTo>
                      <a:pt x="497" y="407"/>
                    </a:lnTo>
                    <a:lnTo>
                      <a:pt x="502" y="401"/>
                    </a:lnTo>
                    <a:lnTo>
                      <a:pt x="497" y="389"/>
                    </a:lnTo>
                    <a:lnTo>
                      <a:pt x="502" y="389"/>
                    </a:lnTo>
                    <a:lnTo>
                      <a:pt x="497" y="383"/>
                    </a:lnTo>
                    <a:lnTo>
                      <a:pt x="485" y="383"/>
                    </a:lnTo>
                    <a:lnTo>
                      <a:pt x="497" y="383"/>
                    </a:lnTo>
                    <a:lnTo>
                      <a:pt x="526" y="377"/>
                    </a:lnTo>
                    <a:lnTo>
                      <a:pt x="532" y="371"/>
                    </a:lnTo>
                    <a:lnTo>
                      <a:pt x="526" y="377"/>
                    </a:lnTo>
                    <a:lnTo>
                      <a:pt x="538" y="377"/>
                    </a:lnTo>
                    <a:lnTo>
                      <a:pt x="544" y="377"/>
                    </a:lnTo>
                    <a:lnTo>
                      <a:pt x="556" y="377"/>
                    </a:lnTo>
                    <a:lnTo>
                      <a:pt x="550" y="377"/>
                    </a:lnTo>
                    <a:lnTo>
                      <a:pt x="562" y="377"/>
                    </a:lnTo>
                    <a:lnTo>
                      <a:pt x="568" y="377"/>
                    </a:lnTo>
                    <a:lnTo>
                      <a:pt x="568" y="383"/>
                    </a:lnTo>
                    <a:lnTo>
                      <a:pt x="568" y="389"/>
                    </a:lnTo>
                    <a:lnTo>
                      <a:pt x="592" y="383"/>
                    </a:lnTo>
                    <a:lnTo>
                      <a:pt x="610" y="407"/>
                    </a:lnTo>
                    <a:lnTo>
                      <a:pt x="604" y="430"/>
                    </a:lnTo>
                    <a:lnTo>
                      <a:pt x="610" y="430"/>
                    </a:lnTo>
                    <a:lnTo>
                      <a:pt x="610" y="425"/>
                    </a:lnTo>
                    <a:lnTo>
                      <a:pt x="610" y="436"/>
                    </a:lnTo>
                    <a:lnTo>
                      <a:pt x="610" y="448"/>
                    </a:lnTo>
                    <a:lnTo>
                      <a:pt x="616" y="448"/>
                    </a:lnTo>
                    <a:lnTo>
                      <a:pt x="616" y="454"/>
                    </a:lnTo>
                    <a:lnTo>
                      <a:pt x="616" y="448"/>
                    </a:lnTo>
                    <a:lnTo>
                      <a:pt x="616" y="454"/>
                    </a:lnTo>
                    <a:lnTo>
                      <a:pt x="616" y="466"/>
                    </a:lnTo>
                    <a:lnTo>
                      <a:pt x="628" y="478"/>
                    </a:lnTo>
                    <a:lnTo>
                      <a:pt x="640" y="478"/>
                    </a:lnTo>
                    <a:lnTo>
                      <a:pt x="646" y="460"/>
                    </a:lnTo>
                    <a:lnTo>
                      <a:pt x="646" y="448"/>
                    </a:lnTo>
                    <a:lnTo>
                      <a:pt x="640" y="413"/>
                    </a:lnTo>
                    <a:lnTo>
                      <a:pt x="646" y="425"/>
                    </a:lnTo>
                    <a:lnTo>
                      <a:pt x="646" y="413"/>
                    </a:lnTo>
                    <a:lnTo>
                      <a:pt x="640" y="395"/>
                    </a:lnTo>
                    <a:lnTo>
                      <a:pt x="640" y="377"/>
                    </a:lnTo>
                    <a:lnTo>
                      <a:pt x="640" y="365"/>
                    </a:lnTo>
                    <a:lnTo>
                      <a:pt x="646" y="359"/>
                    </a:lnTo>
                    <a:lnTo>
                      <a:pt x="652" y="347"/>
                    </a:lnTo>
                    <a:lnTo>
                      <a:pt x="658" y="341"/>
                    </a:lnTo>
                    <a:lnTo>
                      <a:pt x="658" y="335"/>
                    </a:lnTo>
                    <a:lnTo>
                      <a:pt x="664" y="335"/>
                    </a:lnTo>
                    <a:lnTo>
                      <a:pt x="688" y="317"/>
                    </a:lnTo>
                    <a:lnTo>
                      <a:pt x="706" y="305"/>
                    </a:lnTo>
                    <a:lnTo>
                      <a:pt x="712" y="305"/>
                    </a:lnTo>
                    <a:lnTo>
                      <a:pt x="724" y="293"/>
                    </a:lnTo>
                    <a:lnTo>
                      <a:pt x="748" y="287"/>
                    </a:lnTo>
                    <a:lnTo>
                      <a:pt x="736" y="281"/>
                    </a:lnTo>
                    <a:lnTo>
                      <a:pt x="742" y="281"/>
                    </a:lnTo>
                    <a:lnTo>
                      <a:pt x="748" y="281"/>
                    </a:lnTo>
                    <a:lnTo>
                      <a:pt x="736" y="275"/>
                    </a:lnTo>
                    <a:lnTo>
                      <a:pt x="754" y="275"/>
                    </a:lnTo>
                    <a:lnTo>
                      <a:pt x="760" y="269"/>
                    </a:lnTo>
                    <a:lnTo>
                      <a:pt x="754" y="269"/>
                    </a:lnTo>
                    <a:lnTo>
                      <a:pt x="754" y="263"/>
                    </a:lnTo>
                    <a:lnTo>
                      <a:pt x="748" y="263"/>
                    </a:lnTo>
                    <a:lnTo>
                      <a:pt x="754" y="263"/>
                    </a:lnTo>
                    <a:lnTo>
                      <a:pt x="760" y="263"/>
                    </a:lnTo>
                    <a:lnTo>
                      <a:pt x="760" y="251"/>
                    </a:lnTo>
                    <a:lnTo>
                      <a:pt x="766" y="269"/>
                    </a:lnTo>
                    <a:lnTo>
                      <a:pt x="760" y="245"/>
                    </a:lnTo>
                    <a:lnTo>
                      <a:pt x="754" y="245"/>
                    </a:lnTo>
                    <a:lnTo>
                      <a:pt x="748" y="239"/>
                    </a:lnTo>
                    <a:lnTo>
                      <a:pt x="760" y="245"/>
                    </a:lnTo>
                    <a:lnTo>
                      <a:pt x="754" y="233"/>
                    </a:lnTo>
                    <a:lnTo>
                      <a:pt x="760" y="239"/>
                    </a:lnTo>
                    <a:lnTo>
                      <a:pt x="754" y="221"/>
                    </a:lnTo>
                    <a:lnTo>
                      <a:pt x="760" y="233"/>
                    </a:lnTo>
                    <a:lnTo>
                      <a:pt x="754" y="215"/>
                    </a:lnTo>
                    <a:lnTo>
                      <a:pt x="748" y="215"/>
                    </a:lnTo>
                    <a:lnTo>
                      <a:pt x="754" y="209"/>
                    </a:lnTo>
                    <a:lnTo>
                      <a:pt x="754" y="215"/>
                    </a:lnTo>
                    <a:lnTo>
                      <a:pt x="766" y="221"/>
                    </a:lnTo>
                    <a:lnTo>
                      <a:pt x="760" y="209"/>
                    </a:lnTo>
                    <a:lnTo>
                      <a:pt x="766" y="221"/>
                    </a:lnTo>
                    <a:lnTo>
                      <a:pt x="766" y="203"/>
                    </a:lnTo>
                    <a:lnTo>
                      <a:pt x="778" y="197"/>
                    </a:lnTo>
                    <a:lnTo>
                      <a:pt x="772" y="209"/>
                    </a:lnTo>
                    <a:lnTo>
                      <a:pt x="772" y="215"/>
                    </a:lnTo>
                    <a:lnTo>
                      <a:pt x="766" y="215"/>
                    </a:lnTo>
                    <a:lnTo>
                      <a:pt x="772" y="221"/>
                    </a:lnTo>
                    <a:lnTo>
                      <a:pt x="772" y="227"/>
                    </a:lnTo>
                    <a:lnTo>
                      <a:pt x="766" y="233"/>
                    </a:lnTo>
                    <a:lnTo>
                      <a:pt x="766" y="239"/>
                    </a:lnTo>
                    <a:lnTo>
                      <a:pt x="784" y="215"/>
                    </a:lnTo>
                    <a:lnTo>
                      <a:pt x="784" y="197"/>
                    </a:lnTo>
                    <a:lnTo>
                      <a:pt x="796" y="185"/>
                    </a:lnTo>
                    <a:lnTo>
                      <a:pt x="784" y="191"/>
                    </a:lnTo>
                    <a:lnTo>
                      <a:pt x="790" y="203"/>
                    </a:lnTo>
                    <a:lnTo>
                      <a:pt x="790" y="209"/>
                    </a:lnTo>
                    <a:lnTo>
                      <a:pt x="808" y="185"/>
                    </a:lnTo>
                    <a:lnTo>
                      <a:pt x="808" y="191"/>
                    </a:lnTo>
                    <a:lnTo>
                      <a:pt x="814" y="179"/>
                    </a:lnTo>
                    <a:lnTo>
                      <a:pt x="820" y="161"/>
                    </a:lnTo>
                    <a:lnTo>
                      <a:pt x="820" y="167"/>
                    </a:lnTo>
                    <a:lnTo>
                      <a:pt x="825" y="167"/>
                    </a:lnTo>
                    <a:lnTo>
                      <a:pt x="843" y="161"/>
                    </a:lnTo>
                    <a:lnTo>
                      <a:pt x="861" y="161"/>
                    </a:lnTo>
                    <a:lnTo>
                      <a:pt x="867" y="155"/>
                    </a:lnTo>
                    <a:lnTo>
                      <a:pt x="873" y="155"/>
                    </a:lnTo>
                    <a:lnTo>
                      <a:pt x="879" y="155"/>
                    </a:lnTo>
                    <a:lnTo>
                      <a:pt x="891" y="155"/>
                    </a:lnTo>
                    <a:lnTo>
                      <a:pt x="885" y="143"/>
                    </a:lnTo>
                    <a:lnTo>
                      <a:pt x="891" y="149"/>
                    </a:lnTo>
                    <a:lnTo>
                      <a:pt x="879" y="149"/>
                    </a:lnTo>
                    <a:lnTo>
                      <a:pt x="879" y="137"/>
                    </a:lnTo>
                    <a:lnTo>
                      <a:pt x="879" y="131"/>
                    </a:lnTo>
                    <a:lnTo>
                      <a:pt x="903" y="113"/>
                    </a:lnTo>
                    <a:lnTo>
                      <a:pt x="903" y="107"/>
                    </a:lnTo>
                    <a:lnTo>
                      <a:pt x="909" y="107"/>
                    </a:lnTo>
                    <a:lnTo>
                      <a:pt x="921" y="95"/>
                    </a:lnTo>
                    <a:lnTo>
                      <a:pt x="921" y="101"/>
                    </a:lnTo>
                    <a:lnTo>
                      <a:pt x="927" y="95"/>
                    </a:lnTo>
                    <a:lnTo>
                      <a:pt x="933" y="101"/>
                    </a:lnTo>
                    <a:lnTo>
                      <a:pt x="957" y="89"/>
                    </a:lnTo>
                    <a:close/>
                  </a:path>
                </a:pathLst>
              </a:custGeom>
              <a:solidFill>
                <a:srgbClr val="9AA1A2"/>
              </a:solidFill>
              <a:ln>
                <a:solidFill>
                  <a:srgbClr val="97A1A2"/>
                </a:solidFill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Freeform 19"/>
              <p:cNvSpPr>
                <a:spLocks noChangeAspect="1"/>
              </p:cNvSpPr>
              <p:nvPr/>
            </p:nvSpPr>
            <p:spPr bwMode="auto">
              <a:xfrm>
                <a:off x="851" y="1207"/>
                <a:ext cx="595" cy="330"/>
              </a:xfrm>
              <a:custGeom>
                <a:avLst/>
                <a:gdLst>
                  <a:gd name="T0" fmla="*/ 383 w 610"/>
                  <a:gd name="T1" fmla="*/ 841 h 293"/>
                  <a:gd name="T2" fmla="*/ 359 w 610"/>
                  <a:gd name="T3" fmla="*/ 705 h 293"/>
                  <a:gd name="T4" fmla="*/ 355 w 610"/>
                  <a:gd name="T5" fmla="*/ 626 h 293"/>
                  <a:gd name="T6" fmla="*/ 383 w 610"/>
                  <a:gd name="T7" fmla="*/ 432 h 293"/>
                  <a:gd name="T8" fmla="*/ 457 w 610"/>
                  <a:gd name="T9" fmla="*/ 160 h 293"/>
                  <a:gd name="T10" fmla="*/ 411 w 610"/>
                  <a:gd name="T11" fmla="*/ 60 h 293"/>
                  <a:gd name="T12" fmla="*/ 365 w 610"/>
                  <a:gd name="T13" fmla="*/ 20 h 293"/>
                  <a:gd name="T14" fmla="*/ 350 w 610"/>
                  <a:gd name="T15" fmla="*/ 0 h 293"/>
                  <a:gd name="T16" fmla="*/ 308 w 610"/>
                  <a:gd name="T17" fmla="*/ 42 h 293"/>
                  <a:gd name="T18" fmla="*/ 257 w 610"/>
                  <a:gd name="T19" fmla="*/ 99 h 293"/>
                  <a:gd name="T20" fmla="*/ 210 w 610"/>
                  <a:gd name="T21" fmla="*/ 214 h 293"/>
                  <a:gd name="T22" fmla="*/ 228 w 610"/>
                  <a:gd name="T23" fmla="*/ 277 h 293"/>
                  <a:gd name="T24" fmla="*/ 214 w 610"/>
                  <a:gd name="T25" fmla="*/ 293 h 293"/>
                  <a:gd name="T26" fmla="*/ 169 w 610"/>
                  <a:gd name="T27" fmla="*/ 293 h 293"/>
                  <a:gd name="T28" fmla="*/ 131 w 610"/>
                  <a:gd name="T29" fmla="*/ 371 h 293"/>
                  <a:gd name="T30" fmla="*/ 187 w 610"/>
                  <a:gd name="T31" fmla="*/ 371 h 293"/>
                  <a:gd name="T32" fmla="*/ 131 w 610"/>
                  <a:gd name="T33" fmla="*/ 471 h 293"/>
                  <a:gd name="T34" fmla="*/ 118 w 610"/>
                  <a:gd name="T35" fmla="*/ 489 h 293"/>
                  <a:gd name="T36" fmla="*/ 85 w 610"/>
                  <a:gd name="T37" fmla="*/ 548 h 293"/>
                  <a:gd name="T38" fmla="*/ 85 w 610"/>
                  <a:gd name="T39" fmla="*/ 589 h 293"/>
                  <a:gd name="T40" fmla="*/ 93 w 610"/>
                  <a:gd name="T41" fmla="*/ 607 h 293"/>
                  <a:gd name="T42" fmla="*/ 76 w 610"/>
                  <a:gd name="T43" fmla="*/ 670 h 293"/>
                  <a:gd name="T44" fmla="*/ 89 w 610"/>
                  <a:gd name="T45" fmla="*/ 686 h 293"/>
                  <a:gd name="T46" fmla="*/ 97 w 610"/>
                  <a:gd name="T47" fmla="*/ 705 h 293"/>
                  <a:gd name="T48" fmla="*/ 122 w 610"/>
                  <a:gd name="T49" fmla="*/ 705 h 293"/>
                  <a:gd name="T50" fmla="*/ 118 w 610"/>
                  <a:gd name="T51" fmla="*/ 762 h 293"/>
                  <a:gd name="T52" fmla="*/ 102 w 610"/>
                  <a:gd name="T53" fmla="*/ 804 h 293"/>
                  <a:gd name="T54" fmla="*/ 50 w 610"/>
                  <a:gd name="T55" fmla="*/ 904 h 293"/>
                  <a:gd name="T56" fmla="*/ 0 w 610"/>
                  <a:gd name="T57" fmla="*/ 964 h 293"/>
                  <a:gd name="T58" fmla="*/ 18 w 610"/>
                  <a:gd name="T59" fmla="*/ 943 h 293"/>
                  <a:gd name="T60" fmla="*/ 50 w 610"/>
                  <a:gd name="T61" fmla="*/ 904 h 293"/>
                  <a:gd name="T62" fmla="*/ 76 w 610"/>
                  <a:gd name="T63" fmla="*/ 882 h 293"/>
                  <a:gd name="T64" fmla="*/ 174 w 610"/>
                  <a:gd name="T65" fmla="*/ 725 h 293"/>
                  <a:gd name="T66" fmla="*/ 201 w 610"/>
                  <a:gd name="T67" fmla="*/ 626 h 293"/>
                  <a:gd name="T68" fmla="*/ 247 w 610"/>
                  <a:gd name="T69" fmla="*/ 570 h 293"/>
                  <a:gd name="T70" fmla="*/ 206 w 610"/>
                  <a:gd name="T71" fmla="*/ 670 h 293"/>
                  <a:gd name="T72" fmla="*/ 223 w 610"/>
                  <a:gd name="T73" fmla="*/ 670 h 293"/>
                  <a:gd name="T74" fmla="*/ 228 w 610"/>
                  <a:gd name="T75" fmla="*/ 649 h 293"/>
                  <a:gd name="T76" fmla="*/ 257 w 610"/>
                  <a:gd name="T77" fmla="*/ 626 h 293"/>
                  <a:gd name="T78" fmla="*/ 261 w 610"/>
                  <a:gd name="T79" fmla="*/ 589 h 293"/>
                  <a:gd name="T80" fmla="*/ 270 w 610"/>
                  <a:gd name="T81" fmla="*/ 589 h 293"/>
                  <a:gd name="T82" fmla="*/ 280 w 610"/>
                  <a:gd name="T83" fmla="*/ 607 h 293"/>
                  <a:gd name="T84" fmla="*/ 284 w 610"/>
                  <a:gd name="T85" fmla="*/ 626 h 293"/>
                  <a:gd name="T86" fmla="*/ 308 w 610"/>
                  <a:gd name="T87" fmla="*/ 649 h 293"/>
                  <a:gd name="T88" fmla="*/ 345 w 610"/>
                  <a:gd name="T89" fmla="*/ 670 h 293"/>
                  <a:gd name="T90" fmla="*/ 345 w 610"/>
                  <a:gd name="T91" fmla="*/ 705 h 293"/>
                  <a:gd name="T92" fmla="*/ 359 w 610"/>
                  <a:gd name="T93" fmla="*/ 725 h 293"/>
                  <a:gd name="T94" fmla="*/ 365 w 610"/>
                  <a:gd name="T95" fmla="*/ 744 h 293"/>
                  <a:gd name="T96" fmla="*/ 377 w 610"/>
                  <a:gd name="T97" fmla="*/ 762 h 293"/>
                  <a:gd name="T98" fmla="*/ 387 w 610"/>
                  <a:gd name="T99" fmla="*/ 783 h 293"/>
                  <a:gd name="T100" fmla="*/ 377 w 610"/>
                  <a:gd name="T101" fmla="*/ 804 h 293"/>
                  <a:gd name="T102" fmla="*/ 383 w 610"/>
                  <a:gd name="T103" fmla="*/ 882 h 293"/>
                  <a:gd name="T104" fmla="*/ 387 w 610"/>
                  <a:gd name="T105" fmla="*/ 882 h 293"/>
                  <a:gd name="T106" fmla="*/ 377 w 610"/>
                  <a:gd name="T107" fmla="*/ 943 h 293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610" h="293">
                    <a:moveTo>
                      <a:pt x="497" y="287"/>
                    </a:moveTo>
                    <a:lnTo>
                      <a:pt x="509" y="275"/>
                    </a:lnTo>
                    <a:lnTo>
                      <a:pt x="497" y="263"/>
                    </a:lnTo>
                    <a:lnTo>
                      <a:pt x="491" y="257"/>
                    </a:lnTo>
                    <a:lnTo>
                      <a:pt x="497" y="221"/>
                    </a:lnTo>
                    <a:lnTo>
                      <a:pt x="497" y="203"/>
                    </a:lnTo>
                    <a:lnTo>
                      <a:pt x="473" y="209"/>
                    </a:lnTo>
                    <a:lnTo>
                      <a:pt x="461" y="215"/>
                    </a:lnTo>
                    <a:lnTo>
                      <a:pt x="449" y="215"/>
                    </a:lnTo>
                    <a:lnTo>
                      <a:pt x="449" y="197"/>
                    </a:lnTo>
                    <a:lnTo>
                      <a:pt x="455" y="191"/>
                    </a:lnTo>
                    <a:lnTo>
                      <a:pt x="425" y="191"/>
                    </a:lnTo>
                    <a:lnTo>
                      <a:pt x="449" y="173"/>
                    </a:lnTo>
                    <a:lnTo>
                      <a:pt x="473" y="149"/>
                    </a:lnTo>
                    <a:lnTo>
                      <a:pt x="491" y="131"/>
                    </a:lnTo>
                    <a:lnTo>
                      <a:pt x="515" y="108"/>
                    </a:lnTo>
                    <a:lnTo>
                      <a:pt x="539" y="90"/>
                    </a:lnTo>
                    <a:lnTo>
                      <a:pt x="563" y="66"/>
                    </a:lnTo>
                    <a:lnTo>
                      <a:pt x="586" y="48"/>
                    </a:lnTo>
                    <a:lnTo>
                      <a:pt x="610" y="30"/>
                    </a:lnTo>
                    <a:lnTo>
                      <a:pt x="580" y="18"/>
                    </a:lnTo>
                    <a:lnTo>
                      <a:pt x="557" y="18"/>
                    </a:lnTo>
                    <a:lnTo>
                      <a:pt x="527" y="18"/>
                    </a:lnTo>
                    <a:lnTo>
                      <a:pt x="491" y="12"/>
                    </a:lnTo>
                    <a:lnTo>
                      <a:pt x="479" y="6"/>
                    </a:lnTo>
                    <a:lnTo>
                      <a:pt x="467" y="6"/>
                    </a:lnTo>
                    <a:lnTo>
                      <a:pt x="449" y="6"/>
                    </a:lnTo>
                    <a:lnTo>
                      <a:pt x="461" y="0"/>
                    </a:lnTo>
                    <a:lnTo>
                      <a:pt x="449" y="0"/>
                    </a:lnTo>
                    <a:lnTo>
                      <a:pt x="413" y="12"/>
                    </a:lnTo>
                    <a:lnTo>
                      <a:pt x="407" y="6"/>
                    </a:lnTo>
                    <a:lnTo>
                      <a:pt x="395" y="12"/>
                    </a:lnTo>
                    <a:lnTo>
                      <a:pt x="389" y="18"/>
                    </a:lnTo>
                    <a:lnTo>
                      <a:pt x="389" y="12"/>
                    </a:lnTo>
                    <a:lnTo>
                      <a:pt x="359" y="18"/>
                    </a:lnTo>
                    <a:lnTo>
                      <a:pt x="329" y="30"/>
                    </a:lnTo>
                    <a:lnTo>
                      <a:pt x="299" y="42"/>
                    </a:lnTo>
                    <a:lnTo>
                      <a:pt x="269" y="42"/>
                    </a:lnTo>
                    <a:lnTo>
                      <a:pt x="257" y="48"/>
                    </a:lnTo>
                    <a:lnTo>
                      <a:pt x="269" y="66"/>
                    </a:lnTo>
                    <a:lnTo>
                      <a:pt x="263" y="72"/>
                    </a:lnTo>
                    <a:lnTo>
                      <a:pt x="281" y="78"/>
                    </a:lnTo>
                    <a:lnTo>
                      <a:pt x="275" y="84"/>
                    </a:lnTo>
                    <a:lnTo>
                      <a:pt x="293" y="84"/>
                    </a:lnTo>
                    <a:lnTo>
                      <a:pt x="275" y="84"/>
                    </a:lnTo>
                    <a:lnTo>
                      <a:pt x="269" y="78"/>
                    </a:lnTo>
                    <a:lnTo>
                      <a:pt x="269" y="84"/>
                    </a:lnTo>
                    <a:lnTo>
                      <a:pt x="275" y="90"/>
                    </a:lnTo>
                    <a:lnTo>
                      <a:pt x="263" y="90"/>
                    </a:lnTo>
                    <a:lnTo>
                      <a:pt x="234" y="90"/>
                    </a:lnTo>
                    <a:lnTo>
                      <a:pt x="245" y="78"/>
                    </a:lnTo>
                    <a:lnTo>
                      <a:pt x="216" y="90"/>
                    </a:lnTo>
                    <a:lnTo>
                      <a:pt x="168" y="96"/>
                    </a:lnTo>
                    <a:lnTo>
                      <a:pt x="186" y="102"/>
                    </a:lnTo>
                    <a:lnTo>
                      <a:pt x="174" y="102"/>
                    </a:lnTo>
                    <a:lnTo>
                      <a:pt x="168" y="113"/>
                    </a:lnTo>
                    <a:lnTo>
                      <a:pt x="210" y="113"/>
                    </a:lnTo>
                    <a:lnTo>
                      <a:pt x="216" y="119"/>
                    </a:lnTo>
                    <a:lnTo>
                      <a:pt x="245" y="108"/>
                    </a:lnTo>
                    <a:lnTo>
                      <a:pt x="240" y="113"/>
                    </a:lnTo>
                    <a:lnTo>
                      <a:pt x="234" y="119"/>
                    </a:lnTo>
                    <a:lnTo>
                      <a:pt x="228" y="131"/>
                    </a:lnTo>
                    <a:lnTo>
                      <a:pt x="204" y="137"/>
                    </a:lnTo>
                    <a:lnTo>
                      <a:pt x="168" y="143"/>
                    </a:lnTo>
                    <a:lnTo>
                      <a:pt x="174" y="137"/>
                    </a:lnTo>
                    <a:lnTo>
                      <a:pt x="162" y="143"/>
                    </a:lnTo>
                    <a:lnTo>
                      <a:pt x="144" y="149"/>
                    </a:lnTo>
                    <a:lnTo>
                      <a:pt x="150" y="149"/>
                    </a:lnTo>
                    <a:lnTo>
                      <a:pt x="138" y="155"/>
                    </a:lnTo>
                    <a:lnTo>
                      <a:pt x="114" y="161"/>
                    </a:lnTo>
                    <a:lnTo>
                      <a:pt x="108" y="167"/>
                    </a:lnTo>
                    <a:lnTo>
                      <a:pt x="102" y="167"/>
                    </a:lnTo>
                    <a:lnTo>
                      <a:pt x="102" y="173"/>
                    </a:lnTo>
                    <a:lnTo>
                      <a:pt x="120" y="167"/>
                    </a:lnTo>
                    <a:lnTo>
                      <a:pt x="108" y="179"/>
                    </a:lnTo>
                    <a:lnTo>
                      <a:pt x="120" y="179"/>
                    </a:lnTo>
                    <a:lnTo>
                      <a:pt x="114" y="179"/>
                    </a:lnTo>
                    <a:lnTo>
                      <a:pt x="120" y="185"/>
                    </a:lnTo>
                    <a:lnTo>
                      <a:pt x="108" y="185"/>
                    </a:lnTo>
                    <a:lnTo>
                      <a:pt x="102" y="179"/>
                    </a:lnTo>
                    <a:lnTo>
                      <a:pt x="90" y="191"/>
                    </a:lnTo>
                    <a:lnTo>
                      <a:pt x="96" y="203"/>
                    </a:lnTo>
                    <a:lnTo>
                      <a:pt x="120" y="191"/>
                    </a:lnTo>
                    <a:lnTo>
                      <a:pt x="138" y="185"/>
                    </a:lnTo>
                    <a:lnTo>
                      <a:pt x="120" y="197"/>
                    </a:lnTo>
                    <a:lnTo>
                      <a:pt x="114" y="209"/>
                    </a:lnTo>
                    <a:lnTo>
                      <a:pt x="108" y="215"/>
                    </a:lnTo>
                    <a:lnTo>
                      <a:pt x="96" y="221"/>
                    </a:lnTo>
                    <a:lnTo>
                      <a:pt x="126" y="215"/>
                    </a:lnTo>
                    <a:lnTo>
                      <a:pt x="138" y="221"/>
                    </a:lnTo>
                    <a:lnTo>
                      <a:pt x="138" y="227"/>
                    </a:lnTo>
                    <a:lnTo>
                      <a:pt x="156" y="215"/>
                    </a:lnTo>
                    <a:lnTo>
                      <a:pt x="150" y="221"/>
                    </a:lnTo>
                    <a:lnTo>
                      <a:pt x="180" y="215"/>
                    </a:lnTo>
                    <a:lnTo>
                      <a:pt x="150" y="233"/>
                    </a:lnTo>
                    <a:lnTo>
                      <a:pt x="156" y="233"/>
                    </a:lnTo>
                    <a:lnTo>
                      <a:pt x="138" y="239"/>
                    </a:lnTo>
                    <a:lnTo>
                      <a:pt x="132" y="245"/>
                    </a:lnTo>
                    <a:lnTo>
                      <a:pt x="108" y="257"/>
                    </a:lnTo>
                    <a:lnTo>
                      <a:pt x="66" y="269"/>
                    </a:lnTo>
                    <a:lnTo>
                      <a:pt x="66" y="275"/>
                    </a:lnTo>
                    <a:lnTo>
                      <a:pt x="60" y="275"/>
                    </a:lnTo>
                    <a:lnTo>
                      <a:pt x="54" y="275"/>
                    </a:lnTo>
                    <a:lnTo>
                      <a:pt x="42" y="275"/>
                    </a:lnTo>
                    <a:lnTo>
                      <a:pt x="0" y="293"/>
                    </a:lnTo>
                    <a:lnTo>
                      <a:pt x="6" y="287"/>
                    </a:lnTo>
                    <a:lnTo>
                      <a:pt x="6" y="293"/>
                    </a:lnTo>
                    <a:lnTo>
                      <a:pt x="18" y="287"/>
                    </a:lnTo>
                    <a:lnTo>
                      <a:pt x="36" y="281"/>
                    </a:lnTo>
                    <a:lnTo>
                      <a:pt x="42" y="281"/>
                    </a:lnTo>
                    <a:lnTo>
                      <a:pt x="36" y="281"/>
                    </a:lnTo>
                    <a:lnTo>
                      <a:pt x="60" y="275"/>
                    </a:lnTo>
                    <a:lnTo>
                      <a:pt x="72" y="275"/>
                    </a:lnTo>
                    <a:lnTo>
                      <a:pt x="90" y="269"/>
                    </a:lnTo>
                    <a:lnTo>
                      <a:pt x="96" y="269"/>
                    </a:lnTo>
                    <a:lnTo>
                      <a:pt x="102" y="263"/>
                    </a:lnTo>
                    <a:lnTo>
                      <a:pt x="150" y="251"/>
                    </a:lnTo>
                    <a:lnTo>
                      <a:pt x="186" y="233"/>
                    </a:lnTo>
                    <a:lnTo>
                      <a:pt x="222" y="221"/>
                    </a:lnTo>
                    <a:lnTo>
                      <a:pt x="216" y="215"/>
                    </a:lnTo>
                    <a:lnTo>
                      <a:pt x="245" y="203"/>
                    </a:lnTo>
                    <a:lnTo>
                      <a:pt x="251" y="197"/>
                    </a:lnTo>
                    <a:lnTo>
                      <a:pt x="257" y="191"/>
                    </a:lnTo>
                    <a:lnTo>
                      <a:pt x="287" y="179"/>
                    </a:lnTo>
                    <a:lnTo>
                      <a:pt x="311" y="173"/>
                    </a:lnTo>
                    <a:lnTo>
                      <a:pt x="329" y="167"/>
                    </a:lnTo>
                    <a:lnTo>
                      <a:pt x="317" y="173"/>
                    </a:lnTo>
                    <a:lnTo>
                      <a:pt x="323" y="179"/>
                    </a:lnTo>
                    <a:lnTo>
                      <a:pt x="317" y="179"/>
                    </a:lnTo>
                    <a:lnTo>
                      <a:pt x="287" y="185"/>
                    </a:lnTo>
                    <a:lnTo>
                      <a:pt x="263" y="203"/>
                    </a:lnTo>
                    <a:lnTo>
                      <a:pt x="275" y="203"/>
                    </a:lnTo>
                    <a:lnTo>
                      <a:pt x="257" y="209"/>
                    </a:lnTo>
                    <a:lnTo>
                      <a:pt x="263" y="209"/>
                    </a:lnTo>
                    <a:lnTo>
                      <a:pt x="287" y="203"/>
                    </a:lnTo>
                    <a:lnTo>
                      <a:pt x="281" y="209"/>
                    </a:lnTo>
                    <a:lnTo>
                      <a:pt x="287" y="203"/>
                    </a:lnTo>
                    <a:lnTo>
                      <a:pt x="293" y="197"/>
                    </a:lnTo>
                    <a:lnTo>
                      <a:pt x="293" y="203"/>
                    </a:lnTo>
                    <a:lnTo>
                      <a:pt x="305" y="197"/>
                    </a:lnTo>
                    <a:lnTo>
                      <a:pt x="311" y="197"/>
                    </a:lnTo>
                    <a:lnTo>
                      <a:pt x="329" y="191"/>
                    </a:lnTo>
                    <a:lnTo>
                      <a:pt x="323" y="191"/>
                    </a:lnTo>
                    <a:lnTo>
                      <a:pt x="329" y="185"/>
                    </a:lnTo>
                    <a:lnTo>
                      <a:pt x="335" y="179"/>
                    </a:lnTo>
                    <a:lnTo>
                      <a:pt x="353" y="173"/>
                    </a:lnTo>
                    <a:lnTo>
                      <a:pt x="341" y="179"/>
                    </a:lnTo>
                    <a:lnTo>
                      <a:pt x="347" y="179"/>
                    </a:lnTo>
                    <a:lnTo>
                      <a:pt x="365" y="179"/>
                    </a:lnTo>
                    <a:lnTo>
                      <a:pt x="359" y="179"/>
                    </a:lnTo>
                    <a:lnTo>
                      <a:pt x="359" y="185"/>
                    </a:lnTo>
                    <a:lnTo>
                      <a:pt x="365" y="185"/>
                    </a:lnTo>
                    <a:lnTo>
                      <a:pt x="359" y="191"/>
                    </a:lnTo>
                    <a:lnTo>
                      <a:pt x="365" y="191"/>
                    </a:lnTo>
                    <a:lnTo>
                      <a:pt x="377" y="185"/>
                    </a:lnTo>
                    <a:lnTo>
                      <a:pt x="371" y="191"/>
                    </a:lnTo>
                    <a:lnTo>
                      <a:pt x="377" y="197"/>
                    </a:lnTo>
                    <a:lnTo>
                      <a:pt x="395" y="197"/>
                    </a:lnTo>
                    <a:lnTo>
                      <a:pt x="419" y="197"/>
                    </a:lnTo>
                    <a:lnTo>
                      <a:pt x="419" y="203"/>
                    </a:lnTo>
                    <a:lnTo>
                      <a:pt x="437" y="197"/>
                    </a:lnTo>
                    <a:lnTo>
                      <a:pt x="443" y="203"/>
                    </a:lnTo>
                    <a:lnTo>
                      <a:pt x="437" y="203"/>
                    </a:lnTo>
                    <a:lnTo>
                      <a:pt x="443" y="197"/>
                    </a:lnTo>
                    <a:lnTo>
                      <a:pt x="431" y="203"/>
                    </a:lnTo>
                    <a:lnTo>
                      <a:pt x="443" y="215"/>
                    </a:lnTo>
                    <a:lnTo>
                      <a:pt x="455" y="227"/>
                    </a:lnTo>
                    <a:lnTo>
                      <a:pt x="461" y="227"/>
                    </a:lnTo>
                    <a:lnTo>
                      <a:pt x="455" y="215"/>
                    </a:lnTo>
                    <a:lnTo>
                      <a:pt x="461" y="221"/>
                    </a:lnTo>
                    <a:lnTo>
                      <a:pt x="473" y="215"/>
                    </a:lnTo>
                    <a:lnTo>
                      <a:pt x="467" y="221"/>
                    </a:lnTo>
                    <a:lnTo>
                      <a:pt x="467" y="227"/>
                    </a:lnTo>
                    <a:lnTo>
                      <a:pt x="485" y="209"/>
                    </a:lnTo>
                    <a:lnTo>
                      <a:pt x="485" y="221"/>
                    </a:lnTo>
                    <a:lnTo>
                      <a:pt x="485" y="233"/>
                    </a:lnTo>
                    <a:lnTo>
                      <a:pt x="491" y="227"/>
                    </a:lnTo>
                    <a:lnTo>
                      <a:pt x="491" y="233"/>
                    </a:lnTo>
                    <a:lnTo>
                      <a:pt x="485" y="233"/>
                    </a:lnTo>
                    <a:lnTo>
                      <a:pt x="497" y="239"/>
                    </a:lnTo>
                    <a:lnTo>
                      <a:pt x="491" y="239"/>
                    </a:lnTo>
                    <a:lnTo>
                      <a:pt x="485" y="239"/>
                    </a:lnTo>
                    <a:lnTo>
                      <a:pt x="485" y="245"/>
                    </a:lnTo>
                    <a:lnTo>
                      <a:pt x="479" y="245"/>
                    </a:lnTo>
                    <a:lnTo>
                      <a:pt x="479" y="251"/>
                    </a:lnTo>
                    <a:lnTo>
                      <a:pt x="485" y="257"/>
                    </a:lnTo>
                    <a:lnTo>
                      <a:pt x="491" y="269"/>
                    </a:lnTo>
                    <a:lnTo>
                      <a:pt x="485" y="269"/>
                    </a:lnTo>
                    <a:lnTo>
                      <a:pt x="467" y="281"/>
                    </a:lnTo>
                    <a:lnTo>
                      <a:pt x="473" y="275"/>
                    </a:lnTo>
                    <a:lnTo>
                      <a:pt x="497" y="269"/>
                    </a:lnTo>
                    <a:lnTo>
                      <a:pt x="485" y="287"/>
                    </a:lnTo>
                    <a:lnTo>
                      <a:pt x="479" y="287"/>
                    </a:lnTo>
                    <a:lnTo>
                      <a:pt x="491" y="281"/>
                    </a:lnTo>
                    <a:lnTo>
                      <a:pt x="485" y="287"/>
                    </a:lnTo>
                    <a:lnTo>
                      <a:pt x="479" y="293"/>
                    </a:lnTo>
                    <a:lnTo>
                      <a:pt x="497" y="287"/>
                    </a:lnTo>
                    <a:close/>
                  </a:path>
                </a:pathLst>
              </a:custGeom>
              <a:solidFill>
                <a:srgbClr val="9AA1A2"/>
              </a:solidFill>
              <a:ln>
                <a:solidFill>
                  <a:srgbClr val="97A1A2"/>
                </a:solidFill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1" name="Group 20"/>
            <p:cNvGrpSpPr>
              <a:grpSpLocks noChangeAspect="1"/>
            </p:cNvGrpSpPr>
            <p:nvPr/>
          </p:nvGrpSpPr>
          <p:grpSpPr bwMode="auto">
            <a:xfrm>
              <a:off x="1339498" y="1684470"/>
              <a:ext cx="1575281" cy="1211291"/>
              <a:chOff x="851" y="1207"/>
              <a:chExt cx="1313" cy="983"/>
            </a:xfrm>
            <a:solidFill>
              <a:schemeClr val="bg1">
                <a:lumMod val="85000"/>
              </a:schemeClr>
            </a:solidFill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 bwMode="auto">
              <a:xfrm>
                <a:off x="1230" y="1652"/>
                <a:ext cx="934" cy="538"/>
              </a:xfrm>
              <a:custGeom>
                <a:avLst/>
                <a:gdLst>
                  <a:gd name="T0" fmla="*/ 740 w 957"/>
                  <a:gd name="T1" fmla="*/ 140 h 478"/>
                  <a:gd name="T2" fmla="*/ 702 w 957"/>
                  <a:gd name="T3" fmla="*/ 271 h 478"/>
                  <a:gd name="T4" fmla="*/ 619 w 957"/>
                  <a:gd name="T5" fmla="*/ 370 h 478"/>
                  <a:gd name="T6" fmla="*/ 563 w 957"/>
                  <a:gd name="T7" fmla="*/ 468 h 478"/>
                  <a:gd name="T8" fmla="*/ 553 w 957"/>
                  <a:gd name="T9" fmla="*/ 370 h 478"/>
                  <a:gd name="T10" fmla="*/ 548 w 957"/>
                  <a:gd name="T11" fmla="*/ 214 h 478"/>
                  <a:gd name="T12" fmla="*/ 487 w 957"/>
                  <a:gd name="T13" fmla="*/ 99 h 478"/>
                  <a:gd name="T14" fmla="*/ 436 w 957"/>
                  <a:gd name="T15" fmla="*/ 0 h 478"/>
                  <a:gd name="T16" fmla="*/ 94 w 957"/>
                  <a:gd name="T17" fmla="*/ 78 h 478"/>
                  <a:gd name="T18" fmla="*/ 90 w 957"/>
                  <a:gd name="T19" fmla="*/ 99 h 478"/>
                  <a:gd name="T20" fmla="*/ 70 w 957"/>
                  <a:gd name="T21" fmla="*/ 78 h 478"/>
                  <a:gd name="T22" fmla="*/ 60 w 957"/>
                  <a:gd name="T23" fmla="*/ 179 h 478"/>
                  <a:gd name="T24" fmla="*/ 38 w 957"/>
                  <a:gd name="T25" fmla="*/ 330 h 478"/>
                  <a:gd name="T26" fmla="*/ 0 w 957"/>
                  <a:gd name="T27" fmla="*/ 602 h 478"/>
                  <a:gd name="T28" fmla="*/ 0 w 957"/>
                  <a:gd name="T29" fmla="*/ 739 h 478"/>
                  <a:gd name="T30" fmla="*/ 6 w 957"/>
                  <a:gd name="T31" fmla="*/ 760 h 478"/>
                  <a:gd name="T32" fmla="*/ 6 w 957"/>
                  <a:gd name="T33" fmla="*/ 956 h 478"/>
                  <a:gd name="T34" fmla="*/ 70 w 957"/>
                  <a:gd name="T35" fmla="*/ 1091 h 478"/>
                  <a:gd name="T36" fmla="*/ 155 w 957"/>
                  <a:gd name="T37" fmla="*/ 1133 h 478"/>
                  <a:gd name="T38" fmla="*/ 207 w 957"/>
                  <a:gd name="T39" fmla="*/ 1328 h 478"/>
                  <a:gd name="T40" fmla="*/ 253 w 957"/>
                  <a:gd name="T41" fmla="*/ 1480 h 478"/>
                  <a:gd name="T42" fmla="*/ 272 w 957"/>
                  <a:gd name="T43" fmla="*/ 1423 h 478"/>
                  <a:gd name="T44" fmla="*/ 296 w 957"/>
                  <a:gd name="T45" fmla="*/ 1348 h 478"/>
                  <a:gd name="T46" fmla="*/ 305 w 957"/>
                  <a:gd name="T47" fmla="*/ 1348 h 478"/>
                  <a:gd name="T48" fmla="*/ 334 w 957"/>
                  <a:gd name="T49" fmla="*/ 1270 h 478"/>
                  <a:gd name="T50" fmla="*/ 367 w 957"/>
                  <a:gd name="T51" fmla="*/ 1292 h 478"/>
                  <a:gd name="T52" fmla="*/ 389 w 957"/>
                  <a:gd name="T53" fmla="*/ 1328 h 478"/>
                  <a:gd name="T54" fmla="*/ 389 w 957"/>
                  <a:gd name="T55" fmla="*/ 1250 h 478"/>
                  <a:gd name="T56" fmla="*/ 413 w 957"/>
                  <a:gd name="T57" fmla="*/ 1228 h 478"/>
                  <a:gd name="T58" fmla="*/ 431 w 957"/>
                  <a:gd name="T59" fmla="*/ 1228 h 478"/>
                  <a:gd name="T60" fmla="*/ 445 w 957"/>
                  <a:gd name="T61" fmla="*/ 1270 h 478"/>
                  <a:gd name="T62" fmla="*/ 473 w 957"/>
                  <a:gd name="T63" fmla="*/ 1405 h 478"/>
                  <a:gd name="T64" fmla="*/ 484 w 957"/>
                  <a:gd name="T65" fmla="*/ 1458 h 478"/>
                  <a:gd name="T66" fmla="*/ 493 w 957"/>
                  <a:gd name="T67" fmla="*/ 1560 h 478"/>
                  <a:gd name="T68" fmla="*/ 507 w 957"/>
                  <a:gd name="T69" fmla="*/ 1386 h 478"/>
                  <a:gd name="T70" fmla="*/ 507 w 957"/>
                  <a:gd name="T71" fmla="*/ 1171 h 478"/>
                  <a:gd name="T72" fmla="*/ 521 w 957"/>
                  <a:gd name="T73" fmla="*/ 1091 h 478"/>
                  <a:gd name="T74" fmla="*/ 568 w 957"/>
                  <a:gd name="T75" fmla="*/ 956 h 478"/>
                  <a:gd name="T76" fmla="*/ 577 w 957"/>
                  <a:gd name="T77" fmla="*/ 897 h 478"/>
                  <a:gd name="T78" fmla="*/ 586 w 957"/>
                  <a:gd name="T79" fmla="*/ 859 h 478"/>
                  <a:gd name="T80" fmla="*/ 596 w 957"/>
                  <a:gd name="T81" fmla="*/ 821 h 478"/>
                  <a:gd name="T82" fmla="*/ 596 w 957"/>
                  <a:gd name="T83" fmla="*/ 801 h 478"/>
                  <a:gd name="T84" fmla="*/ 591 w 957"/>
                  <a:gd name="T85" fmla="*/ 700 h 478"/>
                  <a:gd name="T86" fmla="*/ 596 w 957"/>
                  <a:gd name="T87" fmla="*/ 679 h 478"/>
                  <a:gd name="T88" fmla="*/ 605 w 957"/>
                  <a:gd name="T89" fmla="*/ 700 h 478"/>
                  <a:gd name="T90" fmla="*/ 600 w 957"/>
                  <a:gd name="T91" fmla="*/ 760 h 478"/>
                  <a:gd name="T92" fmla="*/ 614 w 957"/>
                  <a:gd name="T93" fmla="*/ 622 h 478"/>
                  <a:gd name="T94" fmla="*/ 638 w 957"/>
                  <a:gd name="T95" fmla="*/ 580 h 478"/>
                  <a:gd name="T96" fmla="*/ 675 w 957"/>
                  <a:gd name="T97" fmla="*/ 527 h 478"/>
                  <a:gd name="T98" fmla="*/ 689 w 957"/>
                  <a:gd name="T99" fmla="*/ 506 h 478"/>
                  <a:gd name="T100" fmla="*/ 689 w 957"/>
                  <a:gd name="T101" fmla="*/ 445 h 478"/>
                  <a:gd name="T102" fmla="*/ 721 w 957"/>
                  <a:gd name="T103" fmla="*/ 308 h 47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957" h="478">
                    <a:moveTo>
                      <a:pt x="957" y="89"/>
                    </a:moveTo>
                    <a:lnTo>
                      <a:pt x="951" y="83"/>
                    </a:lnTo>
                    <a:lnTo>
                      <a:pt x="951" y="71"/>
                    </a:lnTo>
                    <a:lnTo>
                      <a:pt x="957" y="48"/>
                    </a:lnTo>
                    <a:lnTo>
                      <a:pt x="945" y="42"/>
                    </a:lnTo>
                    <a:lnTo>
                      <a:pt x="939" y="42"/>
                    </a:lnTo>
                    <a:lnTo>
                      <a:pt x="921" y="54"/>
                    </a:lnTo>
                    <a:lnTo>
                      <a:pt x="909" y="66"/>
                    </a:lnTo>
                    <a:lnTo>
                      <a:pt x="897" y="83"/>
                    </a:lnTo>
                    <a:lnTo>
                      <a:pt x="885" y="89"/>
                    </a:lnTo>
                    <a:lnTo>
                      <a:pt x="855" y="89"/>
                    </a:lnTo>
                    <a:lnTo>
                      <a:pt x="825" y="89"/>
                    </a:lnTo>
                    <a:lnTo>
                      <a:pt x="808" y="101"/>
                    </a:lnTo>
                    <a:lnTo>
                      <a:pt x="790" y="113"/>
                    </a:lnTo>
                    <a:lnTo>
                      <a:pt x="772" y="113"/>
                    </a:lnTo>
                    <a:lnTo>
                      <a:pt x="754" y="119"/>
                    </a:lnTo>
                    <a:lnTo>
                      <a:pt x="754" y="131"/>
                    </a:lnTo>
                    <a:lnTo>
                      <a:pt x="736" y="137"/>
                    </a:lnTo>
                    <a:lnTo>
                      <a:pt x="718" y="143"/>
                    </a:lnTo>
                    <a:lnTo>
                      <a:pt x="700" y="149"/>
                    </a:lnTo>
                    <a:lnTo>
                      <a:pt x="682" y="155"/>
                    </a:lnTo>
                    <a:lnTo>
                      <a:pt x="682" y="143"/>
                    </a:lnTo>
                    <a:lnTo>
                      <a:pt x="700" y="125"/>
                    </a:lnTo>
                    <a:lnTo>
                      <a:pt x="706" y="113"/>
                    </a:lnTo>
                    <a:lnTo>
                      <a:pt x="712" y="95"/>
                    </a:lnTo>
                    <a:lnTo>
                      <a:pt x="712" y="83"/>
                    </a:lnTo>
                    <a:lnTo>
                      <a:pt x="700" y="71"/>
                    </a:lnTo>
                    <a:lnTo>
                      <a:pt x="700" y="66"/>
                    </a:lnTo>
                    <a:lnTo>
                      <a:pt x="694" y="60"/>
                    </a:lnTo>
                    <a:lnTo>
                      <a:pt x="682" y="48"/>
                    </a:lnTo>
                    <a:lnTo>
                      <a:pt x="670" y="42"/>
                    </a:lnTo>
                    <a:lnTo>
                      <a:pt x="640" y="24"/>
                    </a:lnTo>
                    <a:lnTo>
                      <a:pt x="622" y="30"/>
                    </a:lnTo>
                    <a:lnTo>
                      <a:pt x="610" y="24"/>
                    </a:lnTo>
                    <a:lnTo>
                      <a:pt x="592" y="30"/>
                    </a:lnTo>
                    <a:lnTo>
                      <a:pt x="574" y="18"/>
                    </a:lnTo>
                    <a:lnTo>
                      <a:pt x="556" y="12"/>
                    </a:lnTo>
                    <a:lnTo>
                      <a:pt x="556" y="0"/>
                    </a:lnTo>
                    <a:lnTo>
                      <a:pt x="550" y="12"/>
                    </a:lnTo>
                    <a:lnTo>
                      <a:pt x="365" y="12"/>
                    </a:lnTo>
                    <a:lnTo>
                      <a:pt x="335" y="12"/>
                    </a:lnTo>
                    <a:lnTo>
                      <a:pt x="126" y="12"/>
                    </a:lnTo>
                    <a:lnTo>
                      <a:pt x="120" y="24"/>
                    </a:lnTo>
                    <a:lnTo>
                      <a:pt x="114" y="42"/>
                    </a:lnTo>
                    <a:lnTo>
                      <a:pt x="102" y="48"/>
                    </a:lnTo>
                    <a:lnTo>
                      <a:pt x="102" y="42"/>
                    </a:lnTo>
                    <a:lnTo>
                      <a:pt x="102" y="48"/>
                    </a:lnTo>
                    <a:lnTo>
                      <a:pt x="114" y="30"/>
                    </a:lnTo>
                    <a:lnTo>
                      <a:pt x="102" y="42"/>
                    </a:lnTo>
                    <a:lnTo>
                      <a:pt x="108" y="36"/>
                    </a:lnTo>
                    <a:lnTo>
                      <a:pt x="114" y="30"/>
                    </a:lnTo>
                    <a:lnTo>
                      <a:pt x="90" y="24"/>
                    </a:lnTo>
                    <a:lnTo>
                      <a:pt x="84" y="48"/>
                    </a:lnTo>
                    <a:lnTo>
                      <a:pt x="78" y="54"/>
                    </a:lnTo>
                    <a:lnTo>
                      <a:pt x="78" y="60"/>
                    </a:lnTo>
                    <a:lnTo>
                      <a:pt x="78" y="54"/>
                    </a:lnTo>
                    <a:lnTo>
                      <a:pt x="72" y="60"/>
                    </a:lnTo>
                    <a:lnTo>
                      <a:pt x="84" y="66"/>
                    </a:lnTo>
                    <a:lnTo>
                      <a:pt x="72" y="66"/>
                    </a:lnTo>
                    <a:lnTo>
                      <a:pt x="66" y="71"/>
                    </a:lnTo>
                    <a:lnTo>
                      <a:pt x="48" y="101"/>
                    </a:lnTo>
                    <a:lnTo>
                      <a:pt x="30" y="125"/>
                    </a:lnTo>
                    <a:lnTo>
                      <a:pt x="24" y="143"/>
                    </a:lnTo>
                    <a:lnTo>
                      <a:pt x="18" y="155"/>
                    </a:lnTo>
                    <a:lnTo>
                      <a:pt x="0" y="179"/>
                    </a:lnTo>
                    <a:lnTo>
                      <a:pt x="0" y="185"/>
                    </a:lnTo>
                    <a:lnTo>
                      <a:pt x="0" y="197"/>
                    </a:lnTo>
                    <a:lnTo>
                      <a:pt x="0" y="209"/>
                    </a:lnTo>
                    <a:lnTo>
                      <a:pt x="6" y="227"/>
                    </a:lnTo>
                    <a:lnTo>
                      <a:pt x="0" y="221"/>
                    </a:lnTo>
                    <a:lnTo>
                      <a:pt x="0" y="227"/>
                    </a:lnTo>
                    <a:lnTo>
                      <a:pt x="6" y="227"/>
                    </a:lnTo>
                    <a:lnTo>
                      <a:pt x="12" y="227"/>
                    </a:lnTo>
                    <a:lnTo>
                      <a:pt x="12" y="233"/>
                    </a:lnTo>
                    <a:lnTo>
                      <a:pt x="6" y="233"/>
                    </a:lnTo>
                    <a:lnTo>
                      <a:pt x="6" y="245"/>
                    </a:lnTo>
                    <a:lnTo>
                      <a:pt x="6" y="251"/>
                    </a:lnTo>
                    <a:lnTo>
                      <a:pt x="6" y="263"/>
                    </a:lnTo>
                    <a:lnTo>
                      <a:pt x="12" y="275"/>
                    </a:lnTo>
                    <a:lnTo>
                      <a:pt x="6" y="293"/>
                    </a:lnTo>
                    <a:lnTo>
                      <a:pt x="18" y="293"/>
                    </a:lnTo>
                    <a:lnTo>
                      <a:pt x="36" y="305"/>
                    </a:lnTo>
                    <a:lnTo>
                      <a:pt x="54" y="317"/>
                    </a:lnTo>
                    <a:lnTo>
                      <a:pt x="54" y="335"/>
                    </a:lnTo>
                    <a:lnTo>
                      <a:pt x="90" y="335"/>
                    </a:lnTo>
                    <a:lnTo>
                      <a:pt x="108" y="341"/>
                    </a:lnTo>
                    <a:lnTo>
                      <a:pt x="120" y="347"/>
                    </a:lnTo>
                    <a:lnTo>
                      <a:pt x="144" y="359"/>
                    </a:lnTo>
                    <a:lnTo>
                      <a:pt x="191" y="359"/>
                    </a:lnTo>
                    <a:lnTo>
                      <a:pt x="197" y="347"/>
                    </a:lnTo>
                    <a:lnTo>
                      <a:pt x="227" y="347"/>
                    </a:lnTo>
                    <a:lnTo>
                      <a:pt x="239" y="371"/>
                    </a:lnTo>
                    <a:lnTo>
                      <a:pt x="245" y="389"/>
                    </a:lnTo>
                    <a:lnTo>
                      <a:pt x="257" y="395"/>
                    </a:lnTo>
                    <a:lnTo>
                      <a:pt x="263" y="407"/>
                    </a:lnTo>
                    <a:lnTo>
                      <a:pt x="275" y="389"/>
                    </a:lnTo>
                    <a:lnTo>
                      <a:pt x="299" y="395"/>
                    </a:lnTo>
                    <a:lnTo>
                      <a:pt x="305" y="413"/>
                    </a:lnTo>
                    <a:lnTo>
                      <a:pt x="317" y="430"/>
                    </a:lnTo>
                    <a:lnTo>
                      <a:pt x="323" y="454"/>
                    </a:lnTo>
                    <a:lnTo>
                      <a:pt x="335" y="460"/>
                    </a:lnTo>
                    <a:lnTo>
                      <a:pt x="353" y="466"/>
                    </a:lnTo>
                    <a:lnTo>
                      <a:pt x="353" y="442"/>
                    </a:lnTo>
                    <a:lnTo>
                      <a:pt x="347" y="436"/>
                    </a:lnTo>
                    <a:lnTo>
                      <a:pt x="353" y="436"/>
                    </a:lnTo>
                    <a:lnTo>
                      <a:pt x="359" y="430"/>
                    </a:lnTo>
                    <a:lnTo>
                      <a:pt x="365" y="425"/>
                    </a:lnTo>
                    <a:lnTo>
                      <a:pt x="371" y="419"/>
                    </a:lnTo>
                    <a:lnTo>
                      <a:pt x="377" y="413"/>
                    </a:lnTo>
                    <a:lnTo>
                      <a:pt x="383" y="413"/>
                    </a:lnTo>
                    <a:lnTo>
                      <a:pt x="389" y="413"/>
                    </a:lnTo>
                    <a:lnTo>
                      <a:pt x="407" y="395"/>
                    </a:lnTo>
                    <a:lnTo>
                      <a:pt x="407" y="389"/>
                    </a:lnTo>
                    <a:lnTo>
                      <a:pt x="413" y="395"/>
                    </a:lnTo>
                    <a:lnTo>
                      <a:pt x="425" y="389"/>
                    </a:lnTo>
                    <a:lnTo>
                      <a:pt x="443" y="389"/>
                    </a:lnTo>
                    <a:lnTo>
                      <a:pt x="455" y="389"/>
                    </a:lnTo>
                    <a:lnTo>
                      <a:pt x="461" y="389"/>
                    </a:lnTo>
                    <a:lnTo>
                      <a:pt x="467" y="395"/>
                    </a:lnTo>
                    <a:lnTo>
                      <a:pt x="479" y="401"/>
                    </a:lnTo>
                    <a:lnTo>
                      <a:pt x="491" y="401"/>
                    </a:lnTo>
                    <a:lnTo>
                      <a:pt x="485" y="395"/>
                    </a:lnTo>
                    <a:lnTo>
                      <a:pt x="502" y="401"/>
                    </a:lnTo>
                    <a:lnTo>
                      <a:pt x="497" y="407"/>
                    </a:lnTo>
                    <a:lnTo>
                      <a:pt x="502" y="401"/>
                    </a:lnTo>
                    <a:lnTo>
                      <a:pt x="497" y="389"/>
                    </a:lnTo>
                    <a:lnTo>
                      <a:pt x="502" y="389"/>
                    </a:lnTo>
                    <a:lnTo>
                      <a:pt x="497" y="383"/>
                    </a:lnTo>
                    <a:lnTo>
                      <a:pt x="485" y="383"/>
                    </a:lnTo>
                    <a:lnTo>
                      <a:pt x="497" y="383"/>
                    </a:lnTo>
                    <a:lnTo>
                      <a:pt x="526" y="377"/>
                    </a:lnTo>
                    <a:lnTo>
                      <a:pt x="532" y="371"/>
                    </a:lnTo>
                    <a:lnTo>
                      <a:pt x="526" y="377"/>
                    </a:lnTo>
                    <a:lnTo>
                      <a:pt x="538" y="377"/>
                    </a:lnTo>
                    <a:lnTo>
                      <a:pt x="544" y="377"/>
                    </a:lnTo>
                    <a:lnTo>
                      <a:pt x="556" y="377"/>
                    </a:lnTo>
                    <a:lnTo>
                      <a:pt x="550" y="377"/>
                    </a:lnTo>
                    <a:lnTo>
                      <a:pt x="562" y="377"/>
                    </a:lnTo>
                    <a:lnTo>
                      <a:pt x="568" y="377"/>
                    </a:lnTo>
                    <a:lnTo>
                      <a:pt x="568" y="383"/>
                    </a:lnTo>
                    <a:lnTo>
                      <a:pt x="568" y="389"/>
                    </a:lnTo>
                    <a:lnTo>
                      <a:pt x="592" y="383"/>
                    </a:lnTo>
                    <a:lnTo>
                      <a:pt x="610" y="407"/>
                    </a:lnTo>
                    <a:lnTo>
                      <a:pt x="604" y="430"/>
                    </a:lnTo>
                    <a:lnTo>
                      <a:pt x="610" y="430"/>
                    </a:lnTo>
                    <a:lnTo>
                      <a:pt x="610" y="425"/>
                    </a:lnTo>
                    <a:lnTo>
                      <a:pt x="610" y="436"/>
                    </a:lnTo>
                    <a:lnTo>
                      <a:pt x="610" y="448"/>
                    </a:lnTo>
                    <a:lnTo>
                      <a:pt x="616" y="448"/>
                    </a:lnTo>
                    <a:lnTo>
                      <a:pt x="616" y="454"/>
                    </a:lnTo>
                    <a:lnTo>
                      <a:pt x="616" y="448"/>
                    </a:lnTo>
                    <a:lnTo>
                      <a:pt x="616" y="454"/>
                    </a:lnTo>
                    <a:lnTo>
                      <a:pt x="616" y="466"/>
                    </a:lnTo>
                    <a:lnTo>
                      <a:pt x="628" y="478"/>
                    </a:lnTo>
                    <a:lnTo>
                      <a:pt x="640" y="478"/>
                    </a:lnTo>
                    <a:lnTo>
                      <a:pt x="646" y="460"/>
                    </a:lnTo>
                    <a:lnTo>
                      <a:pt x="646" y="448"/>
                    </a:lnTo>
                    <a:lnTo>
                      <a:pt x="640" y="413"/>
                    </a:lnTo>
                    <a:lnTo>
                      <a:pt x="646" y="425"/>
                    </a:lnTo>
                    <a:lnTo>
                      <a:pt x="646" y="413"/>
                    </a:lnTo>
                    <a:lnTo>
                      <a:pt x="640" y="395"/>
                    </a:lnTo>
                    <a:lnTo>
                      <a:pt x="640" y="377"/>
                    </a:lnTo>
                    <a:lnTo>
                      <a:pt x="640" y="365"/>
                    </a:lnTo>
                    <a:lnTo>
                      <a:pt x="646" y="359"/>
                    </a:lnTo>
                    <a:lnTo>
                      <a:pt x="652" y="347"/>
                    </a:lnTo>
                    <a:lnTo>
                      <a:pt x="658" y="341"/>
                    </a:lnTo>
                    <a:lnTo>
                      <a:pt x="658" y="335"/>
                    </a:lnTo>
                    <a:lnTo>
                      <a:pt x="664" y="335"/>
                    </a:lnTo>
                    <a:lnTo>
                      <a:pt x="688" y="317"/>
                    </a:lnTo>
                    <a:lnTo>
                      <a:pt x="706" y="305"/>
                    </a:lnTo>
                    <a:lnTo>
                      <a:pt x="712" y="305"/>
                    </a:lnTo>
                    <a:lnTo>
                      <a:pt x="724" y="293"/>
                    </a:lnTo>
                    <a:lnTo>
                      <a:pt x="748" y="287"/>
                    </a:lnTo>
                    <a:lnTo>
                      <a:pt x="736" y="281"/>
                    </a:lnTo>
                    <a:lnTo>
                      <a:pt x="742" y="281"/>
                    </a:lnTo>
                    <a:lnTo>
                      <a:pt x="748" y="281"/>
                    </a:lnTo>
                    <a:lnTo>
                      <a:pt x="736" y="275"/>
                    </a:lnTo>
                    <a:lnTo>
                      <a:pt x="754" y="275"/>
                    </a:lnTo>
                    <a:lnTo>
                      <a:pt x="760" y="269"/>
                    </a:lnTo>
                    <a:lnTo>
                      <a:pt x="754" y="269"/>
                    </a:lnTo>
                    <a:lnTo>
                      <a:pt x="754" y="263"/>
                    </a:lnTo>
                    <a:lnTo>
                      <a:pt x="748" y="263"/>
                    </a:lnTo>
                    <a:lnTo>
                      <a:pt x="754" y="263"/>
                    </a:lnTo>
                    <a:lnTo>
                      <a:pt x="760" y="263"/>
                    </a:lnTo>
                    <a:lnTo>
                      <a:pt x="760" y="251"/>
                    </a:lnTo>
                    <a:lnTo>
                      <a:pt x="766" y="269"/>
                    </a:lnTo>
                    <a:lnTo>
                      <a:pt x="760" y="245"/>
                    </a:lnTo>
                    <a:lnTo>
                      <a:pt x="754" y="245"/>
                    </a:lnTo>
                    <a:lnTo>
                      <a:pt x="748" y="239"/>
                    </a:lnTo>
                    <a:lnTo>
                      <a:pt x="760" y="245"/>
                    </a:lnTo>
                    <a:lnTo>
                      <a:pt x="754" y="233"/>
                    </a:lnTo>
                    <a:lnTo>
                      <a:pt x="760" y="239"/>
                    </a:lnTo>
                    <a:lnTo>
                      <a:pt x="754" y="221"/>
                    </a:lnTo>
                    <a:lnTo>
                      <a:pt x="760" y="233"/>
                    </a:lnTo>
                    <a:lnTo>
                      <a:pt x="754" y="215"/>
                    </a:lnTo>
                    <a:lnTo>
                      <a:pt x="748" y="215"/>
                    </a:lnTo>
                    <a:lnTo>
                      <a:pt x="754" y="209"/>
                    </a:lnTo>
                    <a:lnTo>
                      <a:pt x="754" y="215"/>
                    </a:lnTo>
                    <a:lnTo>
                      <a:pt x="766" y="221"/>
                    </a:lnTo>
                    <a:lnTo>
                      <a:pt x="760" y="209"/>
                    </a:lnTo>
                    <a:lnTo>
                      <a:pt x="766" y="221"/>
                    </a:lnTo>
                    <a:lnTo>
                      <a:pt x="766" y="203"/>
                    </a:lnTo>
                    <a:lnTo>
                      <a:pt x="778" y="197"/>
                    </a:lnTo>
                    <a:lnTo>
                      <a:pt x="772" y="209"/>
                    </a:lnTo>
                    <a:lnTo>
                      <a:pt x="772" y="215"/>
                    </a:lnTo>
                    <a:lnTo>
                      <a:pt x="766" y="215"/>
                    </a:lnTo>
                    <a:lnTo>
                      <a:pt x="772" y="221"/>
                    </a:lnTo>
                    <a:lnTo>
                      <a:pt x="772" y="227"/>
                    </a:lnTo>
                    <a:lnTo>
                      <a:pt x="766" y="233"/>
                    </a:lnTo>
                    <a:lnTo>
                      <a:pt x="766" y="239"/>
                    </a:lnTo>
                    <a:lnTo>
                      <a:pt x="784" y="215"/>
                    </a:lnTo>
                    <a:lnTo>
                      <a:pt x="784" y="197"/>
                    </a:lnTo>
                    <a:lnTo>
                      <a:pt x="796" y="185"/>
                    </a:lnTo>
                    <a:lnTo>
                      <a:pt x="784" y="191"/>
                    </a:lnTo>
                    <a:lnTo>
                      <a:pt x="790" y="203"/>
                    </a:lnTo>
                    <a:lnTo>
                      <a:pt x="790" y="209"/>
                    </a:lnTo>
                    <a:lnTo>
                      <a:pt x="808" y="185"/>
                    </a:lnTo>
                    <a:lnTo>
                      <a:pt x="808" y="191"/>
                    </a:lnTo>
                    <a:lnTo>
                      <a:pt x="814" y="179"/>
                    </a:lnTo>
                    <a:lnTo>
                      <a:pt x="820" y="161"/>
                    </a:lnTo>
                    <a:lnTo>
                      <a:pt x="820" y="167"/>
                    </a:lnTo>
                    <a:lnTo>
                      <a:pt x="825" y="167"/>
                    </a:lnTo>
                    <a:lnTo>
                      <a:pt x="843" y="161"/>
                    </a:lnTo>
                    <a:lnTo>
                      <a:pt x="861" y="161"/>
                    </a:lnTo>
                    <a:lnTo>
                      <a:pt x="867" y="155"/>
                    </a:lnTo>
                    <a:lnTo>
                      <a:pt x="873" y="155"/>
                    </a:lnTo>
                    <a:lnTo>
                      <a:pt x="879" y="155"/>
                    </a:lnTo>
                    <a:lnTo>
                      <a:pt x="891" y="155"/>
                    </a:lnTo>
                    <a:lnTo>
                      <a:pt x="885" y="143"/>
                    </a:lnTo>
                    <a:lnTo>
                      <a:pt x="891" y="149"/>
                    </a:lnTo>
                    <a:lnTo>
                      <a:pt x="879" y="149"/>
                    </a:lnTo>
                    <a:lnTo>
                      <a:pt x="879" y="137"/>
                    </a:lnTo>
                    <a:lnTo>
                      <a:pt x="879" y="131"/>
                    </a:lnTo>
                    <a:lnTo>
                      <a:pt x="903" y="113"/>
                    </a:lnTo>
                    <a:lnTo>
                      <a:pt x="903" y="107"/>
                    </a:lnTo>
                    <a:lnTo>
                      <a:pt x="909" y="107"/>
                    </a:lnTo>
                    <a:lnTo>
                      <a:pt x="921" y="95"/>
                    </a:lnTo>
                    <a:lnTo>
                      <a:pt x="921" y="101"/>
                    </a:lnTo>
                    <a:lnTo>
                      <a:pt x="927" y="95"/>
                    </a:lnTo>
                    <a:lnTo>
                      <a:pt x="933" y="101"/>
                    </a:lnTo>
                    <a:lnTo>
                      <a:pt x="957" y="89"/>
                    </a:lnTo>
                    <a:close/>
                  </a:path>
                </a:pathLst>
              </a:custGeom>
              <a:solidFill>
                <a:srgbClr val="9AA1A2"/>
              </a:solidFill>
              <a:ln>
                <a:solidFill>
                  <a:srgbClr val="97A1A2"/>
                </a:solidFill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Freeform 22"/>
              <p:cNvSpPr>
                <a:spLocks noChangeAspect="1"/>
              </p:cNvSpPr>
              <p:nvPr/>
            </p:nvSpPr>
            <p:spPr bwMode="auto">
              <a:xfrm>
                <a:off x="851" y="1207"/>
                <a:ext cx="595" cy="330"/>
              </a:xfrm>
              <a:custGeom>
                <a:avLst/>
                <a:gdLst>
                  <a:gd name="T0" fmla="*/ 383 w 610"/>
                  <a:gd name="T1" fmla="*/ 841 h 293"/>
                  <a:gd name="T2" fmla="*/ 359 w 610"/>
                  <a:gd name="T3" fmla="*/ 705 h 293"/>
                  <a:gd name="T4" fmla="*/ 355 w 610"/>
                  <a:gd name="T5" fmla="*/ 626 h 293"/>
                  <a:gd name="T6" fmla="*/ 383 w 610"/>
                  <a:gd name="T7" fmla="*/ 432 h 293"/>
                  <a:gd name="T8" fmla="*/ 457 w 610"/>
                  <a:gd name="T9" fmla="*/ 160 h 293"/>
                  <a:gd name="T10" fmla="*/ 411 w 610"/>
                  <a:gd name="T11" fmla="*/ 60 h 293"/>
                  <a:gd name="T12" fmla="*/ 365 w 610"/>
                  <a:gd name="T13" fmla="*/ 20 h 293"/>
                  <a:gd name="T14" fmla="*/ 350 w 610"/>
                  <a:gd name="T15" fmla="*/ 0 h 293"/>
                  <a:gd name="T16" fmla="*/ 308 w 610"/>
                  <a:gd name="T17" fmla="*/ 42 h 293"/>
                  <a:gd name="T18" fmla="*/ 257 w 610"/>
                  <a:gd name="T19" fmla="*/ 99 h 293"/>
                  <a:gd name="T20" fmla="*/ 210 w 610"/>
                  <a:gd name="T21" fmla="*/ 214 h 293"/>
                  <a:gd name="T22" fmla="*/ 228 w 610"/>
                  <a:gd name="T23" fmla="*/ 277 h 293"/>
                  <a:gd name="T24" fmla="*/ 214 w 610"/>
                  <a:gd name="T25" fmla="*/ 293 h 293"/>
                  <a:gd name="T26" fmla="*/ 169 w 610"/>
                  <a:gd name="T27" fmla="*/ 293 h 293"/>
                  <a:gd name="T28" fmla="*/ 131 w 610"/>
                  <a:gd name="T29" fmla="*/ 371 h 293"/>
                  <a:gd name="T30" fmla="*/ 187 w 610"/>
                  <a:gd name="T31" fmla="*/ 371 h 293"/>
                  <a:gd name="T32" fmla="*/ 131 w 610"/>
                  <a:gd name="T33" fmla="*/ 471 h 293"/>
                  <a:gd name="T34" fmla="*/ 118 w 610"/>
                  <a:gd name="T35" fmla="*/ 489 h 293"/>
                  <a:gd name="T36" fmla="*/ 85 w 610"/>
                  <a:gd name="T37" fmla="*/ 548 h 293"/>
                  <a:gd name="T38" fmla="*/ 85 w 610"/>
                  <a:gd name="T39" fmla="*/ 589 h 293"/>
                  <a:gd name="T40" fmla="*/ 93 w 610"/>
                  <a:gd name="T41" fmla="*/ 607 h 293"/>
                  <a:gd name="T42" fmla="*/ 76 w 610"/>
                  <a:gd name="T43" fmla="*/ 670 h 293"/>
                  <a:gd name="T44" fmla="*/ 89 w 610"/>
                  <a:gd name="T45" fmla="*/ 686 h 293"/>
                  <a:gd name="T46" fmla="*/ 97 w 610"/>
                  <a:gd name="T47" fmla="*/ 705 h 293"/>
                  <a:gd name="T48" fmla="*/ 122 w 610"/>
                  <a:gd name="T49" fmla="*/ 705 h 293"/>
                  <a:gd name="T50" fmla="*/ 118 w 610"/>
                  <a:gd name="T51" fmla="*/ 762 h 293"/>
                  <a:gd name="T52" fmla="*/ 102 w 610"/>
                  <a:gd name="T53" fmla="*/ 804 h 293"/>
                  <a:gd name="T54" fmla="*/ 50 w 610"/>
                  <a:gd name="T55" fmla="*/ 904 h 293"/>
                  <a:gd name="T56" fmla="*/ 0 w 610"/>
                  <a:gd name="T57" fmla="*/ 964 h 293"/>
                  <a:gd name="T58" fmla="*/ 18 w 610"/>
                  <a:gd name="T59" fmla="*/ 943 h 293"/>
                  <a:gd name="T60" fmla="*/ 50 w 610"/>
                  <a:gd name="T61" fmla="*/ 904 h 293"/>
                  <a:gd name="T62" fmla="*/ 76 w 610"/>
                  <a:gd name="T63" fmla="*/ 882 h 293"/>
                  <a:gd name="T64" fmla="*/ 174 w 610"/>
                  <a:gd name="T65" fmla="*/ 725 h 293"/>
                  <a:gd name="T66" fmla="*/ 201 w 610"/>
                  <a:gd name="T67" fmla="*/ 626 h 293"/>
                  <a:gd name="T68" fmla="*/ 247 w 610"/>
                  <a:gd name="T69" fmla="*/ 570 h 293"/>
                  <a:gd name="T70" fmla="*/ 206 w 610"/>
                  <a:gd name="T71" fmla="*/ 670 h 293"/>
                  <a:gd name="T72" fmla="*/ 223 w 610"/>
                  <a:gd name="T73" fmla="*/ 670 h 293"/>
                  <a:gd name="T74" fmla="*/ 228 w 610"/>
                  <a:gd name="T75" fmla="*/ 649 h 293"/>
                  <a:gd name="T76" fmla="*/ 257 w 610"/>
                  <a:gd name="T77" fmla="*/ 626 h 293"/>
                  <a:gd name="T78" fmla="*/ 261 w 610"/>
                  <a:gd name="T79" fmla="*/ 589 h 293"/>
                  <a:gd name="T80" fmla="*/ 270 w 610"/>
                  <a:gd name="T81" fmla="*/ 589 h 293"/>
                  <a:gd name="T82" fmla="*/ 280 w 610"/>
                  <a:gd name="T83" fmla="*/ 607 h 293"/>
                  <a:gd name="T84" fmla="*/ 284 w 610"/>
                  <a:gd name="T85" fmla="*/ 626 h 293"/>
                  <a:gd name="T86" fmla="*/ 308 w 610"/>
                  <a:gd name="T87" fmla="*/ 649 h 293"/>
                  <a:gd name="T88" fmla="*/ 345 w 610"/>
                  <a:gd name="T89" fmla="*/ 670 h 293"/>
                  <a:gd name="T90" fmla="*/ 345 w 610"/>
                  <a:gd name="T91" fmla="*/ 705 h 293"/>
                  <a:gd name="T92" fmla="*/ 359 w 610"/>
                  <a:gd name="T93" fmla="*/ 725 h 293"/>
                  <a:gd name="T94" fmla="*/ 365 w 610"/>
                  <a:gd name="T95" fmla="*/ 744 h 293"/>
                  <a:gd name="T96" fmla="*/ 377 w 610"/>
                  <a:gd name="T97" fmla="*/ 762 h 293"/>
                  <a:gd name="T98" fmla="*/ 387 w 610"/>
                  <a:gd name="T99" fmla="*/ 783 h 293"/>
                  <a:gd name="T100" fmla="*/ 377 w 610"/>
                  <a:gd name="T101" fmla="*/ 804 h 293"/>
                  <a:gd name="T102" fmla="*/ 383 w 610"/>
                  <a:gd name="T103" fmla="*/ 882 h 293"/>
                  <a:gd name="T104" fmla="*/ 387 w 610"/>
                  <a:gd name="T105" fmla="*/ 882 h 293"/>
                  <a:gd name="T106" fmla="*/ 377 w 610"/>
                  <a:gd name="T107" fmla="*/ 943 h 293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610" h="293">
                    <a:moveTo>
                      <a:pt x="497" y="287"/>
                    </a:moveTo>
                    <a:lnTo>
                      <a:pt x="509" y="275"/>
                    </a:lnTo>
                    <a:lnTo>
                      <a:pt x="497" y="263"/>
                    </a:lnTo>
                    <a:lnTo>
                      <a:pt x="491" y="257"/>
                    </a:lnTo>
                    <a:lnTo>
                      <a:pt x="497" y="221"/>
                    </a:lnTo>
                    <a:lnTo>
                      <a:pt x="497" y="203"/>
                    </a:lnTo>
                    <a:lnTo>
                      <a:pt x="473" y="209"/>
                    </a:lnTo>
                    <a:lnTo>
                      <a:pt x="461" y="215"/>
                    </a:lnTo>
                    <a:lnTo>
                      <a:pt x="449" y="215"/>
                    </a:lnTo>
                    <a:lnTo>
                      <a:pt x="449" y="197"/>
                    </a:lnTo>
                    <a:lnTo>
                      <a:pt x="455" y="191"/>
                    </a:lnTo>
                    <a:lnTo>
                      <a:pt x="425" y="191"/>
                    </a:lnTo>
                    <a:lnTo>
                      <a:pt x="449" y="173"/>
                    </a:lnTo>
                    <a:lnTo>
                      <a:pt x="473" y="149"/>
                    </a:lnTo>
                    <a:lnTo>
                      <a:pt x="491" y="131"/>
                    </a:lnTo>
                    <a:lnTo>
                      <a:pt x="515" y="108"/>
                    </a:lnTo>
                    <a:lnTo>
                      <a:pt x="539" y="90"/>
                    </a:lnTo>
                    <a:lnTo>
                      <a:pt x="563" y="66"/>
                    </a:lnTo>
                    <a:lnTo>
                      <a:pt x="586" y="48"/>
                    </a:lnTo>
                    <a:lnTo>
                      <a:pt x="610" y="30"/>
                    </a:lnTo>
                    <a:lnTo>
                      <a:pt x="580" y="18"/>
                    </a:lnTo>
                    <a:lnTo>
                      <a:pt x="557" y="18"/>
                    </a:lnTo>
                    <a:lnTo>
                      <a:pt x="527" y="18"/>
                    </a:lnTo>
                    <a:lnTo>
                      <a:pt x="491" y="12"/>
                    </a:lnTo>
                    <a:lnTo>
                      <a:pt x="479" y="6"/>
                    </a:lnTo>
                    <a:lnTo>
                      <a:pt x="467" y="6"/>
                    </a:lnTo>
                    <a:lnTo>
                      <a:pt x="449" y="6"/>
                    </a:lnTo>
                    <a:lnTo>
                      <a:pt x="461" y="0"/>
                    </a:lnTo>
                    <a:lnTo>
                      <a:pt x="449" y="0"/>
                    </a:lnTo>
                    <a:lnTo>
                      <a:pt x="413" y="12"/>
                    </a:lnTo>
                    <a:lnTo>
                      <a:pt x="407" y="6"/>
                    </a:lnTo>
                    <a:lnTo>
                      <a:pt x="395" y="12"/>
                    </a:lnTo>
                    <a:lnTo>
                      <a:pt x="389" y="18"/>
                    </a:lnTo>
                    <a:lnTo>
                      <a:pt x="389" y="12"/>
                    </a:lnTo>
                    <a:lnTo>
                      <a:pt x="359" y="18"/>
                    </a:lnTo>
                    <a:lnTo>
                      <a:pt x="329" y="30"/>
                    </a:lnTo>
                    <a:lnTo>
                      <a:pt x="299" y="42"/>
                    </a:lnTo>
                    <a:lnTo>
                      <a:pt x="269" y="42"/>
                    </a:lnTo>
                    <a:lnTo>
                      <a:pt x="257" y="48"/>
                    </a:lnTo>
                    <a:lnTo>
                      <a:pt x="269" y="66"/>
                    </a:lnTo>
                    <a:lnTo>
                      <a:pt x="263" y="72"/>
                    </a:lnTo>
                    <a:lnTo>
                      <a:pt x="281" y="78"/>
                    </a:lnTo>
                    <a:lnTo>
                      <a:pt x="275" y="84"/>
                    </a:lnTo>
                    <a:lnTo>
                      <a:pt x="293" y="84"/>
                    </a:lnTo>
                    <a:lnTo>
                      <a:pt x="275" y="84"/>
                    </a:lnTo>
                    <a:lnTo>
                      <a:pt x="269" y="78"/>
                    </a:lnTo>
                    <a:lnTo>
                      <a:pt x="269" y="84"/>
                    </a:lnTo>
                    <a:lnTo>
                      <a:pt x="275" y="90"/>
                    </a:lnTo>
                    <a:lnTo>
                      <a:pt x="263" y="90"/>
                    </a:lnTo>
                    <a:lnTo>
                      <a:pt x="234" y="90"/>
                    </a:lnTo>
                    <a:lnTo>
                      <a:pt x="245" y="78"/>
                    </a:lnTo>
                    <a:lnTo>
                      <a:pt x="216" y="90"/>
                    </a:lnTo>
                    <a:lnTo>
                      <a:pt x="168" y="96"/>
                    </a:lnTo>
                    <a:lnTo>
                      <a:pt x="186" y="102"/>
                    </a:lnTo>
                    <a:lnTo>
                      <a:pt x="174" y="102"/>
                    </a:lnTo>
                    <a:lnTo>
                      <a:pt x="168" y="113"/>
                    </a:lnTo>
                    <a:lnTo>
                      <a:pt x="210" y="113"/>
                    </a:lnTo>
                    <a:lnTo>
                      <a:pt x="216" y="119"/>
                    </a:lnTo>
                    <a:lnTo>
                      <a:pt x="245" y="108"/>
                    </a:lnTo>
                    <a:lnTo>
                      <a:pt x="240" y="113"/>
                    </a:lnTo>
                    <a:lnTo>
                      <a:pt x="234" y="119"/>
                    </a:lnTo>
                    <a:lnTo>
                      <a:pt x="228" y="131"/>
                    </a:lnTo>
                    <a:lnTo>
                      <a:pt x="204" y="137"/>
                    </a:lnTo>
                    <a:lnTo>
                      <a:pt x="168" y="143"/>
                    </a:lnTo>
                    <a:lnTo>
                      <a:pt x="174" y="137"/>
                    </a:lnTo>
                    <a:lnTo>
                      <a:pt x="162" y="143"/>
                    </a:lnTo>
                    <a:lnTo>
                      <a:pt x="144" y="149"/>
                    </a:lnTo>
                    <a:lnTo>
                      <a:pt x="150" y="149"/>
                    </a:lnTo>
                    <a:lnTo>
                      <a:pt x="138" y="155"/>
                    </a:lnTo>
                    <a:lnTo>
                      <a:pt x="114" y="161"/>
                    </a:lnTo>
                    <a:lnTo>
                      <a:pt x="108" y="167"/>
                    </a:lnTo>
                    <a:lnTo>
                      <a:pt x="102" y="167"/>
                    </a:lnTo>
                    <a:lnTo>
                      <a:pt x="102" y="173"/>
                    </a:lnTo>
                    <a:lnTo>
                      <a:pt x="120" y="167"/>
                    </a:lnTo>
                    <a:lnTo>
                      <a:pt x="108" y="179"/>
                    </a:lnTo>
                    <a:lnTo>
                      <a:pt x="120" y="179"/>
                    </a:lnTo>
                    <a:lnTo>
                      <a:pt x="114" y="179"/>
                    </a:lnTo>
                    <a:lnTo>
                      <a:pt x="120" y="185"/>
                    </a:lnTo>
                    <a:lnTo>
                      <a:pt x="108" y="185"/>
                    </a:lnTo>
                    <a:lnTo>
                      <a:pt x="102" y="179"/>
                    </a:lnTo>
                    <a:lnTo>
                      <a:pt x="90" y="191"/>
                    </a:lnTo>
                    <a:lnTo>
                      <a:pt x="96" y="203"/>
                    </a:lnTo>
                    <a:lnTo>
                      <a:pt x="120" y="191"/>
                    </a:lnTo>
                    <a:lnTo>
                      <a:pt x="138" y="185"/>
                    </a:lnTo>
                    <a:lnTo>
                      <a:pt x="120" y="197"/>
                    </a:lnTo>
                    <a:lnTo>
                      <a:pt x="114" y="209"/>
                    </a:lnTo>
                    <a:lnTo>
                      <a:pt x="108" y="215"/>
                    </a:lnTo>
                    <a:lnTo>
                      <a:pt x="96" y="221"/>
                    </a:lnTo>
                    <a:lnTo>
                      <a:pt x="126" y="215"/>
                    </a:lnTo>
                    <a:lnTo>
                      <a:pt x="138" y="221"/>
                    </a:lnTo>
                    <a:lnTo>
                      <a:pt x="138" y="227"/>
                    </a:lnTo>
                    <a:lnTo>
                      <a:pt x="156" y="215"/>
                    </a:lnTo>
                    <a:lnTo>
                      <a:pt x="150" y="221"/>
                    </a:lnTo>
                    <a:lnTo>
                      <a:pt x="180" y="215"/>
                    </a:lnTo>
                    <a:lnTo>
                      <a:pt x="150" y="233"/>
                    </a:lnTo>
                    <a:lnTo>
                      <a:pt x="156" y="233"/>
                    </a:lnTo>
                    <a:lnTo>
                      <a:pt x="138" y="239"/>
                    </a:lnTo>
                    <a:lnTo>
                      <a:pt x="132" y="245"/>
                    </a:lnTo>
                    <a:lnTo>
                      <a:pt x="108" y="257"/>
                    </a:lnTo>
                    <a:lnTo>
                      <a:pt x="66" y="269"/>
                    </a:lnTo>
                    <a:lnTo>
                      <a:pt x="66" y="275"/>
                    </a:lnTo>
                    <a:lnTo>
                      <a:pt x="60" y="275"/>
                    </a:lnTo>
                    <a:lnTo>
                      <a:pt x="54" y="275"/>
                    </a:lnTo>
                    <a:lnTo>
                      <a:pt x="42" y="275"/>
                    </a:lnTo>
                    <a:lnTo>
                      <a:pt x="0" y="293"/>
                    </a:lnTo>
                    <a:lnTo>
                      <a:pt x="6" y="287"/>
                    </a:lnTo>
                    <a:lnTo>
                      <a:pt x="6" y="293"/>
                    </a:lnTo>
                    <a:lnTo>
                      <a:pt x="18" y="287"/>
                    </a:lnTo>
                    <a:lnTo>
                      <a:pt x="36" y="281"/>
                    </a:lnTo>
                    <a:lnTo>
                      <a:pt x="42" y="281"/>
                    </a:lnTo>
                    <a:lnTo>
                      <a:pt x="36" y="281"/>
                    </a:lnTo>
                    <a:lnTo>
                      <a:pt x="60" y="275"/>
                    </a:lnTo>
                    <a:lnTo>
                      <a:pt x="72" y="275"/>
                    </a:lnTo>
                    <a:lnTo>
                      <a:pt x="90" y="269"/>
                    </a:lnTo>
                    <a:lnTo>
                      <a:pt x="96" y="269"/>
                    </a:lnTo>
                    <a:lnTo>
                      <a:pt x="102" y="263"/>
                    </a:lnTo>
                    <a:lnTo>
                      <a:pt x="150" y="251"/>
                    </a:lnTo>
                    <a:lnTo>
                      <a:pt x="186" y="233"/>
                    </a:lnTo>
                    <a:lnTo>
                      <a:pt x="222" y="221"/>
                    </a:lnTo>
                    <a:lnTo>
                      <a:pt x="216" y="215"/>
                    </a:lnTo>
                    <a:lnTo>
                      <a:pt x="245" y="203"/>
                    </a:lnTo>
                    <a:lnTo>
                      <a:pt x="251" y="197"/>
                    </a:lnTo>
                    <a:lnTo>
                      <a:pt x="257" y="191"/>
                    </a:lnTo>
                    <a:lnTo>
                      <a:pt x="287" y="179"/>
                    </a:lnTo>
                    <a:lnTo>
                      <a:pt x="311" y="173"/>
                    </a:lnTo>
                    <a:lnTo>
                      <a:pt x="329" y="167"/>
                    </a:lnTo>
                    <a:lnTo>
                      <a:pt x="317" y="173"/>
                    </a:lnTo>
                    <a:lnTo>
                      <a:pt x="323" y="179"/>
                    </a:lnTo>
                    <a:lnTo>
                      <a:pt x="317" y="179"/>
                    </a:lnTo>
                    <a:lnTo>
                      <a:pt x="287" y="185"/>
                    </a:lnTo>
                    <a:lnTo>
                      <a:pt x="263" y="203"/>
                    </a:lnTo>
                    <a:lnTo>
                      <a:pt x="275" y="203"/>
                    </a:lnTo>
                    <a:lnTo>
                      <a:pt x="257" y="209"/>
                    </a:lnTo>
                    <a:lnTo>
                      <a:pt x="263" y="209"/>
                    </a:lnTo>
                    <a:lnTo>
                      <a:pt x="287" y="203"/>
                    </a:lnTo>
                    <a:lnTo>
                      <a:pt x="281" y="209"/>
                    </a:lnTo>
                    <a:lnTo>
                      <a:pt x="287" y="203"/>
                    </a:lnTo>
                    <a:lnTo>
                      <a:pt x="293" y="197"/>
                    </a:lnTo>
                    <a:lnTo>
                      <a:pt x="293" y="203"/>
                    </a:lnTo>
                    <a:lnTo>
                      <a:pt x="305" y="197"/>
                    </a:lnTo>
                    <a:lnTo>
                      <a:pt x="311" y="197"/>
                    </a:lnTo>
                    <a:lnTo>
                      <a:pt x="329" y="191"/>
                    </a:lnTo>
                    <a:lnTo>
                      <a:pt x="323" y="191"/>
                    </a:lnTo>
                    <a:lnTo>
                      <a:pt x="329" y="185"/>
                    </a:lnTo>
                    <a:lnTo>
                      <a:pt x="335" y="179"/>
                    </a:lnTo>
                    <a:lnTo>
                      <a:pt x="353" y="173"/>
                    </a:lnTo>
                    <a:lnTo>
                      <a:pt x="341" y="179"/>
                    </a:lnTo>
                    <a:lnTo>
                      <a:pt x="347" y="179"/>
                    </a:lnTo>
                    <a:lnTo>
                      <a:pt x="365" y="179"/>
                    </a:lnTo>
                    <a:lnTo>
                      <a:pt x="359" y="179"/>
                    </a:lnTo>
                    <a:lnTo>
                      <a:pt x="359" y="185"/>
                    </a:lnTo>
                    <a:lnTo>
                      <a:pt x="365" y="185"/>
                    </a:lnTo>
                    <a:lnTo>
                      <a:pt x="359" y="191"/>
                    </a:lnTo>
                    <a:lnTo>
                      <a:pt x="365" y="191"/>
                    </a:lnTo>
                    <a:lnTo>
                      <a:pt x="377" y="185"/>
                    </a:lnTo>
                    <a:lnTo>
                      <a:pt x="371" y="191"/>
                    </a:lnTo>
                    <a:lnTo>
                      <a:pt x="377" y="197"/>
                    </a:lnTo>
                    <a:lnTo>
                      <a:pt x="395" y="197"/>
                    </a:lnTo>
                    <a:lnTo>
                      <a:pt x="419" y="197"/>
                    </a:lnTo>
                    <a:lnTo>
                      <a:pt x="419" y="203"/>
                    </a:lnTo>
                    <a:lnTo>
                      <a:pt x="437" y="197"/>
                    </a:lnTo>
                    <a:lnTo>
                      <a:pt x="443" y="203"/>
                    </a:lnTo>
                    <a:lnTo>
                      <a:pt x="437" y="203"/>
                    </a:lnTo>
                    <a:lnTo>
                      <a:pt x="443" y="197"/>
                    </a:lnTo>
                    <a:lnTo>
                      <a:pt x="431" y="203"/>
                    </a:lnTo>
                    <a:lnTo>
                      <a:pt x="443" y="215"/>
                    </a:lnTo>
                    <a:lnTo>
                      <a:pt x="455" y="227"/>
                    </a:lnTo>
                    <a:lnTo>
                      <a:pt x="461" y="227"/>
                    </a:lnTo>
                    <a:lnTo>
                      <a:pt x="455" y="215"/>
                    </a:lnTo>
                    <a:lnTo>
                      <a:pt x="461" y="221"/>
                    </a:lnTo>
                    <a:lnTo>
                      <a:pt x="473" y="215"/>
                    </a:lnTo>
                    <a:lnTo>
                      <a:pt x="467" y="221"/>
                    </a:lnTo>
                    <a:lnTo>
                      <a:pt x="467" y="227"/>
                    </a:lnTo>
                    <a:lnTo>
                      <a:pt x="485" y="209"/>
                    </a:lnTo>
                    <a:lnTo>
                      <a:pt x="485" y="221"/>
                    </a:lnTo>
                    <a:lnTo>
                      <a:pt x="485" y="233"/>
                    </a:lnTo>
                    <a:lnTo>
                      <a:pt x="491" y="227"/>
                    </a:lnTo>
                    <a:lnTo>
                      <a:pt x="491" y="233"/>
                    </a:lnTo>
                    <a:lnTo>
                      <a:pt x="485" y="233"/>
                    </a:lnTo>
                    <a:lnTo>
                      <a:pt x="497" y="239"/>
                    </a:lnTo>
                    <a:lnTo>
                      <a:pt x="491" y="239"/>
                    </a:lnTo>
                    <a:lnTo>
                      <a:pt x="485" y="239"/>
                    </a:lnTo>
                    <a:lnTo>
                      <a:pt x="485" y="245"/>
                    </a:lnTo>
                    <a:lnTo>
                      <a:pt x="479" y="245"/>
                    </a:lnTo>
                    <a:lnTo>
                      <a:pt x="479" y="251"/>
                    </a:lnTo>
                    <a:lnTo>
                      <a:pt x="485" y="257"/>
                    </a:lnTo>
                    <a:lnTo>
                      <a:pt x="491" y="269"/>
                    </a:lnTo>
                    <a:lnTo>
                      <a:pt x="485" y="269"/>
                    </a:lnTo>
                    <a:lnTo>
                      <a:pt x="467" y="281"/>
                    </a:lnTo>
                    <a:lnTo>
                      <a:pt x="473" y="275"/>
                    </a:lnTo>
                    <a:lnTo>
                      <a:pt x="497" y="269"/>
                    </a:lnTo>
                    <a:lnTo>
                      <a:pt x="485" y="287"/>
                    </a:lnTo>
                    <a:lnTo>
                      <a:pt x="479" y="287"/>
                    </a:lnTo>
                    <a:lnTo>
                      <a:pt x="491" y="281"/>
                    </a:lnTo>
                    <a:lnTo>
                      <a:pt x="485" y="287"/>
                    </a:lnTo>
                    <a:lnTo>
                      <a:pt x="479" y="293"/>
                    </a:lnTo>
                    <a:lnTo>
                      <a:pt x="497" y="287"/>
                    </a:lnTo>
                    <a:close/>
                  </a:path>
                </a:pathLst>
              </a:custGeom>
              <a:solidFill>
                <a:srgbClr val="9AA1A2"/>
              </a:solidFill>
              <a:ln>
                <a:solidFill>
                  <a:srgbClr val="97A1A2"/>
                </a:solidFill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4" name="Group 23"/>
            <p:cNvGrpSpPr>
              <a:grpSpLocks noChangeAspect="1"/>
            </p:cNvGrpSpPr>
            <p:nvPr/>
          </p:nvGrpSpPr>
          <p:grpSpPr bwMode="auto">
            <a:xfrm>
              <a:off x="1339498" y="1684470"/>
              <a:ext cx="1575281" cy="1211291"/>
              <a:chOff x="851" y="1207"/>
              <a:chExt cx="1313" cy="983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 noChangeAspect="1"/>
              </p:cNvSpPr>
              <p:nvPr/>
            </p:nvSpPr>
            <p:spPr bwMode="auto">
              <a:xfrm>
                <a:off x="1230" y="1652"/>
                <a:ext cx="934" cy="538"/>
              </a:xfrm>
              <a:custGeom>
                <a:avLst/>
                <a:gdLst>
                  <a:gd name="T0" fmla="*/ 740 w 957"/>
                  <a:gd name="T1" fmla="*/ 140 h 478"/>
                  <a:gd name="T2" fmla="*/ 702 w 957"/>
                  <a:gd name="T3" fmla="*/ 271 h 478"/>
                  <a:gd name="T4" fmla="*/ 619 w 957"/>
                  <a:gd name="T5" fmla="*/ 370 h 478"/>
                  <a:gd name="T6" fmla="*/ 563 w 957"/>
                  <a:gd name="T7" fmla="*/ 468 h 478"/>
                  <a:gd name="T8" fmla="*/ 553 w 957"/>
                  <a:gd name="T9" fmla="*/ 370 h 478"/>
                  <a:gd name="T10" fmla="*/ 548 w 957"/>
                  <a:gd name="T11" fmla="*/ 214 h 478"/>
                  <a:gd name="T12" fmla="*/ 487 w 957"/>
                  <a:gd name="T13" fmla="*/ 99 h 478"/>
                  <a:gd name="T14" fmla="*/ 436 w 957"/>
                  <a:gd name="T15" fmla="*/ 0 h 478"/>
                  <a:gd name="T16" fmla="*/ 94 w 957"/>
                  <a:gd name="T17" fmla="*/ 78 h 478"/>
                  <a:gd name="T18" fmla="*/ 90 w 957"/>
                  <a:gd name="T19" fmla="*/ 99 h 478"/>
                  <a:gd name="T20" fmla="*/ 70 w 957"/>
                  <a:gd name="T21" fmla="*/ 78 h 478"/>
                  <a:gd name="T22" fmla="*/ 60 w 957"/>
                  <a:gd name="T23" fmla="*/ 179 h 478"/>
                  <a:gd name="T24" fmla="*/ 38 w 957"/>
                  <a:gd name="T25" fmla="*/ 330 h 478"/>
                  <a:gd name="T26" fmla="*/ 0 w 957"/>
                  <a:gd name="T27" fmla="*/ 602 h 478"/>
                  <a:gd name="T28" fmla="*/ 0 w 957"/>
                  <a:gd name="T29" fmla="*/ 739 h 478"/>
                  <a:gd name="T30" fmla="*/ 6 w 957"/>
                  <a:gd name="T31" fmla="*/ 760 h 478"/>
                  <a:gd name="T32" fmla="*/ 6 w 957"/>
                  <a:gd name="T33" fmla="*/ 956 h 478"/>
                  <a:gd name="T34" fmla="*/ 70 w 957"/>
                  <a:gd name="T35" fmla="*/ 1091 h 478"/>
                  <a:gd name="T36" fmla="*/ 155 w 957"/>
                  <a:gd name="T37" fmla="*/ 1133 h 478"/>
                  <a:gd name="T38" fmla="*/ 207 w 957"/>
                  <a:gd name="T39" fmla="*/ 1328 h 478"/>
                  <a:gd name="T40" fmla="*/ 253 w 957"/>
                  <a:gd name="T41" fmla="*/ 1480 h 478"/>
                  <a:gd name="T42" fmla="*/ 272 w 957"/>
                  <a:gd name="T43" fmla="*/ 1423 h 478"/>
                  <a:gd name="T44" fmla="*/ 296 w 957"/>
                  <a:gd name="T45" fmla="*/ 1348 h 478"/>
                  <a:gd name="T46" fmla="*/ 305 w 957"/>
                  <a:gd name="T47" fmla="*/ 1348 h 478"/>
                  <a:gd name="T48" fmla="*/ 334 w 957"/>
                  <a:gd name="T49" fmla="*/ 1270 h 478"/>
                  <a:gd name="T50" fmla="*/ 367 w 957"/>
                  <a:gd name="T51" fmla="*/ 1292 h 478"/>
                  <a:gd name="T52" fmla="*/ 389 w 957"/>
                  <a:gd name="T53" fmla="*/ 1328 h 478"/>
                  <a:gd name="T54" fmla="*/ 389 w 957"/>
                  <a:gd name="T55" fmla="*/ 1250 h 478"/>
                  <a:gd name="T56" fmla="*/ 413 w 957"/>
                  <a:gd name="T57" fmla="*/ 1228 h 478"/>
                  <a:gd name="T58" fmla="*/ 431 w 957"/>
                  <a:gd name="T59" fmla="*/ 1228 h 478"/>
                  <a:gd name="T60" fmla="*/ 445 w 957"/>
                  <a:gd name="T61" fmla="*/ 1270 h 478"/>
                  <a:gd name="T62" fmla="*/ 473 w 957"/>
                  <a:gd name="T63" fmla="*/ 1405 h 478"/>
                  <a:gd name="T64" fmla="*/ 484 w 957"/>
                  <a:gd name="T65" fmla="*/ 1458 h 478"/>
                  <a:gd name="T66" fmla="*/ 493 w 957"/>
                  <a:gd name="T67" fmla="*/ 1560 h 478"/>
                  <a:gd name="T68" fmla="*/ 507 w 957"/>
                  <a:gd name="T69" fmla="*/ 1386 h 478"/>
                  <a:gd name="T70" fmla="*/ 507 w 957"/>
                  <a:gd name="T71" fmla="*/ 1171 h 478"/>
                  <a:gd name="T72" fmla="*/ 521 w 957"/>
                  <a:gd name="T73" fmla="*/ 1091 h 478"/>
                  <a:gd name="T74" fmla="*/ 568 w 957"/>
                  <a:gd name="T75" fmla="*/ 956 h 478"/>
                  <a:gd name="T76" fmla="*/ 577 w 957"/>
                  <a:gd name="T77" fmla="*/ 897 h 478"/>
                  <a:gd name="T78" fmla="*/ 586 w 957"/>
                  <a:gd name="T79" fmla="*/ 859 h 478"/>
                  <a:gd name="T80" fmla="*/ 596 w 957"/>
                  <a:gd name="T81" fmla="*/ 821 h 478"/>
                  <a:gd name="T82" fmla="*/ 596 w 957"/>
                  <a:gd name="T83" fmla="*/ 801 h 478"/>
                  <a:gd name="T84" fmla="*/ 591 w 957"/>
                  <a:gd name="T85" fmla="*/ 700 h 478"/>
                  <a:gd name="T86" fmla="*/ 596 w 957"/>
                  <a:gd name="T87" fmla="*/ 679 h 478"/>
                  <a:gd name="T88" fmla="*/ 605 w 957"/>
                  <a:gd name="T89" fmla="*/ 700 h 478"/>
                  <a:gd name="T90" fmla="*/ 600 w 957"/>
                  <a:gd name="T91" fmla="*/ 760 h 478"/>
                  <a:gd name="T92" fmla="*/ 614 w 957"/>
                  <a:gd name="T93" fmla="*/ 622 h 478"/>
                  <a:gd name="T94" fmla="*/ 638 w 957"/>
                  <a:gd name="T95" fmla="*/ 580 h 478"/>
                  <a:gd name="T96" fmla="*/ 675 w 957"/>
                  <a:gd name="T97" fmla="*/ 527 h 478"/>
                  <a:gd name="T98" fmla="*/ 689 w 957"/>
                  <a:gd name="T99" fmla="*/ 506 h 478"/>
                  <a:gd name="T100" fmla="*/ 689 w 957"/>
                  <a:gd name="T101" fmla="*/ 445 h 478"/>
                  <a:gd name="T102" fmla="*/ 721 w 957"/>
                  <a:gd name="T103" fmla="*/ 308 h 47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957" h="478">
                    <a:moveTo>
                      <a:pt x="957" y="89"/>
                    </a:moveTo>
                    <a:lnTo>
                      <a:pt x="951" y="83"/>
                    </a:lnTo>
                    <a:lnTo>
                      <a:pt x="951" y="71"/>
                    </a:lnTo>
                    <a:lnTo>
                      <a:pt x="957" y="48"/>
                    </a:lnTo>
                    <a:lnTo>
                      <a:pt x="945" y="42"/>
                    </a:lnTo>
                    <a:lnTo>
                      <a:pt x="939" y="42"/>
                    </a:lnTo>
                    <a:lnTo>
                      <a:pt x="921" y="54"/>
                    </a:lnTo>
                    <a:lnTo>
                      <a:pt x="909" y="66"/>
                    </a:lnTo>
                    <a:lnTo>
                      <a:pt x="897" y="83"/>
                    </a:lnTo>
                    <a:lnTo>
                      <a:pt x="885" y="89"/>
                    </a:lnTo>
                    <a:lnTo>
                      <a:pt x="855" y="89"/>
                    </a:lnTo>
                    <a:lnTo>
                      <a:pt x="825" y="89"/>
                    </a:lnTo>
                    <a:lnTo>
                      <a:pt x="808" y="101"/>
                    </a:lnTo>
                    <a:lnTo>
                      <a:pt x="790" y="113"/>
                    </a:lnTo>
                    <a:lnTo>
                      <a:pt x="772" y="113"/>
                    </a:lnTo>
                    <a:lnTo>
                      <a:pt x="754" y="119"/>
                    </a:lnTo>
                    <a:lnTo>
                      <a:pt x="754" y="131"/>
                    </a:lnTo>
                    <a:lnTo>
                      <a:pt x="736" y="137"/>
                    </a:lnTo>
                    <a:lnTo>
                      <a:pt x="718" y="143"/>
                    </a:lnTo>
                    <a:lnTo>
                      <a:pt x="700" y="149"/>
                    </a:lnTo>
                    <a:lnTo>
                      <a:pt x="682" y="155"/>
                    </a:lnTo>
                    <a:lnTo>
                      <a:pt x="682" y="143"/>
                    </a:lnTo>
                    <a:lnTo>
                      <a:pt x="700" y="125"/>
                    </a:lnTo>
                    <a:lnTo>
                      <a:pt x="706" y="113"/>
                    </a:lnTo>
                    <a:lnTo>
                      <a:pt x="712" y="95"/>
                    </a:lnTo>
                    <a:lnTo>
                      <a:pt x="712" y="83"/>
                    </a:lnTo>
                    <a:lnTo>
                      <a:pt x="700" y="71"/>
                    </a:lnTo>
                    <a:lnTo>
                      <a:pt x="700" y="66"/>
                    </a:lnTo>
                    <a:lnTo>
                      <a:pt x="694" y="60"/>
                    </a:lnTo>
                    <a:lnTo>
                      <a:pt x="682" y="48"/>
                    </a:lnTo>
                    <a:lnTo>
                      <a:pt x="670" y="42"/>
                    </a:lnTo>
                    <a:lnTo>
                      <a:pt x="640" y="24"/>
                    </a:lnTo>
                    <a:lnTo>
                      <a:pt x="622" y="30"/>
                    </a:lnTo>
                    <a:lnTo>
                      <a:pt x="610" y="24"/>
                    </a:lnTo>
                    <a:lnTo>
                      <a:pt x="592" y="30"/>
                    </a:lnTo>
                    <a:lnTo>
                      <a:pt x="574" y="18"/>
                    </a:lnTo>
                    <a:lnTo>
                      <a:pt x="556" y="12"/>
                    </a:lnTo>
                    <a:lnTo>
                      <a:pt x="556" y="0"/>
                    </a:lnTo>
                    <a:lnTo>
                      <a:pt x="550" y="12"/>
                    </a:lnTo>
                    <a:lnTo>
                      <a:pt x="365" y="12"/>
                    </a:lnTo>
                    <a:lnTo>
                      <a:pt x="335" y="12"/>
                    </a:lnTo>
                    <a:lnTo>
                      <a:pt x="126" y="12"/>
                    </a:lnTo>
                    <a:lnTo>
                      <a:pt x="120" y="24"/>
                    </a:lnTo>
                    <a:lnTo>
                      <a:pt x="114" y="42"/>
                    </a:lnTo>
                    <a:lnTo>
                      <a:pt x="102" y="48"/>
                    </a:lnTo>
                    <a:lnTo>
                      <a:pt x="102" y="42"/>
                    </a:lnTo>
                    <a:lnTo>
                      <a:pt x="102" y="48"/>
                    </a:lnTo>
                    <a:lnTo>
                      <a:pt x="114" y="30"/>
                    </a:lnTo>
                    <a:lnTo>
                      <a:pt x="102" y="42"/>
                    </a:lnTo>
                    <a:lnTo>
                      <a:pt x="108" y="36"/>
                    </a:lnTo>
                    <a:lnTo>
                      <a:pt x="114" y="30"/>
                    </a:lnTo>
                    <a:lnTo>
                      <a:pt x="90" y="24"/>
                    </a:lnTo>
                    <a:lnTo>
                      <a:pt x="84" y="48"/>
                    </a:lnTo>
                    <a:lnTo>
                      <a:pt x="78" y="54"/>
                    </a:lnTo>
                    <a:lnTo>
                      <a:pt x="78" y="60"/>
                    </a:lnTo>
                    <a:lnTo>
                      <a:pt x="78" y="54"/>
                    </a:lnTo>
                    <a:lnTo>
                      <a:pt x="72" y="60"/>
                    </a:lnTo>
                    <a:lnTo>
                      <a:pt x="84" y="66"/>
                    </a:lnTo>
                    <a:lnTo>
                      <a:pt x="72" y="66"/>
                    </a:lnTo>
                    <a:lnTo>
                      <a:pt x="66" y="71"/>
                    </a:lnTo>
                    <a:lnTo>
                      <a:pt x="48" y="101"/>
                    </a:lnTo>
                    <a:lnTo>
                      <a:pt x="30" y="125"/>
                    </a:lnTo>
                    <a:lnTo>
                      <a:pt x="24" y="143"/>
                    </a:lnTo>
                    <a:lnTo>
                      <a:pt x="18" y="155"/>
                    </a:lnTo>
                    <a:lnTo>
                      <a:pt x="0" y="179"/>
                    </a:lnTo>
                    <a:lnTo>
                      <a:pt x="0" y="185"/>
                    </a:lnTo>
                    <a:lnTo>
                      <a:pt x="0" y="197"/>
                    </a:lnTo>
                    <a:lnTo>
                      <a:pt x="0" y="209"/>
                    </a:lnTo>
                    <a:lnTo>
                      <a:pt x="6" y="227"/>
                    </a:lnTo>
                    <a:lnTo>
                      <a:pt x="0" y="221"/>
                    </a:lnTo>
                    <a:lnTo>
                      <a:pt x="0" y="227"/>
                    </a:lnTo>
                    <a:lnTo>
                      <a:pt x="6" y="227"/>
                    </a:lnTo>
                    <a:lnTo>
                      <a:pt x="12" y="227"/>
                    </a:lnTo>
                    <a:lnTo>
                      <a:pt x="12" y="233"/>
                    </a:lnTo>
                    <a:lnTo>
                      <a:pt x="6" y="233"/>
                    </a:lnTo>
                    <a:lnTo>
                      <a:pt x="6" y="245"/>
                    </a:lnTo>
                    <a:lnTo>
                      <a:pt x="6" y="251"/>
                    </a:lnTo>
                    <a:lnTo>
                      <a:pt x="6" y="263"/>
                    </a:lnTo>
                    <a:lnTo>
                      <a:pt x="12" y="275"/>
                    </a:lnTo>
                    <a:lnTo>
                      <a:pt x="6" y="293"/>
                    </a:lnTo>
                    <a:lnTo>
                      <a:pt x="18" y="293"/>
                    </a:lnTo>
                    <a:lnTo>
                      <a:pt x="36" y="305"/>
                    </a:lnTo>
                    <a:lnTo>
                      <a:pt x="54" y="317"/>
                    </a:lnTo>
                    <a:lnTo>
                      <a:pt x="54" y="335"/>
                    </a:lnTo>
                    <a:lnTo>
                      <a:pt x="90" y="335"/>
                    </a:lnTo>
                    <a:lnTo>
                      <a:pt x="108" y="341"/>
                    </a:lnTo>
                    <a:lnTo>
                      <a:pt x="120" y="347"/>
                    </a:lnTo>
                    <a:lnTo>
                      <a:pt x="144" y="359"/>
                    </a:lnTo>
                    <a:lnTo>
                      <a:pt x="191" y="359"/>
                    </a:lnTo>
                    <a:lnTo>
                      <a:pt x="197" y="347"/>
                    </a:lnTo>
                    <a:lnTo>
                      <a:pt x="227" y="347"/>
                    </a:lnTo>
                    <a:lnTo>
                      <a:pt x="239" y="371"/>
                    </a:lnTo>
                    <a:lnTo>
                      <a:pt x="245" y="389"/>
                    </a:lnTo>
                    <a:lnTo>
                      <a:pt x="257" y="395"/>
                    </a:lnTo>
                    <a:lnTo>
                      <a:pt x="263" y="407"/>
                    </a:lnTo>
                    <a:lnTo>
                      <a:pt x="275" y="389"/>
                    </a:lnTo>
                    <a:lnTo>
                      <a:pt x="299" y="395"/>
                    </a:lnTo>
                    <a:lnTo>
                      <a:pt x="305" y="413"/>
                    </a:lnTo>
                    <a:lnTo>
                      <a:pt x="317" y="430"/>
                    </a:lnTo>
                    <a:lnTo>
                      <a:pt x="323" y="454"/>
                    </a:lnTo>
                    <a:lnTo>
                      <a:pt x="335" y="460"/>
                    </a:lnTo>
                    <a:lnTo>
                      <a:pt x="353" y="466"/>
                    </a:lnTo>
                    <a:lnTo>
                      <a:pt x="353" y="442"/>
                    </a:lnTo>
                    <a:lnTo>
                      <a:pt x="347" y="436"/>
                    </a:lnTo>
                    <a:lnTo>
                      <a:pt x="353" y="436"/>
                    </a:lnTo>
                    <a:lnTo>
                      <a:pt x="359" y="430"/>
                    </a:lnTo>
                    <a:lnTo>
                      <a:pt x="365" y="425"/>
                    </a:lnTo>
                    <a:lnTo>
                      <a:pt x="371" y="419"/>
                    </a:lnTo>
                    <a:lnTo>
                      <a:pt x="377" y="413"/>
                    </a:lnTo>
                    <a:lnTo>
                      <a:pt x="383" y="413"/>
                    </a:lnTo>
                    <a:lnTo>
                      <a:pt x="389" y="413"/>
                    </a:lnTo>
                    <a:lnTo>
                      <a:pt x="407" y="395"/>
                    </a:lnTo>
                    <a:lnTo>
                      <a:pt x="407" y="389"/>
                    </a:lnTo>
                    <a:lnTo>
                      <a:pt x="413" y="395"/>
                    </a:lnTo>
                    <a:lnTo>
                      <a:pt x="425" y="389"/>
                    </a:lnTo>
                    <a:lnTo>
                      <a:pt x="443" y="389"/>
                    </a:lnTo>
                    <a:lnTo>
                      <a:pt x="455" y="389"/>
                    </a:lnTo>
                    <a:lnTo>
                      <a:pt x="461" y="389"/>
                    </a:lnTo>
                    <a:lnTo>
                      <a:pt x="467" y="395"/>
                    </a:lnTo>
                    <a:lnTo>
                      <a:pt x="479" y="401"/>
                    </a:lnTo>
                    <a:lnTo>
                      <a:pt x="491" y="401"/>
                    </a:lnTo>
                    <a:lnTo>
                      <a:pt x="485" y="395"/>
                    </a:lnTo>
                    <a:lnTo>
                      <a:pt x="502" y="401"/>
                    </a:lnTo>
                    <a:lnTo>
                      <a:pt x="497" y="407"/>
                    </a:lnTo>
                    <a:lnTo>
                      <a:pt x="502" y="401"/>
                    </a:lnTo>
                    <a:lnTo>
                      <a:pt x="497" y="389"/>
                    </a:lnTo>
                    <a:lnTo>
                      <a:pt x="502" y="389"/>
                    </a:lnTo>
                    <a:lnTo>
                      <a:pt x="497" y="383"/>
                    </a:lnTo>
                    <a:lnTo>
                      <a:pt x="485" y="383"/>
                    </a:lnTo>
                    <a:lnTo>
                      <a:pt x="497" y="383"/>
                    </a:lnTo>
                    <a:lnTo>
                      <a:pt x="526" y="377"/>
                    </a:lnTo>
                    <a:lnTo>
                      <a:pt x="532" y="371"/>
                    </a:lnTo>
                    <a:lnTo>
                      <a:pt x="526" y="377"/>
                    </a:lnTo>
                    <a:lnTo>
                      <a:pt x="538" y="377"/>
                    </a:lnTo>
                    <a:lnTo>
                      <a:pt x="544" y="377"/>
                    </a:lnTo>
                    <a:lnTo>
                      <a:pt x="556" y="377"/>
                    </a:lnTo>
                    <a:lnTo>
                      <a:pt x="550" y="377"/>
                    </a:lnTo>
                    <a:lnTo>
                      <a:pt x="562" y="377"/>
                    </a:lnTo>
                    <a:lnTo>
                      <a:pt x="568" y="377"/>
                    </a:lnTo>
                    <a:lnTo>
                      <a:pt x="568" y="383"/>
                    </a:lnTo>
                    <a:lnTo>
                      <a:pt x="568" y="389"/>
                    </a:lnTo>
                    <a:lnTo>
                      <a:pt x="592" y="383"/>
                    </a:lnTo>
                    <a:lnTo>
                      <a:pt x="610" y="407"/>
                    </a:lnTo>
                    <a:lnTo>
                      <a:pt x="604" y="430"/>
                    </a:lnTo>
                    <a:lnTo>
                      <a:pt x="610" y="430"/>
                    </a:lnTo>
                    <a:lnTo>
                      <a:pt x="610" y="425"/>
                    </a:lnTo>
                    <a:lnTo>
                      <a:pt x="610" y="436"/>
                    </a:lnTo>
                    <a:lnTo>
                      <a:pt x="610" y="448"/>
                    </a:lnTo>
                    <a:lnTo>
                      <a:pt x="616" y="448"/>
                    </a:lnTo>
                    <a:lnTo>
                      <a:pt x="616" y="454"/>
                    </a:lnTo>
                    <a:lnTo>
                      <a:pt x="616" y="448"/>
                    </a:lnTo>
                    <a:lnTo>
                      <a:pt x="616" y="454"/>
                    </a:lnTo>
                    <a:lnTo>
                      <a:pt x="616" y="466"/>
                    </a:lnTo>
                    <a:lnTo>
                      <a:pt x="628" y="478"/>
                    </a:lnTo>
                    <a:lnTo>
                      <a:pt x="640" y="478"/>
                    </a:lnTo>
                    <a:lnTo>
                      <a:pt x="646" y="460"/>
                    </a:lnTo>
                    <a:lnTo>
                      <a:pt x="646" y="448"/>
                    </a:lnTo>
                    <a:lnTo>
                      <a:pt x="640" y="413"/>
                    </a:lnTo>
                    <a:lnTo>
                      <a:pt x="646" y="425"/>
                    </a:lnTo>
                    <a:lnTo>
                      <a:pt x="646" y="413"/>
                    </a:lnTo>
                    <a:lnTo>
                      <a:pt x="640" y="395"/>
                    </a:lnTo>
                    <a:lnTo>
                      <a:pt x="640" y="377"/>
                    </a:lnTo>
                    <a:lnTo>
                      <a:pt x="640" y="365"/>
                    </a:lnTo>
                    <a:lnTo>
                      <a:pt x="646" y="359"/>
                    </a:lnTo>
                    <a:lnTo>
                      <a:pt x="652" y="347"/>
                    </a:lnTo>
                    <a:lnTo>
                      <a:pt x="658" y="341"/>
                    </a:lnTo>
                    <a:lnTo>
                      <a:pt x="658" y="335"/>
                    </a:lnTo>
                    <a:lnTo>
                      <a:pt x="664" y="335"/>
                    </a:lnTo>
                    <a:lnTo>
                      <a:pt x="688" y="317"/>
                    </a:lnTo>
                    <a:lnTo>
                      <a:pt x="706" y="305"/>
                    </a:lnTo>
                    <a:lnTo>
                      <a:pt x="712" y="305"/>
                    </a:lnTo>
                    <a:lnTo>
                      <a:pt x="724" y="293"/>
                    </a:lnTo>
                    <a:lnTo>
                      <a:pt x="748" y="287"/>
                    </a:lnTo>
                    <a:lnTo>
                      <a:pt x="736" y="281"/>
                    </a:lnTo>
                    <a:lnTo>
                      <a:pt x="742" y="281"/>
                    </a:lnTo>
                    <a:lnTo>
                      <a:pt x="748" y="281"/>
                    </a:lnTo>
                    <a:lnTo>
                      <a:pt x="736" y="275"/>
                    </a:lnTo>
                    <a:lnTo>
                      <a:pt x="754" y="275"/>
                    </a:lnTo>
                    <a:lnTo>
                      <a:pt x="760" y="269"/>
                    </a:lnTo>
                    <a:lnTo>
                      <a:pt x="754" y="269"/>
                    </a:lnTo>
                    <a:lnTo>
                      <a:pt x="754" y="263"/>
                    </a:lnTo>
                    <a:lnTo>
                      <a:pt x="748" y="263"/>
                    </a:lnTo>
                    <a:lnTo>
                      <a:pt x="754" y="263"/>
                    </a:lnTo>
                    <a:lnTo>
                      <a:pt x="760" y="263"/>
                    </a:lnTo>
                    <a:lnTo>
                      <a:pt x="760" y="251"/>
                    </a:lnTo>
                    <a:lnTo>
                      <a:pt x="766" y="269"/>
                    </a:lnTo>
                    <a:lnTo>
                      <a:pt x="760" y="245"/>
                    </a:lnTo>
                    <a:lnTo>
                      <a:pt x="754" y="245"/>
                    </a:lnTo>
                    <a:lnTo>
                      <a:pt x="748" y="239"/>
                    </a:lnTo>
                    <a:lnTo>
                      <a:pt x="760" y="245"/>
                    </a:lnTo>
                    <a:lnTo>
                      <a:pt x="754" y="233"/>
                    </a:lnTo>
                    <a:lnTo>
                      <a:pt x="760" y="239"/>
                    </a:lnTo>
                    <a:lnTo>
                      <a:pt x="754" y="221"/>
                    </a:lnTo>
                    <a:lnTo>
                      <a:pt x="760" y="233"/>
                    </a:lnTo>
                    <a:lnTo>
                      <a:pt x="754" y="215"/>
                    </a:lnTo>
                    <a:lnTo>
                      <a:pt x="748" y="215"/>
                    </a:lnTo>
                    <a:lnTo>
                      <a:pt x="754" y="209"/>
                    </a:lnTo>
                    <a:lnTo>
                      <a:pt x="754" y="215"/>
                    </a:lnTo>
                    <a:lnTo>
                      <a:pt x="766" y="221"/>
                    </a:lnTo>
                    <a:lnTo>
                      <a:pt x="760" y="209"/>
                    </a:lnTo>
                    <a:lnTo>
                      <a:pt x="766" y="221"/>
                    </a:lnTo>
                    <a:lnTo>
                      <a:pt x="766" y="203"/>
                    </a:lnTo>
                    <a:lnTo>
                      <a:pt x="778" y="197"/>
                    </a:lnTo>
                    <a:lnTo>
                      <a:pt x="772" y="209"/>
                    </a:lnTo>
                    <a:lnTo>
                      <a:pt x="772" y="215"/>
                    </a:lnTo>
                    <a:lnTo>
                      <a:pt x="766" y="215"/>
                    </a:lnTo>
                    <a:lnTo>
                      <a:pt x="772" y="221"/>
                    </a:lnTo>
                    <a:lnTo>
                      <a:pt x="772" y="227"/>
                    </a:lnTo>
                    <a:lnTo>
                      <a:pt x="766" y="233"/>
                    </a:lnTo>
                    <a:lnTo>
                      <a:pt x="766" y="239"/>
                    </a:lnTo>
                    <a:lnTo>
                      <a:pt x="784" y="215"/>
                    </a:lnTo>
                    <a:lnTo>
                      <a:pt x="784" y="197"/>
                    </a:lnTo>
                    <a:lnTo>
                      <a:pt x="796" y="185"/>
                    </a:lnTo>
                    <a:lnTo>
                      <a:pt x="784" y="191"/>
                    </a:lnTo>
                    <a:lnTo>
                      <a:pt x="790" y="203"/>
                    </a:lnTo>
                    <a:lnTo>
                      <a:pt x="790" y="209"/>
                    </a:lnTo>
                    <a:lnTo>
                      <a:pt x="808" y="185"/>
                    </a:lnTo>
                    <a:lnTo>
                      <a:pt x="808" y="191"/>
                    </a:lnTo>
                    <a:lnTo>
                      <a:pt x="814" y="179"/>
                    </a:lnTo>
                    <a:lnTo>
                      <a:pt x="820" y="161"/>
                    </a:lnTo>
                    <a:lnTo>
                      <a:pt x="820" y="167"/>
                    </a:lnTo>
                    <a:lnTo>
                      <a:pt x="825" y="167"/>
                    </a:lnTo>
                    <a:lnTo>
                      <a:pt x="843" y="161"/>
                    </a:lnTo>
                    <a:lnTo>
                      <a:pt x="861" y="161"/>
                    </a:lnTo>
                    <a:lnTo>
                      <a:pt x="867" y="155"/>
                    </a:lnTo>
                    <a:lnTo>
                      <a:pt x="873" y="155"/>
                    </a:lnTo>
                    <a:lnTo>
                      <a:pt x="879" y="155"/>
                    </a:lnTo>
                    <a:lnTo>
                      <a:pt x="891" y="155"/>
                    </a:lnTo>
                    <a:lnTo>
                      <a:pt x="885" y="143"/>
                    </a:lnTo>
                    <a:lnTo>
                      <a:pt x="891" y="149"/>
                    </a:lnTo>
                    <a:lnTo>
                      <a:pt x="879" y="149"/>
                    </a:lnTo>
                    <a:lnTo>
                      <a:pt x="879" y="137"/>
                    </a:lnTo>
                    <a:lnTo>
                      <a:pt x="879" y="131"/>
                    </a:lnTo>
                    <a:lnTo>
                      <a:pt x="903" y="113"/>
                    </a:lnTo>
                    <a:lnTo>
                      <a:pt x="903" y="107"/>
                    </a:lnTo>
                    <a:lnTo>
                      <a:pt x="909" y="107"/>
                    </a:lnTo>
                    <a:lnTo>
                      <a:pt x="921" y="95"/>
                    </a:lnTo>
                    <a:lnTo>
                      <a:pt x="921" y="101"/>
                    </a:lnTo>
                    <a:lnTo>
                      <a:pt x="927" y="95"/>
                    </a:lnTo>
                    <a:lnTo>
                      <a:pt x="933" y="101"/>
                    </a:lnTo>
                    <a:lnTo>
                      <a:pt x="957" y="89"/>
                    </a:lnTo>
                    <a:close/>
                  </a:path>
                </a:pathLst>
              </a:custGeom>
              <a:solidFill>
                <a:srgbClr val="9AA1A2"/>
              </a:solidFill>
              <a:ln>
                <a:solidFill>
                  <a:srgbClr val="97A1A2"/>
                </a:solidFill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Freeform 25"/>
              <p:cNvSpPr>
                <a:spLocks noChangeAspect="1"/>
              </p:cNvSpPr>
              <p:nvPr/>
            </p:nvSpPr>
            <p:spPr bwMode="auto">
              <a:xfrm>
                <a:off x="851" y="1207"/>
                <a:ext cx="595" cy="330"/>
              </a:xfrm>
              <a:custGeom>
                <a:avLst/>
                <a:gdLst>
                  <a:gd name="T0" fmla="*/ 383 w 610"/>
                  <a:gd name="T1" fmla="*/ 841 h 293"/>
                  <a:gd name="T2" fmla="*/ 359 w 610"/>
                  <a:gd name="T3" fmla="*/ 705 h 293"/>
                  <a:gd name="T4" fmla="*/ 355 w 610"/>
                  <a:gd name="T5" fmla="*/ 626 h 293"/>
                  <a:gd name="T6" fmla="*/ 383 w 610"/>
                  <a:gd name="T7" fmla="*/ 432 h 293"/>
                  <a:gd name="T8" fmla="*/ 457 w 610"/>
                  <a:gd name="T9" fmla="*/ 160 h 293"/>
                  <a:gd name="T10" fmla="*/ 411 w 610"/>
                  <a:gd name="T11" fmla="*/ 60 h 293"/>
                  <a:gd name="T12" fmla="*/ 365 w 610"/>
                  <a:gd name="T13" fmla="*/ 20 h 293"/>
                  <a:gd name="T14" fmla="*/ 350 w 610"/>
                  <a:gd name="T15" fmla="*/ 0 h 293"/>
                  <a:gd name="T16" fmla="*/ 308 w 610"/>
                  <a:gd name="T17" fmla="*/ 42 h 293"/>
                  <a:gd name="T18" fmla="*/ 257 w 610"/>
                  <a:gd name="T19" fmla="*/ 99 h 293"/>
                  <a:gd name="T20" fmla="*/ 210 w 610"/>
                  <a:gd name="T21" fmla="*/ 214 h 293"/>
                  <a:gd name="T22" fmla="*/ 228 w 610"/>
                  <a:gd name="T23" fmla="*/ 277 h 293"/>
                  <a:gd name="T24" fmla="*/ 214 w 610"/>
                  <a:gd name="T25" fmla="*/ 293 h 293"/>
                  <a:gd name="T26" fmla="*/ 169 w 610"/>
                  <a:gd name="T27" fmla="*/ 293 h 293"/>
                  <a:gd name="T28" fmla="*/ 131 w 610"/>
                  <a:gd name="T29" fmla="*/ 371 h 293"/>
                  <a:gd name="T30" fmla="*/ 187 w 610"/>
                  <a:gd name="T31" fmla="*/ 371 h 293"/>
                  <a:gd name="T32" fmla="*/ 131 w 610"/>
                  <a:gd name="T33" fmla="*/ 471 h 293"/>
                  <a:gd name="T34" fmla="*/ 118 w 610"/>
                  <a:gd name="T35" fmla="*/ 489 h 293"/>
                  <a:gd name="T36" fmla="*/ 85 w 610"/>
                  <a:gd name="T37" fmla="*/ 548 h 293"/>
                  <a:gd name="T38" fmla="*/ 85 w 610"/>
                  <a:gd name="T39" fmla="*/ 589 h 293"/>
                  <a:gd name="T40" fmla="*/ 93 w 610"/>
                  <a:gd name="T41" fmla="*/ 607 h 293"/>
                  <a:gd name="T42" fmla="*/ 76 w 610"/>
                  <a:gd name="T43" fmla="*/ 670 h 293"/>
                  <a:gd name="T44" fmla="*/ 89 w 610"/>
                  <a:gd name="T45" fmla="*/ 686 h 293"/>
                  <a:gd name="T46" fmla="*/ 97 w 610"/>
                  <a:gd name="T47" fmla="*/ 705 h 293"/>
                  <a:gd name="T48" fmla="*/ 122 w 610"/>
                  <a:gd name="T49" fmla="*/ 705 h 293"/>
                  <a:gd name="T50" fmla="*/ 118 w 610"/>
                  <a:gd name="T51" fmla="*/ 762 h 293"/>
                  <a:gd name="T52" fmla="*/ 102 w 610"/>
                  <a:gd name="T53" fmla="*/ 804 h 293"/>
                  <a:gd name="T54" fmla="*/ 50 w 610"/>
                  <a:gd name="T55" fmla="*/ 904 h 293"/>
                  <a:gd name="T56" fmla="*/ 0 w 610"/>
                  <a:gd name="T57" fmla="*/ 964 h 293"/>
                  <a:gd name="T58" fmla="*/ 18 w 610"/>
                  <a:gd name="T59" fmla="*/ 943 h 293"/>
                  <a:gd name="T60" fmla="*/ 50 w 610"/>
                  <a:gd name="T61" fmla="*/ 904 h 293"/>
                  <a:gd name="T62" fmla="*/ 76 w 610"/>
                  <a:gd name="T63" fmla="*/ 882 h 293"/>
                  <a:gd name="T64" fmla="*/ 174 w 610"/>
                  <a:gd name="T65" fmla="*/ 725 h 293"/>
                  <a:gd name="T66" fmla="*/ 201 w 610"/>
                  <a:gd name="T67" fmla="*/ 626 h 293"/>
                  <a:gd name="T68" fmla="*/ 247 w 610"/>
                  <a:gd name="T69" fmla="*/ 570 h 293"/>
                  <a:gd name="T70" fmla="*/ 206 w 610"/>
                  <a:gd name="T71" fmla="*/ 670 h 293"/>
                  <a:gd name="T72" fmla="*/ 223 w 610"/>
                  <a:gd name="T73" fmla="*/ 670 h 293"/>
                  <a:gd name="T74" fmla="*/ 228 w 610"/>
                  <a:gd name="T75" fmla="*/ 649 h 293"/>
                  <a:gd name="T76" fmla="*/ 257 w 610"/>
                  <a:gd name="T77" fmla="*/ 626 h 293"/>
                  <a:gd name="T78" fmla="*/ 261 w 610"/>
                  <a:gd name="T79" fmla="*/ 589 h 293"/>
                  <a:gd name="T80" fmla="*/ 270 w 610"/>
                  <a:gd name="T81" fmla="*/ 589 h 293"/>
                  <a:gd name="T82" fmla="*/ 280 w 610"/>
                  <a:gd name="T83" fmla="*/ 607 h 293"/>
                  <a:gd name="T84" fmla="*/ 284 w 610"/>
                  <a:gd name="T85" fmla="*/ 626 h 293"/>
                  <a:gd name="T86" fmla="*/ 308 w 610"/>
                  <a:gd name="T87" fmla="*/ 649 h 293"/>
                  <a:gd name="T88" fmla="*/ 345 w 610"/>
                  <a:gd name="T89" fmla="*/ 670 h 293"/>
                  <a:gd name="T90" fmla="*/ 345 w 610"/>
                  <a:gd name="T91" fmla="*/ 705 h 293"/>
                  <a:gd name="T92" fmla="*/ 359 w 610"/>
                  <a:gd name="T93" fmla="*/ 725 h 293"/>
                  <a:gd name="T94" fmla="*/ 365 w 610"/>
                  <a:gd name="T95" fmla="*/ 744 h 293"/>
                  <a:gd name="T96" fmla="*/ 377 w 610"/>
                  <a:gd name="T97" fmla="*/ 762 h 293"/>
                  <a:gd name="T98" fmla="*/ 387 w 610"/>
                  <a:gd name="T99" fmla="*/ 783 h 293"/>
                  <a:gd name="T100" fmla="*/ 377 w 610"/>
                  <a:gd name="T101" fmla="*/ 804 h 293"/>
                  <a:gd name="T102" fmla="*/ 383 w 610"/>
                  <a:gd name="T103" fmla="*/ 882 h 293"/>
                  <a:gd name="T104" fmla="*/ 387 w 610"/>
                  <a:gd name="T105" fmla="*/ 882 h 293"/>
                  <a:gd name="T106" fmla="*/ 377 w 610"/>
                  <a:gd name="T107" fmla="*/ 943 h 293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610" h="293">
                    <a:moveTo>
                      <a:pt x="497" y="287"/>
                    </a:moveTo>
                    <a:lnTo>
                      <a:pt x="509" y="275"/>
                    </a:lnTo>
                    <a:lnTo>
                      <a:pt x="497" y="263"/>
                    </a:lnTo>
                    <a:lnTo>
                      <a:pt x="491" y="257"/>
                    </a:lnTo>
                    <a:lnTo>
                      <a:pt x="497" y="221"/>
                    </a:lnTo>
                    <a:lnTo>
                      <a:pt x="497" y="203"/>
                    </a:lnTo>
                    <a:lnTo>
                      <a:pt x="473" y="209"/>
                    </a:lnTo>
                    <a:lnTo>
                      <a:pt x="461" y="215"/>
                    </a:lnTo>
                    <a:lnTo>
                      <a:pt x="449" y="215"/>
                    </a:lnTo>
                    <a:lnTo>
                      <a:pt x="449" y="197"/>
                    </a:lnTo>
                    <a:lnTo>
                      <a:pt x="455" y="191"/>
                    </a:lnTo>
                    <a:lnTo>
                      <a:pt x="425" y="191"/>
                    </a:lnTo>
                    <a:lnTo>
                      <a:pt x="449" y="173"/>
                    </a:lnTo>
                    <a:lnTo>
                      <a:pt x="473" y="149"/>
                    </a:lnTo>
                    <a:lnTo>
                      <a:pt x="491" y="131"/>
                    </a:lnTo>
                    <a:lnTo>
                      <a:pt x="515" y="108"/>
                    </a:lnTo>
                    <a:lnTo>
                      <a:pt x="539" y="90"/>
                    </a:lnTo>
                    <a:lnTo>
                      <a:pt x="563" y="66"/>
                    </a:lnTo>
                    <a:lnTo>
                      <a:pt x="586" y="48"/>
                    </a:lnTo>
                    <a:lnTo>
                      <a:pt x="610" y="30"/>
                    </a:lnTo>
                    <a:lnTo>
                      <a:pt x="580" y="18"/>
                    </a:lnTo>
                    <a:lnTo>
                      <a:pt x="557" y="18"/>
                    </a:lnTo>
                    <a:lnTo>
                      <a:pt x="527" y="18"/>
                    </a:lnTo>
                    <a:lnTo>
                      <a:pt x="491" y="12"/>
                    </a:lnTo>
                    <a:lnTo>
                      <a:pt x="479" y="6"/>
                    </a:lnTo>
                    <a:lnTo>
                      <a:pt x="467" y="6"/>
                    </a:lnTo>
                    <a:lnTo>
                      <a:pt x="449" y="6"/>
                    </a:lnTo>
                    <a:lnTo>
                      <a:pt x="461" y="0"/>
                    </a:lnTo>
                    <a:lnTo>
                      <a:pt x="449" y="0"/>
                    </a:lnTo>
                    <a:lnTo>
                      <a:pt x="413" y="12"/>
                    </a:lnTo>
                    <a:lnTo>
                      <a:pt x="407" y="6"/>
                    </a:lnTo>
                    <a:lnTo>
                      <a:pt x="395" y="12"/>
                    </a:lnTo>
                    <a:lnTo>
                      <a:pt x="389" y="18"/>
                    </a:lnTo>
                    <a:lnTo>
                      <a:pt x="389" y="12"/>
                    </a:lnTo>
                    <a:lnTo>
                      <a:pt x="359" y="18"/>
                    </a:lnTo>
                    <a:lnTo>
                      <a:pt x="329" y="30"/>
                    </a:lnTo>
                    <a:lnTo>
                      <a:pt x="299" y="42"/>
                    </a:lnTo>
                    <a:lnTo>
                      <a:pt x="269" y="42"/>
                    </a:lnTo>
                    <a:lnTo>
                      <a:pt x="257" y="48"/>
                    </a:lnTo>
                    <a:lnTo>
                      <a:pt x="269" y="66"/>
                    </a:lnTo>
                    <a:lnTo>
                      <a:pt x="263" y="72"/>
                    </a:lnTo>
                    <a:lnTo>
                      <a:pt x="281" y="78"/>
                    </a:lnTo>
                    <a:lnTo>
                      <a:pt x="275" y="84"/>
                    </a:lnTo>
                    <a:lnTo>
                      <a:pt x="293" y="84"/>
                    </a:lnTo>
                    <a:lnTo>
                      <a:pt x="275" y="84"/>
                    </a:lnTo>
                    <a:lnTo>
                      <a:pt x="269" y="78"/>
                    </a:lnTo>
                    <a:lnTo>
                      <a:pt x="269" y="84"/>
                    </a:lnTo>
                    <a:lnTo>
                      <a:pt x="275" y="90"/>
                    </a:lnTo>
                    <a:lnTo>
                      <a:pt x="263" y="90"/>
                    </a:lnTo>
                    <a:lnTo>
                      <a:pt x="234" y="90"/>
                    </a:lnTo>
                    <a:lnTo>
                      <a:pt x="245" y="78"/>
                    </a:lnTo>
                    <a:lnTo>
                      <a:pt x="216" y="90"/>
                    </a:lnTo>
                    <a:lnTo>
                      <a:pt x="168" y="96"/>
                    </a:lnTo>
                    <a:lnTo>
                      <a:pt x="186" y="102"/>
                    </a:lnTo>
                    <a:lnTo>
                      <a:pt x="174" y="102"/>
                    </a:lnTo>
                    <a:lnTo>
                      <a:pt x="168" y="113"/>
                    </a:lnTo>
                    <a:lnTo>
                      <a:pt x="210" y="113"/>
                    </a:lnTo>
                    <a:lnTo>
                      <a:pt x="216" y="119"/>
                    </a:lnTo>
                    <a:lnTo>
                      <a:pt x="245" y="108"/>
                    </a:lnTo>
                    <a:lnTo>
                      <a:pt x="240" y="113"/>
                    </a:lnTo>
                    <a:lnTo>
                      <a:pt x="234" y="119"/>
                    </a:lnTo>
                    <a:lnTo>
                      <a:pt x="228" y="131"/>
                    </a:lnTo>
                    <a:lnTo>
                      <a:pt x="204" y="137"/>
                    </a:lnTo>
                    <a:lnTo>
                      <a:pt x="168" y="143"/>
                    </a:lnTo>
                    <a:lnTo>
                      <a:pt x="174" y="137"/>
                    </a:lnTo>
                    <a:lnTo>
                      <a:pt x="162" y="143"/>
                    </a:lnTo>
                    <a:lnTo>
                      <a:pt x="144" y="149"/>
                    </a:lnTo>
                    <a:lnTo>
                      <a:pt x="150" y="149"/>
                    </a:lnTo>
                    <a:lnTo>
                      <a:pt x="138" y="155"/>
                    </a:lnTo>
                    <a:lnTo>
                      <a:pt x="114" y="161"/>
                    </a:lnTo>
                    <a:lnTo>
                      <a:pt x="108" y="167"/>
                    </a:lnTo>
                    <a:lnTo>
                      <a:pt x="102" y="167"/>
                    </a:lnTo>
                    <a:lnTo>
                      <a:pt x="102" y="173"/>
                    </a:lnTo>
                    <a:lnTo>
                      <a:pt x="120" y="167"/>
                    </a:lnTo>
                    <a:lnTo>
                      <a:pt x="108" y="179"/>
                    </a:lnTo>
                    <a:lnTo>
                      <a:pt x="120" y="179"/>
                    </a:lnTo>
                    <a:lnTo>
                      <a:pt x="114" y="179"/>
                    </a:lnTo>
                    <a:lnTo>
                      <a:pt x="120" y="185"/>
                    </a:lnTo>
                    <a:lnTo>
                      <a:pt x="108" y="185"/>
                    </a:lnTo>
                    <a:lnTo>
                      <a:pt x="102" y="179"/>
                    </a:lnTo>
                    <a:lnTo>
                      <a:pt x="90" y="191"/>
                    </a:lnTo>
                    <a:lnTo>
                      <a:pt x="96" y="203"/>
                    </a:lnTo>
                    <a:lnTo>
                      <a:pt x="120" y="191"/>
                    </a:lnTo>
                    <a:lnTo>
                      <a:pt x="138" y="185"/>
                    </a:lnTo>
                    <a:lnTo>
                      <a:pt x="120" y="197"/>
                    </a:lnTo>
                    <a:lnTo>
                      <a:pt x="114" y="209"/>
                    </a:lnTo>
                    <a:lnTo>
                      <a:pt x="108" y="215"/>
                    </a:lnTo>
                    <a:lnTo>
                      <a:pt x="96" y="221"/>
                    </a:lnTo>
                    <a:lnTo>
                      <a:pt x="126" y="215"/>
                    </a:lnTo>
                    <a:lnTo>
                      <a:pt x="138" y="221"/>
                    </a:lnTo>
                    <a:lnTo>
                      <a:pt x="138" y="227"/>
                    </a:lnTo>
                    <a:lnTo>
                      <a:pt x="156" y="215"/>
                    </a:lnTo>
                    <a:lnTo>
                      <a:pt x="150" y="221"/>
                    </a:lnTo>
                    <a:lnTo>
                      <a:pt x="180" y="215"/>
                    </a:lnTo>
                    <a:lnTo>
                      <a:pt x="150" y="233"/>
                    </a:lnTo>
                    <a:lnTo>
                      <a:pt x="156" y="233"/>
                    </a:lnTo>
                    <a:lnTo>
                      <a:pt x="138" y="239"/>
                    </a:lnTo>
                    <a:lnTo>
                      <a:pt x="132" y="245"/>
                    </a:lnTo>
                    <a:lnTo>
                      <a:pt x="108" y="257"/>
                    </a:lnTo>
                    <a:lnTo>
                      <a:pt x="66" y="269"/>
                    </a:lnTo>
                    <a:lnTo>
                      <a:pt x="66" y="275"/>
                    </a:lnTo>
                    <a:lnTo>
                      <a:pt x="60" y="275"/>
                    </a:lnTo>
                    <a:lnTo>
                      <a:pt x="54" y="275"/>
                    </a:lnTo>
                    <a:lnTo>
                      <a:pt x="42" y="275"/>
                    </a:lnTo>
                    <a:lnTo>
                      <a:pt x="0" y="293"/>
                    </a:lnTo>
                    <a:lnTo>
                      <a:pt x="6" y="287"/>
                    </a:lnTo>
                    <a:lnTo>
                      <a:pt x="6" y="293"/>
                    </a:lnTo>
                    <a:lnTo>
                      <a:pt x="18" y="287"/>
                    </a:lnTo>
                    <a:lnTo>
                      <a:pt x="36" y="281"/>
                    </a:lnTo>
                    <a:lnTo>
                      <a:pt x="42" y="281"/>
                    </a:lnTo>
                    <a:lnTo>
                      <a:pt x="36" y="281"/>
                    </a:lnTo>
                    <a:lnTo>
                      <a:pt x="60" y="275"/>
                    </a:lnTo>
                    <a:lnTo>
                      <a:pt x="72" y="275"/>
                    </a:lnTo>
                    <a:lnTo>
                      <a:pt x="90" y="269"/>
                    </a:lnTo>
                    <a:lnTo>
                      <a:pt x="96" y="269"/>
                    </a:lnTo>
                    <a:lnTo>
                      <a:pt x="102" y="263"/>
                    </a:lnTo>
                    <a:lnTo>
                      <a:pt x="150" y="251"/>
                    </a:lnTo>
                    <a:lnTo>
                      <a:pt x="186" y="233"/>
                    </a:lnTo>
                    <a:lnTo>
                      <a:pt x="222" y="221"/>
                    </a:lnTo>
                    <a:lnTo>
                      <a:pt x="216" y="215"/>
                    </a:lnTo>
                    <a:lnTo>
                      <a:pt x="245" y="203"/>
                    </a:lnTo>
                    <a:lnTo>
                      <a:pt x="251" y="197"/>
                    </a:lnTo>
                    <a:lnTo>
                      <a:pt x="257" y="191"/>
                    </a:lnTo>
                    <a:lnTo>
                      <a:pt x="287" y="179"/>
                    </a:lnTo>
                    <a:lnTo>
                      <a:pt x="311" y="173"/>
                    </a:lnTo>
                    <a:lnTo>
                      <a:pt x="329" y="167"/>
                    </a:lnTo>
                    <a:lnTo>
                      <a:pt x="317" y="173"/>
                    </a:lnTo>
                    <a:lnTo>
                      <a:pt x="323" y="179"/>
                    </a:lnTo>
                    <a:lnTo>
                      <a:pt x="317" y="179"/>
                    </a:lnTo>
                    <a:lnTo>
                      <a:pt x="287" y="185"/>
                    </a:lnTo>
                    <a:lnTo>
                      <a:pt x="263" y="203"/>
                    </a:lnTo>
                    <a:lnTo>
                      <a:pt x="275" y="203"/>
                    </a:lnTo>
                    <a:lnTo>
                      <a:pt x="257" y="209"/>
                    </a:lnTo>
                    <a:lnTo>
                      <a:pt x="263" y="209"/>
                    </a:lnTo>
                    <a:lnTo>
                      <a:pt x="287" y="203"/>
                    </a:lnTo>
                    <a:lnTo>
                      <a:pt x="281" y="209"/>
                    </a:lnTo>
                    <a:lnTo>
                      <a:pt x="287" y="203"/>
                    </a:lnTo>
                    <a:lnTo>
                      <a:pt x="293" y="197"/>
                    </a:lnTo>
                    <a:lnTo>
                      <a:pt x="293" y="203"/>
                    </a:lnTo>
                    <a:lnTo>
                      <a:pt x="305" y="197"/>
                    </a:lnTo>
                    <a:lnTo>
                      <a:pt x="311" y="197"/>
                    </a:lnTo>
                    <a:lnTo>
                      <a:pt x="329" y="191"/>
                    </a:lnTo>
                    <a:lnTo>
                      <a:pt x="323" y="191"/>
                    </a:lnTo>
                    <a:lnTo>
                      <a:pt x="329" y="185"/>
                    </a:lnTo>
                    <a:lnTo>
                      <a:pt x="335" y="179"/>
                    </a:lnTo>
                    <a:lnTo>
                      <a:pt x="353" y="173"/>
                    </a:lnTo>
                    <a:lnTo>
                      <a:pt x="341" y="179"/>
                    </a:lnTo>
                    <a:lnTo>
                      <a:pt x="347" y="179"/>
                    </a:lnTo>
                    <a:lnTo>
                      <a:pt x="365" y="179"/>
                    </a:lnTo>
                    <a:lnTo>
                      <a:pt x="359" y="179"/>
                    </a:lnTo>
                    <a:lnTo>
                      <a:pt x="359" y="185"/>
                    </a:lnTo>
                    <a:lnTo>
                      <a:pt x="365" y="185"/>
                    </a:lnTo>
                    <a:lnTo>
                      <a:pt x="359" y="191"/>
                    </a:lnTo>
                    <a:lnTo>
                      <a:pt x="365" y="191"/>
                    </a:lnTo>
                    <a:lnTo>
                      <a:pt x="377" y="185"/>
                    </a:lnTo>
                    <a:lnTo>
                      <a:pt x="371" y="191"/>
                    </a:lnTo>
                    <a:lnTo>
                      <a:pt x="377" y="197"/>
                    </a:lnTo>
                    <a:lnTo>
                      <a:pt x="395" y="197"/>
                    </a:lnTo>
                    <a:lnTo>
                      <a:pt x="419" y="197"/>
                    </a:lnTo>
                    <a:lnTo>
                      <a:pt x="419" y="203"/>
                    </a:lnTo>
                    <a:lnTo>
                      <a:pt x="437" y="197"/>
                    </a:lnTo>
                    <a:lnTo>
                      <a:pt x="443" y="203"/>
                    </a:lnTo>
                    <a:lnTo>
                      <a:pt x="437" y="203"/>
                    </a:lnTo>
                    <a:lnTo>
                      <a:pt x="443" y="197"/>
                    </a:lnTo>
                    <a:lnTo>
                      <a:pt x="431" y="203"/>
                    </a:lnTo>
                    <a:lnTo>
                      <a:pt x="443" y="215"/>
                    </a:lnTo>
                    <a:lnTo>
                      <a:pt x="455" y="227"/>
                    </a:lnTo>
                    <a:lnTo>
                      <a:pt x="461" y="227"/>
                    </a:lnTo>
                    <a:lnTo>
                      <a:pt x="455" y="215"/>
                    </a:lnTo>
                    <a:lnTo>
                      <a:pt x="461" y="221"/>
                    </a:lnTo>
                    <a:lnTo>
                      <a:pt x="473" y="215"/>
                    </a:lnTo>
                    <a:lnTo>
                      <a:pt x="467" y="221"/>
                    </a:lnTo>
                    <a:lnTo>
                      <a:pt x="467" y="227"/>
                    </a:lnTo>
                    <a:lnTo>
                      <a:pt x="485" y="209"/>
                    </a:lnTo>
                    <a:lnTo>
                      <a:pt x="485" y="221"/>
                    </a:lnTo>
                    <a:lnTo>
                      <a:pt x="485" y="233"/>
                    </a:lnTo>
                    <a:lnTo>
                      <a:pt x="491" y="227"/>
                    </a:lnTo>
                    <a:lnTo>
                      <a:pt x="491" y="233"/>
                    </a:lnTo>
                    <a:lnTo>
                      <a:pt x="485" y="233"/>
                    </a:lnTo>
                    <a:lnTo>
                      <a:pt x="497" y="239"/>
                    </a:lnTo>
                    <a:lnTo>
                      <a:pt x="491" y="239"/>
                    </a:lnTo>
                    <a:lnTo>
                      <a:pt x="485" y="239"/>
                    </a:lnTo>
                    <a:lnTo>
                      <a:pt x="485" y="245"/>
                    </a:lnTo>
                    <a:lnTo>
                      <a:pt x="479" y="245"/>
                    </a:lnTo>
                    <a:lnTo>
                      <a:pt x="479" y="251"/>
                    </a:lnTo>
                    <a:lnTo>
                      <a:pt x="485" y="257"/>
                    </a:lnTo>
                    <a:lnTo>
                      <a:pt x="491" y="269"/>
                    </a:lnTo>
                    <a:lnTo>
                      <a:pt x="485" y="269"/>
                    </a:lnTo>
                    <a:lnTo>
                      <a:pt x="467" y="281"/>
                    </a:lnTo>
                    <a:lnTo>
                      <a:pt x="473" y="275"/>
                    </a:lnTo>
                    <a:lnTo>
                      <a:pt x="497" y="269"/>
                    </a:lnTo>
                    <a:lnTo>
                      <a:pt x="485" y="287"/>
                    </a:lnTo>
                    <a:lnTo>
                      <a:pt x="479" y="287"/>
                    </a:lnTo>
                    <a:lnTo>
                      <a:pt x="491" y="281"/>
                    </a:lnTo>
                    <a:lnTo>
                      <a:pt x="485" y="287"/>
                    </a:lnTo>
                    <a:lnTo>
                      <a:pt x="479" y="293"/>
                    </a:lnTo>
                    <a:lnTo>
                      <a:pt x="497" y="287"/>
                    </a:lnTo>
                    <a:close/>
                  </a:path>
                </a:pathLst>
              </a:custGeom>
              <a:solidFill>
                <a:srgbClr val="9AA1A2"/>
              </a:solidFill>
              <a:ln>
                <a:solidFill>
                  <a:srgbClr val="97A1A2"/>
                </a:solidFill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7" name="Group 26"/>
            <p:cNvGrpSpPr>
              <a:grpSpLocks noChangeAspect="1"/>
            </p:cNvGrpSpPr>
            <p:nvPr/>
          </p:nvGrpSpPr>
          <p:grpSpPr bwMode="auto">
            <a:xfrm>
              <a:off x="1339498" y="1684470"/>
              <a:ext cx="1575281" cy="1211291"/>
              <a:chOff x="851" y="1207"/>
              <a:chExt cx="1313" cy="983"/>
            </a:xfrm>
            <a:solidFill>
              <a:schemeClr val="bg1">
                <a:lumMod val="85000"/>
              </a:schemeClr>
            </a:solidFill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 bwMode="auto">
              <a:xfrm>
                <a:off x="1230" y="1652"/>
                <a:ext cx="934" cy="538"/>
              </a:xfrm>
              <a:custGeom>
                <a:avLst/>
                <a:gdLst>
                  <a:gd name="T0" fmla="*/ 740 w 957"/>
                  <a:gd name="T1" fmla="*/ 140 h 478"/>
                  <a:gd name="T2" fmla="*/ 702 w 957"/>
                  <a:gd name="T3" fmla="*/ 271 h 478"/>
                  <a:gd name="T4" fmla="*/ 619 w 957"/>
                  <a:gd name="T5" fmla="*/ 370 h 478"/>
                  <a:gd name="T6" fmla="*/ 563 w 957"/>
                  <a:gd name="T7" fmla="*/ 468 h 478"/>
                  <a:gd name="T8" fmla="*/ 553 w 957"/>
                  <a:gd name="T9" fmla="*/ 370 h 478"/>
                  <a:gd name="T10" fmla="*/ 548 w 957"/>
                  <a:gd name="T11" fmla="*/ 214 h 478"/>
                  <a:gd name="T12" fmla="*/ 487 w 957"/>
                  <a:gd name="T13" fmla="*/ 99 h 478"/>
                  <a:gd name="T14" fmla="*/ 436 w 957"/>
                  <a:gd name="T15" fmla="*/ 0 h 478"/>
                  <a:gd name="T16" fmla="*/ 94 w 957"/>
                  <a:gd name="T17" fmla="*/ 78 h 478"/>
                  <a:gd name="T18" fmla="*/ 90 w 957"/>
                  <a:gd name="T19" fmla="*/ 99 h 478"/>
                  <a:gd name="T20" fmla="*/ 70 w 957"/>
                  <a:gd name="T21" fmla="*/ 78 h 478"/>
                  <a:gd name="T22" fmla="*/ 60 w 957"/>
                  <a:gd name="T23" fmla="*/ 179 h 478"/>
                  <a:gd name="T24" fmla="*/ 38 w 957"/>
                  <a:gd name="T25" fmla="*/ 330 h 478"/>
                  <a:gd name="T26" fmla="*/ 0 w 957"/>
                  <a:gd name="T27" fmla="*/ 602 h 478"/>
                  <a:gd name="T28" fmla="*/ 0 w 957"/>
                  <a:gd name="T29" fmla="*/ 739 h 478"/>
                  <a:gd name="T30" fmla="*/ 6 w 957"/>
                  <a:gd name="T31" fmla="*/ 760 h 478"/>
                  <a:gd name="T32" fmla="*/ 6 w 957"/>
                  <a:gd name="T33" fmla="*/ 956 h 478"/>
                  <a:gd name="T34" fmla="*/ 70 w 957"/>
                  <a:gd name="T35" fmla="*/ 1091 h 478"/>
                  <a:gd name="T36" fmla="*/ 155 w 957"/>
                  <a:gd name="T37" fmla="*/ 1133 h 478"/>
                  <a:gd name="T38" fmla="*/ 207 w 957"/>
                  <a:gd name="T39" fmla="*/ 1328 h 478"/>
                  <a:gd name="T40" fmla="*/ 253 w 957"/>
                  <a:gd name="T41" fmla="*/ 1480 h 478"/>
                  <a:gd name="T42" fmla="*/ 272 w 957"/>
                  <a:gd name="T43" fmla="*/ 1423 h 478"/>
                  <a:gd name="T44" fmla="*/ 296 w 957"/>
                  <a:gd name="T45" fmla="*/ 1348 h 478"/>
                  <a:gd name="T46" fmla="*/ 305 w 957"/>
                  <a:gd name="T47" fmla="*/ 1348 h 478"/>
                  <a:gd name="T48" fmla="*/ 334 w 957"/>
                  <a:gd name="T49" fmla="*/ 1270 h 478"/>
                  <a:gd name="T50" fmla="*/ 367 w 957"/>
                  <a:gd name="T51" fmla="*/ 1292 h 478"/>
                  <a:gd name="T52" fmla="*/ 389 w 957"/>
                  <a:gd name="T53" fmla="*/ 1328 h 478"/>
                  <a:gd name="T54" fmla="*/ 389 w 957"/>
                  <a:gd name="T55" fmla="*/ 1250 h 478"/>
                  <a:gd name="T56" fmla="*/ 413 w 957"/>
                  <a:gd name="T57" fmla="*/ 1228 h 478"/>
                  <a:gd name="T58" fmla="*/ 431 w 957"/>
                  <a:gd name="T59" fmla="*/ 1228 h 478"/>
                  <a:gd name="T60" fmla="*/ 445 w 957"/>
                  <a:gd name="T61" fmla="*/ 1270 h 478"/>
                  <a:gd name="T62" fmla="*/ 473 w 957"/>
                  <a:gd name="T63" fmla="*/ 1405 h 478"/>
                  <a:gd name="T64" fmla="*/ 484 w 957"/>
                  <a:gd name="T65" fmla="*/ 1458 h 478"/>
                  <a:gd name="T66" fmla="*/ 493 w 957"/>
                  <a:gd name="T67" fmla="*/ 1560 h 478"/>
                  <a:gd name="T68" fmla="*/ 507 w 957"/>
                  <a:gd name="T69" fmla="*/ 1386 h 478"/>
                  <a:gd name="T70" fmla="*/ 507 w 957"/>
                  <a:gd name="T71" fmla="*/ 1171 h 478"/>
                  <a:gd name="T72" fmla="*/ 521 w 957"/>
                  <a:gd name="T73" fmla="*/ 1091 h 478"/>
                  <a:gd name="T74" fmla="*/ 568 w 957"/>
                  <a:gd name="T75" fmla="*/ 956 h 478"/>
                  <a:gd name="T76" fmla="*/ 577 w 957"/>
                  <a:gd name="T77" fmla="*/ 897 h 478"/>
                  <a:gd name="T78" fmla="*/ 586 w 957"/>
                  <a:gd name="T79" fmla="*/ 859 h 478"/>
                  <a:gd name="T80" fmla="*/ 596 w 957"/>
                  <a:gd name="T81" fmla="*/ 821 h 478"/>
                  <a:gd name="T82" fmla="*/ 596 w 957"/>
                  <a:gd name="T83" fmla="*/ 801 h 478"/>
                  <a:gd name="T84" fmla="*/ 591 w 957"/>
                  <a:gd name="T85" fmla="*/ 700 h 478"/>
                  <a:gd name="T86" fmla="*/ 596 w 957"/>
                  <a:gd name="T87" fmla="*/ 679 h 478"/>
                  <a:gd name="T88" fmla="*/ 605 w 957"/>
                  <a:gd name="T89" fmla="*/ 700 h 478"/>
                  <a:gd name="T90" fmla="*/ 600 w 957"/>
                  <a:gd name="T91" fmla="*/ 760 h 478"/>
                  <a:gd name="T92" fmla="*/ 614 w 957"/>
                  <a:gd name="T93" fmla="*/ 622 h 478"/>
                  <a:gd name="T94" fmla="*/ 638 w 957"/>
                  <a:gd name="T95" fmla="*/ 580 h 478"/>
                  <a:gd name="T96" fmla="*/ 675 w 957"/>
                  <a:gd name="T97" fmla="*/ 527 h 478"/>
                  <a:gd name="T98" fmla="*/ 689 w 957"/>
                  <a:gd name="T99" fmla="*/ 506 h 478"/>
                  <a:gd name="T100" fmla="*/ 689 w 957"/>
                  <a:gd name="T101" fmla="*/ 445 h 478"/>
                  <a:gd name="T102" fmla="*/ 721 w 957"/>
                  <a:gd name="T103" fmla="*/ 308 h 47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957" h="478">
                    <a:moveTo>
                      <a:pt x="957" y="89"/>
                    </a:moveTo>
                    <a:lnTo>
                      <a:pt x="951" y="83"/>
                    </a:lnTo>
                    <a:lnTo>
                      <a:pt x="951" y="71"/>
                    </a:lnTo>
                    <a:lnTo>
                      <a:pt x="957" y="48"/>
                    </a:lnTo>
                    <a:lnTo>
                      <a:pt x="945" y="42"/>
                    </a:lnTo>
                    <a:lnTo>
                      <a:pt x="939" y="42"/>
                    </a:lnTo>
                    <a:lnTo>
                      <a:pt x="921" y="54"/>
                    </a:lnTo>
                    <a:lnTo>
                      <a:pt x="909" y="66"/>
                    </a:lnTo>
                    <a:lnTo>
                      <a:pt x="897" y="83"/>
                    </a:lnTo>
                    <a:lnTo>
                      <a:pt x="885" y="89"/>
                    </a:lnTo>
                    <a:lnTo>
                      <a:pt x="855" y="89"/>
                    </a:lnTo>
                    <a:lnTo>
                      <a:pt x="825" y="89"/>
                    </a:lnTo>
                    <a:lnTo>
                      <a:pt x="808" y="101"/>
                    </a:lnTo>
                    <a:lnTo>
                      <a:pt x="790" y="113"/>
                    </a:lnTo>
                    <a:lnTo>
                      <a:pt x="772" y="113"/>
                    </a:lnTo>
                    <a:lnTo>
                      <a:pt x="754" y="119"/>
                    </a:lnTo>
                    <a:lnTo>
                      <a:pt x="754" y="131"/>
                    </a:lnTo>
                    <a:lnTo>
                      <a:pt x="736" y="137"/>
                    </a:lnTo>
                    <a:lnTo>
                      <a:pt x="718" y="143"/>
                    </a:lnTo>
                    <a:lnTo>
                      <a:pt x="700" y="149"/>
                    </a:lnTo>
                    <a:lnTo>
                      <a:pt x="682" y="155"/>
                    </a:lnTo>
                    <a:lnTo>
                      <a:pt x="682" y="143"/>
                    </a:lnTo>
                    <a:lnTo>
                      <a:pt x="700" y="125"/>
                    </a:lnTo>
                    <a:lnTo>
                      <a:pt x="706" y="113"/>
                    </a:lnTo>
                    <a:lnTo>
                      <a:pt x="712" y="95"/>
                    </a:lnTo>
                    <a:lnTo>
                      <a:pt x="712" y="83"/>
                    </a:lnTo>
                    <a:lnTo>
                      <a:pt x="700" y="71"/>
                    </a:lnTo>
                    <a:lnTo>
                      <a:pt x="700" y="66"/>
                    </a:lnTo>
                    <a:lnTo>
                      <a:pt x="694" y="60"/>
                    </a:lnTo>
                    <a:lnTo>
                      <a:pt x="682" y="48"/>
                    </a:lnTo>
                    <a:lnTo>
                      <a:pt x="670" y="42"/>
                    </a:lnTo>
                    <a:lnTo>
                      <a:pt x="640" y="24"/>
                    </a:lnTo>
                    <a:lnTo>
                      <a:pt x="622" y="30"/>
                    </a:lnTo>
                    <a:lnTo>
                      <a:pt x="610" y="24"/>
                    </a:lnTo>
                    <a:lnTo>
                      <a:pt x="592" y="30"/>
                    </a:lnTo>
                    <a:lnTo>
                      <a:pt x="574" y="18"/>
                    </a:lnTo>
                    <a:lnTo>
                      <a:pt x="556" y="12"/>
                    </a:lnTo>
                    <a:lnTo>
                      <a:pt x="556" y="0"/>
                    </a:lnTo>
                    <a:lnTo>
                      <a:pt x="550" y="12"/>
                    </a:lnTo>
                    <a:lnTo>
                      <a:pt x="365" y="12"/>
                    </a:lnTo>
                    <a:lnTo>
                      <a:pt x="335" y="12"/>
                    </a:lnTo>
                    <a:lnTo>
                      <a:pt x="126" y="12"/>
                    </a:lnTo>
                    <a:lnTo>
                      <a:pt x="120" y="24"/>
                    </a:lnTo>
                    <a:lnTo>
                      <a:pt x="114" y="42"/>
                    </a:lnTo>
                    <a:lnTo>
                      <a:pt x="102" y="48"/>
                    </a:lnTo>
                    <a:lnTo>
                      <a:pt x="102" y="42"/>
                    </a:lnTo>
                    <a:lnTo>
                      <a:pt x="102" y="48"/>
                    </a:lnTo>
                    <a:lnTo>
                      <a:pt x="114" y="30"/>
                    </a:lnTo>
                    <a:lnTo>
                      <a:pt x="102" y="42"/>
                    </a:lnTo>
                    <a:lnTo>
                      <a:pt x="108" y="36"/>
                    </a:lnTo>
                    <a:lnTo>
                      <a:pt x="114" y="30"/>
                    </a:lnTo>
                    <a:lnTo>
                      <a:pt x="90" y="24"/>
                    </a:lnTo>
                    <a:lnTo>
                      <a:pt x="84" y="48"/>
                    </a:lnTo>
                    <a:lnTo>
                      <a:pt x="78" y="54"/>
                    </a:lnTo>
                    <a:lnTo>
                      <a:pt x="78" y="60"/>
                    </a:lnTo>
                    <a:lnTo>
                      <a:pt x="78" y="54"/>
                    </a:lnTo>
                    <a:lnTo>
                      <a:pt x="72" y="60"/>
                    </a:lnTo>
                    <a:lnTo>
                      <a:pt x="84" y="66"/>
                    </a:lnTo>
                    <a:lnTo>
                      <a:pt x="72" y="66"/>
                    </a:lnTo>
                    <a:lnTo>
                      <a:pt x="66" y="71"/>
                    </a:lnTo>
                    <a:lnTo>
                      <a:pt x="48" y="101"/>
                    </a:lnTo>
                    <a:lnTo>
                      <a:pt x="30" y="125"/>
                    </a:lnTo>
                    <a:lnTo>
                      <a:pt x="24" y="143"/>
                    </a:lnTo>
                    <a:lnTo>
                      <a:pt x="18" y="155"/>
                    </a:lnTo>
                    <a:lnTo>
                      <a:pt x="0" y="179"/>
                    </a:lnTo>
                    <a:lnTo>
                      <a:pt x="0" y="185"/>
                    </a:lnTo>
                    <a:lnTo>
                      <a:pt x="0" y="197"/>
                    </a:lnTo>
                    <a:lnTo>
                      <a:pt x="0" y="209"/>
                    </a:lnTo>
                    <a:lnTo>
                      <a:pt x="6" y="227"/>
                    </a:lnTo>
                    <a:lnTo>
                      <a:pt x="0" y="221"/>
                    </a:lnTo>
                    <a:lnTo>
                      <a:pt x="0" y="227"/>
                    </a:lnTo>
                    <a:lnTo>
                      <a:pt x="6" y="227"/>
                    </a:lnTo>
                    <a:lnTo>
                      <a:pt x="12" y="227"/>
                    </a:lnTo>
                    <a:lnTo>
                      <a:pt x="12" y="233"/>
                    </a:lnTo>
                    <a:lnTo>
                      <a:pt x="6" y="233"/>
                    </a:lnTo>
                    <a:lnTo>
                      <a:pt x="6" y="245"/>
                    </a:lnTo>
                    <a:lnTo>
                      <a:pt x="6" y="251"/>
                    </a:lnTo>
                    <a:lnTo>
                      <a:pt x="6" y="263"/>
                    </a:lnTo>
                    <a:lnTo>
                      <a:pt x="12" y="275"/>
                    </a:lnTo>
                    <a:lnTo>
                      <a:pt x="6" y="293"/>
                    </a:lnTo>
                    <a:lnTo>
                      <a:pt x="18" y="293"/>
                    </a:lnTo>
                    <a:lnTo>
                      <a:pt x="36" y="305"/>
                    </a:lnTo>
                    <a:lnTo>
                      <a:pt x="54" y="317"/>
                    </a:lnTo>
                    <a:lnTo>
                      <a:pt x="54" y="335"/>
                    </a:lnTo>
                    <a:lnTo>
                      <a:pt x="90" y="335"/>
                    </a:lnTo>
                    <a:lnTo>
                      <a:pt x="108" y="341"/>
                    </a:lnTo>
                    <a:lnTo>
                      <a:pt x="120" y="347"/>
                    </a:lnTo>
                    <a:lnTo>
                      <a:pt x="144" y="359"/>
                    </a:lnTo>
                    <a:lnTo>
                      <a:pt x="191" y="359"/>
                    </a:lnTo>
                    <a:lnTo>
                      <a:pt x="197" y="347"/>
                    </a:lnTo>
                    <a:lnTo>
                      <a:pt x="227" y="347"/>
                    </a:lnTo>
                    <a:lnTo>
                      <a:pt x="239" y="371"/>
                    </a:lnTo>
                    <a:lnTo>
                      <a:pt x="245" y="389"/>
                    </a:lnTo>
                    <a:lnTo>
                      <a:pt x="257" y="395"/>
                    </a:lnTo>
                    <a:lnTo>
                      <a:pt x="263" y="407"/>
                    </a:lnTo>
                    <a:lnTo>
                      <a:pt x="275" y="389"/>
                    </a:lnTo>
                    <a:lnTo>
                      <a:pt x="299" y="395"/>
                    </a:lnTo>
                    <a:lnTo>
                      <a:pt x="305" y="413"/>
                    </a:lnTo>
                    <a:lnTo>
                      <a:pt x="317" y="430"/>
                    </a:lnTo>
                    <a:lnTo>
                      <a:pt x="323" y="454"/>
                    </a:lnTo>
                    <a:lnTo>
                      <a:pt x="335" y="460"/>
                    </a:lnTo>
                    <a:lnTo>
                      <a:pt x="353" y="466"/>
                    </a:lnTo>
                    <a:lnTo>
                      <a:pt x="353" y="442"/>
                    </a:lnTo>
                    <a:lnTo>
                      <a:pt x="347" y="436"/>
                    </a:lnTo>
                    <a:lnTo>
                      <a:pt x="353" y="436"/>
                    </a:lnTo>
                    <a:lnTo>
                      <a:pt x="359" y="430"/>
                    </a:lnTo>
                    <a:lnTo>
                      <a:pt x="365" y="425"/>
                    </a:lnTo>
                    <a:lnTo>
                      <a:pt x="371" y="419"/>
                    </a:lnTo>
                    <a:lnTo>
                      <a:pt x="377" y="413"/>
                    </a:lnTo>
                    <a:lnTo>
                      <a:pt x="383" y="413"/>
                    </a:lnTo>
                    <a:lnTo>
                      <a:pt x="389" y="413"/>
                    </a:lnTo>
                    <a:lnTo>
                      <a:pt x="407" y="395"/>
                    </a:lnTo>
                    <a:lnTo>
                      <a:pt x="407" y="389"/>
                    </a:lnTo>
                    <a:lnTo>
                      <a:pt x="413" y="395"/>
                    </a:lnTo>
                    <a:lnTo>
                      <a:pt x="425" y="389"/>
                    </a:lnTo>
                    <a:lnTo>
                      <a:pt x="443" y="389"/>
                    </a:lnTo>
                    <a:lnTo>
                      <a:pt x="455" y="389"/>
                    </a:lnTo>
                    <a:lnTo>
                      <a:pt x="461" y="389"/>
                    </a:lnTo>
                    <a:lnTo>
                      <a:pt x="467" y="395"/>
                    </a:lnTo>
                    <a:lnTo>
                      <a:pt x="479" y="401"/>
                    </a:lnTo>
                    <a:lnTo>
                      <a:pt x="491" y="401"/>
                    </a:lnTo>
                    <a:lnTo>
                      <a:pt x="485" y="395"/>
                    </a:lnTo>
                    <a:lnTo>
                      <a:pt x="502" y="401"/>
                    </a:lnTo>
                    <a:lnTo>
                      <a:pt x="497" y="407"/>
                    </a:lnTo>
                    <a:lnTo>
                      <a:pt x="502" y="401"/>
                    </a:lnTo>
                    <a:lnTo>
                      <a:pt x="497" y="389"/>
                    </a:lnTo>
                    <a:lnTo>
                      <a:pt x="502" y="389"/>
                    </a:lnTo>
                    <a:lnTo>
                      <a:pt x="497" y="383"/>
                    </a:lnTo>
                    <a:lnTo>
                      <a:pt x="485" y="383"/>
                    </a:lnTo>
                    <a:lnTo>
                      <a:pt x="497" y="383"/>
                    </a:lnTo>
                    <a:lnTo>
                      <a:pt x="526" y="377"/>
                    </a:lnTo>
                    <a:lnTo>
                      <a:pt x="532" y="371"/>
                    </a:lnTo>
                    <a:lnTo>
                      <a:pt x="526" y="377"/>
                    </a:lnTo>
                    <a:lnTo>
                      <a:pt x="538" y="377"/>
                    </a:lnTo>
                    <a:lnTo>
                      <a:pt x="544" y="377"/>
                    </a:lnTo>
                    <a:lnTo>
                      <a:pt x="556" y="377"/>
                    </a:lnTo>
                    <a:lnTo>
                      <a:pt x="550" y="377"/>
                    </a:lnTo>
                    <a:lnTo>
                      <a:pt x="562" y="377"/>
                    </a:lnTo>
                    <a:lnTo>
                      <a:pt x="568" y="377"/>
                    </a:lnTo>
                    <a:lnTo>
                      <a:pt x="568" y="383"/>
                    </a:lnTo>
                    <a:lnTo>
                      <a:pt x="568" y="389"/>
                    </a:lnTo>
                    <a:lnTo>
                      <a:pt x="592" y="383"/>
                    </a:lnTo>
                    <a:lnTo>
                      <a:pt x="610" y="407"/>
                    </a:lnTo>
                    <a:lnTo>
                      <a:pt x="604" y="430"/>
                    </a:lnTo>
                    <a:lnTo>
                      <a:pt x="610" y="430"/>
                    </a:lnTo>
                    <a:lnTo>
                      <a:pt x="610" y="425"/>
                    </a:lnTo>
                    <a:lnTo>
                      <a:pt x="610" y="436"/>
                    </a:lnTo>
                    <a:lnTo>
                      <a:pt x="610" y="448"/>
                    </a:lnTo>
                    <a:lnTo>
                      <a:pt x="616" y="448"/>
                    </a:lnTo>
                    <a:lnTo>
                      <a:pt x="616" y="454"/>
                    </a:lnTo>
                    <a:lnTo>
                      <a:pt x="616" y="448"/>
                    </a:lnTo>
                    <a:lnTo>
                      <a:pt x="616" y="454"/>
                    </a:lnTo>
                    <a:lnTo>
                      <a:pt x="616" y="466"/>
                    </a:lnTo>
                    <a:lnTo>
                      <a:pt x="628" y="478"/>
                    </a:lnTo>
                    <a:lnTo>
                      <a:pt x="640" y="478"/>
                    </a:lnTo>
                    <a:lnTo>
                      <a:pt x="646" y="460"/>
                    </a:lnTo>
                    <a:lnTo>
                      <a:pt x="646" y="448"/>
                    </a:lnTo>
                    <a:lnTo>
                      <a:pt x="640" y="413"/>
                    </a:lnTo>
                    <a:lnTo>
                      <a:pt x="646" y="425"/>
                    </a:lnTo>
                    <a:lnTo>
                      <a:pt x="646" y="413"/>
                    </a:lnTo>
                    <a:lnTo>
                      <a:pt x="640" y="395"/>
                    </a:lnTo>
                    <a:lnTo>
                      <a:pt x="640" y="377"/>
                    </a:lnTo>
                    <a:lnTo>
                      <a:pt x="640" y="365"/>
                    </a:lnTo>
                    <a:lnTo>
                      <a:pt x="646" y="359"/>
                    </a:lnTo>
                    <a:lnTo>
                      <a:pt x="652" y="347"/>
                    </a:lnTo>
                    <a:lnTo>
                      <a:pt x="658" y="341"/>
                    </a:lnTo>
                    <a:lnTo>
                      <a:pt x="658" y="335"/>
                    </a:lnTo>
                    <a:lnTo>
                      <a:pt x="664" y="335"/>
                    </a:lnTo>
                    <a:lnTo>
                      <a:pt x="688" y="317"/>
                    </a:lnTo>
                    <a:lnTo>
                      <a:pt x="706" y="305"/>
                    </a:lnTo>
                    <a:lnTo>
                      <a:pt x="712" y="305"/>
                    </a:lnTo>
                    <a:lnTo>
                      <a:pt x="724" y="293"/>
                    </a:lnTo>
                    <a:lnTo>
                      <a:pt x="748" y="287"/>
                    </a:lnTo>
                    <a:lnTo>
                      <a:pt x="736" y="281"/>
                    </a:lnTo>
                    <a:lnTo>
                      <a:pt x="742" y="281"/>
                    </a:lnTo>
                    <a:lnTo>
                      <a:pt x="748" y="281"/>
                    </a:lnTo>
                    <a:lnTo>
                      <a:pt x="736" y="275"/>
                    </a:lnTo>
                    <a:lnTo>
                      <a:pt x="754" y="275"/>
                    </a:lnTo>
                    <a:lnTo>
                      <a:pt x="760" y="269"/>
                    </a:lnTo>
                    <a:lnTo>
                      <a:pt x="754" y="269"/>
                    </a:lnTo>
                    <a:lnTo>
                      <a:pt x="754" y="263"/>
                    </a:lnTo>
                    <a:lnTo>
                      <a:pt x="748" y="263"/>
                    </a:lnTo>
                    <a:lnTo>
                      <a:pt x="754" y="263"/>
                    </a:lnTo>
                    <a:lnTo>
                      <a:pt x="760" y="263"/>
                    </a:lnTo>
                    <a:lnTo>
                      <a:pt x="760" y="251"/>
                    </a:lnTo>
                    <a:lnTo>
                      <a:pt x="766" y="269"/>
                    </a:lnTo>
                    <a:lnTo>
                      <a:pt x="760" y="245"/>
                    </a:lnTo>
                    <a:lnTo>
                      <a:pt x="754" y="245"/>
                    </a:lnTo>
                    <a:lnTo>
                      <a:pt x="748" y="239"/>
                    </a:lnTo>
                    <a:lnTo>
                      <a:pt x="760" y="245"/>
                    </a:lnTo>
                    <a:lnTo>
                      <a:pt x="754" y="233"/>
                    </a:lnTo>
                    <a:lnTo>
                      <a:pt x="760" y="239"/>
                    </a:lnTo>
                    <a:lnTo>
                      <a:pt x="754" y="221"/>
                    </a:lnTo>
                    <a:lnTo>
                      <a:pt x="760" y="233"/>
                    </a:lnTo>
                    <a:lnTo>
                      <a:pt x="754" y="215"/>
                    </a:lnTo>
                    <a:lnTo>
                      <a:pt x="748" y="215"/>
                    </a:lnTo>
                    <a:lnTo>
                      <a:pt x="754" y="209"/>
                    </a:lnTo>
                    <a:lnTo>
                      <a:pt x="754" y="215"/>
                    </a:lnTo>
                    <a:lnTo>
                      <a:pt x="766" y="221"/>
                    </a:lnTo>
                    <a:lnTo>
                      <a:pt x="760" y="209"/>
                    </a:lnTo>
                    <a:lnTo>
                      <a:pt x="766" y="221"/>
                    </a:lnTo>
                    <a:lnTo>
                      <a:pt x="766" y="203"/>
                    </a:lnTo>
                    <a:lnTo>
                      <a:pt x="778" y="197"/>
                    </a:lnTo>
                    <a:lnTo>
                      <a:pt x="772" y="209"/>
                    </a:lnTo>
                    <a:lnTo>
                      <a:pt x="772" y="215"/>
                    </a:lnTo>
                    <a:lnTo>
                      <a:pt x="766" y="215"/>
                    </a:lnTo>
                    <a:lnTo>
                      <a:pt x="772" y="221"/>
                    </a:lnTo>
                    <a:lnTo>
                      <a:pt x="772" y="227"/>
                    </a:lnTo>
                    <a:lnTo>
                      <a:pt x="766" y="233"/>
                    </a:lnTo>
                    <a:lnTo>
                      <a:pt x="766" y="239"/>
                    </a:lnTo>
                    <a:lnTo>
                      <a:pt x="784" y="215"/>
                    </a:lnTo>
                    <a:lnTo>
                      <a:pt x="784" y="197"/>
                    </a:lnTo>
                    <a:lnTo>
                      <a:pt x="796" y="185"/>
                    </a:lnTo>
                    <a:lnTo>
                      <a:pt x="784" y="191"/>
                    </a:lnTo>
                    <a:lnTo>
                      <a:pt x="790" y="203"/>
                    </a:lnTo>
                    <a:lnTo>
                      <a:pt x="790" y="209"/>
                    </a:lnTo>
                    <a:lnTo>
                      <a:pt x="808" y="185"/>
                    </a:lnTo>
                    <a:lnTo>
                      <a:pt x="808" y="191"/>
                    </a:lnTo>
                    <a:lnTo>
                      <a:pt x="814" y="179"/>
                    </a:lnTo>
                    <a:lnTo>
                      <a:pt x="820" y="161"/>
                    </a:lnTo>
                    <a:lnTo>
                      <a:pt x="820" y="167"/>
                    </a:lnTo>
                    <a:lnTo>
                      <a:pt x="825" y="167"/>
                    </a:lnTo>
                    <a:lnTo>
                      <a:pt x="843" y="161"/>
                    </a:lnTo>
                    <a:lnTo>
                      <a:pt x="861" y="161"/>
                    </a:lnTo>
                    <a:lnTo>
                      <a:pt x="867" y="155"/>
                    </a:lnTo>
                    <a:lnTo>
                      <a:pt x="873" y="155"/>
                    </a:lnTo>
                    <a:lnTo>
                      <a:pt x="879" y="155"/>
                    </a:lnTo>
                    <a:lnTo>
                      <a:pt x="891" y="155"/>
                    </a:lnTo>
                    <a:lnTo>
                      <a:pt x="885" y="143"/>
                    </a:lnTo>
                    <a:lnTo>
                      <a:pt x="891" y="149"/>
                    </a:lnTo>
                    <a:lnTo>
                      <a:pt x="879" y="149"/>
                    </a:lnTo>
                    <a:lnTo>
                      <a:pt x="879" y="137"/>
                    </a:lnTo>
                    <a:lnTo>
                      <a:pt x="879" y="131"/>
                    </a:lnTo>
                    <a:lnTo>
                      <a:pt x="903" y="113"/>
                    </a:lnTo>
                    <a:lnTo>
                      <a:pt x="903" y="107"/>
                    </a:lnTo>
                    <a:lnTo>
                      <a:pt x="909" y="107"/>
                    </a:lnTo>
                    <a:lnTo>
                      <a:pt x="921" y="95"/>
                    </a:lnTo>
                    <a:lnTo>
                      <a:pt x="921" y="101"/>
                    </a:lnTo>
                    <a:lnTo>
                      <a:pt x="927" y="95"/>
                    </a:lnTo>
                    <a:lnTo>
                      <a:pt x="933" y="101"/>
                    </a:lnTo>
                    <a:lnTo>
                      <a:pt x="957" y="89"/>
                    </a:lnTo>
                    <a:close/>
                  </a:path>
                </a:pathLst>
              </a:custGeom>
              <a:solidFill>
                <a:srgbClr val="9AA1A2"/>
              </a:solidFill>
              <a:ln>
                <a:solidFill>
                  <a:srgbClr val="97A1A2"/>
                </a:solidFill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Freeform 28"/>
              <p:cNvSpPr>
                <a:spLocks noChangeAspect="1"/>
              </p:cNvSpPr>
              <p:nvPr/>
            </p:nvSpPr>
            <p:spPr bwMode="auto">
              <a:xfrm>
                <a:off x="851" y="1207"/>
                <a:ext cx="595" cy="330"/>
              </a:xfrm>
              <a:custGeom>
                <a:avLst/>
                <a:gdLst>
                  <a:gd name="T0" fmla="*/ 383 w 610"/>
                  <a:gd name="T1" fmla="*/ 841 h 293"/>
                  <a:gd name="T2" fmla="*/ 359 w 610"/>
                  <a:gd name="T3" fmla="*/ 705 h 293"/>
                  <a:gd name="T4" fmla="*/ 355 w 610"/>
                  <a:gd name="T5" fmla="*/ 626 h 293"/>
                  <a:gd name="T6" fmla="*/ 383 w 610"/>
                  <a:gd name="T7" fmla="*/ 432 h 293"/>
                  <a:gd name="T8" fmla="*/ 457 w 610"/>
                  <a:gd name="T9" fmla="*/ 160 h 293"/>
                  <a:gd name="T10" fmla="*/ 411 w 610"/>
                  <a:gd name="T11" fmla="*/ 60 h 293"/>
                  <a:gd name="T12" fmla="*/ 365 w 610"/>
                  <a:gd name="T13" fmla="*/ 20 h 293"/>
                  <a:gd name="T14" fmla="*/ 350 w 610"/>
                  <a:gd name="T15" fmla="*/ 0 h 293"/>
                  <a:gd name="T16" fmla="*/ 308 w 610"/>
                  <a:gd name="T17" fmla="*/ 42 h 293"/>
                  <a:gd name="T18" fmla="*/ 257 w 610"/>
                  <a:gd name="T19" fmla="*/ 99 h 293"/>
                  <a:gd name="T20" fmla="*/ 210 w 610"/>
                  <a:gd name="T21" fmla="*/ 214 h 293"/>
                  <a:gd name="T22" fmla="*/ 228 w 610"/>
                  <a:gd name="T23" fmla="*/ 277 h 293"/>
                  <a:gd name="T24" fmla="*/ 214 w 610"/>
                  <a:gd name="T25" fmla="*/ 293 h 293"/>
                  <a:gd name="T26" fmla="*/ 169 w 610"/>
                  <a:gd name="T27" fmla="*/ 293 h 293"/>
                  <a:gd name="T28" fmla="*/ 131 w 610"/>
                  <a:gd name="T29" fmla="*/ 371 h 293"/>
                  <a:gd name="T30" fmla="*/ 187 w 610"/>
                  <a:gd name="T31" fmla="*/ 371 h 293"/>
                  <a:gd name="T32" fmla="*/ 131 w 610"/>
                  <a:gd name="T33" fmla="*/ 471 h 293"/>
                  <a:gd name="T34" fmla="*/ 118 w 610"/>
                  <a:gd name="T35" fmla="*/ 489 h 293"/>
                  <a:gd name="T36" fmla="*/ 85 w 610"/>
                  <a:gd name="T37" fmla="*/ 548 h 293"/>
                  <a:gd name="T38" fmla="*/ 85 w 610"/>
                  <a:gd name="T39" fmla="*/ 589 h 293"/>
                  <a:gd name="T40" fmla="*/ 93 w 610"/>
                  <a:gd name="T41" fmla="*/ 607 h 293"/>
                  <a:gd name="T42" fmla="*/ 76 w 610"/>
                  <a:gd name="T43" fmla="*/ 670 h 293"/>
                  <a:gd name="T44" fmla="*/ 89 w 610"/>
                  <a:gd name="T45" fmla="*/ 686 h 293"/>
                  <a:gd name="T46" fmla="*/ 97 w 610"/>
                  <a:gd name="T47" fmla="*/ 705 h 293"/>
                  <a:gd name="T48" fmla="*/ 122 w 610"/>
                  <a:gd name="T49" fmla="*/ 705 h 293"/>
                  <a:gd name="T50" fmla="*/ 118 w 610"/>
                  <a:gd name="T51" fmla="*/ 762 h 293"/>
                  <a:gd name="T52" fmla="*/ 102 w 610"/>
                  <a:gd name="T53" fmla="*/ 804 h 293"/>
                  <a:gd name="T54" fmla="*/ 50 w 610"/>
                  <a:gd name="T55" fmla="*/ 904 h 293"/>
                  <a:gd name="T56" fmla="*/ 0 w 610"/>
                  <a:gd name="T57" fmla="*/ 964 h 293"/>
                  <a:gd name="T58" fmla="*/ 18 w 610"/>
                  <a:gd name="T59" fmla="*/ 943 h 293"/>
                  <a:gd name="T60" fmla="*/ 50 w 610"/>
                  <a:gd name="T61" fmla="*/ 904 h 293"/>
                  <a:gd name="T62" fmla="*/ 76 w 610"/>
                  <a:gd name="T63" fmla="*/ 882 h 293"/>
                  <a:gd name="T64" fmla="*/ 174 w 610"/>
                  <a:gd name="T65" fmla="*/ 725 h 293"/>
                  <a:gd name="T66" fmla="*/ 201 w 610"/>
                  <a:gd name="T67" fmla="*/ 626 h 293"/>
                  <a:gd name="T68" fmla="*/ 247 w 610"/>
                  <a:gd name="T69" fmla="*/ 570 h 293"/>
                  <a:gd name="T70" fmla="*/ 206 w 610"/>
                  <a:gd name="T71" fmla="*/ 670 h 293"/>
                  <a:gd name="T72" fmla="*/ 223 w 610"/>
                  <a:gd name="T73" fmla="*/ 670 h 293"/>
                  <a:gd name="T74" fmla="*/ 228 w 610"/>
                  <a:gd name="T75" fmla="*/ 649 h 293"/>
                  <a:gd name="T76" fmla="*/ 257 w 610"/>
                  <a:gd name="T77" fmla="*/ 626 h 293"/>
                  <a:gd name="T78" fmla="*/ 261 w 610"/>
                  <a:gd name="T79" fmla="*/ 589 h 293"/>
                  <a:gd name="T80" fmla="*/ 270 w 610"/>
                  <a:gd name="T81" fmla="*/ 589 h 293"/>
                  <a:gd name="T82" fmla="*/ 280 w 610"/>
                  <a:gd name="T83" fmla="*/ 607 h 293"/>
                  <a:gd name="T84" fmla="*/ 284 w 610"/>
                  <a:gd name="T85" fmla="*/ 626 h 293"/>
                  <a:gd name="T86" fmla="*/ 308 w 610"/>
                  <a:gd name="T87" fmla="*/ 649 h 293"/>
                  <a:gd name="T88" fmla="*/ 345 w 610"/>
                  <a:gd name="T89" fmla="*/ 670 h 293"/>
                  <a:gd name="T90" fmla="*/ 345 w 610"/>
                  <a:gd name="T91" fmla="*/ 705 h 293"/>
                  <a:gd name="T92" fmla="*/ 359 w 610"/>
                  <a:gd name="T93" fmla="*/ 725 h 293"/>
                  <a:gd name="T94" fmla="*/ 365 w 610"/>
                  <a:gd name="T95" fmla="*/ 744 h 293"/>
                  <a:gd name="T96" fmla="*/ 377 w 610"/>
                  <a:gd name="T97" fmla="*/ 762 h 293"/>
                  <a:gd name="T98" fmla="*/ 387 w 610"/>
                  <a:gd name="T99" fmla="*/ 783 h 293"/>
                  <a:gd name="T100" fmla="*/ 377 w 610"/>
                  <a:gd name="T101" fmla="*/ 804 h 293"/>
                  <a:gd name="T102" fmla="*/ 383 w 610"/>
                  <a:gd name="T103" fmla="*/ 882 h 293"/>
                  <a:gd name="T104" fmla="*/ 387 w 610"/>
                  <a:gd name="T105" fmla="*/ 882 h 293"/>
                  <a:gd name="T106" fmla="*/ 377 w 610"/>
                  <a:gd name="T107" fmla="*/ 943 h 293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610" h="293">
                    <a:moveTo>
                      <a:pt x="497" y="287"/>
                    </a:moveTo>
                    <a:lnTo>
                      <a:pt x="509" y="275"/>
                    </a:lnTo>
                    <a:lnTo>
                      <a:pt x="497" y="263"/>
                    </a:lnTo>
                    <a:lnTo>
                      <a:pt x="491" y="257"/>
                    </a:lnTo>
                    <a:lnTo>
                      <a:pt x="497" y="221"/>
                    </a:lnTo>
                    <a:lnTo>
                      <a:pt x="497" y="203"/>
                    </a:lnTo>
                    <a:lnTo>
                      <a:pt x="473" y="209"/>
                    </a:lnTo>
                    <a:lnTo>
                      <a:pt x="461" y="215"/>
                    </a:lnTo>
                    <a:lnTo>
                      <a:pt x="449" y="215"/>
                    </a:lnTo>
                    <a:lnTo>
                      <a:pt x="449" y="197"/>
                    </a:lnTo>
                    <a:lnTo>
                      <a:pt x="455" y="191"/>
                    </a:lnTo>
                    <a:lnTo>
                      <a:pt x="425" y="191"/>
                    </a:lnTo>
                    <a:lnTo>
                      <a:pt x="449" y="173"/>
                    </a:lnTo>
                    <a:lnTo>
                      <a:pt x="473" y="149"/>
                    </a:lnTo>
                    <a:lnTo>
                      <a:pt x="491" y="131"/>
                    </a:lnTo>
                    <a:lnTo>
                      <a:pt x="515" y="108"/>
                    </a:lnTo>
                    <a:lnTo>
                      <a:pt x="539" y="90"/>
                    </a:lnTo>
                    <a:lnTo>
                      <a:pt x="563" y="66"/>
                    </a:lnTo>
                    <a:lnTo>
                      <a:pt x="586" y="48"/>
                    </a:lnTo>
                    <a:lnTo>
                      <a:pt x="610" y="30"/>
                    </a:lnTo>
                    <a:lnTo>
                      <a:pt x="580" y="18"/>
                    </a:lnTo>
                    <a:lnTo>
                      <a:pt x="557" y="18"/>
                    </a:lnTo>
                    <a:lnTo>
                      <a:pt x="527" y="18"/>
                    </a:lnTo>
                    <a:lnTo>
                      <a:pt x="491" y="12"/>
                    </a:lnTo>
                    <a:lnTo>
                      <a:pt x="479" y="6"/>
                    </a:lnTo>
                    <a:lnTo>
                      <a:pt x="467" y="6"/>
                    </a:lnTo>
                    <a:lnTo>
                      <a:pt x="449" y="6"/>
                    </a:lnTo>
                    <a:lnTo>
                      <a:pt x="461" y="0"/>
                    </a:lnTo>
                    <a:lnTo>
                      <a:pt x="449" y="0"/>
                    </a:lnTo>
                    <a:lnTo>
                      <a:pt x="413" y="12"/>
                    </a:lnTo>
                    <a:lnTo>
                      <a:pt x="407" y="6"/>
                    </a:lnTo>
                    <a:lnTo>
                      <a:pt x="395" y="12"/>
                    </a:lnTo>
                    <a:lnTo>
                      <a:pt x="389" y="18"/>
                    </a:lnTo>
                    <a:lnTo>
                      <a:pt x="389" y="12"/>
                    </a:lnTo>
                    <a:lnTo>
                      <a:pt x="359" y="18"/>
                    </a:lnTo>
                    <a:lnTo>
                      <a:pt x="329" y="30"/>
                    </a:lnTo>
                    <a:lnTo>
                      <a:pt x="299" y="42"/>
                    </a:lnTo>
                    <a:lnTo>
                      <a:pt x="269" y="42"/>
                    </a:lnTo>
                    <a:lnTo>
                      <a:pt x="257" y="48"/>
                    </a:lnTo>
                    <a:lnTo>
                      <a:pt x="269" y="66"/>
                    </a:lnTo>
                    <a:lnTo>
                      <a:pt x="263" y="72"/>
                    </a:lnTo>
                    <a:lnTo>
                      <a:pt x="281" y="78"/>
                    </a:lnTo>
                    <a:lnTo>
                      <a:pt x="275" y="84"/>
                    </a:lnTo>
                    <a:lnTo>
                      <a:pt x="293" y="84"/>
                    </a:lnTo>
                    <a:lnTo>
                      <a:pt x="275" y="84"/>
                    </a:lnTo>
                    <a:lnTo>
                      <a:pt x="269" y="78"/>
                    </a:lnTo>
                    <a:lnTo>
                      <a:pt x="269" y="84"/>
                    </a:lnTo>
                    <a:lnTo>
                      <a:pt x="275" y="90"/>
                    </a:lnTo>
                    <a:lnTo>
                      <a:pt x="263" y="90"/>
                    </a:lnTo>
                    <a:lnTo>
                      <a:pt x="234" y="90"/>
                    </a:lnTo>
                    <a:lnTo>
                      <a:pt x="245" y="78"/>
                    </a:lnTo>
                    <a:lnTo>
                      <a:pt x="216" y="90"/>
                    </a:lnTo>
                    <a:lnTo>
                      <a:pt x="168" y="96"/>
                    </a:lnTo>
                    <a:lnTo>
                      <a:pt x="186" y="102"/>
                    </a:lnTo>
                    <a:lnTo>
                      <a:pt x="174" y="102"/>
                    </a:lnTo>
                    <a:lnTo>
                      <a:pt x="168" y="113"/>
                    </a:lnTo>
                    <a:lnTo>
                      <a:pt x="210" y="113"/>
                    </a:lnTo>
                    <a:lnTo>
                      <a:pt x="216" y="119"/>
                    </a:lnTo>
                    <a:lnTo>
                      <a:pt x="245" y="108"/>
                    </a:lnTo>
                    <a:lnTo>
                      <a:pt x="240" y="113"/>
                    </a:lnTo>
                    <a:lnTo>
                      <a:pt x="234" y="119"/>
                    </a:lnTo>
                    <a:lnTo>
                      <a:pt x="228" y="131"/>
                    </a:lnTo>
                    <a:lnTo>
                      <a:pt x="204" y="137"/>
                    </a:lnTo>
                    <a:lnTo>
                      <a:pt x="168" y="143"/>
                    </a:lnTo>
                    <a:lnTo>
                      <a:pt x="174" y="137"/>
                    </a:lnTo>
                    <a:lnTo>
                      <a:pt x="162" y="143"/>
                    </a:lnTo>
                    <a:lnTo>
                      <a:pt x="144" y="149"/>
                    </a:lnTo>
                    <a:lnTo>
                      <a:pt x="150" y="149"/>
                    </a:lnTo>
                    <a:lnTo>
                      <a:pt x="138" y="155"/>
                    </a:lnTo>
                    <a:lnTo>
                      <a:pt x="114" y="161"/>
                    </a:lnTo>
                    <a:lnTo>
                      <a:pt x="108" y="167"/>
                    </a:lnTo>
                    <a:lnTo>
                      <a:pt x="102" y="167"/>
                    </a:lnTo>
                    <a:lnTo>
                      <a:pt x="102" y="173"/>
                    </a:lnTo>
                    <a:lnTo>
                      <a:pt x="120" y="167"/>
                    </a:lnTo>
                    <a:lnTo>
                      <a:pt x="108" y="179"/>
                    </a:lnTo>
                    <a:lnTo>
                      <a:pt x="120" y="179"/>
                    </a:lnTo>
                    <a:lnTo>
                      <a:pt x="114" y="179"/>
                    </a:lnTo>
                    <a:lnTo>
                      <a:pt x="120" y="185"/>
                    </a:lnTo>
                    <a:lnTo>
                      <a:pt x="108" y="185"/>
                    </a:lnTo>
                    <a:lnTo>
                      <a:pt x="102" y="179"/>
                    </a:lnTo>
                    <a:lnTo>
                      <a:pt x="90" y="191"/>
                    </a:lnTo>
                    <a:lnTo>
                      <a:pt x="96" y="203"/>
                    </a:lnTo>
                    <a:lnTo>
                      <a:pt x="120" y="191"/>
                    </a:lnTo>
                    <a:lnTo>
                      <a:pt x="138" y="185"/>
                    </a:lnTo>
                    <a:lnTo>
                      <a:pt x="120" y="197"/>
                    </a:lnTo>
                    <a:lnTo>
                      <a:pt x="114" y="209"/>
                    </a:lnTo>
                    <a:lnTo>
                      <a:pt x="108" y="215"/>
                    </a:lnTo>
                    <a:lnTo>
                      <a:pt x="96" y="221"/>
                    </a:lnTo>
                    <a:lnTo>
                      <a:pt x="126" y="215"/>
                    </a:lnTo>
                    <a:lnTo>
                      <a:pt x="138" y="221"/>
                    </a:lnTo>
                    <a:lnTo>
                      <a:pt x="138" y="227"/>
                    </a:lnTo>
                    <a:lnTo>
                      <a:pt x="156" y="215"/>
                    </a:lnTo>
                    <a:lnTo>
                      <a:pt x="150" y="221"/>
                    </a:lnTo>
                    <a:lnTo>
                      <a:pt x="180" y="215"/>
                    </a:lnTo>
                    <a:lnTo>
                      <a:pt x="150" y="233"/>
                    </a:lnTo>
                    <a:lnTo>
                      <a:pt x="156" y="233"/>
                    </a:lnTo>
                    <a:lnTo>
                      <a:pt x="138" y="239"/>
                    </a:lnTo>
                    <a:lnTo>
                      <a:pt x="132" y="245"/>
                    </a:lnTo>
                    <a:lnTo>
                      <a:pt x="108" y="257"/>
                    </a:lnTo>
                    <a:lnTo>
                      <a:pt x="66" y="269"/>
                    </a:lnTo>
                    <a:lnTo>
                      <a:pt x="66" y="275"/>
                    </a:lnTo>
                    <a:lnTo>
                      <a:pt x="60" y="275"/>
                    </a:lnTo>
                    <a:lnTo>
                      <a:pt x="54" y="275"/>
                    </a:lnTo>
                    <a:lnTo>
                      <a:pt x="42" y="275"/>
                    </a:lnTo>
                    <a:lnTo>
                      <a:pt x="0" y="293"/>
                    </a:lnTo>
                    <a:lnTo>
                      <a:pt x="6" y="287"/>
                    </a:lnTo>
                    <a:lnTo>
                      <a:pt x="6" y="293"/>
                    </a:lnTo>
                    <a:lnTo>
                      <a:pt x="18" y="287"/>
                    </a:lnTo>
                    <a:lnTo>
                      <a:pt x="36" y="281"/>
                    </a:lnTo>
                    <a:lnTo>
                      <a:pt x="42" y="281"/>
                    </a:lnTo>
                    <a:lnTo>
                      <a:pt x="36" y="281"/>
                    </a:lnTo>
                    <a:lnTo>
                      <a:pt x="60" y="275"/>
                    </a:lnTo>
                    <a:lnTo>
                      <a:pt x="72" y="275"/>
                    </a:lnTo>
                    <a:lnTo>
                      <a:pt x="90" y="269"/>
                    </a:lnTo>
                    <a:lnTo>
                      <a:pt x="96" y="269"/>
                    </a:lnTo>
                    <a:lnTo>
                      <a:pt x="102" y="263"/>
                    </a:lnTo>
                    <a:lnTo>
                      <a:pt x="150" y="251"/>
                    </a:lnTo>
                    <a:lnTo>
                      <a:pt x="186" y="233"/>
                    </a:lnTo>
                    <a:lnTo>
                      <a:pt x="222" y="221"/>
                    </a:lnTo>
                    <a:lnTo>
                      <a:pt x="216" y="215"/>
                    </a:lnTo>
                    <a:lnTo>
                      <a:pt x="245" y="203"/>
                    </a:lnTo>
                    <a:lnTo>
                      <a:pt x="251" y="197"/>
                    </a:lnTo>
                    <a:lnTo>
                      <a:pt x="257" y="191"/>
                    </a:lnTo>
                    <a:lnTo>
                      <a:pt x="287" y="179"/>
                    </a:lnTo>
                    <a:lnTo>
                      <a:pt x="311" y="173"/>
                    </a:lnTo>
                    <a:lnTo>
                      <a:pt x="329" y="167"/>
                    </a:lnTo>
                    <a:lnTo>
                      <a:pt x="317" y="173"/>
                    </a:lnTo>
                    <a:lnTo>
                      <a:pt x="323" y="179"/>
                    </a:lnTo>
                    <a:lnTo>
                      <a:pt x="317" y="179"/>
                    </a:lnTo>
                    <a:lnTo>
                      <a:pt x="287" y="185"/>
                    </a:lnTo>
                    <a:lnTo>
                      <a:pt x="263" y="203"/>
                    </a:lnTo>
                    <a:lnTo>
                      <a:pt x="275" y="203"/>
                    </a:lnTo>
                    <a:lnTo>
                      <a:pt x="257" y="209"/>
                    </a:lnTo>
                    <a:lnTo>
                      <a:pt x="263" y="209"/>
                    </a:lnTo>
                    <a:lnTo>
                      <a:pt x="287" y="203"/>
                    </a:lnTo>
                    <a:lnTo>
                      <a:pt x="281" y="209"/>
                    </a:lnTo>
                    <a:lnTo>
                      <a:pt x="287" y="203"/>
                    </a:lnTo>
                    <a:lnTo>
                      <a:pt x="293" y="197"/>
                    </a:lnTo>
                    <a:lnTo>
                      <a:pt x="293" y="203"/>
                    </a:lnTo>
                    <a:lnTo>
                      <a:pt x="305" y="197"/>
                    </a:lnTo>
                    <a:lnTo>
                      <a:pt x="311" y="197"/>
                    </a:lnTo>
                    <a:lnTo>
                      <a:pt x="329" y="191"/>
                    </a:lnTo>
                    <a:lnTo>
                      <a:pt x="323" y="191"/>
                    </a:lnTo>
                    <a:lnTo>
                      <a:pt x="329" y="185"/>
                    </a:lnTo>
                    <a:lnTo>
                      <a:pt x="335" y="179"/>
                    </a:lnTo>
                    <a:lnTo>
                      <a:pt x="353" y="173"/>
                    </a:lnTo>
                    <a:lnTo>
                      <a:pt x="341" y="179"/>
                    </a:lnTo>
                    <a:lnTo>
                      <a:pt x="347" y="179"/>
                    </a:lnTo>
                    <a:lnTo>
                      <a:pt x="365" y="179"/>
                    </a:lnTo>
                    <a:lnTo>
                      <a:pt x="359" y="179"/>
                    </a:lnTo>
                    <a:lnTo>
                      <a:pt x="359" y="185"/>
                    </a:lnTo>
                    <a:lnTo>
                      <a:pt x="365" y="185"/>
                    </a:lnTo>
                    <a:lnTo>
                      <a:pt x="359" y="191"/>
                    </a:lnTo>
                    <a:lnTo>
                      <a:pt x="365" y="191"/>
                    </a:lnTo>
                    <a:lnTo>
                      <a:pt x="377" y="185"/>
                    </a:lnTo>
                    <a:lnTo>
                      <a:pt x="371" y="191"/>
                    </a:lnTo>
                    <a:lnTo>
                      <a:pt x="377" y="197"/>
                    </a:lnTo>
                    <a:lnTo>
                      <a:pt x="395" y="197"/>
                    </a:lnTo>
                    <a:lnTo>
                      <a:pt x="419" y="197"/>
                    </a:lnTo>
                    <a:lnTo>
                      <a:pt x="419" y="203"/>
                    </a:lnTo>
                    <a:lnTo>
                      <a:pt x="437" y="197"/>
                    </a:lnTo>
                    <a:lnTo>
                      <a:pt x="443" y="203"/>
                    </a:lnTo>
                    <a:lnTo>
                      <a:pt x="437" y="203"/>
                    </a:lnTo>
                    <a:lnTo>
                      <a:pt x="443" y="197"/>
                    </a:lnTo>
                    <a:lnTo>
                      <a:pt x="431" y="203"/>
                    </a:lnTo>
                    <a:lnTo>
                      <a:pt x="443" y="215"/>
                    </a:lnTo>
                    <a:lnTo>
                      <a:pt x="455" y="227"/>
                    </a:lnTo>
                    <a:lnTo>
                      <a:pt x="461" y="227"/>
                    </a:lnTo>
                    <a:lnTo>
                      <a:pt x="455" y="215"/>
                    </a:lnTo>
                    <a:lnTo>
                      <a:pt x="461" y="221"/>
                    </a:lnTo>
                    <a:lnTo>
                      <a:pt x="473" y="215"/>
                    </a:lnTo>
                    <a:lnTo>
                      <a:pt x="467" y="221"/>
                    </a:lnTo>
                    <a:lnTo>
                      <a:pt x="467" y="227"/>
                    </a:lnTo>
                    <a:lnTo>
                      <a:pt x="485" y="209"/>
                    </a:lnTo>
                    <a:lnTo>
                      <a:pt x="485" y="221"/>
                    </a:lnTo>
                    <a:lnTo>
                      <a:pt x="485" y="233"/>
                    </a:lnTo>
                    <a:lnTo>
                      <a:pt x="491" y="227"/>
                    </a:lnTo>
                    <a:lnTo>
                      <a:pt x="491" y="233"/>
                    </a:lnTo>
                    <a:lnTo>
                      <a:pt x="485" y="233"/>
                    </a:lnTo>
                    <a:lnTo>
                      <a:pt x="497" y="239"/>
                    </a:lnTo>
                    <a:lnTo>
                      <a:pt x="491" y="239"/>
                    </a:lnTo>
                    <a:lnTo>
                      <a:pt x="485" y="239"/>
                    </a:lnTo>
                    <a:lnTo>
                      <a:pt x="485" y="245"/>
                    </a:lnTo>
                    <a:lnTo>
                      <a:pt x="479" y="245"/>
                    </a:lnTo>
                    <a:lnTo>
                      <a:pt x="479" y="251"/>
                    </a:lnTo>
                    <a:lnTo>
                      <a:pt x="485" y="257"/>
                    </a:lnTo>
                    <a:lnTo>
                      <a:pt x="491" y="269"/>
                    </a:lnTo>
                    <a:lnTo>
                      <a:pt x="485" y="269"/>
                    </a:lnTo>
                    <a:lnTo>
                      <a:pt x="467" y="281"/>
                    </a:lnTo>
                    <a:lnTo>
                      <a:pt x="473" y="275"/>
                    </a:lnTo>
                    <a:lnTo>
                      <a:pt x="497" y="269"/>
                    </a:lnTo>
                    <a:lnTo>
                      <a:pt x="485" y="287"/>
                    </a:lnTo>
                    <a:lnTo>
                      <a:pt x="479" y="287"/>
                    </a:lnTo>
                    <a:lnTo>
                      <a:pt x="491" y="281"/>
                    </a:lnTo>
                    <a:lnTo>
                      <a:pt x="485" y="287"/>
                    </a:lnTo>
                    <a:lnTo>
                      <a:pt x="479" y="293"/>
                    </a:lnTo>
                    <a:lnTo>
                      <a:pt x="497" y="287"/>
                    </a:lnTo>
                    <a:close/>
                  </a:path>
                </a:pathLst>
              </a:custGeom>
              <a:solidFill>
                <a:srgbClr val="9AA1A2"/>
              </a:solidFill>
              <a:ln>
                <a:solidFill>
                  <a:srgbClr val="97A1A2"/>
                </a:solidFill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0" name="Group 29"/>
            <p:cNvGrpSpPr>
              <a:grpSpLocks noChangeAspect="1"/>
            </p:cNvGrpSpPr>
            <p:nvPr/>
          </p:nvGrpSpPr>
          <p:grpSpPr bwMode="auto">
            <a:xfrm>
              <a:off x="1339498" y="1684470"/>
              <a:ext cx="1575281" cy="1211291"/>
              <a:chOff x="851" y="1207"/>
              <a:chExt cx="1313" cy="983"/>
            </a:xfrm>
            <a:solidFill>
              <a:schemeClr val="bg1">
                <a:lumMod val="85000"/>
              </a:schemeClr>
            </a:solidFill>
          </p:grpSpPr>
          <p:sp>
            <p:nvSpPr>
              <p:cNvPr id="31" name="Freeform 30"/>
              <p:cNvSpPr>
                <a:spLocks noChangeAspect="1"/>
              </p:cNvSpPr>
              <p:nvPr/>
            </p:nvSpPr>
            <p:spPr bwMode="auto">
              <a:xfrm>
                <a:off x="1230" y="1652"/>
                <a:ext cx="934" cy="538"/>
              </a:xfrm>
              <a:custGeom>
                <a:avLst/>
                <a:gdLst>
                  <a:gd name="T0" fmla="*/ 740 w 957"/>
                  <a:gd name="T1" fmla="*/ 140 h 478"/>
                  <a:gd name="T2" fmla="*/ 702 w 957"/>
                  <a:gd name="T3" fmla="*/ 271 h 478"/>
                  <a:gd name="T4" fmla="*/ 619 w 957"/>
                  <a:gd name="T5" fmla="*/ 370 h 478"/>
                  <a:gd name="T6" fmla="*/ 563 w 957"/>
                  <a:gd name="T7" fmla="*/ 468 h 478"/>
                  <a:gd name="T8" fmla="*/ 553 w 957"/>
                  <a:gd name="T9" fmla="*/ 370 h 478"/>
                  <a:gd name="T10" fmla="*/ 548 w 957"/>
                  <a:gd name="T11" fmla="*/ 214 h 478"/>
                  <a:gd name="T12" fmla="*/ 487 w 957"/>
                  <a:gd name="T13" fmla="*/ 99 h 478"/>
                  <a:gd name="T14" fmla="*/ 436 w 957"/>
                  <a:gd name="T15" fmla="*/ 0 h 478"/>
                  <a:gd name="T16" fmla="*/ 94 w 957"/>
                  <a:gd name="T17" fmla="*/ 78 h 478"/>
                  <a:gd name="T18" fmla="*/ 90 w 957"/>
                  <a:gd name="T19" fmla="*/ 99 h 478"/>
                  <a:gd name="T20" fmla="*/ 70 w 957"/>
                  <a:gd name="T21" fmla="*/ 78 h 478"/>
                  <a:gd name="T22" fmla="*/ 60 w 957"/>
                  <a:gd name="T23" fmla="*/ 179 h 478"/>
                  <a:gd name="T24" fmla="*/ 38 w 957"/>
                  <a:gd name="T25" fmla="*/ 330 h 478"/>
                  <a:gd name="T26" fmla="*/ 0 w 957"/>
                  <a:gd name="T27" fmla="*/ 602 h 478"/>
                  <a:gd name="T28" fmla="*/ 0 w 957"/>
                  <a:gd name="T29" fmla="*/ 739 h 478"/>
                  <a:gd name="T30" fmla="*/ 6 w 957"/>
                  <a:gd name="T31" fmla="*/ 760 h 478"/>
                  <a:gd name="T32" fmla="*/ 6 w 957"/>
                  <a:gd name="T33" fmla="*/ 956 h 478"/>
                  <a:gd name="T34" fmla="*/ 70 w 957"/>
                  <a:gd name="T35" fmla="*/ 1091 h 478"/>
                  <a:gd name="T36" fmla="*/ 155 w 957"/>
                  <a:gd name="T37" fmla="*/ 1133 h 478"/>
                  <a:gd name="T38" fmla="*/ 207 w 957"/>
                  <a:gd name="T39" fmla="*/ 1328 h 478"/>
                  <a:gd name="T40" fmla="*/ 253 w 957"/>
                  <a:gd name="T41" fmla="*/ 1480 h 478"/>
                  <a:gd name="T42" fmla="*/ 272 w 957"/>
                  <a:gd name="T43" fmla="*/ 1423 h 478"/>
                  <a:gd name="T44" fmla="*/ 296 w 957"/>
                  <a:gd name="T45" fmla="*/ 1348 h 478"/>
                  <a:gd name="T46" fmla="*/ 305 w 957"/>
                  <a:gd name="T47" fmla="*/ 1348 h 478"/>
                  <a:gd name="T48" fmla="*/ 334 w 957"/>
                  <a:gd name="T49" fmla="*/ 1270 h 478"/>
                  <a:gd name="T50" fmla="*/ 367 w 957"/>
                  <a:gd name="T51" fmla="*/ 1292 h 478"/>
                  <a:gd name="T52" fmla="*/ 389 w 957"/>
                  <a:gd name="T53" fmla="*/ 1328 h 478"/>
                  <a:gd name="T54" fmla="*/ 389 w 957"/>
                  <a:gd name="T55" fmla="*/ 1250 h 478"/>
                  <a:gd name="T56" fmla="*/ 413 w 957"/>
                  <a:gd name="T57" fmla="*/ 1228 h 478"/>
                  <a:gd name="T58" fmla="*/ 431 w 957"/>
                  <a:gd name="T59" fmla="*/ 1228 h 478"/>
                  <a:gd name="T60" fmla="*/ 445 w 957"/>
                  <a:gd name="T61" fmla="*/ 1270 h 478"/>
                  <a:gd name="T62" fmla="*/ 473 w 957"/>
                  <a:gd name="T63" fmla="*/ 1405 h 478"/>
                  <a:gd name="T64" fmla="*/ 484 w 957"/>
                  <a:gd name="T65" fmla="*/ 1458 h 478"/>
                  <a:gd name="T66" fmla="*/ 493 w 957"/>
                  <a:gd name="T67" fmla="*/ 1560 h 478"/>
                  <a:gd name="T68" fmla="*/ 507 w 957"/>
                  <a:gd name="T69" fmla="*/ 1386 h 478"/>
                  <a:gd name="T70" fmla="*/ 507 w 957"/>
                  <a:gd name="T71" fmla="*/ 1171 h 478"/>
                  <a:gd name="T72" fmla="*/ 521 w 957"/>
                  <a:gd name="T73" fmla="*/ 1091 h 478"/>
                  <a:gd name="T74" fmla="*/ 568 w 957"/>
                  <a:gd name="T75" fmla="*/ 956 h 478"/>
                  <a:gd name="T76" fmla="*/ 577 w 957"/>
                  <a:gd name="T77" fmla="*/ 897 h 478"/>
                  <a:gd name="T78" fmla="*/ 586 w 957"/>
                  <a:gd name="T79" fmla="*/ 859 h 478"/>
                  <a:gd name="T80" fmla="*/ 596 w 957"/>
                  <a:gd name="T81" fmla="*/ 821 h 478"/>
                  <a:gd name="T82" fmla="*/ 596 w 957"/>
                  <a:gd name="T83" fmla="*/ 801 h 478"/>
                  <a:gd name="T84" fmla="*/ 591 w 957"/>
                  <a:gd name="T85" fmla="*/ 700 h 478"/>
                  <a:gd name="T86" fmla="*/ 596 w 957"/>
                  <a:gd name="T87" fmla="*/ 679 h 478"/>
                  <a:gd name="T88" fmla="*/ 605 w 957"/>
                  <a:gd name="T89" fmla="*/ 700 h 478"/>
                  <a:gd name="T90" fmla="*/ 600 w 957"/>
                  <a:gd name="T91" fmla="*/ 760 h 478"/>
                  <a:gd name="T92" fmla="*/ 614 w 957"/>
                  <a:gd name="T93" fmla="*/ 622 h 478"/>
                  <a:gd name="T94" fmla="*/ 638 w 957"/>
                  <a:gd name="T95" fmla="*/ 580 h 478"/>
                  <a:gd name="T96" fmla="*/ 675 w 957"/>
                  <a:gd name="T97" fmla="*/ 527 h 478"/>
                  <a:gd name="T98" fmla="*/ 689 w 957"/>
                  <a:gd name="T99" fmla="*/ 506 h 478"/>
                  <a:gd name="T100" fmla="*/ 689 w 957"/>
                  <a:gd name="T101" fmla="*/ 445 h 478"/>
                  <a:gd name="T102" fmla="*/ 721 w 957"/>
                  <a:gd name="T103" fmla="*/ 308 h 47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957" h="478">
                    <a:moveTo>
                      <a:pt x="957" y="89"/>
                    </a:moveTo>
                    <a:lnTo>
                      <a:pt x="951" y="83"/>
                    </a:lnTo>
                    <a:lnTo>
                      <a:pt x="951" y="71"/>
                    </a:lnTo>
                    <a:lnTo>
                      <a:pt x="957" y="48"/>
                    </a:lnTo>
                    <a:lnTo>
                      <a:pt x="945" y="42"/>
                    </a:lnTo>
                    <a:lnTo>
                      <a:pt x="939" y="42"/>
                    </a:lnTo>
                    <a:lnTo>
                      <a:pt x="921" y="54"/>
                    </a:lnTo>
                    <a:lnTo>
                      <a:pt x="909" y="66"/>
                    </a:lnTo>
                    <a:lnTo>
                      <a:pt x="897" y="83"/>
                    </a:lnTo>
                    <a:lnTo>
                      <a:pt x="885" y="89"/>
                    </a:lnTo>
                    <a:lnTo>
                      <a:pt x="855" y="89"/>
                    </a:lnTo>
                    <a:lnTo>
                      <a:pt x="825" y="89"/>
                    </a:lnTo>
                    <a:lnTo>
                      <a:pt x="808" y="101"/>
                    </a:lnTo>
                    <a:lnTo>
                      <a:pt x="790" y="113"/>
                    </a:lnTo>
                    <a:lnTo>
                      <a:pt x="772" y="113"/>
                    </a:lnTo>
                    <a:lnTo>
                      <a:pt x="754" y="119"/>
                    </a:lnTo>
                    <a:lnTo>
                      <a:pt x="754" y="131"/>
                    </a:lnTo>
                    <a:lnTo>
                      <a:pt x="736" y="137"/>
                    </a:lnTo>
                    <a:lnTo>
                      <a:pt x="718" y="143"/>
                    </a:lnTo>
                    <a:lnTo>
                      <a:pt x="700" y="149"/>
                    </a:lnTo>
                    <a:lnTo>
                      <a:pt x="682" y="155"/>
                    </a:lnTo>
                    <a:lnTo>
                      <a:pt x="682" y="143"/>
                    </a:lnTo>
                    <a:lnTo>
                      <a:pt x="700" y="125"/>
                    </a:lnTo>
                    <a:lnTo>
                      <a:pt x="706" y="113"/>
                    </a:lnTo>
                    <a:lnTo>
                      <a:pt x="712" y="95"/>
                    </a:lnTo>
                    <a:lnTo>
                      <a:pt x="712" y="83"/>
                    </a:lnTo>
                    <a:lnTo>
                      <a:pt x="700" y="71"/>
                    </a:lnTo>
                    <a:lnTo>
                      <a:pt x="700" y="66"/>
                    </a:lnTo>
                    <a:lnTo>
                      <a:pt x="694" y="60"/>
                    </a:lnTo>
                    <a:lnTo>
                      <a:pt x="682" y="48"/>
                    </a:lnTo>
                    <a:lnTo>
                      <a:pt x="670" y="42"/>
                    </a:lnTo>
                    <a:lnTo>
                      <a:pt x="640" y="24"/>
                    </a:lnTo>
                    <a:lnTo>
                      <a:pt x="622" y="30"/>
                    </a:lnTo>
                    <a:lnTo>
                      <a:pt x="610" y="24"/>
                    </a:lnTo>
                    <a:lnTo>
                      <a:pt x="592" y="30"/>
                    </a:lnTo>
                    <a:lnTo>
                      <a:pt x="574" y="18"/>
                    </a:lnTo>
                    <a:lnTo>
                      <a:pt x="556" y="12"/>
                    </a:lnTo>
                    <a:lnTo>
                      <a:pt x="556" y="0"/>
                    </a:lnTo>
                    <a:lnTo>
                      <a:pt x="550" y="12"/>
                    </a:lnTo>
                    <a:lnTo>
                      <a:pt x="365" y="12"/>
                    </a:lnTo>
                    <a:lnTo>
                      <a:pt x="335" y="12"/>
                    </a:lnTo>
                    <a:lnTo>
                      <a:pt x="126" y="12"/>
                    </a:lnTo>
                    <a:lnTo>
                      <a:pt x="120" y="24"/>
                    </a:lnTo>
                    <a:lnTo>
                      <a:pt x="114" y="42"/>
                    </a:lnTo>
                    <a:lnTo>
                      <a:pt x="102" y="48"/>
                    </a:lnTo>
                    <a:lnTo>
                      <a:pt x="102" y="42"/>
                    </a:lnTo>
                    <a:lnTo>
                      <a:pt x="102" y="48"/>
                    </a:lnTo>
                    <a:lnTo>
                      <a:pt x="114" y="30"/>
                    </a:lnTo>
                    <a:lnTo>
                      <a:pt x="102" y="42"/>
                    </a:lnTo>
                    <a:lnTo>
                      <a:pt x="108" y="36"/>
                    </a:lnTo>
                    <a:lnTo>
                      <a:pt x="114" y="30"/>
                    </a:lnTo>
                    <a:lnTo>
                      <a:pt x="90" y="24"/>
                    </a:lnTo>
                    <a:lnTo>
                      <a:pt x="84" y="48"/>
                    </a:lnTo>
                    <a:lnTo>
                      <a:pt x="78" y="54"/>
                    </a:lnTo>
                    <a:lnTo>
                      <a:pt x="78" y="60"/>
                    </a:lnTo>
                    <a:lnTo>
                      <a:pt x="78" y="54"/>
                    </a:lnTo>
                    <a:lnTo>
                      <a:pt x="72" y="60"/>
                    </a:lnTo>
                    <a:lnTo>
                      <a:pt x="84" y="66"/>
                    </a:lnTo>
                    <a:lnTo>
                      <a:pt x="72" y="66"/>
                    </a:lnTo>
                    <a:lnTo>
                      <a:pt x="66" y="71"/>
                    </a:lnTo>
                    <a:lnTo>
                      <a:pt x="48" y="101"/>
                    </a:lnTo>
                    <a:lnTo>
                      <a:pt x="30" y="125"/>
                    </a:lnTo>
                    <a:lnTo>
                      <a:pt x="24" y="143"/>
                    </a:lnTo>
                    <a:lnTo>
                      <a:pt x="18" y="155"/>
                    </a:lnTo>
                    <a:lnTo>
                      <a:pt x="0" y="179"/>
                    </a:lnTo>
                    <a:lnTo>
                      <a:pt x="0" y="185"/>
                    </a:lnTo>
                    <a:lnTo>
                      <a:pt x="0" y="197"/>
                    </a:lnTo>
                    <a:lnTo>
                      <a:pt x="0" y="209"/>
                    </a:lnTo>
                    <a:lnTo>
                      <a:pt x="6" y="227"/>
                    </a:lnTo>
                    <a:lnTo>
                      <a:pt x="0" y="221"/>
                    </a:lnTo>
                    <a:lnTo>
                      <a:pt x="0" y="227"/>
                    </a:lnTo>
                    <a:lnTo>
                      <a:pt x="6" y="227"/>
                    </a:lnTo>
                    <a:lnTo>
                      <a:pt x="12" y="227"/>
                    </a:lnTo>
                    <a:lnTo>
                      <a:pt x="12" y="233"/>
                    </a:lnTo>
                    <a:lnTo>
                      <a:pt x="6" y="233"/>
                    </a:lnTo>
                    <a:lnTo>
                      <a:pt x="6" y="245"/>
                    </a:lnTo>
                    <a:lnTo>
                      <a:pt x="6" y="251"/>
                    </a:lnTo>
                    <a:lnTo>
                      <a:pt x="6" y="263"/>
                    </a:lnTo>
                    <a:lnTo>
                      <a:pt x="12" y="275"/>
                    </a:lnTo>
                    <a:lnTo>
                      <a:pt x="6" y="293"/>
                    </a:lnTo>
                    <a:lnTo>
                      <a:pt x="18" y="293"/>
                    </a:lnTo>
                    <a:lnTo>
                      <a:pt x="36" y="305"/>
                    </a:lnTo>
                    <a:lnTo>
                      <a:pt x="54" y="317"/>
                    </a:lnTo>
                    <a:lnTo>
                      <a:pt x="54" y="335"/>
                    </a:lnTo>
                    <a:lnTo>
                      <a:pt x="90" y="335"/>
                    </a:lnTo>
                    <a:lnTo>
                      <a:pt x="108" y="341"/>
                    </a:lnTo>
                    <a:lnTo>
                      <a:pt x="120" y="347"/>
                    </a:lnTo>
                    <a:lnTo>
                      <a:pt x="144" y="359"/>
                    </a:lnTo>
                    <a:lnTo>
                      <a:pt x="191" y="359"/>
                    </a:lnTo>
                    <a:lnTo>
                      <a:pt x="197" y="347"/>
                    </a:lnTo>
                    <a:lnTo>
                      <a:pt x="227" y="347"/>
                    </a:lnTo>
                    <a:lnTo>
                      <a:pt x="239" y="371"/>
                    </a:lnTo>
                    <a:lnTo>
                      <a:pt x="245" y="389"/>
                    </a:lnTo>
                    <a:lnTo>
                      <a:pt x="257" y="395"/>
                    </a:lnTo>
                    <a:lnTo>
                      <a:pt x="263" y="407"/>
                    </a:lnTo>
                    <a:lnTo>
                      <a:pt x="275" y="389"/>
                    </a:lnTo>
                    <a:lnTo>
                      <a:pt x="299" y="395"/>
                    </a:lnTo>
                    <a:lnTo>
                      <a:pt x="305" y="413"/>
                    </a:lnTo>
                    <a:lnTo>
                      <a:pt x="317" y="430"/>
                    </a:lnTo>
                    <a:lnTo>
                      <a:pt x="323" y="454"/>
                    </a:lnTo>
                    <a:lnTo>
                      <a:pt x="335" y="460"/>
                    </a:lnTo>
                    <a:lnTo>
                      <a:pt x="353" y="466"/>
                    </a:lnTo>
                    <a:lnTo>
                      <a:pt x="353" y="442"/>
                    </a:lnTo>
                    <a:lnTo>
                      <a:pt x="347" y="436"/>
                    </a:lnTo>
                    <a:lnTo>
                      <a:pt x="353" y="436"/>
                    </a:lnTo>
                    <a:lnTo>
                      <a:pt x="359" y="430"/>
                    </a:lnTo>
                    <a:lnTo>
                      <a:pt x="365" y="425"/>
                    </a:lnTo>
                    <a:lnTo>
                      <a:pt x="371" y="419"/>
                    </a:lnTo>
                    <a:lnTo>
                      <a:pt x="377" y="413"/>
                    </a:lnTo>
                    <a:lnTo>
                      <a:pt x="383" y="413"/>
                    </a:lnTo>
                    <a:lnTo>
                      <a:pt x="389" y="413"/>
                    </a:lnTo>
                    <a:lnTo>
                      <a:pt x="407" y="395"/>
                    </a:lnTo>
                    <a:lnTo>
                      <a:pt x="407" y="389"/>
                    </a:lnTo>
                    <a:lnTo>
                      <a:pt x="413" y="395"/>
                    </a:lnTo>
                    <a:lnTo>
                      <a:pt x="425" y="389"/>
                    </a:lnTo>
                    <a:lnTo>
                      <a:pt x="443" y="389"/>
                    </a:lnTo>
                    <a:lnTo>
                      <a:pt x="455" y="389"/>
                    </a:lnTo>
                    <a:lnTo>
                      <a:pt x="461" y="389"/>
                    </a:lnTo>
                    <a:lnTo>
                      <a:pt x="467" y="395"/>
                    </a:lnTo>
                    <a:lnTo>
                      <a:pt x="479" y="401"/>
                    </a:lnTo>
                    <a:lnTo>
                      <a:pt x="491" y="401"/>
                    </a:lnTo>
                    <a:lnTo>
                      <a:pt x="485" y="395"/>
                    </a:lnTo>
                    <a:lnTo>
                      <a:pt x="502" y="401"/>
                    </a:lnTo>
                    <a:lnTo>
                      <a:pt x="497" y="407"/>
                    </a:lnTo>
                    <a:lnTo>
                      <a:pt x="502" y="401"/>
                    </a:lnTo>
                    <a:lnTo>
                      <a:pt x="497" y="389"/>
                    </a:lnTo>
                    <a:lnTo>
                      <a:pt x="502" y="389"/>
                    </a:lnTo>
                    <a:lnTo>
                      <a:pt x="497" y="383"/>
                    </a:lnTo>
                    <a:lnTo>
                      <a:pt x="485" y="383"/>
                    </a:lnTo>
                    <a:lnTo>
                      <a:pt x="497" y="383"/>
                    </a:lnTo>
                    <a:lnTo>
                      <a:pt x="526" y="377"/>
                    </a:lnTo>
                    <a:lnTo>
                      <a:pt x="532" y="371"/>
                    </a:lnTo>
                    <a:lnTo>
                      <a:pt x="526" y="377"/>
                    </a:lnTo>
                    <a:lnTo>
                      <a:pt x="538" y="377"/>
                    </a:lnTo>
                    <a:lnTo>
                      <a:pt x="544" y="377"/>
                    </a:lnTo>
                    <a:lnTo>
                      <a:pt x="556" y="377"/>
                    </a:lnTo>
                    <a:lnTo>
                      <a:pt x="550" y="377"/>
                    </a:lnTo>
                    <a:lnTo>
                      <a:pt x="562" y="377"/>
                    </a:lnTo>
                    <a:lnTo>
                      <a:pt x="568" y="377"/>
                    </a:lnTo>
                    <a:lnTo>
                      <a:pt x="568" y="383"/>
                    </a:lnTo>
                    <a:lnTo>
                      <a:pt x="568" y="389"/>
                    </a:lnTo>
                    <a:lnTo>
                      <a:pt x="592" y="383"/>
                    </a:lnTo>
                    <a:lnTo>
                      <a:pt x="610" y="407"/>
                    </a:lnTo>
                    <a:lnTo>
                      <a:pt x="604" y="430"/>
                    </a:lnTo>
                    <a:lnTo>
                      <a:pt x="610" y="430"/>
                    </a:lnTo>
                    <a:lnTo>
                      <a:pt x="610" y="425"/>
                    </a:lnTo>
                    <a:lnTo>
                      <a:pt x="610" y="436"/>
                    </a:lnTo>
                    <a:lnTo>
                      <a:pt x="610" y="448"/>
                    </a:lnTo>
                    <a:lnTo>
                      <a:pt x="616" y="448"/>
                    </a:lnTo>
                    <a:lnTo>
                      <a:pt x="616" y="454"/>
                    </a:lnTo>
                    <a:lnTo>
                      <a:pt x="616" y="448"/>
                    </a:lnTo>
                    <a:lnTo>
                      <a:pt x="616" y="454"/>
                    </a:lnTo>
                    <a:lnTo>
                      <a:pt x="616" y="466"/>
                    </a:lnTo>
                    <a:lnTo>
                      <a:pt x="628" y="478"/>
                    </a:lnTo>
                    <a:lnTo>
                      <a:pt x="640" y="478"/>
                    </a:lnTo>
                    <a:lnTo>
                      <a:pt x="646" y="460"/>
                    </a:lnTo>
                    <a:lnTo>
                      <a:pt x="646" y="448"/>
                    </a:lnTo>
                    <a:lnTo>
                      <a:pt x="640" y="413"/>
                    </a:lnTo>
                    <a:lnTo>
                      <a:pt x="646" y="425"/>
                    </a:lnTo>
                    <a:lnTo>
                      <a:pt x="646" y="413"/>
                    </a:lnTo>
                    <a:lnTo>
                      <a:pt x="640" y="395"/>
                    </a:lnTo>
                    <a:lnTo>
                      <a:pt x="640" y="377"/>
                    </a:lnTo>
                    <a:lnTo>
                      <a:pt x="640" y="365"/>
                    </a:lnTo>
                    <a:lnTo>
                      <a:pt x="646" y="359"/>
                    </a:lnTo>
                    <a:lnTo>
                      <a:pt x="652" y="347"/>
                    </a:lnTo>
                    <a:lnTo>
                      <a:pt x="658" y="341"/>
                    </a:lnTo>
                    <a:lnTo>
                      <a:pt x="658" y="335"/>
                    </a:lnTo>
                    <a:lnTo>
                      <a:pt x="664" y="335"/>
                    </a:lnTo>
                    <a:lnTo>
                      <a:pt x="688" y="317"/>
                    </a:lnTo>
                    <a:lnTo>
                      <a:pt x="706" y="305"/>
                    </a:lnTo>
                    <a:lnTo>
                      <a:pt x="712" y="305"/>
                    </a:lnTo>
                    <a:lnTo>
                      <a:pt x="724" y="293"/>
                    </a:lnTo>
                    <a:lnTo>
                      <a:pt x="748" y="287"/>
                    </a:lnTo>
                    <a:lnTo>
                      <a:pt x="736" y="281"/>
                    </a:lnTo>
                    <a:lnTo>
                      <a:pt x="742" y="281"/>
                    </a:lnTo>
                    <a:lnTo>
                      <a:pt x="748" y="281"/>
                    </a:lnTo>
                    <a:lnTo>
                      <a:pt x="736" y="275"/>
                    </a:lnTo>
                    <a:lnTo>
                      <a:pt x="754" y="275"/>
                    </a:lnTo>
                    <a:lnTo>
                      <a:pt x="760" y="269"/>
                    </a:lnTo>
                    <a:lnTo>
                      <a:pt x="754" y="269"/>
                    </a:lnTo>
                    <a:lnTo>
                      <a:pt x="754" y="263"/>
                    </a:lnTo>
                    <a:lnTo>
                      <a:pt x="748" y="263"/>
                    </a:lnTo>
                    <a:lnTo>
                      <a:pt x="754" y="263"/>
                    </a:lnTo>
                    <a:lnTo>
                      <a:pt x="760" y="263"/>
                    </a:lnTo>
                    <a:lnTo>
                      <a:pt x="760" y="251"/>
                    </a:lnTo>
                    <a:lnTo>
                      <a:pt x="766" y="269"/>
                    </a:lnTo>
                    <a:lnTo>
                      <a:pt x="760" y="245"/>
                    </a:lnTo>
                    <a:lnTo>
                      <a:pt x="754" y="245"/>
                    </a:lnTo>
                    <a:lnTo>
                      <a:pt x="748" y="239"/>
                    </a:lnTo>
                    <a:lnTo>
                      <a:pt x="760" y="245"/>
                    </a:lnTo>
                    <a:lnTo>
                      <a:pt x="754" y="233"/>
                    </a:lnTo>
                    <a:lnTo>
                      <a:pt x="760" y="239"/>
                    </a:lnTo>
                    <a:lnTo>
                      <a:pt x="754" y="221"/>
                    </a:lnTo>
                    <a:lnTo>
                      <a:pt x="760" y="233"/>
                    </a:lnTo>
                    <a:lnTo>
                      <a:pt x="754" y="215"/>
                    </a:lnTo>
                    <a:lnTo>
                      <a:pt x="748" y="215"/>
                    </a:lnTo>
                    <a:lnTo>
                      <a:pt x="754" y="209"/>
                    </a:lnTo>
                    <a:lnTo>
                      <a:pt x="754" y="215"/>
                    </a:lnTo>
                    <a:lnTo>
                      <a:pt x="766" y="221"/>
                    </a:lnTo>
                    <a:lnTo>
                      <a:pt x="760" y="209"/>
                    </a:lnTo>
                    <a:lnTo>
                      <a:pt x="766" y="221"/>
                    </a:lnTo>
                    <a:lnTo>
                      <a:pt x="766" y="203"/>
                    </a:lnTo>
                    <a:lnTo>
                      <a:pt x="778" y="197"/>
                    </a:lnTo>
                    <a:lnTo>
                      <a:pt x="772" y="209"/>
                    </a:lnTo>
                    <a:lnTo>
                      <a:pt x="772" y="215"/>
                    </a:lnTo>
                    <a:lnTo>
                      <a:pt x="766" y="215"/>
                    </a:lnTo>
                    <a:lnTo>
                      <a:pt x="772" y="221"/>
                    </a:lnTo>
                    <a:lnTo>
                      <a:pt x="772" y="227"/>
                    </a:lnTo>
                    <a:lnTo>
                      <a:pt x="766" y="233"/>
                    </a:lnTo>
                    <a:lnTo>
                      <a:pt x="766" y="239"/>
                    </a:lnTo>
                    <a:lnTo>
                      <a:pt x="784" y="215"/>
                    </a:lnTo>
                    <a:lnTo>
                      <a:pt x="784" y="197"/>
                    </a:lnTo>
                    <a:lnTo>
                      <a:pt x="796" y="185"/>
                    </a:lnTo>
                    <a:lnTo>
                      <a:pt x="784" y="191"/>
                    </a:lnTo>
                    <a:lnTo>
                      <a:pt x="790" y="203"/>
                    </a:lnTo>
                    <a:lnTo>
                      <a:pt x="790" y="209"/>
                    </a:lnTo>
                    <a:lnTo>
                      <a:pt x="808" y="185"/>
                    </a:lnTo>
                    <a:lnTo>
                      <a:pt x="808" y="191"/>
                    </a:lnTo>
                    <a:lnTo>
                      <a:pt x="814" y="179"/>
                    </a:lnTo>
                    <a:lnTo>
                      <a:pt x="820" y="161"/>
                    </a:lnTo>
                    <a:lnTo>
                      <a:pt x="820" y="167"/>
                    </a:lnTo>
                    <a:lnTo>
                      <a:pt x="825" y="167"/>
                    </a:lnTo>
                    <a:lnTo>
                      <a:pt x="843" y="161"/>
                    </a:lnTo>
                    <a:lnTo>
                      <a:pt x="861" y="161"/>
                    </a:lnTo>
                    <a:lnTo>
                      <a:pt x="867" y="155"/>
                    </a:lnTo>
                    <a:lnTo>
                      <a:pt x="873" y="155"/>
                    </a:lnTo>
                    <a:lnTo>
                      <a:pt x="879" y="155"/>
                    </a:lnTo>
                    <a:lnTo>
                      <a:pt x="891" y="155"/>
                    </a:lnTo>
                    <a:lnTo>
                      <a:pt x="885" y="143"/>
                    </a:lnTo>
                    <a:lnTo>
                      <a:pt x="891" y="149"/>
                    </a:lnTo>
                    <a:lnTo>
                      <a:pt x="879" y="149"/>
                    </a:lnTo>
                    <a:lnTo>
                      <a:pt x="879" y="137"/>
                    </a:lnTo>
                    <a:lnTo>
                      <a:pt x="879" y="131"/>
                    </a:lnTo>
                    <a:lnTo>
                      <a:pt x="903" y="113"/>
                    </a:lnTo>
                    <a:lnTo>
                      <a:pt x="903" y="107"/>
                    </a:lnTo>
                    <a:lnTo>
                      <a:pt x="909" y="107"/>
                    </a:lnTo>
                    <a:lnTo>
                      <a:pt x="921" y="95"/>
                    </a:lnTo>
                    <a:lnTo>
                      <a:pt x="921" y="101"/>
                    </a:lnTo>
                    <a:lnTo>
                      <a:pt x="927" y="95"/>
                    </a:lnTo>
                    <a:lnTo>
                      <a:pt x="933" y="101"/>
                    </a:lnTo>
                    <a:lnTo>
                      <a:pt x="957" y="89"/>
                    </a:lnTo>
                    <a:close/>
                  </a:path>
                </a:pathLst>
              </a:custGeom>
              <a:solidFill>
                <a:srgbClr val="9AA1A2"/>
              </a:solidFill>
              <a:ln>
                <a:solidFill>
                  <a:srgbClr val="97A1A2"/>
                </a:solidFill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Freeform 31"/>
              <p:cNvSpPr>
                <a:spLocks noChangeAspect="1"/>
              </p:cNvSpPr>
              <p:nvPr/>
            </p:nvSpPr>
            <p:spPr bwMode="auto">
              <a:xfrm>
                <a:off x="851" y="1207"/>
                <a:ext cx="595" cy="330"/>
              </a:xfrm>
              <a:custGeom>
                <a:avLst/>
                <a:gdLst>
                  <a:gd name="T0" fmla="*/ 383 w 610"/>
                  <a:gd name="T1" fmla="*/ 841 h 293"/>
                  <a:gd name="T2" fmla="*/ 359 w 610"/>
                  <a:gd name="T3" fmla="*/ 705 h 293"/>
                  <a:gd name="T4" fmla="*/ 355 w 610"/>
                  <a:gd name="T5" fmla="*/ 626 h 293"/>
                  <a:gd name="T6" fmla="*/ 383 w 610"/>
                  <a:gd name="T7" fmla="*/ 432 h 293"/>
                  <a:gd name="T8" fmla="*/ 457 w 610"/>
                  <a:gd name="T9" fmla="*/ 160 h 293"/>
                  <a:gd name="T10" fmla="*/ 411 w 610"/>
                  <a:gd name="T11" fmla="*/ 60 h 293"/>
                  <a:gd name="T12" fmla="*/ 365 w 610"/>
                  <a:gd name="T13" fmla="*/ 20 h 293"/>
                  <a:gd name="T14" fmla="*/ 350 w 610"/>
                  <a:gd name="T15" fmla="*/ 0 h 293"/>
                  <a:gd name="T16" fmla="*/ 308 w 610"/>
                  <a:gd name="T17" fmla="*/ 42 h 293"/>
                  <a:gd name="T18" fmla="*/ 257 w 610"/>
                  <a:gd name="T19" fmla="*/ 99 h 293"/>
                  <a:gd name="T20" fmla="*/ 210 w 610"/>
                  <a:gd name="T21" fmla="*/ 214 h 293"/>
                  <a:gd name="T22" fmla="*/ 228 w 610"/>
                  <a:gd name="T23" fmla="*/ 277 h 293"/>
                  <a:gd name="T24" fmla="*/ 214 w 610"/>
                  <a:gd name="T25" fmla="*/ 293 h 293"/>
                  <a:gd name="T26" fmla="*/ 169 w 610"/>
                  <a:gd name="T27" fmla="*/ 293 h 293"/>
                  <a:gd name="T28" fmla="*/ 131 w 610"/>
                  <a:gd name="T29" fmla="*/ 371 h 293"/>
                  <a:gd name="T30" fmla="*/ 187 w 610"/>
                  <a:gd name="T31" fmla="*/ 371 h 293"/>
                  <a:gd name="T32" fmla="*/ 131 w 610"/>
                  <a:gd name="T33" fmla="*/ 471 h 293"/>
                  <a:gd name="T34" fmla="*/ 118 w 610"/>
                  <a:gd name="T35" fmla="*/ 489 h 293"/>
                  <a:gd name="T36" fmla="*/ 85 w 610"/>
                  <a:gd name="T37" fmla="*/ 548 h 293"/>
                  <a:gd name="T38" fmla="*/ 85 w 610"/>
                  <a:gd name="T39" fmla="*/ 589 h 293"/>
                  <a:gd name="T40" fmla="*/ 93 w 610"/>
                  <a:gd name="T41" fmla="*/ 607 h 293"/>
                  <a:gd name="T42" fmla="*/ 76 w 610"/>
                  <a:gd name="T43" fmla="*/ 670 h 293"/>
                  <a:gd name="T44" fmla="*/ 89 w 610"/>
                  <a:gd name="T45" fmla="*/ 686 h 293"/>
                  <a:gd name="T46" fmla="*/ 97 w 610"/>
                  <a:gd name="T47" fmla="*/ 705 h 293"/>
                  <a:gd name="T48" fmla="*/ 122 w 610"/>
                  <a:gd name="T49" fmla="*/ 705 h 293"/>
                  <a:gd name="T50" fmla="*/ 118 w 610"/>
                  <a:gd name="T51" fmla="*/ 762 h 293"/>
                  <a:gd name="T52" fmla="*/ 102 w 610"/>
                  <a:gd name="T53" fmla="*/ 804 h 293"/>
                  <a:gd name="T54" fmla="*/ 50 w 610"/>
                  <a:gd name="T55" fmla="*/ 904 h 293"/>
                  <a:gd name="T56" fmla="*/ 0 w 610"/>
                  <a:gd name="T57" fmla="*/ 964 h 293"/>
                  <a:gd name="T58" fmla="*/ 18 w 610"/>
                  <a:gd name="T59" fmla="*/ 943 h 293"/>
                  <a:gd name="T60" fmla="*/ 50 w 610"/>
                  <a:gd name="T61" fmla="*/ 904 h 293"/>
                  <a:gd name="T62" fmla="*/ 76 w 610"/>
                  <a:gd name="T63" fmla="*/ 882 h 293"/>
                  <a:gd name="T64" fmla="*/ 174 w 610"/>
                  <a:gd name="T65" fmla="*/ 725 h 293"/>
                  <a:gd name="T66" fmla="*/ 201 w 610"/>
                  <a:gd name="T67" fmla="*/ 626 h 293"/>
                  <a:gd name="T68" fmla="*/ 247 w 610"/>
                  <a:gd name="T69" fmla="*/ 570 h 293"/>
                  <a:gd name="T70" fmla="*/ 206 w 610"/>
                  <a:gd name="T71" fmla="*/ 670 h 293"/>
                  <a:gd name="T72" fmla="*/ 223 w 610"/>
                  <a:gd name="T73" fmla="*/ 670 h 293"/>
                  <a:gd name="T74" fmla="*/ 228 w 610"/>
                  <a:gd name="T75" fmla="*/ 649 h 293"/>
                  <a:gd name="T76" fmla="*/ 257 w 610"/>
                  <a:gd name="T77" fmla="*/ 626 h 293"/>
                  <a:gd name="T78" fmla="*/ 261 w 610"/>
                  <a:gd name="T79" fmla="*/ 589 h 293"/>
                  <a:gd name="T80" fmla="*/ 270 w 610"/>
                  <a:gd name="T81" fmla="*/ 589 h 293"/>
                  <a:gd name="T82" fmla="*/ 280 w 610"/>
                  <a:gd name="T83" fmla="*/ 607 h 293"/>
                  <a:gd name="T84" fmla="*/ 284 w 610"/>
                  <a:gd name="T85" fmla="*/ 626 h 293"/>
                  <a:gd name="T86" fmla="*/ 308 w 610"/>
                  <a:gd name="T87" fmla="*/ 649 h 293"/>
                  <a:gd name="T88" fmla="*/ 345 w 610"/>
                  <a:gd name="T89" fmla="*/ 670 h 293"/>
                  <a:gd name="T90" fmla="*/ 345 w 610"/>
                  <a:gd name="T91" fmla="*/ 705 h 293"/>
                  <a:gd name="T92" fmla="*/ 359 w 610"/>
                  <a:gd name="T93" fmla="*/ 725 h 293"/>
                  <a:gd name="T94" fmla="*/ 365 w 610"/>
                  <a:gd name="T95" fmla="*/ 744 h 293"/>
                  <a:gd name="T96" fmla="*/ 377 w 610"/>
                  <a:gd name="T97" fmla="*/ 762 h 293"/>
                  <a:gd name="T98" fmla="*/ 387 w 610"/>
                  <a:gd name="T99" fmla="*/ 783 h 293"/>
                  <a:gd name="T100" fmla="*/ 377 w 610"/>
                  <a:gd name="T101" fmla="*/ 804 h 293"/>
                  <a:gd name="T102" fmla="*/ 383 w 610"/>
                  <a:gd name="T103" fmla="*/ 882 h 293"/>
                  <a:gd name="T104" fmla="*/ 387 w 610"/>
                  <a:gd name="T105" fmla="*/ 882 h 293"/>
                  <a:gd name="T106" fmla="*/ 377 w 610"/>
                  <a:gd name="T107" fmla="*/ 943 h 293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610" h="293">
                    <a:moveTo>
                      <a:pt x="497" y="287"/>
                    </a:moveTo>
                    <a:lnTo>
                      <a:pt x="509" y="275"/>
                    </a:lnTo>
                    <a:lnTo>
                      <a:pt x="497" y="263"/>
                    </a:lnTo>
                    <a:lnTo>
                      <a:pt x="491" y="257"/>
                    </a:lnTo>
                    <a:lnTo>
                      <a:pt x="497" y="221"/>
                    </a:lnTo>
                    <a:lnTo>
                      <a:pt x="497" y="203"/>
                    </a:lnTo>
                    <a:lnTo>
                      <a:pt x="473" y="209"/>
                    </a:lnTo>
                    <a:lnTo>
                      <a:pt x="461" y="215"/>
                    </a:lnTo>
                    <a:lnTo>
                      <a:pt x="449" y="215"/>
                    </a:lnTo>
                    <a:lnTo>
                      <a:pt x="449" y="197"/>
                    </a:lnTo>
                    <a:lnTo>
                      <a:pt x="455" y="191"/>
                    </a:lnTo>
                    <a:lnTo>
                      <a:pt x="425" y="191"/>
                    </a:lnTo>
                    <a:lnTo>
                      <a:pt x="449" y="173"/>
                    </a:lnTo>
                    <a:lnTo>
                      <a:pt x="473" y="149"/>
                    </a:lnTo>
                    <a:lnTo>
                      <a:pt x="491" y="131"/>
                    </a:lnTo>
                    <a:lnTo>
                      <a:pt x="515" y="108"/>
                    </a:lnTo>
                    <a:lnTo>
                      <a:pt x="539" y="90"/>
                    </a:lnTo>
                    <a:lnTo>
                      <a:pt x="563" y="66"/>
                    </a:lnTo>
                    <a:lnTo>
                      <a:pt x="586" y="48"/>
                    </a:lnTo>
                    <a:lnTo>
                      <a:pt x="610" y="30"/>
                    </a:lnTo>
                    <a:lnTo>
                      <a:pt x="580" y="18"/>
                    </a:lnTo>
                    <a:lnTo>
                      <a:pt x="557" y="18"/>
                    </a:lnTo>
                    <a:lnTo>
                      <a:pt x="527" y="18"/>
                    </a:lnTo>
                    <a:lnTo>
                      <a:pt x="491" y="12"/>
                    </a:lnTo>
                    <a:lnTo>
                      <a:pt x="479" y="6"/>
                    </a:lnTo>
                    <a:lnTo>
                      <a:pt x="467" y="6"/>
                    </a:lnTo>
                    <a:lnTo>
                      <a:pt x="449" y="6"/>
                    </a:lnTo>
                    <a:lnTo>
                      <a:pt x="461" y="0"/>
                    </a:lnTo>
                    <a:lnTo>
                      <a:pt x="449" y="0"/>
                    </a:lnTo>
                    <a:lnTo>
                      <a:pt x="413" y="12"/>
                    </a:lnTo>
                    <a:lnTo>
                      <a:pt x="407" y="6"/>
                    </a:lnTo>
                    <a:lnTo>
                      <a:pt x="395" y="12"/>
                    </a:lnTo>
                    <a:lnTo>
                      <a:pt x="389" y="18"/>
                    </a:lnTo>
                    <a:lnTo>
                      <a:pt x="389" y="12"/>
                    </a:lnTo>
                    <a:lnTo>
                      <a:pt x="359" y="18"/>
                    </a:lnTo>
                    <a:lnTo>
                      <a:pt x="329" y="30"/>
                    </a:lnTo>
                    <a:lnTo>
                      <a:pt x="299" y="42"/>
                    </a:lnTo>
                    <a:lnTo>
                      <a:pt x="269" y="42"/>
                    </a:lnTo>
                    <a:lnTo>
                      <a:pt x="257" y="48"/>
                    </a:lnTo>
                    <a:lnTo>
                      <a:pt x="269" y="66"/>
                    </a:lnTo>
                    <a:lnTo>
                      <a:pt x="263" y="72"/>
                    </a:lnTo>
                    <a:lnTo>
                      <a:pt x="281" y="78"/>
                    </a:lnTo>
                    <a:lnTo>
                      <a:pt x="275" y="84"/>
                    </a:lnTo>
                    <a:lnTo>
                      <a:pt x="293" y="84"/>
                    </a:lnTo>
                    <a:lnTo>
                      <a:pt x="275" y="84"/>
                    </a:lnTo>
                    <a:lnTo>
                      <a:pt x="269" y="78"/>
                    </a:lnTo>
                    <a:lnTo>
                      <a:pt x="269" y="84"/>
                    </a:lnTo>
                    <a:lnTo>
                      <a:pt x="275" y="90"/>
                    </a:lnTo>
                    <a:lnTo>
                      <a:pt x="263" y="90"/>
                    </a:lnTo>
                    <a:lnTo>
                      <a:pt x="234" y="90"/>
                    </a:lnTo>
                    <a:lnTo>
                      <a:pt x="245" y="78"/>
                    </a:lnTo>
                    <a:lnTo>
                      <a:pt x="216" y="90"/>
                    </a:lnTo>
                    <a:lnTo>
                      <a:pt x="168" y="96"/>
                    </a:lnTo>
                    <a:lnTo>
                      <a:pt x="186" y="102"/>
                    </a:lnTo>
                    <a:lnTo>
                      <a:pt x="174" y="102"/>
                    </a:lnTo>
                    <a:lnTo>
                      <a:pt x="168" y="113"/>
                    </a:lnTo>
                    <a:lnTo>
                      <a:pt x="210" y="113"/>
                    </a:lnTo>
                    <a:lnTo>
                      <a:pt x="216" y="119"/>
                    </a:lnTo>
                    <a:lnTo>
                      <a:pt x="245" y="108"/>
                    </a:lnTo>
                    <a:lnTo>
                      <a:pt x="240" y="113"/>
                    </a:lnTo>
                    <a:lnTo>
                      <a:pt x="234" y="119"/>
                    </a:lnTo>
                    <a:lnTo>
                      <a:pt x="228" y="131"/>
                    </a:lnTo>
                    <a:lnTo>
                      <a:pt x="204" y="137"/>
                    </a:lnTo>
                    <a:lnTo>
                      <a:pt x="168" y="143"/>
                    </a:lnTo>
                    <a:lnTo>
                      <a:pt x="174" y="137"/>
                    </a:lnTo>
                    <a:lnTo>
                      <a:pt x="162" y="143"/>
                    </a:lnTo>
                    <a:lnTo>
                      <a:pt x="144" y="149"/>
                    </a:lnTo>
                    <a:lnTo>
                      <a:pt x="150" y="149"/>
                    </a:lnTo>
                    <a:lnTo>
                      <a:pt x="138" y="155"/>
                    </a:lnTo>
                    <a:lnTo>
                      <a:pt x="114" y="161"/>
                    </a:lnTo>
                    <a:lnTo>
                      <a:pt x="108" y="167"/>
                    </a:lnTo>
                    <a:lnTo>
                      <a:pt x="102" y="167"/>
                    </a:lnTo>
                    <a:lnTo>
                      <a:pt x="102" y="173"/>
                    </a:lnTo>
                    <a:lnTo>
                      <a:pt x="120" y="167"/>
                    </a:lnTo>
                    <a:lnTo>
                      <a:pt x="108" y="179"/>
                    </a:lnTo>
                    <a:lnTo>
                      <a:pt x="120" y="179"/>
                    </a:lnTo>
                    <a:lnTo>
                      <a:pt x="114" y="179"/>
                    </a:lnTo>
                    <a:lnTo>
                      <a:pt x="120" y="185"/>
                    </a:lnTo>
                    <a:lnTo>
                      <a:pt x="108" y="185"/>
                    </a:lnTo>
                    <a:lnTo>
                      <a:pt x="102" y="179"/>
                    </a:lnTo>
                    <a:lnTo>
                      <a:pt x="90" y="191"/>
                    </a:lnTo>
                    <a:lnTo>
                      <a:pt x="96" y="203"/>
                    </a:lnTo>
                    <a:lnTo>
                      <a:pt x="120" y="191"/>
                    </a:lnTo>
                    <a:lnTo>
                      <a:pt x="138" y="185"/>
                    </a:lnTo>
                    <a:lnTo>
                      <a:pt x="120" y="197"/>
                    </a:lnTo>
                    <a:lnTo>
                      <a:pt x="114" y="209"/>
                    </a:lnTo>
                    <a:lnTo>
                      <a:pt x="108" y="215"/>
                    </a:lnTo>
                    <a:lnTo>
                      <a:pt x="96" y="221"/>
                    </a:lnTo>
                    <a:lnTo>
                      <a:pt x="126" y="215"/>
                    </a:lnTo>
                    <a:lnTo>
                      <a:pt x="138" y="221"/>
                    </a:lnTo>
                    <a:lnTo>
                      <a:pt x="138" y="227"/>
                    </a:lnTo>
                    <a:lnTo>
                      <a:pt x="156" y="215"/>
                    </a:lnTo>
                    <a:lnTo>
                      <a:pt x="150" y="221"/>
                    </a:lnTo>
                    <a:lnTo>
                      <a:pt x="180" y="215"/>
                    </a:lnTo>
                    <a:lnTo>
                      <a:pt x="150" y="233"/>
                    </a:lnTo>
                    <a:lnTo>
                      <a:pt x="156" y="233"/>
                    </a:lnTo>
                    <a:lnTo>
                      <a:pt x="138" y="239"/>
                    </a:lnTo>
                    <a:lnTo>
                      <a:pt x="132" y="245"/>
                    </a:lnTo>
                    <a:lnTo>
                      <a:pt x="108" y="257"/>
                    </a:lnTo>
                    <a:lnTo>
                      <a:pt x="66" y="269"/>
                    </a:lnTo>
                    <a:lnTo>
                      <a:pt x="66" y="275"/>
                    </a:lnTo>
                    <a:lnTo>
                      <a:pt x="60" y="275"/>
                    </a:lnTo>
                    <a:lnTo>
                      <a:pt x="54" y="275"/>
                    </a:lnTo>
                    <a:lnTo>
                      <a:pt x="42" y="275"/>
                    </a:lnTo>
                    <a:lnTo>
                      <a:pt x="0" y="293"/>
                    </a:lnTo>
                    <a:lnTo>
                      <a:pt x="6" y="287"/>
                    </a:lnTo>
                    <a:lnTo>
                      <a:pt x="6" y="293"/>
                    </a:lnTo>
                    <a:lnTo>
                      <a:pt x="18" y="287"/>
                    </a:lnTo>
                    <a:lnTo>
                      <a:pt x="36" y="281"/>
                    </a:lnTo>
                    <a:lnTo>
                      <a:pt x="42" y="281"/>
                    </a:lnTo>
                    <a:lnTo>
                      <a:pt x="36" y="281"/>
                    </a:lnTo>
                    <a:lnTo>
                      <a:pt x="60" y="275"/>
                    </a:lnTo>
                    <a:lnTo>
                      <a:pt x="72" y="275"/>
                    </a:lnTo>
                    <a:lnTo>
                      <a:pt x="90" y="269"/>
                    </a:lnTo>
                    <a:lnTo>
                      <a:pt x="96" y="269"/>
                    </a:lnTo>
                    <a:lnTo>
                      <a:pt x="102" y="263"/>
                    </a:lnTo>
                    <a:lnTo>
                      <a:pt x="150" y="251"/>
                    </a:lnTo>
                    <a:lnTo>
                      <a:pt x="186" y="233"/>
                    </a:lnTo>
                    <a:lnTo>
                      <a:pt x="222" y="221"/>
                    </a:lnTo>
                    <a:lnTo>
                      <a:pt x="216" y="215"/>
                    </a:lnTo>
                    <a:lnTo>
                      <a:pt x="245" y="203"/>
                    </a:lnTo>
                    <a:lnTo>
                      <a:pt x="251" y="197"/>
                    </a:lnTo>
                    <a:lnTo>
                      <a:pt x="257" y="191"/>
                    </a:lnTo>
                    <a:lnTo>
                      <a:pt x="287" y="179"/>
                    </a:lnTo>
                    <a:lnTo>
                      <a:pt x="311" y="173"/>
                    </a:lnTo>
                    <a:lnTo>
                      <a:pt x="329" y="167"/>
                    </a:lnTo>
                    <a:lnTo>
                      <a:pt x="317" y="173"/>
                    </a:lnTo>
                    <a:lnTo>
                      <a:pt x="323" y="179"/>
                    </a:lnTo>
                    <a:lnTo>
                      <a:pt x="317" y="179"/>
                    </a:lnTo>
                    <a:lnTo>
                      <a:pt x="287" y="185"/>
                    </a:lnTo>
                    <a:lnTo>
                      <a:pt x="263" y="203"/>
                    </a:lnTo>
                    <a:lnTo>
                      <a:pt x="275" y="203"/>
                    </a:lnTo>
                    <a:lnTo>
                      <a:pt x="257" y="209"/>
                    </a:lnTo>
                    <a:lnTo>
                      <a:pt x="263" y="209"/>
                    </a:lnTo>
                    <a:lnTo>
                      <a:pt x="287" y="203"/>
                    </a:lnTo>
                    <a:lnTo>
                      <a:pt x="281" y="209"/>
                    </a:lnTo>
                    <a:lnTo>
                      <a:pt x="287" y="203"/>
                    </a:lnTo>
                    <a:lnTo>
                      <a:pt x="293" y="197"/>
                    </a:lnTo>
                    <a:lnTo>
                      <a:pt x="293" y="203"/>
                    </a:lnTo>
                    <a:lnTo>
                      <a:pt x="305" y="197"/>
                    </a:lnTo>
                    <a:lnTo>
                      <a:pt x="311" y="197"/>
                    </a:lnTo>
                    <a:lnTo>
                      <a:pt x="329" y="191"/>
                    </a:lnTo>
                    <a:lnTo>
                      <a:pt x="323" y="191"/>
                    </a:lnTo>
                    <a:lnTo>
                      <a:pt x="329" y="185"/>
                    </a:lnTo>
                    <a:lnTo>
                      <a:pt x="335" y="179"/>
                    </a:lnTo>
                    <a:lnTo>
                      <a:pt x="353" y="173"/>
                    </a:lnTo>
                    <a:lnTo>
                      <a:pt x="341" y="179"/>
                    </a:lnTo>
                    <a:lnTo>
                      <a:pt x="347" y="179"/>
                    </a:lnTo>
                    <a:lnTo>
                      <a:pt x="365" y="179"/>
                    </a:lnTo>
                    <a:lnTo>
                      <a:pt x="359" y="179"/>
                    </a:lnTo>
                    <a:lnTo>
                      <a:pt x="359" y="185"/>
                    </a:lnTo>
                    <a:lnTo>
                      <a:pt x="365" y="185"/>
                    </a:lnTo>
                    <a:lnTo>
                      <a:pt x="359" y="191"/>
                    </a:lnTo>
                    <a:lnTo>
                      <a:pt x="365" y="191"/>
                    </a:lnTo>
                    <a:lnTo>
                      <a:pt x="377" y="185"/>
                    </a:lnTo>
                    <a:lnTo>
                      <a:pt x="371" y="191"/>
                    </a:lnTo>
                    <a:lnTo>
                      <a:pt x="377" y="197"/>
                    </a:lnTo>
                    <a:lnTo>
                      <a:pt x="395" y="197"/>
                    </a:lnTo>
                    <a:lnTo>
                      <a:pt x="419" y="197"/>
                    </a:lnTo>
                    <a:lnTo>
                      <a:pt x="419" y="203"/>
                    </a:lnTo>
                    <a:lnTo>
                      <a:pt x="437" y="197"/>
                    </a:lnTo>
                    <a:lnTo>
                      <a:pt x="443" y="203"/>
                    </a:lnTo>
                    <a:lnTo>
                      <a:pt x="437" y="203"/>
                    </a:lnTo>
                    <a:lnTo>
                      <a:pt x="443" y="197"/>
                    </a:lnTo>
                    <a:lnTo>
                      <a:pt x="431" y="203"/>
                    </a:lnTo>
                    <a:lnTo>
                      <a:pt x="443" y="215"/>
                    </a:lnTo>
                    <a:lnTo>
                      <a:pt x="455" y="227"/>
                    </a:lnTo>
                    <a:lnTo>
                      <a:pt x="461" y="227"/>
                    </a:lnTo>
                    <a:lnTo>
                      <a:pt x="455" y="215"/>
                    </a:lnTo>
                    <a:lnTo>
                      <a:pt x="461" y="221"/>
                    </a:lnTo>
                    <a:lnTo>
                      <a:pt x="473" y="215"/>
                    </a:lnTo>
                    <a:lnTo>
                      <a:pt x="467" y="221"/>
                    </a:lnTo>
                    <a:lnTo>
                      <a:pt x="467" y="227"/>
                    </a:lnTo>
                    <a:lnTo>
                      <a:pt x="485" y="209"/>
                    </a:lnTo>
                    <a:lnTo>
                      <a:pt x="485" y="221"/>
                    </a:lnTo>
                    <a:lnTo>
                      <a:pt x="485" y="233"/>
                    </a:lnTo>
                    <a:lnTo>
                      <a:pt x="491" y="227"/>
                    </a:lnTo>
                    <a:lnTo>
                      <a:pt x="491" y="233"/>
                    </a:lnTo>
                    <a:lnTo>
                      <a:pt x="485" y="233"/>
                    </a:lnTo>
                    <a:lnTo>
                      <a:pt x="497" y="239"/>
                    </a:lnTo>
                    <a:lnTo>
                      <a:pt x="491" y="239"/>
                    </a:lnTo>
                    <a:lnTo>
                      <a:pt x="485" y="239"/>
                    </a:lnTo>
                    <a:lnTo>
                      <a:pt x="485" y="245"/>
                    </a:lnTo>
                    <a:lnTo>
                      <a:pt x="479" y="245"/>
                    </a:lnTo>
                    <a:lnTo>
                      <a:pt x="479" y="251"/>
                    </a:lnTo>
                    <a:lnTo>
                      <a:pt x="485" y="257"/>
                    </a:lnTo>
                    <a:lnTo>
                      <a:pt x="491" y="269"/>
                    </a:lnTo>
                    <a:lnTo>
                      <a:pt x="485" y="269"/>
                    </a:lnTo>
                    <a:lnTo>
                      <a:pt x="467" y="281"/>
                    </a:lnTo>
                    <a:lnTo>
                      <a:pt x="473" y="275"/>
                    </a:lnTo>
                    <a:lnTo>
                      <a:pt x="497" y="269"/>
                    </a:lnTo>
                    <a:lnTo>
                      <a:pt x="485" y="287"/>
                    </a:lnTo>
                    <a:lnTo>
                      <a:pt x="479" y="287"/>
                    </a:lnTo>
                    <a:lnTo>
                      <a:pt x="491" y="281"/>
                    </a:lnTo>
                    <a:lnTo>
                      <a:pt x="485" y="287"/>
                    </a:lnTo>
                    <a:lnTo>
                      <a:pt x="479" y="293"/>
                    </a:lnTo>
                    <a:lnTo>
                      <a:pt x="497" y="287"/>
                    </a:lnTo>
                    <a:close/>
                  </a:path>
                </a:pathLst>
              </a:custGeom>
              <a:solidFill>
                <a:srgbClr val="9AA1A2"/>
              </a:solidFill>
              <a:ln>
                <a:solidFill>
                  <a:srgbClr val="97A1A2"/>
                </a:solidFill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3" name="Group 32"/>
            <p:cNvGrpSpPr>
              <a:grpSpLocks noChangeAspect="1"/>
            </p:cNvGrpSpPr>
            <p:nvPr/>
          </p:nvGrpSpPr>
          <p:grpSpPr bwMode="auto">
            <a:xfrm>
              <a:off x="1339498" y="1684470"/>
              <a:ext cx="1575281" cy="1211291"/>
              <a:chOff x="851" y="1207"/>
              <a:chExt cx="1313" cy="983"/>
            </a:xfrm>
            <a:solidFill>
              <a:schemeClr val="bg1">
                <a:lumMod val="85000"/>
              </a:schemeClr>
            </a:solidFill>
          </p:grpSpPr>
          <p:sp>
            <p:nvSpPr>
              <p:cNvPr id="34" name="Freeform 33"/>
              <p:cNvSpPr>
                <a:spLocks noChangeAspect="1"/>
              </p:cNvSpPr>
              <p:nvPr/>
            </p:nvSpPr>
            <p:spPr bwMode="auto">
              <a:xfrm>
                <a:off x="1230" y="1652"/>
                <a:ext cx="934" cy="538"/>
              </a:xfrm>
              <a:custGeom>
                <a:avLst/>
                <a:gdLst>
                  <a:gd name="T0" fmla="*/ 740 w 957"/>
                  <a:gd name="T1" fmla="*/ 140 h 478"/>
                  <a:gd name="T2" fmla="*/ 702 w 957"/>
                  <a:gd name="T3" fmla="*/ 271 h 478"/>
                  <a:gd name="T4" fmla="*/ 619 w 957"/>
                  <a:gd name="T5" fmla="*/ 370 h 478"/>
                  <a:gd name="T6" fmla="*/ 563 w 957"/>
                  <a:gd name="T7" fmla="*/ 468 h 478"/>
                  <a:gd name="T8" fmla="*/ 553 w 957"/>
                  <a:gd name="T9" fmla="*/ 370 h 478"/>
                  <a:gd name="T10" fmla="*/ 548 w 957"/>
                  <a:gd name="T11" fmla="*/ 214 h 478"/>
                  <a:gd name="T12" fmla="*/ 487 w 957"/>
                  <a:gd name="T13" fmla="*/ 99 h 478"/>
                  <a:gd name="T14" fmla="*/ 436 w 957"/>
                  <a:gd name="T15" fmla="*/ 0 h 478"/>
                  <a:gd name="T16" fmla="*/ 94 w 957"/>
                  <a:gd name="T17" fmla="*/ 78 h 478"/>
                  <a:gd name="T18" fmla="*/ 90 w 957"/>
                  <a:gd name="T19" fmla="*/ 99 h 478"/>
                  <a:gd name="T20" fmla="*/ 70 w 957"/>
                  <a:gd name="T21" fmla="*/ 78 h 478"/>
                  <a:gd name="T22" fmla="*/ 60 w 957"/>
                  <a:gd name="T23" fmla="*/ 179 h 478"/>
                  <a:gd name="T24" fmla="*/ 38 w 957"/>
                  <a:gd name="T25" fmla="*/ 330 h 478"/>
                  <a:gd name="T26" fmla="*/ 0 w 957"/>
                  <a:gd name="T27" fmla="*/ 602 h 478"/>
                  <a:gd name="T28" fmla="*/ 0 w 957"/>
                  <a:gd name="T29" fmla="*/ 739 h 478"/>
                  <a:gd name="T30" fmla="*/ 6 w 957"/>
                  <a:gd name="T31" fmla="*/ 760 h 478"/>
                  <a:gd name="T32" fmla="*/ 6 w 957"/>
                  <a:gd name="T33" fmla="*/ 956 h 478"/>
                  <a:gd name="T34" fmla="*/ 70 w 957"/>
                  <a:gd name="T35" fmla="*/ 1091 h 478"/>
                  <a:gd name="T36" fmla="*/ 155 w 957"/>
                  <a:gd name="T37" fmla="*/ 1133 h 478"/>
                  <a:gd name="T38" fmla="*/ 207 w 957"/>
                  <a:gd name="T39" fmla="*/ 1328 h 478"/>
                  <a:gd name="T40" fmla="*/ 253 w 957"/>
                  <a:gd name="T41" fmla="*/ 1480 h 478"/>
                  <a:gd name="T42" fmla="*/ 272 w 957"/>
                  <a:gd name="T43" fmla="*/ 1423 h 478"/>
                  <a:gd name="T44" fmla="*/ 296 w 957"/>
                  <a:gd name="T45" fmla="*/ 1348 h 478"/>
                  <a:gd name="T46" fmla="*/ 305 w 957"/>
                  <a:gd name="T47" fmla="*/ 1348 h 478"/>
                  <a:gd name="T48" fmla="*/ 334 w 957"/>
                  <a:gd name="T49" fmla="*/ 1270 h 478"/>
                  <a:gd name="T50" fmla="*/ 367 w 957"/>
                  <a:gd name="T51" fmla="*/ 1292 h 478"/>
                  <a:gd name="T52" fmla="*/ 389 w 957"/>
                  <a:gd name="T53" fmla="*/ 1328 h 478"/>
                  <a:gd name="T54" fmla="*/ 389 w 957"/>
                  <a:gd name="T55" fmla="*/ 1250 h 478"/>
                  <a:gd name="T56" fmla="*/ 413 w 957"/>
                  <a:gd name="T57" fmla="*/ 1228 h 478"/>
                  <a:gd name="T58" fmla="*/ 431 w 957"/>
                  <a:gd name="T59" fmla="*/ 1228 h 478"/>
                  <a:gd name="T60" fmla="*/ 445 w 957"/>
                  <a:gd name="T61" fmla="*/ 1270 h 478"/>
                  <a:gd name="T62" fmla="*/ 473 w 957"/>
                  <a:gd name="T63" fmla="*/ 1405 h 478"/>
                  <a:gd name="T64" fmla="*/ 484 w 957"/>
                  <a:gd name="T65" fmla="*/ 1458 h 478"/>
                  <a:gd name="T66" fmla="*/ 493 w 957"/>
                  <a:gd name="T67" fmla="*/ 1560 h 478"/>
                  <a:gd name="T68" fmla="*/ 507 w 957"/>
                  <a:gd name="T69" fmla="*/ 1386 h 478"/>
                  <a:gd name="T70" fmla="*/ 507 w 957"/>
                  <a:gd name="T71" fmla="*/ 1171 h 478"/>
                  <a:gd name="T72" fmla="*/ 521 w 957"/>
                  <a:gd name="T73" fmla="*/ 1091 h 478"/>
                  <a:gd name="T74" fmla="*/ 568 w 957"/>
                  <a:gd name="T75" fmla="*/ 956 h 478"/>
                  <a:gd name="T76" fmla="*/ 577 w 957"/>
                  <a:gd name="T77" fmla="*/ 897 h 478"/>
                  <a:gd name="T78" fmla="*/ 586 w 957"/>
                  <a:gd name="T79" fmla="*/ 859 h 478"/>
                  <a:gd name="T80" fmla="*/ 596 w 957"/>
                  <a:gd name="T81" fmla="*/ 821 h 478"/>
                  <a:gd name="T82" fmla="*/ 596 w 957"/>
                  <a:gd name="T83" fmla="*/ 801 h 478"/>
                  <a:gd name="T84" fmla="*/ 591 w 957"/>
                  <a:gd name="T85" fmla="*/ 700 h 478"/>
                  <a:gd name="T86" fmla="*/ 596 w 957"/>
                  <a:gd name="T87" fmla="*/ 679 h 478"/>
                  <a:gd name="T88" fmla="*/ 605 w 957"/>
                  <a:gd name="T89" fmla="*/ 700 h 478"/>
                  <a:gd name="T90" fmla="*/ 600 w 957"/>
                  <a:gd name="T91" fmla="*/ 760 h 478"/>
                  <a:gd name="T92" fmla="*/ 614 w 957"/>
                  <a:gd name="T93" fmla="*/ 622 h 478"/>
                  <a:gd name="T94" fmla="*/ 638 w 957"/>
                  <a:gd name="T95" fmla="*/ 580 h 478"/>
                  <a:gd name="T96" fmla="*/ 675 w 957"/>
                  <a:gd name="T97" fmla="*/ 527 h 478"/>
                  <a:gd name="T98" fmla="*/ 689 w 957"/>
                  <a:gd name="T99" fmla="*/ 506 h 478"/>
                  <a:gd name="T100" fmla="*/ 689 w 957"/>
                  <a:gd name="T101" fmla="*/ 445 h 478"/>
                  <a:gd name="T102" fmla="*/ 721 w 957"/>
                  <a:gd name="T103" fmla="*/ 308 h 47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957" h="478">
                    <a:moveTo>
                      <a:pt x="957" y="89"/>
                    </a:moveTo>
                    <a:lnTo>
                      <a:pt x="951" y="83"/>
                    </a:lnTo>
                    <a:lnTo>
                      <a:pt x="951" y="71"/>
                    </a:lnTo>
                    <a:lnTo>
                      <a:pt x="957" y="48"/>
                    </a:lnTo>
                    <a:lnTo>
                      <a:pt x="945" y="42"/>
                    </a:lnTo>
                    <a:lnTo>
                      <a:pt x="939" y="42"/>
                    </a:lnTo>
                    <a:lnTo>
                      <a:pt x="921" y="54"/>
                    </a:lnTo>
                    <a:lnTo>
                      <a:pt x="909" y="66"/>
                    </a:lnTo>
                    <a:lnTo>
                      <a:pt x="897" y="83"/>
                    </a:lnTo>
                    <a:lnTo>
                      <a:pt x="885" y="89"/>
                    </a:lnTo>
                    <a:lnTo>
                      <a:pt x="855" y="89"/>
                    </a:lnTo>
                    <a:lnTo>
                      <a:pt x="825" y="89"/>
                    </a:lnTo>
                    <a:lnTo>
                      <a:pt x="808" y="101"/>
                    </a:lnTo>
                    <a:lnTo>
                      <a:pt x="790" y="113"/>
                    </a:lnTo>
                    <a:lnTo>
                      <a:pt x="772" y="113"/>
                    </a:lnTo>
                    <a:lnTo>
                      <a:pt x="754" y="119"/>
                    </a:lnTo>
                    <a:lnTo>
                      <a:pt x="754" y="131"/>
                    </a:lnTo>
                    <a:lnTo>
                      <a:pt x="736" y="137"/>
                    </a:lnTo>
                    <a:lnTo>
                      <a:pt x="718" y="143"/>
                    </a:lnTo>
                    <a:lnTo>
                      <a:pt x="700" y="149"/>
                    </a:lnTo>
                    <a:lnTo>
                      <a:pt x="682" y="155"/>
                    </a:lnTo>
                    <a:lnTo>
                      <a:pt x="682" y="143"/>
                    </a:lnTo>
                    <a:lnTo>
                      <a:pt x="700" y="125"/>
                    </a:lnTo>
                    <a:lnTo>
                      <a:pt x="706" y="113"/>
                    </a:lnTo>
                    <a:lnTo>
                      <a:pt x="712" y="95"/>
                    </a:lnTo>
                    <a:lnTo>
                      <a:pt x="712" y="83"/>
                    </a:lnTo>
                    <a:lnTo>
                      <a:pt x="700" y="71"/>
                    </a:lnTo>
                    <a:lnTo>
                      <a:pt x="700" y="66"/>
                    </a:lnTo>
                    <a:lnTo>
                      <a:pt x="694" y="60"/>
                    </a:lnTo>
                    <a:lnTo>
                      <a:pt x="682" y="48"/>
                    </a:lnTo>
                    <a:lnTo>
                      <a:pt x="670" y="42"/>
                    </a:lnTo>
                    <a:lnTo>
                      <a:pt x="640" y="24"/>
                    </a:lnTo>
                    <a:lnTo>
                      <a:pt x="622" y="30"/>
                    </a:lnTo>
                    <a:lnTo>
                      <a:pt x="610" y="24"/>
                    </a:lnTo>
                    <a:lnTo>
                      <a:pt x="592" y="30"/>
                    </a:lnTo>
                    <a:lnTo>
                      <a:pt x="574" y="18"/>
                    </a:lnTo>
                    <a:lnTo>
                      <a:pt x="556" y="12"/>
                    </a:lnTo>
                    <a:lnTo>
                      <a:pt x="556" y="0"/>
                    </a:lnTo>
                    <a:lnTo>
                      <a:pt x="550" y="12"/>
                    </a:lnTo>
                    <a:lnTo>
                      <a:pt x="365" y="12"/>
                    </a:lnTo>
                    <a:lnTo>
                      <a:pt x="335" y="12"/>
                    </a:lnTo>
                    <a:lnTo>
                      <a:pt x="126" y="12"/>
                    </a:lnTo>
                    <a:lnTo>
                      <a:pt x="120" y="24"/>
                    </a:lnTo>
                    <a:lnTo>
                      <a:pt x="114" y="42"/>
                    </a:lnTo>
                    <a:lnTo>
                      <a:pt x="102" y="48"/>
                    </a:lnTo>
                    <a:lnTo>
                      <a:pt x="102" y="42"/>
                    </a:lnTo>
                    <a:lnTo>
                      <a:pt x="102" y="48"/>
                    </a:lnTo>
                    <a:lnTo>
                      <a:pt x="114" y="30"/>
                    </a:lnTo>
                    <a:lnTo>
                      <a:pt x="102" y="42"/>
                    </a:lnTo>
                    <a:lnTo>
                      <a:pt x="108" y="36"/>
                    </a:lnTo>
                    <a:lnTo>
                      <a:pt x="114" y="30"/>
                    </a:lnTo>
                    <a:lnTo>
                      <a:pt x="90" y="24"/>
                    </a:lnTo>
                    <a:lnTo>
                      <a:pt x="84" y="48"/>
                    </a:lnTo>
                    <a:lnTo>
                      <a:pt x="78" y="54"/>
                    </a:lnTo>
                    <a:lnTo>
                      <a:pt x="78" y="60"/>
                    </a:lnTo>
                    <a:lnTo>
                      <a:pt x="78" y="54"/>
                    </a:lnTo>
                    <a:lnTo>
                      <a:pt x="72" y="60"/>
                    </a:lnTo>
                    <a:lnTo>
                      <a:pt x="84" y="66"/>
                    </a:lnTo>
                    <a:lnTo>
                      <a:pt x="72" y="66"/>
                    </a:lnTo>
                    <a:lnTo>
                      <a:pt x="66" y="71"/>
                    </a:lnTo>
                    <a:lnTo>
                      <a:pt x="48" y="101"/>
                    </a:lnTo>
                    <a:lnTo>
                      <a:pt x="30" y="125"/>
                    </a:lnTo>
                    <a:lnTo>
                      <a:pt x="24" y="143"/>
                    </a:lnTo>
                    <a:lnTo>
                      <a:pt x="18" y="155"/>
                    </a:lnTo>
                    <a:lnTo>
                      <a:pt x="0" y="179"/>
                    </a:lnTo>
                    <a:lnTo>
                      <a:pt x="0" y="185"/>
                    </a:lnTo>
                    <a:lnTo>
                      <a:pt x="0" y="197"/>
                    </a:lnTo>
                    <a:lnTo>
                      <a:pt x="0" y="209"/>
                    </a:lnTo>
                    <a:lnTo>
                      <a:pt x="6" y="227"/>
                    </a:lnTo>
                    <a:lnTo>
                      <a:pt x="0" y="221"/>
                    </a:lnTo>
                    <a:lnTo>
                      <a:pt x="0" y="227"/>
                    </a:lnTo>
                    <a:lnTo>
                      <a:pt x="6" y="227"/>
                    </a:lnTo>
                    <a:lnTo>
                      <a:pt x="12" y="227"/>
                    </a:lnTo>
                    <a:lnTo>
                      <a:pt x="12" y="233"/>
                    </a:lnTo>
                    <a:lnTo>
                      <a:pt x="6" y="233"/>
                    </a:lnTo>
                    <a:lnTo>
                      <a:pt x="6" y="245"/>
                    </a:lnTo>
                    <a:lnTo>
                      <a:pt x="6" y="251"/>
                    </a:lnTo>
                    <a:lnTo>
                      <a:pt x="6" y="263"/>
                    </a:lnTo>
                    <a:lnTo>
                      <a:pt x="12" y="275"/>
                    </a:lnTo>
                    <a:lnTo>
                      <a:pt x="6" y="293"/>
                    </a:lnTo>
                    <a:lnTo>
                      <a:pt x="18" y="293"/>
                    </a:lnTo>
                    <a:lnTo>
                      <a:pt x="36" y="305"/>
                    </a:lnTo>
                    <a:lnTo>
                      <a:pt x="54" y="317"/>
                    </a:lnTo>
                    <a:lnTo>
                      <a:pt x="54" y="335"/>
                    </a:lnTo>
                    <a:lnTo>
                      <a:pt x="90" y="335"/>
                    </a:lnTo>
                    <a:lnTo>
                      <a:pt x="108" y="341"/>
                    </a:lnTo>
                    <a:lnTo>
                      <a:pt x="120" y="347"/>
                    </a:lnTo>
                    <a:lnTo>
                      <a:pt x="144" y="359"/>
                    </a:lnTo>
                    <a:lnTo>
                      <a:pt x="191" y="359"/>
                    </a:lnTo>
                    <a:lnTo>
                      <a:pt x="197" y="347"/>
                    </a:lnTo>
                    <a:lnTo>
                      <a:pt x="227" y="347"/>
                    </a:lnTo>
                    <a:lnTo>
                      <a:pt x="239" y="371"/>
                    </a:lnTo>
                    <a:lnTo>
                      <a:pt x="245" y="389"/>
                    </a:lnTo>
                    <a:lnTo>
                      <a:pt x="257" y="395"/>
                    </a:lnTo>
                    <a:lnTo>
                      <a:pt x="263" y="407"/>
                    </a:lnTo>
                    <a:lnTo>
                      <a:pt x="275" y="389"/>
                    </a:lnTo>
                    <a:lnTo>
                      <a:pt x="299" y="395"/>
                    </a:lnTo>
                    <a:lnTo>
                      <a:pt x="305" y="413"/>
                    </a:lnTo>
                    <a:lnTo>
                      <a:pt x="317" y="430"/>
                    </a:lnTo>
                    <a:lnTo>
                      <a:pt x="323" y="454"/>
                    </a:lnTo>
                    <a:lnTo>
                      <a:pt x="335" y="460"/>
                    </a:lnTo>
                    <a:lnTo>
                      <a:pt x="353" y="466"/>
                    </a:lnTo>
                    <a:lnTo>
                      <a:pt x="353" y="442"/>
                    </a:lnTo>
                    <a:lnTo>
                      <a:pt x="347" y="436"/>
                    </a:lnTo>
                    <a:lnTo>
                      <a:pt x="353" y="436"/>
                    </a:lnTo>
                    <a:lnTo>
                      <a:pt x="359" y="430"/>
                    </a:lnTo>
                    <a:lnTo>
                      <a:pt x="365" y="425"/>
                    </a:lnTo>
                    <a:lnTo>
                      <a:pt x="371" y="419"/>
                    </a:lnTo>
                    <a:lnTo>
                      <a:pt x="377" y="413"/>
                    </a:lnTo>
                    <a:lnTo>
                      <a:pt x="383" y="413"/>
                    </a:lnTo>
                    <a:lnTo>
                      <a:pt x="389" y="413"/>
                    </a:lnTo>
                    <a:lnTo>
                      <a:pt x="407" y="395"/>
                    </a:lnTo>
                    <a:lnTo>
                      <a:pt x="407" y="389"/>
                    </a:lnTo>
                    <a:lnTo>
                      <a:pt x="413" y="395"/>
                    </a:lnTo>
                    <a:lnTo>
                      <a:pt x="425" y="389"/>
                    </a:lnTo>
                    <a:lnTo>
                      <a:pt x="443" y="389"/>
                    </a:lnTo>
                    <a:lnTo>
                      <a:pt x="455" y="389"/>
                    </a:lnTo>
                    <a:lnTo>
                      <a:pt x="461" y="389"/>
                    </a:lnTo>
                    <a:lnTo>
                      <a:pt x="467" y="395"/>
                    </a:lnTo>
                    <a:lnTo>
                      <a:pt x="479" y="401"/>
                    </a:lnTo>
                    <a:lnTo>
                      <a:pt x="491" y="401"/>
                    </a:lnTo>
                    <a:lnTo>
                      <a:pt x="485" y="395"/>
                    </a:lnTo>
                    <a:lnTo>
                      <a:pt x="502" y="401"/>
                    </a:lnTo>
                    <a:lnTo>
                      <a:pt x="497" y="407"/>
                    </a:lnTo>
                    <a:lnTo>
                      <a:pt x="502" y="401"/>
                    </a:lnTo>
                    <a:lnTo>
                      <a:pt x="497" y="389"/>
                    </a:lnTo>
                    <a:lnTo>
                      <a:pt x="502" y="389"/>
                    </a:lnTo>
                    <a:lnTo>
                      <a:pt x="497" y="383"/>
                    </a:lnTo>
                    <a:lnTo>
                      <a:pt x="485" y="383"/>
                    </a:lnTo>
                    <a:lnTo>
                      <a:pt x="497" y="383"/>
                    </a:lnTo>
                    <a:lnTo>
                      <a:pt x="526" y="377"/>
                    </a:lnTo>
                    <a:lnTo>
                      <a:pt x="532" y="371"/>
                    </a:lnTo>
                    <a:lnTo>
                      <a:pt x="526" y="377"/>
                    </a:lnTo>
                    <a:lnTo>
                      <a:pt x="538" y="377"/>
                    </a:lnTo>
                    <a:lnTo>
                      <a:pt x="544" y="377"/>
                    </a:lnTo>
                    <a:lnTo>
                      <a:pt x="556" y="377"/>
                    </a:lnTo>
                    <a:lnTo>
                      <a:pt x="550" y="377"/>
                    </a:lnTo>
                    <a:lnTo>
                      <a:pt x="562" y="377"/>
                    </a:lnTo>
                    <a:lnTo>
                      <a:pt x="568" y="377"/>
                    </a:lnTo>
                    <a:lnTo>
                      <a:pt x="568" y="383"/>
                    </a:lnTo>
                    <a:lnTo>
                      <a:pt x="568" y="389"/>
                    </a:lnTo>
                    <a:lnTo>
                      <a:pt x="592" y="383"/>
                    </a:lnTo>
                    <a:lnTo>
                      <a:pt x="610" y="407"/>
                    </a:lnTo>
                    <a:lnTo>
                      <a:pt x="604" y="430"/>
                    </a:lnTo>
                    <a:lnTo>
                      <a:pt x="610" y="430"/>
                    </a:lnTo>
                    <a:lnTo>
                      <a:pt x="610" y="425"/>
                    </a:lnTo>
                    <a:lnTo>
                      <a:pt x="610" y="436"/>
                    </a:lnTo>
                    <a:lnTo>
                      <a:pt x="610" y="448"/>
                    </a:lnTo>
                    <a:lnTo>
                      <a:pt x="616" y="448"/>
                    </a:lnTo>
                    <a:lnTo>
                      <a:pt x="616" y="454"/>
                    </a:lnTo>
                    <a:lnTo>
                      <a:pt x="616" y="448"/>
                    </a:lnTo>
                    <a:lnTo>
                      <a:pt x="616" y="454"/>
                    </a:lnTo>
                    <a:lnTo>
                      <a:pt x="616" y="466"/>
                    </a:lnTo>
                    <a:lnTo>
                      <a:pt x="628" y="478"/>
                    </a:lnTo>
                    <a:lnTo>
                      <a:pt x="640" y="478"/>
                    </a:lnTo>
                    <a:lnTo>
                      <a:pt x="646" y="460"/>
                    </a:lnTo>
                    <a:lnTo>
                      <a:pt x="646" y="448"/>
                    </a:lnTo>
                    <a:lnTo>
                      <a:pt x="640" y="413"/>
                    </a:lnTo>
                    <a:lnTo>
                      <a:pt x="646" y="425"/>
                    </a:lnTo>
                    <a:lnTo>
                      <a:pt x="646" y="413"/>
                    </a:lnTo>
                    <a:lnTo>
                      <a:pt x="640" y="395"/>
                    </a:lnTo>
                    <a:lnTo>
                      <a:pt x="640" y="377"/>
                    </a:lnTo>
                    <a:lnTo>
                      <a:pt x="640" y="365"/>
                    </a:lnTo>
                    <a:lnTo>
                      <a:pt x="646" y="359"/>
                    </a:lnTo>
                    <a:lnTo>
                      <a:pt x="652" y="347"/>
                    </a:lnTo>
                    <a:lnTo>
                      <a:pt x="658" y="341"/>
                    </a:lnTo>
                    <a:lnTo>
                      <a:pt x="658" y="335"/>
                    </a:lnTo>
                    <a:lnTo>
                      <a:pt x="664" y="335"/>
                    </a:lnTo>
                    <a:lnTo>
                      <a:pt x="688" y="317"/>
                    </a:lnTo>
                    <a:lnTo>
                      <a:pt x="706" y="305"/>
                    </a:lnTo>
                    <a:lnTo>
                      <a:pt x="712" y="305"/>
                    </a:lnTo>
                    <a:lnTo>
                      <a:pt x="724" y="293"/>
                    </a:lnTo>
                    <a:lnTo>
                      <a:pt x="748" y="287"/>
                    </a:lnTo>
                    <a:lnTo>
                      <a:pt x="736" y="281"/>
                    </a:lnTo>
                    <a:lnTo>
                      <a:pt x="742" y="281"/>
                    </a:lnTo>
                    <a:lnTo>
                      <a:pt x="748" y="281"/>
                    </a:lnTo>
                    <a:lnTo>
                      <a:pt x="736" y="275"/>
                    </a:lnTo>
                    <a:lnTo>
                      <a:pt x="754" y="275"/>
                    </a:lnTo>
                    <a:lnTo>
                      <a:pt x="760" y="269"/>
                    </a:lnTo>
                    <a:lnTo>
                      <a:pt x="754" y="269"/>
                    </a:lnTo>
                    <a:lnTo>
                      <a:pt x="754" y="263"/>
                    </a:lnTo>
                    <a:lnTo>
                      <a:pt x="748" y="263"/>
                    </a:lnTo>
                    <a:lnTo>
                      <a:pt x="754" y="263"/>
                    </a:lnTo>
                    <a:lnTo>
                      <a:pt x="760" y="263"/>
                    </a:lnTo>
                    <a:lnTo>
                      <a:pt x="760" y="251"/>
                    </a:lnTo>
                    <a:lnTo>
                      <a:pt x="766" y="269"/>
                    </a:lnTo>
                    <a:lnTo>
                      <a:pt x="760" y="245"/>
                    </a:lnTo>
                    <a:lnTo>
                      <a:pt x="754" y="245"/>
                    </a:lnTo>
                    <a:lnTo>
                      <a:pt x="748" y="239"/>
                    </a:lnTo>
                    <a:lnTo>
                      <a:pt x="760" y="245"/>
                    </a:lnTo>
                    <a:lnTo>
                      <a:pt x="754" y="233"/>
                    </a:lnTo>
                    <a:lnTo>
                      <a:pt x="760" y="239"/>
                    </a:lnTo>
                    <a:lnTo>
                      <a:pt x="754" y="221"/>
                    </a:lnTo>
                    <a:lnTo>
                      <a:pt x="760" y="233"/>
                    </a:lnTo>
                    <a:lnTo>
                      <a:pt x="754" y="215"/>
                    </a:lnTo>
                    <a:lnTo>
                      <a:pt x="748" y="215"/>
                    </a:lnTo>
                    <a:lnTo>
                      <a:pt x="754" y="209"/>
                    </a:lnTo>
                    <a:lnTo>
                      <a:pt x="754" y="215"/>
                    </a:lnTo>
                    <a:lnTo>
                      <a:pt x="766" y="221"/>
                    </a:lnTo>
                    <a:lnTo>
                      <a:pt x="760" y="209"/>
                    </a:lnTo>
                    <a:lnTo>
                      <a:pt x="766" y="221"/>
                    </a:lnTo>
                    <a:lnTo>
                      <a:pt x="766" y="203"/>
                    </a:lnTo>
                    <a:lnTo>
                      <a:pt x="778" y="197"/>
                    </a:lnTo>
                    <a:lnTo>
                      <a:pt x="772" y="209"/>
                    </a:lnTo>
                    <a:lnTo>
                      <a:pt x="772" y="215"/>
                    </a:lnTo>
                    <a:lnTo>
                      <a:pt x="766" y="215"/>
                    </a:lnTo>
                    <a:lnTo>
                      <a:pt x="772" y="221"/>
                    </a:lnTo>
                    <a:lnTo>
                      <a:pt x="772" y="227"/>
                    </a:lnTo>
                    <a:lnTo>
                      <a:pt x="766" y="233"/>
                    </a:lnTo>
                    <a:lnTo>
                      <a:pt x="766" y="239"/>
                    </a:lnTo>
                    <a:lnTo>
                      <a:pt x="784" y="215"/>
                    </a:lnTo>
                    <a:lnTo>
                      <a:pt x="784" y="197"/>
                    </a:lnTo>
                    <a:lnTo>
                      <a:pt x="796" y="185"/>
                    </a:lnTo>
                    <a:lnTo>
                      <a:pt x="784" y="191"/>
                    </a:lnTo>
                    <a:lnTo>
                      <a:pt x="790" y="203"/>
                    </a:lnTo>
                    <a:lnTo>
                      <a:pt x="790" y="209"/>
                    </a:lnTo>
                    <a:lnTo>
                      <a:pt x="808" y="185"/>
                    </a:lnTo>
                    <a:lnTo>
                      <a:pt x="808" y="191"/>
                    </a:lnTo>
                    <a:lnTo>
                      <a:pt x="814" y="179"/>
                    </a:lnTo>
                    <a:lnTo>
                      <a:pt x="820" y="161"/>
                    </a:lnTo>
                    <a:lnTo>
                      <a:pt x="820" y="167"/>
                    </a:lnTo>
                    <a:lnTo>
                      <a:pt x="825" y="167"/>
                    </a:lnTo>
                    <a:lnTo>
                      <a:pt x="843" y="161"/>
                    </a:lnTo>
                    <a:lnTo>
                      <a:pt x="861" y="161"/>
                    </a:lnTo>
                    <a:lnTo>
                      <a:pt x="867" y="155"/>
                    </a:lnTo>
                    <a:lnTo>
                      <a:pt x="873" y="155"/>
                    </a:lnTo>
                    <a:lnTo>
                      <a:pt x="879" y="155"/>
                    </a:lnTo>
                    <a:lnTo>
                      <a:pt x="891" y="155"/>
                    </a:lnTo>
                    <a:lnTo>
                      <a:pt x="885" y="143"/>
                    </a:lnTo>
                    <a:lnTo>
                      <a:pt x="891" y="149"/>
                    </a:lnTo>
                    <a:lnTo>
                      <a:pt x="879" y="149"/>
                    </a:lnTo>
                    <a:lnTo>
                      <a:pt x="879" y="137"/>
                    </a:lnTo>
                    <a:lnTo>
                      <a:pt x="879" y="131"/>
                    </a:lnTo>
                    <a:lnTo>
                      <a:pt x="903" y="113"/>
                    </a:lnTo>
                    <a:lnTo>
                      <a:pt x="903" y="107"/>
                    </a:lnTo>
                    <a:lnTo>
                      <a:pt x="909" y="107"/>
                    </a:lnTo>
                    <a:lnTo>
                      <a:pt x="921" y="95"/>
                    </a:lnTo>
                    <a:lnTo>
                      <a:pt x="921" y="101"/>
                    </a:lnTo>
                    <a:lnTo>
                      <a:pt x="927" y="95"/>
                    </a:lnTo>
                    <a:lnTo>
                      <a:pt x="933" y="101"/>
                    </a:lnTo>
                    <a:lnTo>
                      <a:pt x="957" y="89"/>
                    </a:lnTo>
                    <a:close/>
                  </a:path>
                </a:pathLst>
              </a:custGeom>
              <a:solidFill>
                <a:srgbClr val="9AA1A2"/>
              </a:solidFill>
              <a:ln>
                <a:solidFill>
                  <a:srgbClr val="97A1A2"/>
                </a:solidFill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Freeform 34"/>
              <p:cNvSpPr>
                <a:spLocks noChangeAspect="1"/>
              </p:cNvSpPr>
              <p:nvPr/>
            </p:nvSpPr>
            <p:spPr bwMode="auto">
              <a:xfrm>
                <a:off x="851" y="1207"/>
                <a:ext cx="595" cy="330"/>
              </a:xfrm>
              <a:custGeom>
                <a:avLst/>
                <a:gdLst>
                  <a:gd name="T0" fmla="*/ 383 w 610"/>
                  <a:gd name="T1" fmla="*/ 841 h 293"/>
                  <a:gd name="T2" fmla="*/ 359 w 610"/>
                  <a:gd name="T3" fmla="*/ 705 h 293"/>
                  <a:gd name="T4" fmla="*/ 355 w 610"/>
                  <a:gd name="T5" fmla="*/ 626 h 293"/>
                  <a:gd name="T6" fmla="*/ 383 w 610"/>
                  <a:gd name="T7" fmla="*/ 432 h 293"/>
                  <a:gd name="T8" fmla="*/ 457 w 610"/>
                  <a:gd name="T9" fmla="*/ 160 h 293"/>
                  <a:gd name="T10" fmla="*/ 411 w 610"/>
                  <a:gd name="T11" fmla="*/ 60 h 293"/>
                  <a:gd name="T12" fmla="*/ 365 w 610"/>
                  <a:gd name="T13" fmla="*/ 20 h 293"/>
                  <a:gd name="T14" fmla="*/ 350 w 610"/>
                  <a:gd name="T15" fmla="*/ 0 h 293"/>
                  <a:gd name="T16" fmla="*/ 308 w 610"/>
                  <a:gd name="T17" fmla="*/ 42 h 293"/>
                  <a:gd name="T18" fmla="*/ 257 w 610"/>
                  <a:gd name="T19" fmla="*/ 99 h 293"/>
                  <a:gd name="T20" fmla="*/ 210 w 610"/>
                  <a:gd name="T21" fmla="*/ 214 h 293"/>
                  <a:gd name="T22" fmla="*/ 228 w 610"/>
                  <a:gd name="T23" fmla="*/ 277 h 293"/>
                  <a:gd name="T24" fmla="*/ 214 w 610"/>
                  <a:gd name="T25" fmla="*/ 293 h 293"/>
                  <a:gd name="T26" fmla="*/ 169 w 610"/>
                  <a:gd name="T27" fmla="*/ 293 h 293"/>
                  <a:gd name="T28" fmla="*/ 131 w 610"/>
                  <a:gd name="T29" fmla="*/ 371 h 293"/>
                  <a:gd name="T30" fmla="*/ 187 w 610"/>
                  <a:gd name="T31" fmla="*/ 371 h 293"/>
                  <a:gd name="T32" fmla="*/ 131 w 610"/>
                  <a:gd name="T33" fmla="*/ 471 h 293"/>
                  <a:gd name="T34" fmla="*/ 118 w 610"/>
                  <a:gd name="T35" fmla="*/ 489 h 293"/>
                  <a:gd name="T36" fmla="*/ 85 w 610"/>
                  <a:gd name="T37" fmla="*/ 548 h 293"/>
                  <a:gd name="T38" fmla="*/ 85 w 610"/>
                  <a:gd name="T39" fmla="*/ 589 h 293"/>
                  <a:gd name="T40" fmla="*/ 93 w 610"/>
                  <a:gd name="T41" fmla="*/ 607 h 293"/>
                  <a:gd name="T42" fmla="*/ 76 w 610"/>
                  <a:gd name="T43" fmla="*/ 670 h 293"/>
                  <a:gd name="T44" fmla="*/ 89 w 610"/>
                  <a:gd name="T45" fmla="*/ 686 h 293"/>
                  <a:gd name="T46" fmla="*/ 97 w 610"/>
                  <a:gd name="T47" fmla="*/ 705 h 293"/>
                  <a:gd name="T48" fmla="*/ 122 w 610"/>
                  <a:gd name="T49" fmla="*/ 705 h 293"/>
                  <a:gd name="T50" fmla="*/ 118 w 610"/>
                  <a:gd name="T51" fmla="*/ 762 h 293"/>
                  <a:gd name="T52" fmla="*/ 102 w 610"/>
                  <a:gd name="T53" fmla="*/ 804 h 293"/>
                  <a:gd name="T54" fmla="*/ 50 w 610"/>
                  <a:gd name="T55" fmla="*/ 904 h 293"/>
                  <a:gd name="T56" fmla="*/ 0 w 610"/>
                  <a:gd name="T57" fmla="*/ 964 h 293"/>
                  <a:gd name="T58" fmla="*/ 18 w 610"/>
                  <a:gd name="T59" fmla="*/ 943 h 293"/>
                  <a:gd name="T60" fmla="*/ 50 w 610"/>
                  <a:gd name="T61" fmla="*/ 904 h 293"/>
                  <a:gd name="T62" fmla="*/ 76 w 610"/>
                  <a:gd name="T63" fmla="*/ 882 h 293"/>
                  <a:gd name="T64" fmla="*/ 174 w 610"/>
                  <a:gd name="T65" fmla="*/ 725 h 293"/>
                  <a:gd name="T66" fmla="*/ 201 w 610"/>
                  <a:gd name="T67" fmla="*/ 626 h 293"/>
                  <a:gd name="T68" fmla="*/ 247 w 610"/>
                  <a:gd name="T69" fmla="*/ 570 h 293"/>
                  <a:gd name="T70" fmla="*/ 206 w 610"/>
                  <a:gd name="T71" fmla="*/ 670 h 293"/>
                  <a:gd name="T72" fmla="*/ 223 w 610"/>
                  <a:gd name="T73" fmla="*/ 670 h 293"/>
                  <a:gd name="T74" fmla="*/ 228 w 610"/>
                  <a:gd name="T75" fmla="*/ 649 h 293"/>
                  <a:gd name="T76" fmla="*/ 257 w 610"/>
                  <a:gd name="T77" fmla="*/ 626 h 293"/>
                  <a:gd name="T78" fmla="*/ 261 w 610"/>
                  <a:gd name="T79" fmla="*/ 589 h 293"/>
                  <a:gd name="T80" fmla="*/ 270 w 610"/>
                  <a:gd name="T81" fmla="*/ 589 h 293"/>
                  <a:gd name="T82" fmla="*/ 280 w 610"/>
                  <a:gd name="T83" fmla="*/ 607 h 293"/>
                  <a:gd name="T84" fmla="*/ 284 w 610"/>
                  <a:gd name="T85" fmla="*/ 626 h 293"/>
                  <a:gd name="T86" fmla="*/ 308 w 610"/>
                  <a:gd name="T87" fmla="*/ 649 h 293"/>
                  <a:gd name="T88" fmla="*/ 345 w 610"/>
                  <a:gd name="T89" fmla="*/ 670 h 293"/>
                  <a:gd name="T90" fmla="*/ 345 w 610"/>
                  <a:gd name="T91" fmla="*/ 705 h 293"/>
                  <a:gd name="T92" fmla="*/ 359 w 610"/>
                  <a:gd name="T93" fmla="*/ 725 h 293"/>
                  <a:gd name="T94" fmla="*/ 365 w 610"/>
                  <a:gd name="T95" fmla="*/ 744 h 293"/>
                  <a:gd name="T96" fmla="*/ 377 w 610"/>
                  <a:gd name="T97" fmla="*/ 762 h 293"/>
                  <a:gd name="T98" fmla="*/ 387 w 610"/>
                  <a:gd name="T99" fmla="*/ 783 h 293"/>
                  <a:gd name="T100" fmla="*/ 377 w 610"/>
                  <a:gd name="T101" fmla="*/ 804 h 293"/>
                  <a:gd name="T102" fmla="*/ 383 w 610"/>
                  <a:gd name="T103" fmla="*/ 882 h 293"/>
                  <a:gd name="T104" fmla="*/ 387 w 610"/>
                  <a:gd name="T105" fmla="*/ 882 h 293"/>
                  <a:gd name="T106" fmla="*/ 377 w 610"/>
                  <a:gd name="T107" fmla="*/ 943 h 293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610" h="293">
                    <a:moveTo>
                      <a:pt x="497" y="287"/>
                    </a:moveTo>
                    <a:lnTo>
                      <a:pt x="509" y="275"/>
                    </a:lnTo>
                    <a:lnTo>
                      <a:pt x="497" y="263"/>
                    </a:lnTo>
                    <a:lnTo>
                      <a:pt x="491" y="257"/>
                    </a:lnTo>
                    <a:lnTo>
                      <a:pt x="497" y="221"/>
                    </a:lnTo>
                    <a:lnTo>
                      <a:pt x="497" y="203"/>
                    </a:lnTo>
                    <a:lnTo>
                      <a:pt x="473" y="209"/>
                    </a:lnTo>
                    <a:lnTo>
                      <a:pt x="461" y="215"/>
                    </a:lnTo>
                    <a:lnTo>
                      <a:pt x="449" y="215"/>
                    </a:lnTo>
                    <a:lnTo>
                      <a:pt x="449" y="197"/>
                    </a:lnTo>
                    <a:lnTo>
                      <a:pt x="455" y="191"/>
                    </a:lnTo>
                    <a:lnTo>
                      <a:pt x="425" y="191"/>
                    </a:lnTo>
                    <a:lnTo>
                      <a:pt x="449" y="173"/>
                    </a:lnTo>
                    <a:lnTo>
                      <a:pt x="473" y="149"/>
                    </a:lnTo>
                    <a:lnTo>
                      <a:pt x="491" y="131"/>
                    </a:lnTo>
                    <a:lnTo>
                      <a:pt x="515" y="108"/>
                    </a:lnTo>
                    <a:lnTo>
                      <a:pt x="539" y="90"/>
                    </a:lnTo>
                    <a:lnTo>
                      <a:pt x="563" y="66"/>
                    </a:lnTo>
                    <a:lnTo>
                      <a:pt x="586" y="48"/>
                    </a:lnTo>
                    <a:lnTo>
                      <a:pt x="610" y="30"/>
                    </a:lnTo>
                    <a:lnTo>
                      <a:pt x="580" y="18"/>
                    </a:lnTo>
                    <a:lnTo>
                      <a:pt x="557" y="18"/>
                    </a:lnTo>
                    <a:lnTo>
                      <a:pt x="527" y="18"/>
                    </a:lnTo>
                    <a:lnTo>
                      <a:pt x="491" y="12"/>
                    </a:lnTo>
                    <a:lnTo>
                      <a:pt x="479" y="6"/>
                    </a:lnTo>
                    <a:lnTo>
                      <a:pt x="467" y="6"/>
                    </a:lnTo>
                    <a:lnTo>
                      <a:pt x="449" y="6"/>
                    </a:lnTo>
                    <a:lnTo>
                      <a:pt x="461" y="0"/>
                    </a:lnTo>
                    <a:lnTo>
                      <a:pt x="449" y="0"/>
                    </a:lnTo>
                    <a:lnTo>
                      <a:pt x="413" y="12"/>
                    </a:lnTo>
                    <a:lnTo>
                      <a:pt x="407" y="6"/>
                    </a:lnTo>
                    <a:lnTo>
                      <a:pt x="395" y="12"/>
                    </a:lnTo>
                    <a:lnTo>
                      <a:pt x="389" y="18"/>
                    </a:lnTo>
                    <a:lnTo>
                      <a:pt x="389" y="12"/>
                    </a:lnTo>
                    <a:lnTo>
                      <a:pt x="359" y="18"/>
                    </a:lnTo>
                    <a:lnTo>
                      <a:pt x="329" y="30"/>
                    </a:lnTo>
                    <a:lnTo>
                      <a:pt x="299" y="42"/>
                    </a:lnTo>
                    <a:lnTo>
                      <a:pt x="269" y="42"/>
                    </a:lnTo>
                    <a:lnTo>
                      <a:pt x="257" y="48"/>
                    </a:lnTo>
                    <a:lnTo>
                      <a:pt x="269" y="66"/>
                    </a:lnTo>
                    <a:lnTo>
                      <a:pt x="263" y="72"/>
                    </a:lnTo>
                    <a:lnTo>
                      <a:pt x="281" y="78"/>
                    </a:lnTo>
                    <a:lnTo>
                      <a:pt x="275" y="84"/>
                    </a:lnTo>
                    <a:lnTo>
                      <a:pt x="293" y="84"/>
                    </a:lnTo>
                    <a:lnTo>
                      <a:pt x="275" y="84"/>
                    </a:lnTo>
                    <a:lnTo>
                      <a:pt x="269" y="78"/>
                    </a:lnTo>
                    <a:lnTo>
                      <a:pt x="269" y="84"/>
                    </a:lnTo>
                    <a:lnTo>
                      <a:pt x="275" y="90"/>
                    </a:lnTo>
                    <a:lnTo>
                      <a:pt x="263" y="90"/>
                    </a:lnTo>
                    <a:lnTo>
                      <a:pt x="234" y="90"/>
                    </a:lnTo>
                    <a:lnTo>
                      <a:pt x="245" y="78"/>
                    </a:lnTo>
                    <a:lnTo>
                      <a:pt x="216" y="90"/>
                    </a:lnTo>
                    <a:lnTo>
                      <a:pt x="168" y="96"/>
                    </a:lnTo>
                    <a:lnTo>
                      <a:pt x="186" y="102"/>
                    </a:lnTo>
                    <a:lnTo>
                      <a:pt x="174" y="102"/>
                    </a:lnTo>
                    <a:lnTo>
                      <a:pt x="168" y="113"/>
                    </a:lnTo>
                    <a:lnTo>
                      <a:pt x="210" y="113"/>
                    </a:lnTo>
                    <a:lnTo>
                      <a:pt x="216" y="119"/>
                    </a:lnTo>
                    <a:lnTo>
                      <a:pt x="245" y="108"/>
                    </a:lnTo>
                    <a:lnTo>
                      <a:pt x="240" y="113"/>
                    </a:lnTo>
                    <a:lnTo>
                      <a:pt x="234" y="119"/>
                    </a:lnTo>
                    <a:lnTo>
                      <a:pt x="228" y="131"/>
                    </a:lnTo>
                    <a:lnTo>
                      <a:pt x="204" y="137"/>
                    </a:lnTo>
                    <a:lnTo>
                      <a:pt x="168" y="143"/>
                    </a:lnTo>
                    <a:lnTo>
                      <a:pt x="174" y="137"/>
                    </a:lnTo>
                    <a:lnTo>
                      <a:pt x="162" y="143"/>
                    </a:lnTo>
                    <a:lnTo>
                      <a:pt x="144" y="149"/>
                    </a:lnTo>
                    <a:lnTo>
                      <a:pt x="150" y="149"/>
                    </a:lnTo>
                    <a:lnTo>
                      <a:pt x="138" y="155"/>
                    </a:lnTo>
                    <a:lnTo>
                      <a:pt x="114" y="161"/>
                    </a:lnTo>
                    <a:lnTo>
                      <a:pt x="108" y="167"/>
                    </a:lnTo>
                    <a:lnTo>
                      <a:pt x="102" y="167"/>
                    </a:lnTo>
                    <a:lnTo>
                      <a:pt x="102" y="173"/>
                    </a:lnTo>
                    <a:lnTo>
                      <a:pt x="120" y="167"/>
                    </a:lnTo>
                    <a:lnTo>
                      <a:pt x="108" y="179"/>
                    </a:lnTo>
                    <a:lnTo>
                      <a:pt x="120" y="179"/>
                    </a:lnTo>
                    <a:lnTo>
                      <a:pt x="114" y="179"/>
                    </a:lnTo>
                    <a:lnTo>
                      <a:pt x="120" y="185"/>
                    </a:lnTo>
                    <a:lnTo>
                      <a:pt x="108" y="185"/>
                    </a:lnTo>
                    <a:lnTo>
                      <a:pt x="102" y="179"/>
                    </a:lnTo>
                    <a:lnTo>
                      <a:pt x="90" y="191"/>
                    </a:lnTo>
                    <a:lnTo>
                      <a:pt x="96" y="203"/>
                    </a:lnTo>
                    <a:lnTo>
                      <a:pt x="120" y="191"/>
                    </a:lnTo>
                    <a:lnTo>
                      <a:pt x="138" y="185"/>
                    </a:lnTo>
                    <a:lnTo>
                      <a:pt x="120" y="197"/>
                    </a:lnTo>
                    <a:lnTo>
                      <a:pt x="114" y="209"/>
                    </a:lnTo>
                    <a:lnTo>
                      <a:pt x="108" y="215"/>
                    </a:lnTo>
                    <a:lnTo>
                      <a:pt x="96" y="221"/>
                    </a:lnTo>
                    <a:lnTo>
                      <a:pt x="126" y="215"/>
                    </a:lnTo>
                    <a:lnTo>
                      <a:pt x="138" y="221"/>
                    </a:lnTo>
                    <a:lnTo>
                      <a:pt x="138" y="227"/>
                    </a:lnTo>
                    <a:lnTo>
                      <a:pt x="156" y="215"/>
                    </a:lnTo>
                    <a:lnTo>
                      <a:pt x="150" y="221"/>
                    </a:lnTo>
                    <a:lnTo>
                      <a:pt x="180" y="215"/>
                    </a:lnTo>
                    <a:lnTo>
                      <a:pt x="150" y="233"/>
                    </a:lnTo>
                    <a:lnTo>
                      <a:pt x="156" y="233"/>
                    </a:lnTo>
                    <a:lnTo>
                      <a:pt x="138" y="239"/>
                    </a:lnTo>
                    <a:lnTo>
                      <a:pt x="132" y="245"/>
                    </a:lnTo>
                    <a:lnTo>
                      <a:pt x="108" y="257"/>
                    </a:lnTo>
                    <a:lnTo>
                      <a:pt x="66" y="269"/>
                    </a:lnTo>
                    <a:lnTo>
                      <a:pt x="66" y="275"/>
                    </a:lnTo>
                    <a:lnTo>
                      <a:pt x="60" y="275"/>
                    </a:lnTo>
                    <a:lnTo>
                      <a:pt x="54" y="275"/>
                    </a:lnTo>
                    <a:lnTo>
                      <a:pt x="42" y="275"/>
                    </a:lnTo>
                    <a:lnTo>
                      <a:pt x="0" y="293"/>
                    </a:lnTo>
                    <a:lnTo>
                      <a:pt x="6" y="287"/>
                    </a:lnTo>
                    <a:lnTo>
                      <a:pt x="6" y="293"/>
                    </a:lnTo>
                    <a:lnTo>
                      <a:pt x="18" y="287"/>
                    </a:lnTo>
                    <a:lnTo>
                      <a:pt x="36" y="281"/>
                    </a:lnTo>
                    <a:lnTo>
                      <a:pt x="42" y="281"/>
                    </a:lnTo>
                    <a:lnTo>
                      <a:pt x="36" y="281"/>
                    </a:lnTo>
                    <a:lnTo>
                      <a:pt x="60" y="275"/>
                    </a:lnTo>
                    <a:lnTo>
                      <a:pt x="72" y="275"/>
                    </a:lnTo>
                    <a:lnTo>
                      <a:pt x="90" y="269"/>
                    </a:lnTo>
                    <a:lnTo>
                      <a:pt x="96" y="269"/>
                    </a:lnTo>
                    <a:lnTo>
                      <a:pt x="102" y="263"/>
                    </a:lnTo>
                    <a:lnTo>
                      <a:pt x="150" y="251"/>
                    </a:lnTo>
                    <a:lnTo>
                      <a:pt x="186" y="233"/>
                    </a:lnTo>
                    <a:lnTo>
                      <a:pt x="222" y="221"/>
                    </a:lnTo>
                    <a:lnTo>
                      <a:pt x="216" y="215"/>
                    </a:lnTo>
                    <a:lnTo>
                      <a:pt x="245" y="203"/>
                    </a:lnTo>
                    <a:lnTo>
                      <a:pt x="251" y="197"/>
                    </a:lnTo>
                    <a:lnTo>
                      <a:pt x="257" y="191"/>
                    </a:lnTo>
                    <a:lnTo>
                      <a:pt x="287" y="179"/>
                    </a:lnTo>
                    <a:lnTo>
                      <a:pt x="311" y="173"/>
                    </a:lnTo>
                    <a:lnTo>
                      <a:pt x="329" y="167"/>
                    </a:lnTo>
                    <a:lnTo>
                      <a:pt x="317" y="173"/>
                    </a:lnTo>
                    <a:lnTo>
                      <a:pt x="323" y="179"/>
                    </a:lnTo>
                    <a:lnTo>
                      <a:pt x="317" y="179"/>
                    </a:lnTo>
                    <a:lnTo>
                      <a:pt x="287" y="185"/>
                    </a:lnTo>
                    <a:lnTo>
                      <a:pt x="263" y="203"/>
                    </a:lnTo>
                    <a:lnTo>
                      <a:pt x="275" y="203"/>
                    </a:lnTo>
                    <a:lnTo>
                      <a:pt x="257" y="209"/>
                    </a:lnTo>
                    <a:lnTo>
                      <a:pt x="263" y="209"/>
                    </a:lnTo>
                    <a:lnTo>
                      <a:pt x="287" y="203"/>
                    </a:lnTo>
                    <a:lnTo>
                      <a:pt x="281" y="209"/>
                    </a:lnTo>
                    <a:lnTo>
                      <a:pt x="287" y="203"/>
                    </a:lnTo>
                    <a:lnTo>
                      <a:pt x="293" y="197"/>
                    </a:lnTo>
                    <a:lnTo>
                      <a:pt x="293" y="203"/>
                    </a:lnTo>
                    <a:lnTo>
                      <a:pt x="305" y="197"/>
                    </a:lnTo>
                    <a:lnTo>
                      <a:pt x="311" y="197"/>
                    </a:lnTo>
                    <a:lnTo>
                      <a:pt x="329" y="191"/>
                    </a:lnTo>
                    <a:lnTo>
                      <a:pt x="323" y="191"/>
                    </a:lnTo>
                    <a:lnTo>
                      <a:pt x="329" y="185"/>
                    </a:lnTo>
                    <a:lnTo>
                      <a:pt x="335" y="179"/>
                    </a:lnTo>
                    <a:lnTo>
                      <a:pt x="353" y="173"/>
                    </a:lnTo>
                    <a:lnTo>
                      <a:pt x="341" y="179"/>
                    </a:lnTo>
                    <a:lnTo>
                      <a:pt x="347" y="179"/>
                    </a:lnTo>
                    <a:lnTo>
                      <a:pt x="365" y="179"/>
                    </a:lnTo>
                    <a:lnTo>
                      <a:pt x="359" y="179"/>
                    </a:lnTo>
                    <a:lnTo>
                      <a:pt x="359" y="185"/>
                    </a:lnTo>
                    <a:lnTo>
                      <a:pt x="365" y="185"/>
                    </a:lnTo>
                    <a:lnTo>
                      <a:pt x="359" y="191"/>
                    </a:lnTo>
                    <a:lnTo>
                      <a:pt x="365" y="191"/>
                    </a:lnTo>
                    <a:lnTo>
                      <a:pt x="377" y="185"/>
                    </a:lnTo>
                    <a:lnTo>
                      <a:pt x="371" y="191"/>
                    </a:lnTo>
                    <a:lnTo>
                      <a:pt x="377" y="197"/>
                    </a:lnTo>
                    <a:lnTo>
                      <a:pt x="395" y="197"/>
                    </a:lnTo>
                    <a:lnTo>
                      <a:pt x="419" y="197"/>
                    </a:lnTo>
                    <a:lnTo>
                      <a:pt x="419" y="203"/>
                    </a:lnTo>
                    <a:lnTo>
                      <a:pt x="437" y="197"/>
                    </a:lnTo>
                    <a:lnTo>
                      <a:pt x="443" y="203"/>
                    </a:lnTo>
                    <a:lnTo>
                      <a:pt x="437" y="203"/>
                    </a:lnTo>
                    <a:lnTo>
                      <a:pt x="443" y="197"/>
                    </a:lnTo>
                    <a:lnTo>
                      <a:pt x="431" y="203"/>
                    </a:lnTo>
                    <a:lnTo>
                      <a:pt x="443" y="215"/>
                    </a:lnTo>
                    <a:lnTo>
                      <a:pt x="455" y="227"/>
                    </a:lnTo>
                    <a:lnTo>
                      <a:pt x="461" y="227"/>
                    </a:lnTo>
                    <a:lnTo>
                      <a:pt x="455" y="215"/>
                    </a:lnTo>
                    <a:lnTo>
                      <a:pt x="461" y="221"/>
                    </a:lnTo>
                    <a:lnTo>
                      <a:pt x="473" y="215"/>
                    </a:lnTo>
                    <a:lnTo>
                      <a:pt x="467" y="221"/>
                    </a:lnTo>
                    <a:lnTo>
                      <a:pt x="467" y="227"/>
                    </a:lnTo>
                    <a:lnTo>
                      <a:pt x="485" y="209"/>
                    </a:lnTo>
                    <a:lnTo>
                      <a:pt x="485" y="221"/>
                    </a:lnTo>
                    <a:lnTo>
                      <a:pt x="485" y="233"/>
                    </a:lnTo>
                    <a:lnTo>
                      <a:pt x="491" y="227"/>
                    </a:lnTo>
                    <a:lnTo>
                      <a:pt x="491" y="233"/>
                    </a:lnTo>
                    <a:lnTo>
                      <a:pt x="485" y="233"/>
                    </a:lnTo>
                    <a:lnTo>
                      <a:pt x="497" y="239"/>
                    </a:lnTo>
                    <a:lnTo>
                      <a:pt x="491" y="239"/>
                    </a:lnTo>
                    <a:lnTo>
                      <a:pt x="485" y="239"/>
                    </a:lnTo>
                    <a:lnTo>
                      <a:pt x="485" y="245"/>
                    </a:lnTo>
                    <a:lnTo>
                      <a:pt x="479" y="245"/>
                    </a:lnTo>
                    <a:lnTo>
                      <a:pt x="479" y="251"/>
                    </a:lnTo>
                    <a:lnTo>
                      <a:pt x="485" y="257"/>
                    </a:lnTo>
                    <a:lnTo>
                      <a:pt x="491" y="269"/>
                    </a:lnTo>
                    <a:lnTo>
                      <a:pt x="485" y="269"/>
                    </a:lnTo>
                    <a:lnTo>
                      <a:pt x="467" y="281"/>
                    </a:lnTo>
                    <a:lnTo>
                      <a:pt x="473" y="275"/>
                    </a:lnTo>
                    <a:lnTo>
                      <a:pt x="497" y="269"/>
                    </a:lnTo>
                    <a:lnTo>
                      <a:pt x="485" y="287"/>
                    </a:lnTo>
                    <a:lnTo>
                      <a:pt x="479" y="287"/>
                    </a:lnTo>
                    <a:lnTo>
                      <a:pt x="491" y="281"/>
                    </a:lnTo>
                    <a:lnTo>
                      <a:pt x="485" y="287"/>
                    </a:lnTo>
                    <a:lnTo>
                      <a:pt x="479" y="293"/>
                    </a:lnTo>
                    <a:lnTo>
                      <a:pt x="497" y="287"/>
                    </a:lnTo>
                    <a:close/>
                  </a:path>
                </a:pathLst>
              </a:custGeom>
              <a:solidFill>
                <a:srgbClr val="9AA1A2"/>
              </a:solidFill>
              <a:ln>
                <a:solidFill>
                  <a:srgbClr val="97A1A2"/>
                </a:solidFill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6" name="Rectangle 35"/>
            <p:cNvSpPr>
              <a:spLocks noChangeAspect="1" noChangeArrowheads="1"/>
            </p:cNvSpPr>
            <p:nvPr/>
          </p:nvSpPr>
          <p:spPr bwMode="auto">
            <a:xfrm>
              <a:off x="6279998" y="3562404"/>
              <a:ext cx="5770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7" name="Freeform 36"/>
            <p:cNvSpPr>
              <a:spLocks noChangeAspect="1"/>
            </p:cNvSpPr>
            <p:nvPr/>
          </p:nvSpPr>
          <p:spPr bwMode="auto">
            <a:xfrm>
              <a:off x="6391941" y="3478611"/>
              <a:ext cx="203113" cy="232893"/>
            </a:xfrm>
            <a:custGeom>
              <a:avLst/>
              <a:gdLst>
                <a:gd name="T0" fmla="*/ 2147483647 w 173"/>
                <a:gd name="T1" fmla="*/ 2147483647 h 168"/>
                <a:gd name="T2" fmla="*/ 2147483647 w 173"/>
                <a:gd name="T3" fmla="*/ 2147483647 h 168"/>
                <a:gd name="T4" fmla="*/ 2147483647 w 173"/>
                <a:gd name="T5" fmla="*/ 2147483647 h 168"/>
                <a:gd name="T6" fmla="*/ 2147483647 w 173"/>
                <a:gd name="T7" fmla="*/ 2147483647 h 168"/>
                <a:gd name="T8" fmla="*/ 2147483647 w 173"/>
                <a:gd name="T9" fmla="*/ 2147483647 h 168"/>
                <a:gd name="T10" fmla="*/ 2147483647 w 173"/>
                <a:gd name="T11" fmla="*/ 2147483647 h 168"/>
                <a:gd name="T12" fmla="*/ 2147483647 w 173"/>
                <a:gd name="T13" fmla="*/ 2147483647 h 168"/>
                <a:gd name="T14" fmla="*/ 2147483647 w 173"/>
                <a:gd name="T15" fmla="*/ 2147483647 h 168"/>
                <a:gd name="T16" fmla="*/ 2147483647 w 173"/>
                <a:gd name="T17" fmla="*/ 2147483647 h 168"/>
                <a:gd name="T18" fmla="*/ 2147483647 w 173"/>
                <a:gd name="T19" fmla="*/ 2147483647 h 168"/>
                <a:gd name="T20" fmla="*/ 2147483647 w 173"/>
                <a:gd name="T21" fmla="*/ 2147483647 h 168"/>
                <a:gd name="T22" fmla="*/ 2147483647 w 173"/>
                <a:gd name="T23" fmla="*/ 2147483647 h 168"/>
                <a:gd name="T24" fmla="*/ 2147483647 w 173"/>
                <a:gd name="T25" fmla="*/ 2147483647 h 168"/>
                <a:gd name="T26" fmla="*/ 2147483647 w 173"/>
                <a:gd name="T27" fmla="*/ 2147483647 h 168"/>
                <a:gd name="T28" fmla="*/ 2147483647 w 173"/>
                <a:gd name="T29" fmla="*/ 2147483647 h 168"/>
                <a:gd name="T30" fmla="*/ 2147483647 w 173"/>
                <a:gd name="T31" fmla="*/ 2147483647 h 168"/>
                <a:gd name="T32" fmla="*/ 2147483647 w 173"/>
                <a:gd name="T33" fmla="*/ 2147483647 h 168"/>
                <a:gd name="T34" fmla="*/ 2147483647 w 173"/>
                <a:gd name="T35" fmla="*/ 2147483647 h 168"/>
                <a:gd name="T36" fmla="*/ 2147483647 w 173"/>
                <a:gd name="T37" fmla="*/ 2147483647 h 168"/>
                <a:gd name="T38" fmla="*/ 2147483647 w 173"/>
                <a:gd name="T39" fmla="*/ 2147483647 h 168"/>
                <a:gd name="T40" fmla="*/ 2147483647 w 173"/>
                <a:gd name="T41" fmla="*/ 2147483647 h 168"/>
                <a:gd name="T42" fmla="*/ 2147483647 w 173"/>
                <a:gd name="T43" fmla="*/ 2147483647 h 168"/>
                <a:gd name="T44" fmla="*/ 2147483647 w 173"/>
                <a:gd name="T45" fmla="*/ 2147483647 h 168"/>
                <a:gd name="T46" fmla="*/ 2147483647 w 173"/>
                <a:gd name="T47" fmla="*/ 2147483647 h 168"/>
                <a:gd name="T48" fmla="*/ 2147483647 w 173"/>
                <a:gd name="T49" fmla="*/ 2147483647 h 168"/>
                <a:gd name="T50" fmla="*/ 2147483647 w 173"/>
                <a:gd name="T51" fmla="*/ 2147483647 h 168"/>
                <a:gd name="T52" fmla="*/ 2147483647 w 173"/>
                <a:gd name="T53" fmla="*/ 2147483647 h 168"/>
                <a:gd name="T54" fmla="*/ 2147483647 w 173"/>
                <a:gd name="T55" fmla="*/ 2147483647 h 168"/>
                <a:gd name="T56" fmla="*/ 2147483647 w 173"/>
                <a:gd name="T57" fmla="*/ 2147483647 h 168"/>
                <a:gd name="T58" fmla="*/ 2147483647 w 173"/>
                <a:gd name="T59" fmla="*/ 2147483647 h 168"/>
                <a:gd name="T60" fmla="*/ 2147483647 w 173"/>
                <a:gd name="T61" fmla="*/ 2147483647 h 168"/>
                <a:gd name="T62" fmla="*/ 0 w 173"/>
                <a:gd name="T63" fmla="*/ 2147483647 h 168"/>
                <a:gd name="T64" fmla="*/ 2147483647 w 173"/>
                <a:gd name="T65" fmla="*/ 2147483647 h 168"/>
                <a:gd name="T66" fmla="*/ 0 w 173"/>
                <a:gd name="T67" fmla="*/ 2147483647 h 168"/>
                <a:gd name="T68" fmla="*/ 2147483647 w 173"/>
                <a:gd name="T69" fmla="*/ 2147483647 h 168"/>
                <a:gd name="T70" fmla="*/ 2147483647 w 173"/>
                <a:gd name="T71" fmla="*/ 2147483647 h 168"/>
                <a:gd name="T72" fmla="*/ 2147483647 w 173"/>
                <a:gd name="T73" fmla="*/ 2147483647 h 168"/>
                <a:gd name="T74" fmla="*/ 2147483647 w 173"/>
                <a:gd name="T75" fmla="*/ 2147483647 h 168"/>
                <a:gd name="T76" fmla="*/ 2147483647 w 173"/>
                <a:gd name="T77" fmla="*/ 2147483647 h 168"/>
                <a:gd name="T78" fmla="*/ 2147483647 w 173"/>
                <a:gd name="T79" fmla="*/ 2147483647 h 168"/>
                <a:gd name="T80" fmla="*/ 2147483647 w 173"/>
                <a:gd name="T81" fmla="*/ 2147483647 h 168"/>
                <a:gd name="T82" fmla="*/ 2147483647 w 173"/>
                <a:gd name="T83" fmla="*/ 2147483647 h 168"/>
                <a:gd name="T84" fmla="*/ 2147483647 w 173"/>
                <a:gd name="T85" fmla="*/ 2147483647 h 168"/>
                <a:gd name="T86" fmla="*/ 2147483647 w 173"/>
                <a:gd name="T87" fmla="*/ 2147483647 h 168"/>
                <a:gd name="T88" fmla="*/ 2147483647 w 173"/>
                <a:gd name="T89" fmla="*/ 0 h 168"/>
                <a:gd name="T90" fmla="*/ 2147483647 w 173"/>
                <a:gd name="T91" fmla="*/ 0 h 168"/>
                <a:gd name="T92" fmla="*/ 2147483647 w 173"/>
                <a:gd name="T93" fmla="*/ 0 h 168"/>
                <a:gd name="T94" fmla="*/ 2147483647 w 173"/>
                <a:gd name="T95" fmla="*/ 2147483647 h 168"/>
                <a:gd name="T96" fmla="*/ 2147483647 w 173"/>
                <a:gd name="T97" fmla="*/ 2147483647 h 168"/>
                <a:gd name="T98" fmla="*/ 2147483647 w 173"/>
                <a:gd name="T99" fmla="*/ 2147483647 h 168"/>
                <a:gd name="T100" fmla="*/ 2147483647 w 173"/>
                <a:gd name="T101" fmla="*/ 2147483647 h 168"/>
                <a:gd name="T102" fmla="*/ 2147483647 w 173"/>
                <a:gd name="T103" fmla="*/ 2147483647 h 168"/>
                <a:gd name="T104" fmla="*/ 2147483647 w 173"/>
                <a:gd name="T105" fmla="*/ 2147483647 h 168"/>
                <a:gd name="T106" fmla="*/ 2147483647 w 173"/>
                <a:gd name="T107" fmla="*/ 2147483647 h 168"/>
                <a:gd name="T108" fmla="*/ 2147483647 w 173"/>
                <a:gd name="T109" fmla="*/ 2147483647 h 168"/>
                <a:gd name="T110" fmla="*/ 2147483647 w 173"/>
                <a:gd name="T111" fmla="*/ 2147483647 h 168"/>
                <a:gd name="T112" fmla="*/ 2147483647 w 173"/>
                <a:gd name="T113" fmla="*/ 2147483647 h 16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73" h="168">
                  <a:moveTo>
                    <a:pt x="173" y="66"/>
                  </a:moveTo>
                  <a:lnTo>
                    <a:pt x="161" y="66"/>
                  </a:lnTo>
                  <a:lnTo>
                    <a:pt x="149" y="90"/>
                  </a:lnTo>
                  <a:lnTo>
                    <a:pt x="155" y="96"/>
                  </a:lnTo>
                  <a:lnTo>
                    <a:pt x="149" y="102"/>
                  </a:lnTo>
                  <a:lnTo>
                    <a:pt x="137" y="108"/>
                  </a:lnTo>
                  <a:lnTo>
                    <a:pt x="131" y="120"/>
                  </a:lnTo>
                  <a:lnTo>
                    <a:pt x="131" y="132"/>
                  </a:lnTo>
                  <a:lnTo>
                    <a:pt x="131" y="138"/>
                  </a:lnTo>
                  <a:lnTo>
                    <a:pt x="125" y="144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96" y="156"/>
                  </a:lnTo>
                  <a:lnTo>
                    <a:pt x="90" y="150"/>
                  </a:lnTo>
                  <a:lnTo>
                    <a:pt x="84" y="150"/>
                  </a:lnTo>
                  <a:lnTo>
                    <a:pt x="72" y="144"/>
                  </a:lnTo>
                  <a:lnTo>
                    <a:pt x="60" y="150"/>
                  </a:lnTo>
                  <a:lnTo>
                    <a:pt x="48" y="156"/>
                  </a:lnTo>
                  <a:lnTo>
                    <a:pt x="48" y="144"/>
                  </a:lnTo>
                  <a:lnTo>
                    <a:pt x="30" y="144"/>
                  </a:lnTo>
                  <a:lnTo>
                    <a:pt x="36" y="144"/>
                  </a:lnTo>
                  <a:lnTo>
                    <a:pt x="30" y="144"/>
                  </a:lnTo>
                  <a:lnTo>
                    <a:pt x="18" y="144"/>
                  </a:lnTo>
                  <a:lnTo>
                    <a:pt x="18" y="120"/>
                  </a:lnTo>
                  <a:lnTo>
                    <a:pt x="18" y="108"/>
                  </a:lnTo>
                  <a:lnTo>
                    <a:pt x="6" y="102"/>
                  </a:lnTo>
                  <a:lnTo>
                    <a:pt x="6" y="96"/>
                  </a:lnTo>
                  <a:lnTo>
                    <a:pt x="6" y="90"/>
                  </a:lnTo>
                  <a:lnTo>
                    <a:pt x="6" y="84"/>
                  </a:lnTo>
                  <a:lnTo>
                    <a:pt x="0" y="66"/>
                  </a:lnTo>
                  <a:lnTo>
                    <a:pt x="6" y="60"/>
                  </a:lnTo>
                  <a:lnTo>
                    <a:pt x="0" y="60"/>
                  </a:lnTo>
                  <a:lnTo>
                    <a:pt x="12" y="42"/>
                  </a:lnTo>
                  <a:lnTo>
                    <a:pt x="18" y="60"/>
                  </a:lnTo>
                  <a:lnTo>
                    <a:pt x="30" y="66"/>
                  </a:lnTo>
                  <a:lnTo>
                    <a:pt x="54" y="60"/>
                  </a:lnTo>
                  <a:lnTo>
                    <a:pt x="60" y="54"/>
                  </a:lnTo>
                  <a:lnTo>
                    <a:pt x="84" y="60"/>
                  </a:lnTo>
                  <a:lnTo>
                    <a:pt x="102" y="54"/>
                  </a:lnTo>
                  <a:lnTo>
                    <a:pt x="108" y="36"/>
                  </a:lnTo>
                  <a:lnTo>
                    <a:pt x="114" y="24"/>
                  </a:lnTo>
                  <a:lnTo>
                    <a:pt x="114" y="12"/>
                  </a:lnTo>
                  <a:lnTo>
                    <a:pt x="120" y="0"/>
                  </a:lnTo>
                  <a:lnTo>
                    <a:pt x="137" y="0"/>
                  </a:lnTo>
                  <a:lnTo>
                    <a:pt x="149" y="0"/>
                  </a:lnTo>
                  <a:lnTo>
                    <a:pt x="149" y="6"/>
                  </a:lnTo>
                  <a:lnTo>
                    <a:pt x="155" y="12"/>
                  </a:lnTo>
                  <a:lnTo>
                    <a:pt x="149" y="12"/>
                  </a:lnTo>
                  <a:lnTo>
                    <a:pt x="143" y="12"/>
                  </a:lnTo>
                  <a:lnTo>
                    <a:pt x="149" y="18"/>
                  </a:lnTo>
                  <a:lnTo>
                    <a:pt x="161" y="42"/>
                  </a:lnTo>
                  <a:lnTo>
                    <a:pt x="155" y="48"/>
                  </a:lnTo>
                  <a:lnTo>
                    <a:pt x="167" y="60"/>
                  </a:lnTo>
                  <a:lnTo>
                    <a:pt x="173" y="6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8" name="Freeform 37"/>
            <p:cNvSpPr>
              <a:spLocks noChangeAspect="1"/>
            </p:cNvSpPr>
            <p:nvPr/>
          </p:nvSpPr>
          <p:spPr bwMode="auto">
            <a:xfrm>
              <a:off x="6104582" y="3445340"/>
              <a:ext cx="225041" cy="316685"/>
            </a:xfrm>
            <a:custGeom>
              <a:avLst/>
              <a:gdLst>
                <a:gd name="T0" fmla="*/ 2147483647 w 191"/>
                <a:gd name="T1" fmla="*/ 2147483647 h 228"/>
                <a:gd name="T2" fmla="*/ 2147483647 w 191"/>
                <a:gd name="T3" fmla="*/ 2147483647 h 228"/>
                <a:gd name="T4" fmla="*/ 2147483647 w 191"/>
                <a:gd name="T5" fmla="*/ 2147483647 h 228"/>
                <a:gd name="T6" fmla="*/ 2147483647 w 191"/>
                <a:gd name="T7" fmla="*/ 2147483647 h 228"/>
                <a:gd name="T8" fmla="*/ 2147483647 w 191"/>
                <a:gd name="T9" fmla="*/ 2147483647 h 228"/>
                <a:gd name="T10" fmla="*/ 2147483647 w 191"/>
                <a:gd name="T11" fmla="*/ 2147483647 h 228"/>
                <a:gd name="T12" fmla="*/ 2147483647 w 191"/>
                <a:gd name="T13" fmla="*/ 2147483647 h 228"/>
                <a:gd name="T14" fmla="*/ 2147483647 w 191"/>
                <a:gd name="T15" fmla="*/ 2147483647 h 228"/>
                <a:gd name="T16" fmla="*/ 2147483647 w 191"/>
                <a:gd name="T17" fmla="*/ 2147483647 h 228"/>
                <a:gd name="T18" fmla="*/ 2147483647 w 191"/>
                <a:gd name="T19" fmla="*/ 2147483647 h 228"/>
                <a:gd name="T20" fmla="*/ 2147483647 w 191"/>
                <a:gd name="T21" fmla="*/ 2147483647 h 228"/>
                <a:gd name="T22" fmla="*/ 2147483647 w 191"/>
                <a:gd name="T23" fmla="*/ 2147483647 h 228"/>
                <a:gd name="T24" fmla="*/ 2147483647 w 191"/>
                <a:gd name="T25" fmla="*/ 2147483647 h 228"/>
                <a:gd name="T26" fmla="*/ 2147483647 w 191"/>
                <a:gd name="T27" fmla="*/ 2147483647 h 228"/>
                <a:gd name="T28" fmla="*/ 2147483647 w 191"/>
                <a:gd name="T29" fmla="*/ 2147483647 h 228"/>
                <a:gd name="T30" fmla="*/ 2147483647 w 191"/>
                <a:gd name="T31" fmla="*/ 2147483647 h 228"/>
                <a:gd name="T32" fmla="*/ 2147483647 w 191"/>
                <a:gd name="T33" fmla="*/ 2147483647 h 228"/>
                <a:gd name="T34" fmla="*/ 2147483647 w 191"/>
                <a:gd name="T35" fmla="*/ 2147483647 h 228"/>
                <a:gd name="T36" fmla="*/ 2147483647 w 191"/>
                <a:gd name="T37" fmla="*/ 2147483647 h 228"/>
                <a:gd name="T38" fmla="*/ 2147483647 w 191"/>
                <a:gd name="T39" fmla="*/ 2147483647 h 228"/>
                <a:gd name="T40" fmla="*/ 2147483647 w 191"/>
                <a:gd name="T41" fmla="*/ 2147483647 h 228"/>
                <a:gd name="T42" fmla="*/ 2147483647 w 191"/>
                <a:gd name="T43" fmla="*/ 2147483647 h 228"/>
                <a:gd name="T44" fmla="*/ 2147483647 w 191"/>
                <a:gd name="T45" fmla="*/ 2147483647 h 228"/>
                <a:gd name="T46" fmla="*/ 2147483647 w 191"/>
                <a:gd name="T47" fmla="*/ 2147483647 h 228"/>
                <a:gd name="T48" fmla="*/ 0 w 191"/>
                <a:gd name="T49" fmla="*/ 0 h 228"/>
                <a:gd name="T50" fmla="*/ 2147483647 w 191"/>
                <a:gd name="T51" fmla="*/ 0 h 228"/>
                <a:gd name="T52" fmla="*/ 2147483647 w 191"/>
                <a:gd name="T53" fmla="*/ 0 h 228"/>
                <a:gd name="T54" fmla="*/ 2147483647 w 191"/>
                <a:gd name="T55" fmla="*/ 2147483647 h 228"/>
                <a:gd name="T56" fmla="*/ 2147483647 w 191"/>
                <a:gd name="T57" fmla="*/ 2147483647 h 228"/>
                <a:gd name="T58" fmla="*/ 2147483647 w 191"/>
                <a:gd name="T59" fmla="*/ 2147483647 h 228"/>
                <a:gd name="T60" fmla="*/ 2147483647 w 191"/>
                <a:gd name="T61" fmla="*/ 2147483647 h 228"/>
                <a:gd name="T62" fmla="*/ 2147483647 w 191"/>
                <a:gd name="T63" fmla="*/ 2147483647 h 228"/>
                <a:gd name="T64" fmla="*/ 2147483647 w 191"/>
                <a:gd name="T65" fmla="*/ 2147483647 h 228"/>
                <a:gd name="T66" fmla="*/ 2147483647 w 191"/>
                <a:gd name="T67" fmla="*/ 2147483647 h 228"/>
                <a:gd name="T68" fmla="*/ 2147483647 w 191"/>
                <a:gd name="T69" fmla="*/ 2147483647 h 228"/>
                <a:gd name="T70" fmla="*/ 2147483647 w 191"/>
                <a:gd name="T71" fmla="*/ 2147483647 h 228"/>
                <a:gd name="T72" fmla="*/ 2147483647 w 191"/>
                <a:gd name="T73" fmla="*/ 2147483647 h 228"/>
                <a:gd name="T74" fmla="*/ 2147483647 w 191"/>
                <a:gd name="T75" fmla="*/ 2147483647 h 228"/>
                <a:gd name="T76" fmla="*/ 2147483647 w 191"/>
                <a:gd name="T77" fmla="*/ 2147483647 h 228"/>
                <a:gd name="T78" fmla="*/ 2147483647 w 191"/>
                <a:gd name="T79" fmla="*/ 2147483647 h 228"/>
                <a:gd name="T80" fmla="*/ 2147483647 w 191"/>
                <a:gd name="T81" fmla="*/ 2147483647 h 228"/>
                <a:gd name="T82" fmla="*/ 2147483647 w 191"/>
                <a:gd name="T83" fmla="*/ 2147483647 h 228"/>
                <a:gd name="T84" fmla="*/ 2147483647 w 191"/>
                <a:gd name="T85" fmla="*/ 2147483647 h 228"/>
                <a:gd name="T86" fmla="*/ 2147483647 w 191"/>
                <a:gd name="T87" fmla="*/ 2147483647 h 228"/>
                <a:gd name="T88" fmla="*/ 2147483647 w 191"/>
                <a:gd name="T89" fmla="*/ 2147483647 h 228"/>
                <a:gd name="T90" fmla="*/ 2147483647 w 191"/>
                <a:gd name="T91" fmla="*/ 2147483647 h 228"/>
                <a:gd name="T92" fmla="*/ 2147483647 w 191"/>
                <a:gd name="T93" fmla="*/ 2147483647 h 228"/>
                <a:gd name="T94" fmla="*/ 2147483647 w 191"/>
                <a:gd name="T95" fmla="*/ 2147483647 h 22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91" h="228">
                  <a:moveTo>
                    <a:pt x="191" y="174"/>
                  </a:moveTo>
                  <a:lnTo>
                    <a:pt x="191" y="174"/>
                  </a:lnTo>
                  <a:lnTo>
                    <a:pt x="191" y="198"/>
                  </a:lnTo>
                  <a:lnTo>
                    <a:pt x="185" y="228"/>
                  </a:lnTo>
                  <a:lnTo>
                    <a:pt x="179" y="216"/>
                  </a:lnTo>
                  <a:lnTo>
                    <a:pt x="173" y="222"/>
                  </a:lnTo>
                  <a:lnTo>
                    <a:pt x="167" y="222"/>
                  </a:lnTo>
                  <a:lnTo>
                    <a:pt x="167" y="228"/>
                  </a:lnTo>
                  <a:lnTo>
                    <a:pt x="149" y="210"/>
                  </a:lnTo>
                  <a:lnTo>
                    <a:pt x="143" y="198"/>
                  </a:lnTo>
                  <a:lnTo>
                    <a:pt x="131" y="192"/>
                  </a:lnTo>
                  <a:lnTo>
                    <a:pt x="119" y="180"/>
                  </a:lnTo>
                  <a:lnTo>
                    <a:pt x="113" y="168"/>
                  </a:lnTo>
                  <a:lnTo>
                    <a:pt x="107" y="156"/>
                  </a:lnTo>
                  <a:lnTo>
                    <a:pt x="95" y="138"/>
                  </a:lnTo>
                  <a:lnTo>
                    <a:pt x="95" y="132"/>
                  </a:lnTo>
                  <a:lnTo>
                    <a:pt x="83" y="120"/>
                  </a:lnTo>
                  <a:lnTo>
                    <a:pt x="77" y="108"/>
                  </a:lnTo>
                  <a:lnTo>
                    <a:pt x="71" y="90"/>
                  </a:lnTo>
                  <a:lnTo>
                    <a:pt x="65" y="78"/>
                  </a:lnTo>
                  <a:lnTo>
                    <a:pt x="53" y="66"/>
                  </a:lnTo>
                  <a:lnTo>
                    <a:pt x="42" y="48"/>
                  </a:lnTo>
                  <a:lnTo>
                    <a:pt x="24" y="36"/>
                  </a:lnTo>
                  <a:lnTo>
                    <a:pt x="12" y="24"/>
                  </a:lnTo>
                  <a:lnTo>
                    <a:pt x="0" y="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42" y="6"/>
                  </a:lnTo>
                  <a:lnTo>
                    <a:pt x="53" y="24"/>
                  </a:lnTo>
                  <a:lnTo>
                    <a:pt x="59" y="30"/>
                  </a:lnTo>
                  <a:lnTo>
                    <a:pt x="89" y="54"/>
                  </a:lnTo>
                  <a:lnTo>
                    <a:pt x="101" y="72"/>
                  </a:lnTo>
                  <a:lnTo>
                    <a:pt x="101" y="66"/>
                  </a:lnTo>
                  <a:lnTo>
                    <a:pt x="119" y="78"/>
                  </a:lnTo>
                  <a:lnTo>
                    <a:pt x="125" y="90"/>
                  </a:lnTo>
                  <a:lnTo>
                    <a:pt x="143" y="102"/>
                  </a:lnTo>
                  <a:lnTo>
                    <a:pt x="155" y="108"/>
                  </a:lnTo>
                  <a:lnTo>
                    <a:pt x="149" y="114"/>
                  </a:lnTo>
                  <a:lnTo>
                    <a:pt x="149" y="120"/>
                  </a:lnTo>
                  <a:lnTo>
                    <a:pt x="149" y="126"/>
                  </a:lnTo>
                  <a:lnTo>
                    <a:pt x="161" y="132"/>
                  </a:lnTo>
                  <a:lnTo>
                    <a:pt x="167" y="144"/>
                  </a:lnTo>
                  <a:lnTo>
                    <a:pt x="173" y="150"/>
                  </a:lnTo>
                  <a:lnTo>
                    <a:pt x="173" y="156"/>
                  </a:lnTo>
                  <a:lnTo>
                    <a:pt x="185" y="156"/>
                  </a:lnTo>
                  <a:lnTo>
                    <a:pt x="191" y="174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9" name="Freeform 38"/>
            <p:cNvSpPr>
              <a:spLocks noChangeAspect="1"/>
            </p:cNvSpPr>
            <p:nvPr/>
          </p:nvSpPr>
          <p:spPr bwMode="auto">
            <a:xfrm>
              <a:off x="6845484" y="3611693"/>
              <a:ext cx="203113" cy="240287"/>
            </a:xfrm>
            <a:custGeom>
              <a:avLst/>
              <a:gdLst>
                <a:gd name="T0" fmla="*/ 2147483647 w 173"/>
                <a:gd name="T1" fmla="*/ 2147483647 h 173"/>
                <a:gd name="T2" fmla="*/ 2147483647 w 173"/>
                <a:gd name="T3" fmla="*/ 2147483647 h 173"/>
                <a:gd name="T4" fmla="*/ 2147483647 w 173"/>
                <a:gd name="T5" fmla="*/ 2147483647 h 173"/>
                <a:gd name="T6" fmla="*/ 2147483647 w 173"/>
                <a:gd name="T7" fmla="*/ 2147483647 h 173"/>
                <a:gd name="T8" fmla="*/ 2147483647 w 173"/>
                <a:gd name="T9" fmla="*/ 2147483647 h 173"/>
                <a:gd name="T10" fmla="*/ 2147483647 w 173"/>
                <a:gd name="T11" fmla="*/ 2147483647 h 173"/>
                <a:gd name="T12" fmla="*/ 2147483647 w 173"/>
                <a:gd name="T13" fmla="*/ 2147483647 h 173"/>
                <a:gd name="T14" fmla="*/ 2147483647 w 173"/>
                <a:gd name="T15" fmla="*/ 2147483647 h 173"/>
                <a:gd name="T16" fmla="*/ 2147483647 w 173"/>
                <a:gd name="T17" fmla="*/ 2147483647 h 173"/>
                <a:gd name="T18" fmla="*/ 2147483647 w 173"/>
                <a:gd name="T19" fmla="*/ 2147483647 h 173"/>
                <a:gd name="T20" fmla="*/ 2147483647 w 173"/>
                <a:gd name="T21" fmla="*/ 2147483647 h 173"/>
                <a:gd name="T22" fmla="*/ 2147483647 w 173"/>
                <a:gd name="T23" fmla="*/ 2147483647 h 173"/>
                <a:gd name="T24" fmla="*/ 2147483647 w 173"/>
                <a:gd name="T25" fmla="*/ 2147483647 h 173"/>
                <a:gd name="T26" fmla="*/ 2147483647 w 173"/>
                <a:gd name="T27" fmla="*/ 2147483647 h 173"/>
                <a:gd name="T28" fmla="*/ 2147483647 w 173"/>
                <a:gd name="T29" fmla="*/ 2147483647 h 173"/>
                <a:gd name="T30" fmla="*/ 2147483647 w 173"/>
                <a:gd name="T31" fmla="*/ 2147483647 h 173"/>
                <a:gd name="T32" fmla="*/ 2147483647 w 173"/>
                <a:gd name="T33" fmla="*/ 2147483647 h 173"/>
                <a:gd name="T34" fmla="*/ 2147483647 w 173"/>
                <a:gd name="T35" fmla="*/ 2147483647 h 173"/>
                <a:gd name="T36" fmla="*/ 2147483647 w 173"/>
                <a:gd name="T37" fmla="*/ 2147483647 h 173"/>
                <a:gd name="T38" fmla="*/ 2147483647 w 173"/>
                <a:gd name="T39" fmla="*/ 2147483647 h 173"/>
                <a:gd name="T40" fmla="*/ 2147483647 w 173"/>
                <a:gd name="T41" fmla="*/ 2147483647 h 173"/>
                <a:gd name="T42" fmla="*/ 2147483647 w 173"/>
                <a:gd name="T43" fmla="*/ 2147483647 h 173"/>
                <a:gd name="T44" fmla="*/ 2147483647 w 173"/>
                <a:gd name="T45" fmla="*/ 2147483647 h 173"/>
                <a:gd name="T46" fmla="*/ 2147483647 w 173"/>
                <a:gd name="T47" fmla="*/ 2147483647 h 173"/>
                <a:gd name="T48" fmla="*/ 2147483647 w 173"/>
                <a:gd name="T49" fmla="*/ 2147483647 h 173"/>
                <a:gd name="T50" fmla="*/ 2147483647 w 173"/>
                <a:gd name="T51" fmla="*/ 2147483647 h 173"/>
                <a:gd name="T52" fmla="*/ 2147483647 w 173"/>
                <a:gd name="T53" fmla="*/ 0 h 173"/>
                <a:gd name="T54" fmla="*/ 2147483647 w 173"/>
                <a:gd name="T55" fmla="*/ 2147483647 h 173"/>
                <a:gd name="T56" fmla="*/ 0 w 173"/>
                <a:gd name="T57" fmla="*/ 2147483647 h 173"/>
                <a:gd name="T58" fmla="*/ 2147483647 w 173"/>
                <a:gd name="T59" fmla="*/ 2147483647 h 173"/>
                <a:gd name="T60" fmla="*/ 2147483647 w 173"/>
                <a:gd name="T61" fmla="*/ 2147483647 h 173"/>
                <a:gd name="T62" fmla="*/ 2147483647 w 173"/>
                <a:gd name="T63" fmla="*/ 2147483647 h 173"/>
                <a:gd name="T64" fmla="*/ 2147483647 w 173"/>
                <a:gd name="T65" fmla="*/ 2147483647 h 173"/>
                <a:gd name="T66" fmla="*/ 2147483647 w 173"/>
                <a:gd name="T67" fmla="*/ 2147483647 h 173"/>
                <a:gd name="T68" fmla="*/ 2147483647 w 173"/>
                <a:gd name="T69" fmla="*/ 2147483647 h 173"/>
                <a:gd name="T70" fmla="*/ 2147483647 w 173"/>
                <a:gd name="T71" fmla="*/ 2147483647 h 173"/>
                <a:gd name="T72" fmla="*/ 2147483647 w 173"/>
                <a:gd name="T73" fmla="*/ 2147483647 h 173"/>
                <a:gd name="T74" fmla="*/ 2147483647 w 173"/>
                <a:gd name="T75" fmla="*/ 2147483647 h 173"/>
                <a:gd name="T76" fmla="*/ 2147483647 w 173"/>
                <a:gd name="T77" fmla="*/ 2147483647 h 173"/>
                <a:gd name="T78" fmla="*/ 2147483647 w 173"/>
                <a:gd name="T79" fmla="*/ 2147483647 h 173"/>
                <a:gd name="T80" fmla="*/ 2147483647 w 173"/>
                <a:gd name="T81" fmla="*/ 2147483647 h 173"/>
                <a:gd name="T82" fmla="*/ 2147483647 w 173"/>
                <a:gd name="T83" fmla="*/ 2147483647 h 173"/>
                <a:gd name="T84" fmla="*/ 2147483647 w 173"/>
                <a:gd name="T85" fmla="*/ 2147483647 h 173"/>
                <a:gd name="T86" fmla="*/ 2147483647 w 173"/>
                <a:gd name="T87" fmla="*/ 2147483647 h 173"/>
                <a:gd name="T88" fmla="*/ 2147483647 w 173"/>
                <a:gd name="T89" fmla="*/ 2147483647 h 173"/>
                <a:gd name="T90" fmla="*/ 2147483647 w 173"/>
                <a:gd name="T91" fmla="*/ 2147483647 h 173"/>
                <a:gd name="T92" fmla="*/ 2147483647 w 173"/>
                <a:gd name="T93" fmla="*/ 2147483647 h 173"/>
                <a:gd name="T94" fmla="*/ 2147483647 w 173"/>
                <a:gd name="T95" fmla="*/ 2147483647 h 173"/>
                <a:gd name="T96" fmla="*/ 2147483647 w 173"/>
                <a:gd name="T97" fmla="*/ 2147483647 h 173"/>
                <a:gd name="T98" fmla="*/ 2147483647 w 173"/>
                <a:gd name="T99" fmla="*/ 2147483647 h 173"/>
                <a:gd name="T100" fmla="*/ 2147483647 w 173"/>
                <a:gd name="T101" fmla="*/ 2147483647 h 173"/>
                <a:gd name="T102" fmla="*/ 2147483647 w 173"/>
                <a:gd name="T103" fmla="*/ 2147483647 h 173"/>
                <a:gd name="T104" fmla="*/ 2147483647 w 173"/>
                <a:gd name="T105" fmla="*/ 2147483647 h 173"/>
                <a:gd name="T106" fmla="*/ 2147483647 w 173"/>
                <a:gd name="T107" fmla="*/ 2147483647 h 173"/>
                <a:gd name="T108" fmla="*/ 2147483647 w 173"/>
                <a:gd name="T109" fmla="*/ 2147483647 h 173"/>
                <a:gd name="T110" fmla="*/ 2147483647 w 173"/>
                <a:gd name="T111" fmla="*/ 2147483647 h 173"/>
                <a:gd name="T112" fmla="*/ 2147483647 w 173"/>
                <a:gd name="T113" fmla="*/ 2147483647 h 173"/>
                <a:gd name="T114" fmla="*/ 2147483647 w 173"/>
                <a:gd name="T115" fmla="*/ 2147483647 h 173"/>
                <a:gd name="T116" fmla="*/ 2147483647 w 173"/>
                <a:gd name="T117" fmla="*/ 2147483647 h 173"/>
                <a:gd name="T118" fmla="*/ 2147483647 w 173"/>
                <a:gd name="T119" fmla="*/ 2147483647 h 173"/>
                <a:gd name="T120" fmla="*/ 2147483647 w 173"/>
                <a:gd name="T121" fmla="*/ 2147483647 h 17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73" h="173">
                  <a:moveTo>
                    <a:pt x="131" y="144"/>
                  </a:moveTo>
                  <a:lnTo>
                    <a:pt x="131" y="144"/>
                  </a:lnTo>
                  <a:lnTo>
                    <a:pt x="131" y="155"/>
                  </a:lnTo>
                  <a:lnTo>
                    <a:pt x="137" y="149"/>
                  </a:lnTo>
                  <a:lnTo>
                    <a:pt x="149" y="149"/>
                  </a:lnTo>
                  <a:lnTo>
                    <a:pt x="155" y="161"/>
                  </a:lnTo>
                  <a:lnTo>
                    <a:pt x="167" y="173"/>
                  </a:lnTo>
                  <a:lnTo>
                    <a:pt x="167" y="155"/>
                  </a:lnTo>
                  <a:lnTo>
                    <a:pt x="167" y="138"/>
                  </a:lnTo>
                  <a:lnTo>
                    <a:pt x="167" y="126"/>
                  </a:lnTo>
                  <a:lnTo>
                    <a:pt x="173" y="108"/>
                  </a:lnTo>
                  <a:lnTo>
                    <a:pt x="173" y="90"/>
                  </a:lnTo>
                  <a:lnTo>
                    <a:pt x="173" y="60"/>
                  </a:lnTo>
                  <a:lnTo>
                    <a:pt x="173" y="42"/>
                  </a:lnTo>
                  <a:lnTo>
                    <a:pt x="161" y="36"/>
                  </a:lnTo>
                  <a:lnTo>
                    <a:pt x="143" y="30"/>
                  </a:lnTo>
                  <a:lnTo>
                    <a:pt x="119" y="18"/>
                  </a:lnTo>
                  <a:lnTo>
                    <a:pt x="107" y="30"/>
                  </a:lnTo>
                  <a:lnTo>
                    <a:pt x="89" y="36"/>
                  </a:lnTo>
                  <a:lnTo>
                    <a:pt x="71" y="60"/>
                  </a:lnTo>
                  <a:lnTo>
                    <a:pt x="65" y="48"/>
                  </a:lnTo>
                  <a:lnTo>
                    <a:pt x="59" y="42"/>
                  </a:lnTo>
                  <a:lnTo>
                    <a:pt x="54" y="24"/>
                  </a:lnTo>
                  <a:lnTo>
                    <a:pt x="54" y="12"/>
                  </a:lnTo>
                  <a:lnTo>
                    <a:pt x="54" y="6"/>
                  </a:lnTo>
                  <a:lnTo>
                    <a:pt x="18" y="0"/>
                  </a:lnTo>
                  <a:lnTo>
                    <a:pt x="6" y="6"/>
                  </a:lnTo>
                  <a:lnTo>
                    <a:pt x="0" y="18"/>
                  </a:lnTo>
                  <a:lnTo>
                    <a:pt x="12" y="24"/>
                  </a:lnTo>
                  <a:lnTo>
                    <a:pt x="24" y="36"/>
                  </a:lnTo>
                  <a:lnTo>
                    <a:pt x="36" y="36"/>
                  </a:lnTo>
                  <a:lnTo>
                    <a:pt x="48" y="36"/>
                  </a:lnTo>
                  <a:lnTo>
                    <a:pt x="48" y="42"/>
                  </a:lnTo>
                  <a:lnTo>
                    <a:pt x="42" y="42"/>
                  </a:lnTo>
                  <a:lnTo>
                    <a:pt x="24" y="42"/>
                  </a:lnTo>
                  <a:lnTo>
                    <a:pt x="18" y="48"/>
                  </a:lnTo>
                  <a:lnTo>
                    <a:pt x="30" y="60"/>
                  </a:lnTo>
                  <a:lnTo>
                    <a:pt x="30" y="66"/>
                  </a:lnTo>
                  <a:lnTo>
                    <a:pt x="36" y="72"/>
                  </a:lnTo>
                  <a:lnTo>
                    <a:pt x="48" y="48"/>
                  </a:lnTo>
                  <a:lnTo>
                    <a:pt x="48" y="60"/>
                  </a:lnTo>
                  <a:lnTo>
                    <a:pt x="59" y="66"/>
                  </a:lnTo>
                  <a:lnTo>
                    <a:pt x="65" y="66"/>
                  </a:lnTo>
                  <a:lnTo>
                    <a:pt x="65" y="72"/>
                  </a:lnTo>
                  <a:lnTo>
                    <a:pt x="89" y="84"/>
                  </a:lnTo>
                  <a:lnTo>
                    <a:pt x="101" y="90"/>
                  </a:lnTo>
                  <a:lnTo>
                    <a:pt x="113" y="96"/>
                  </a:lnTo>
                  <a:lnTo>
                    <a:pt x="119" y="102"/>
                  </a:lnTo>
                  <a:lnTo>
                    <a:pt x="131" y="126"/>
                  </a:lnTo>
                  <a:lnTo>
                    <a:pt x="137" y="126"/>
                  </a:lnTo>
                  <a:lnTo>
                    <a:pt x="125" y="132"/>
                  </a:lnTo>
                  <a:lnTo>
                    <a:pt x="137" y="132"/>
                  </a:lnTo>
                  <a:lnTo>
                    <a:pt x="131" y="132"/>
                  </a:lnTo>
                  <a:lnTo>
                    <a:pt x="131" y="138"/>
                  </a:lnTo>
                  <a:lnTo>
                    <a:pt x="119" y="138"/>
                  </a:lnTo>
                  <a:lnTo>
                    <a:pt x="107" y="155"/>
                  </a:lnTo>
                  <a:lnTo>
                    <a:pt x="125" y="155"/>
                  </a:lnTo>
                  <a:lnTo>
                    <a:pt x="131" y="144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0" name="Freeform 39"/>
            <p:cNvSpPr>
              <a:spLocks noChangeAspect="1"/>
            </p:cNvSpPr>
            <p:nvPr/>
          </p:nvSpPr>
          <p:spPr bwMode="auto">
            <a:xfrm>
              <a:off x="6595054" y="3553778"/>
              <a:ext cx="132716" cy="199622"/>
            </a:xfrm>
            <a:custGeom>
              <a:avLst/>
              <a:gdLst>
                <a:gd name="T0" fmla="*/ 2147483647 w 114"/>
                <a:gd name="T1" fmla="*/ 0 h 144"/>
                <a:gd name="T2" fmla="*/ 2147483647 w 114"/>
                <a:gd name="T3" fmla="*/ 0 h 144"/>
                <a:gd name="T4" fmla="*/ 2147483647 w 114"/>
                <a:gd name="T5" fmla="*/ 2147483647 h 144"/>
                <a:gd name="T6" fmla="*/ 2147483647 w 114"/>
                <a:gd name="T7" fmla="*/ 2147483647 h 144"/>
                <a:gd name="T8" fmla="*/ 2147483647 w 114"/>
                <a:gd name="T9" fmla="*/ 2147483647 h 144"/>
                <a:gd name="T10" fmla="*/ 2147483647 w 114"/>
                <a:gd name="T11" fmla="*/ 2147483647 h 144"/>
                <a:gd name="T12" fmla="*/ 2147483647 w 114"/>
                <a:gd name="T13" fmla="*/ 2147483647 h 144"/>
                <a:gd name="T14" fmla="*/ 2147483647 w 114"/>
                <a:gd name="T15" fmla="*/ 2147483647 h 144"/>
                <a:gd name="T16" fmla="*/ 2147483647 w 114"/>
                <a:gd name="T17" fmla="*/ 2147483647 h 144"/>
                <a:gd name="T18" fmla="*/ 2147483647 w 114"/>
                <a:gd name="T19" fmla="*/ 2147483647 h 144"/>
                <a:gd name="T20" fmla="*/ 2147483647 w 114"/>
                <a:gd name="T21" fmla="*/ 2147483647 h 144"/>
                <a:gd name="T22" fmla="*/ 0 w 114"/>
                <a:gd name="T23" fmla="*/ 2147483647 h 144"/>
                <a:gd name="T24" fmla="*/ 0 w 114"/>
                <a:gd name="T25" fmla="*/ 2147483647 h 144"/>
                <a:gd name="T26" fmla="*/ 2147483647 w 114"/>
                <a:gd name="T27" fmla="*/ 2147483647 h 144"/>
                <a:gd name="T28" fmla="*/ 2147483647 w 114"/>
                <a:gd name="T29" fmla="*/ 2147483647 h 144"/>
                <a:gd name="T30" fmla="*/ 2147483647 w 114"/>
                <a:gd name="T31" fmla="*/ 2147483647 h 144"/>
                <a:gd name="T32" fmla="*/ 2147483647 w 114"/>
                <a:gd name="T33" fmla="*/ 2147483647 h 144"/>
                <a:gd name="T34" fmla="*/ 2147483647 w 114"/>
                <a:gd name="T35" fmla="*/ 2147483647 h 144"/>
                <a:gd name="T36" fmla="*/ 2147483647 w 114"/>
                <a:gd name="T37" fmla="*/ 2147483647 h 144"/>
                <a:gd name="T38" fmla="*/ 2147483647 w 114"/>
                <a:gd name="T39" fmla="*/ 2147483647 h 144"/>
                <a:gd name="T40" fmla="*/ 2147483647 w 114"/>
                <a:gd name="T41" fmla="*/ 2147483647 h 144"/>
                <a:gd name="T42" fmla="*/ 2147483647 w 114"/>
                <a:gd name="T43" fmla="*/ 2147483647 h 144"/>
                <a:gd name="T44" fmla="*/ 2147483647 w 114"/>
                <a:gd name="T45" fmla="*/ 2147483647 h 144"/>
                <a:gd name="T46" fmla="*/ 2147483647 w 114"/>
                <a:gd name="T47" fmla="*/ 2147483647 h 144"/>
                <a:gd name="T48" fmla="*/ 2147483647 w 114"/>
                <a:gd name="T49" fmla="*/ 2147483647 h 144"/>
                <a:gd name="T50" fmla="*/ 2147483647 w 114"/>
                <a:gd name="T51" fmla="*/ 2147483647 h 144"/>
                <a:gd name="T52" fmla="*/ 2147483647 w 114"/>
                <a:gd name="T53" fmla="*/ 2147483647 h 144"/>
                <a:gd name="T54" fmla="*/ 2147483647 w 114"/>
                <a:gd name="T55" fmla="*/ 2147483647 h 144"/>
                <a:gd name="T56" fmla="*/ 2147483647 w 114"/>
                <a:gd name="T57" fmla="*/ 2147483647 h 144"/>
                <a:gd name="T58" fmla="*/ 2147483647 w 114"/>
                <a:gd name="T59" fmla="*/ 2147483647 h 144"/>
                <a:gd name="T60" fmla="*/ 2147483647 w 114"/>
                <a:gd name="T61" fmla="*/ 2147483647 h 144"/>
                <a:gd name="T62" fmla="*/ 2147483647 w 114"/>
                <a:gd name="T63" fmla="*/ 2147483647 h 144"/>
                <a:gd name="T64" fmla="*/ 2147483647 w 114"/>
                <a:gd name="T65" fmla="*/ 2147483647 h 144"/>
                <a:gd name="T66" fmla="*/ 2147483647 w 114"/>
                <a:gd name="T67" fmla="*/ 2147483647 h 144"/>
                <a:gd name="T68" fmla="*/ 2147483647 w 114"/>
                <a:gd name="T69" fmla="*/ 2147483647 h 144"/>
                <a:gd name="T70" fmla="*/ 2147483647 w 114"/>
                <a:gd name="T71" fmla="*/ 2147483647 h 144"/>
                <a:gd name="T72" fmla="*/ 2147483647 w 114"/>
                <a:gd name="T73" fmla="*/ 2147483647 h 144"/>
                <a:gd name="T74" fmla="*/ 2147483647 w 114"/>
                <a:gd name="T75" fmla="*/ 2147483647 h 144"/>
                <a:gd name="T76" fmla="*/ 2147483647 w 114"/>
                <a:gd name="T77" fmla="*/ 2147483647 h 144"/>
                <a:gd name="T78" fmla="*/ 2147483647 w 114"/>
                <a:gd name="T79" fmla="*/ 2147483647 h 144"/>
                <a:gd name="T80" fmla="*/ 2147483647 w 114"/>
                <a:gd name="T81" fmla="*/ 2147483647 h 144"/>
                <a:gd name="T82" fmla="*/ 2147483647 w 114"/>
                <a:gd name="T83" fmla="*/ 2147483647 h 144"/>
                <a:gd name="T84" fmla="*/ 2147483647 w 114"/>
                <a:gd name="T85" fmla="*/ 2147483647 h 144"/>
                <a:gd name="T86" fmla="*/ 2147483647 w 114"/>
                <a:gd name="T87" fmla="*/ 2147483647 h 144"/>
                <a:gd name="T88" fmla="*/ 2147483647 w 114"/>
                <a:gd name="T89" fmla="*/ 0 h 14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14" h="144">
                  <a:moveTo>
                    <a:pt x="114" y="0"/>
                  </a:moveTo>
                  <a:lnTo>
                    <a:pt x="108" y="0"/>
                  </a:lnTo>
                  <a:lnTo>
                    <a:pt x="90" y="12"/>
                  </a:lnTo>
                  <a:lnTo>
                    <a:pt x="48" y="6"/>
                  </a:lnTo>
                  <a:lnTo>
                    <a:pt x="36" y="6"/>
                  </a:lnTo>
                  <a:lnTo>
                    <a:pt x="30" y="18"/>
                  </a:lnTo>
                  <a:lnTo>
                    <a:pt x="24" y="12"/>
                  </a:lnTo>
                  <a:lnTo>
                    <a:pt x="18" y="30"/>
                  </a:lnTo>
                  <a:lnTo>
                    <a:pt x="18" y="48"/>
                  </a:lnTo>
                  <a:lnTo>
                    <a:pt x="6" y="66"/>
                  </a:lnTo>
                  <a:lnTo>
                    <a:pt x="0" y="84"/>
                  </a:lnTo>
                  <a:lnTo>
                    <a:pt x="0" y="102"/>
                  </a:lnTo>
                  <a:lnTo>
                    <a:pt x="12" y="102"/>
                  </a:lnTo>
                  <a:lnTo>
                    <a:pt x="12" y="120"/>
                  </a:lnTo>
                  <a:lnTo>
                    <a:pt x="6" y="132"/>
                  </a:lnTo>
                  <a:lnTo>
                    <a:pt x="12" y="144"/>
                  </a:lnTo>
                  <a:lnTo>
                    <a:pt x="24" y="144"/>
                  </a:lnTo>
                  <a:lnTo>
                    <a:pt x="24" y="120"/>
                  </a:lnTo>
                  <a:lnTo>
                    <a:pt x="24" y="90"/>
                  </a:lnTo>
                  <a:lnTo>
                    <a:pt x="36" y="84"/>
                  </a:lnTo>
                  <a:lnTo>
                    <a:pt x="36" y="96"/>
                  </a:lnTo>
                  <a:lnTo>
                    <a:pt x="36" y="108"/>
                  </a:lnTo>
                  <a:lnTo>
                    <a:pt x="48" y="114"/>
                  </a:lnTo>
                  <a:lnTo>
                    <a:pt x="48" y="126"/>
                  </a:lnTo>
                  <a:lnTo>
                    <a:pt x="54" y="126"/>
                  </a:lnTo>
                  <a:lnTo>
                    <a:pt x="66" y="120"/>
                  </a:lnTo>
                  <a:lnTo>
                    <a:pt x="72" y="114"/>
                  </a:lnTo>
                  <a:lnTo>
                    <a:pt x="60" y="102"/>
                  </a:lnTo>
                  <a:lnTo>
                    <a:pt x="60" y="96"/>
                  </a:lnTo>
                  <a:lnTo>
                    <a:pt x="42" y="66"/>
                  </a:lnTo>
                  <a:lnTo>
                    <a:pt x="54" y="66"/>
                  </a:lnTo>
                  <a:lnTo>
                    <a:pt x="66" y="60"/>
                  </a:lnTo>
                  <a:lnTo>
                    <a:pt x="78" y="48"/>
                  </a:lnTo>
                  <a:lnTo>
                    <a:pt x="78" y="42"/>
                  </a:lnTo>
                  <a:lnTo>
                    <a:pt x="72" y="48"/>
                  </a:lnTo>
                  <a:lnTo>
                    <a:pt x="48" y="48"/>
                  </a:lnTo>
                  <a:lnTo>
                    <a:pt x="36" y="60"/>
                  </a:lnTo>
                  <a:lnTo>
                    <a:pt x="24" y="42"/>
                  </a:lnTo>
                  <a:lnTo>
                    <a:pt x="30" y="24"/>
                  </a:lnTo>
                  <a:lnTo>
                    <a:pt x="54" y="24"/>
                  </a:lnTo>
                  <a:lnTo>
                    <a:pt x="78" y="24"/>
                  </a:lnTo>
                  <a:lnTo>
                    <a:pt x="102" y="18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1" name="Freeform 40"/>
            <p:cNvSpPr>
              <a:spLocks noChangeAspect="1"/>
            </p:cNvSpPr>
            <p:nvPr/>
          </p:nvSpPr>
          <p:spPr bwMode="auto">
            <a:xfrm>
              <a:off x="6315774" y="3762026"/>
              <a:ext cx="181186" cy="73935"/>
            </a:xfrm>
            <a:custGeom>
              <a:avLst/>
              <a:gdLst>
                <a:gd name="T0" fmla="*/ 2147483647 w 156"/>
                <a:gd name="T1" fmla="*/ 2147483647 h 53"/>
                <a:gd name="T2" fmla="*/ 2147483647 w 156"/>
                <a:gd name="T3" fmla="*/ 2147483647 h 53"/>
                <a:gd name="T4" fmla="*/ 2147483647 w 156"/>
                <a:gd name="T5" fmla="*/ 2147483647 h 53"/>
                <a:gd name="T6" fmla="*/ 2147483647 w 156"/>
                <a:gd name="T7" fmla="*/ 2147483647 h 53"/>
                <a:gd name="T8" fmla="*/ 2147483647 w 156"/>
                <a:gd name="T9" fmla="*/ 2147483647 h 53"/>
                <a:gd name="T10" fmla="*/ 2147483647 w 156"/>
                <a:gd name="T11" fmla="*/ 2147483647 h 53"/>
                <a:gd name="T12" fmla="*/ 2147483647 w 156"/>
                <a:gd name="T13" fmla="*/ 2147483647 h 53"/>
                <a:gd name="T14" fmla="*/ 2147483647 w 156"/>
                <a:gd name="T15" fmla="*/ 2147483647 h 53"/>
                <a:gd name="T16" fmla="*/ 2147483647 w 156"/>
                <a:gd name="T17" fmla="*/ 2147483647 h 53"/>
                <a:gd name="T18" fmla="*/ 2147483647 w 156"/>
                <a:gd name="T19" fmla="*/ 2147483647 h 53"/>
                <a:gd name="T20" fmla="*/ 2147483647 w 156"/>
                <a:gd name="T21" fmla="*/ 2147483647 h 53"/>
                <a:gd name="T22" fmla="*/ 2147483647 w 156"/>
                <a:gd name="T23" fmla="*/ 0 h 53"/>
                <a:gd name="T24" fmla="*/ 2147483647 w 156"/>
                <a:gd name="T25" fmla="*/ 0 h 53"/>
                <a:gd name="T26" fmla="*/ 2147483647 w 156"/>
                <a:gd name="T27" fmla="*/ 2147483647 h 53"/>
                <a:gd name="T28" fmla="*/ 0 w 156"/>
                <a:gd name="T29" fmla="*/ 2147483647 h 53"/>
                <a:gd name="T30" fmla="*/ 2147483647 w 156"/>
                <a:gd name="T31" fmla="*/ 2147483647 h 53"/>
                <a:gd name="T32" fmla="*/ 2147483647 w 156"/>
                <a:gd name="T33" fmla="*/ 2147483647 h 53"/>
                <a:gd name="T34" fmla="*/ 2147483647 w 156"/>
                <a:gd name="T35" fmla="*/ 2147483647 h 53"/>
                <a:gd name="T36" fmla="*/ 2147483647 w 156"/>
                <a:gd name="T37" fmla="*/ 2147483647 h 53"/>
                <a:gd name="T38" fmla="*/ 2147483647 w 156"/>
                <a:gd name="T39" fmla="*/ 2147483647 h 53"/>
                <a:gd name="T40" fmla="*/ 2147483647 w 156"/>
                <a:gd name="T41" fmla="*/ 2147483647 h 53"/>
                <a:gd name="T42" fmla="*/ 2147483647 w 156"/>
                <a:gd name="T43" fmla="*/ 2147483647 h 53"/>
                <a:gd name="T44" fmla="*/ 2147483647 w 156"/>
                <a:gd name="T45" fmla="*/ 2147483647 h 53"/>
                <a:gd name="T46" fmla="*/ 2147483647 w 156"/>
                <a:gd name="T47" fmla="*/ 2147483647 h 53"/>
                <a:gd name="T48" fmla="*/ 2147483647 w 156"/>
                <a:gd name="T49" fmla="*/ 2147483647 h 5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56" h="53">
                  <a:moveTo>
                    <a:pt x="156" y="53"/>
                  </a:moveTo>
                  <a:lnTo>
                    <a:pt x="156" y="53"/>
                  </a:lnTo>
                  <a:lnTo>
                    <a:pt x="156" y="36"/>
                  </a:lnTo>
                  <a:lnTo>
                    <a:pt x="144" y="36"/>
                  </a:lnTo>
                  <a:lnTo>
                    <a:pt x="132" y="36"/>
                  </a:lnTo>
                  <a:lnTo>
                    <a:pt x="126" y="24"/>
                  </a:lnTo>
                  <a:lnTo>
                    <a:pt x="108" y="18"/>
                  </a:lnTo>
                  <a:lnTo>
                    <a:pt x="96" y="12"/>
                  </a:lnTo>
                  <a:lnTo>
                    <a:pt x="90" y="18"/>
                  </a:lnTo>
                  <a:lnTo>
                    <a:pt x="60" y="18"/>
                  </a:lnTo>
                  <a:lnTo>
                    <a:pt x="54" y="12"/>
                  </a:lnTo>
                  <a:lnTo>
                    <a:pt x="36" y="0"/>
                  </a:lnTo>
                  <a:lnTo>
                    <a:pt x="12" y="0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18" y="24"/>
                  </a:lnTo>
                  <a:lnTo>
                    <a:pt x="36" y="30"/>
                  </a:lnTo>
                  <a:lnTo>
                    <a:pt x="54" y="36"/>
                  </a:lnTo>
                  <a:lnTo>
                    <a:pt x="66" y="41"/>
                  </a:lnTo>
                  <a:lnTo>
                    <a:pt x="84" y="41"/>
                  </a:lnTo>
                  <a:lnTo>
                    <a:pt x="108" y="47"/>
                  </a:lnTo>
                  <a:lnTo>
                    <a:pt x="132" y="47"/>
                  </a:lnTo>
                  <a:lnTo>
                    <a:pt x="144" y="53"/>
                  </a:lnTo>
                  <a:lnTo>
                    <a:pt x="156" y="53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2" name="Freeform 41"/>
            <p:cNvSpPr>
              <a:spLocks noChangeAspect="1"/>
            </p:cNvSpPr>
            <p:nvPr/>
          </p:nvSpPr>
          <p:spPr bwMode="auto">
            <a:xfrm>
              <a:off x="6678146" y="3827336"/>
              <a:ext cx="84246" cy="57915"/>
            </a:xfrm>
            <a:custGeom>
              <a:avLst/>
              <a:gdLst>
                <a:gd name="T0" fmla="*/ 2147483647 w 72"/>
                <a:gd name="T1" fmla="*/ 0 h 42"/>
                <a:gd name="T2" fmla="*/ 2147483647 w 72"/>
                <a:gd name="T3" fmla="*/ 2147483647 h 42"/>
                <a:gd name="T4" fmla="*/ 2147483647 w 72"/>
                <a:gd name="T5" fmla="*/ 2147483647 h 42"/>
                <a:gd name="T6" fmla="*/ 0 w 72"/>
                <a:gd name="T7" fmla="*/ 2147483647 h 42"/>
                <a:gd name="T8" fmla="*/ 0 w 72"/>
                <a:gd name="T9" fmla="*/ 2147483647 h 42"/>
                <a:gd name="T10" fmla="*/ 2147483647 w 72"/>
                <a:gd name="T11" fmla="*/ 2147483647 h 42"/>
                <a:gd name="T12" fmla="*/ 2147483647 w 72"/>
                <a:gd name="T13" fmla="*/ 2147483647 h 42"/>
                <a:gd name="T14" fmla="*/ 2147483647 w 72"/>
                <a:gd name="T15" fmla="*/ 2147483647 h 42"/>
                <a:gd name="T16" fmla="*/ 2147483647 w 72"/>
                <a:gd name="T17" fmla="*/ 0 h 4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2" h="42">
                  <a:moveTo>
                    <a:pt x="72" y="0"/>
                  </a:moveTo>
                  <a:lnTo>
                    <a:pt x="42" y="6"/>
                  </a:lnTo>
                  <a:lnTo>
                    <a:pt x="12" y="18"/>
                  </a:lnTo>
                  <a:lnTo>
                    <a:pt x="0" y="36"/>
                  </a:lnTo>
                  <a:lnTo>
                    <a:pt x="6" y="42"/>
                  </a:lnTo>
                  <a:lnTo>
                    <a:pt x="24" y="30"/>
                  </a:lnTo>
                  <a:lnTo>
                    <a:pt x="48" y="12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3" name="Freeform 42"/>
            <p:cNvSpPr>
              <a:spLocks noChangeAspect="1"/>
            </p:cNvSpPr>
            <p:nvPr/>
          </p:nvSpPr>
          <p:spPr bwMode="auto">
            <a:xfrm>
              <a:off x="6776241" y="3537759"/>
              <a:ext cx="27697" cy="82560"/>
            </a:xfrm>
            <a:custGeom>
              <a:avLst/>
              <a:gdLst>
                <a:gd name="T0" fmla="*/ 2147483647 w 24"/>
                <a:gd name="T1" fmla="*/ 2147483647 h 60"/>
                <a:gd name="T2" fmla="*/ 2147483647 w 24"/>
                <a:gd name="T3" fmla="*/ 2147483647 h 60"/>
                <a:gd name="T4" fmla="*/ 2147483647 w 24"/>
                <a:gd name="T5" fmla="*/ 2147483647 h 60"/>
                <a:gd name="T6" fmla="*/ 2147483647 w 24"/>
                <a:gd name="T7" fmla="*/ 2147483647 h 60"/>
                <a:gd name="T8" fmla="*/ 2147483647 w 24"/>
                <a:gd name="T9" fmla="*/ 2147483647 h 60"/>
                <a:gd name="T10" fmla="*/ 0 w 24"/>
                <a:gd name="T11" fmla="*/ 2147483647 h 60"/>
                <a:gd name="T12" fmla="*/ 0 w 24"/>
                <a:gd name="T13" fmla="*/ 2147483647 h 60"/>
                <a:gd name="T14" fmla="*/ 2147483647 w 24"/>
                <a:gd name="T15" fmla="*/ 2147483647 h 60"/>
                <a:gd name="T16" fmla="*/ 2147483647 w 24"/>
                <a:gd name="T17" fmla="*/ 0 h 60"/>
                <a:gd name="T18" fmla="*/ 0 w 24"/>
                <a:gd name="T19" fmla="*/ 2147483647 h 60"/>
                <a:gd name="T20" fmla="*/ 0 w 24"/>
                <a:gd name="T21" fmla="*/ 2147483647 h 60"/>
                <a:gd name="T22" fmla="*/ 0 w 24"/>
                <a:gd name="T23" fmla="*/ 2147483647 h 60"/>
                <a:gd name="T24" fmla="*/ 2147483647 w 24"/>
                <a:gd name="T25" fmla="*/ 2147483647 h 60"/>
                <a:gd name="T26" fmla="*/ 2147483647 w 24"/>
                <a:gd name="T27" fmla="*/ 2147483647 h 60"/>
                <a:gd name="T28" fmla="*/ 2147483647 w 24"/>
                <a:gd name="T29" fmla="*/ 2147483647 h 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4" h="60">
                  <a:moveTo>
                    <a:pt x="24" y="42"/>
                  </a:moveTo>
                  <a:lnTo>
                    <a:pt x="12" y="24"/>
                  </a:lnTo>
                  <a:lnTo>
                    <a:pt x="18" y="18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6" y="6"/>
                  </a:lnTo>
                  <a:lnTo>
                    <a:pt x="6" y="0"/>
                  </a:lnTo>
                  <a:lnTo>
                    <a:pt x="0" y="12"/>
                  </a:lnTo>
                  <a:lnTo>
                    <a:pt x="0" y="30"/>
                  </a:lnTo>
                  <a:lnTo>
                    <a:pt x="0" y="42"/>
                  </a:lnTo>
                  <a:lnTo>
                    <a:pt x="12" y="60"/>
                  </a:lnTo>
                  <a:lnTo>
                    <a:pt x="6" y="36"/>
                  </a:lnTo>
                  <a:lnTo>
                    <a:pt x="24" y="4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4" name="Freeform 43"/>
            <p:cNvSpPr>
              <a:spLocks noChangeAspect="1"/>
            </p:cNvSpPr>
            <p:nvPr/>
          </p:nvSpPr>
          <p:spPr bwMode="auto">
            <a:xfrm>
              <a:off x="6783165" y="3678234"/>
              <a:ext cx="56549" cy="25877"/>
            </a:xfrm>
            <a:custGeom>
              <a:avLst/>
              <a:gdLst>
                <a:gd name="T0" fmla="*/ 2147483647 w 48"/>
                <a:gd name="T1" fmla="*/ 2147483647 h 18"/>
                <a:gd name="T2" fmla="*/ 2147483647 w 48"/>
                <a:gd name="T3" fmla="*/ 2147483647 h 18"/>
                <a:gd name="T4" fmla="*/ 2147483647 w 48"/>
                <a:gd name="T5" fmla="*/ 2147483647 h 18"/>
                <a:gd name="T6" fmla="*/ 2147483647 w 48"/>
                <a:gd name="T7" fmla="*/ 2147483647 h 18"/>
                <a:gd name="T8" fmla="*/ 0 w 48"/>
                <a:gd name="T9" fmla="*/ 2147483647 h 18"/>
                <a:gd name="T10" fmla="*/ 0 w 48"/>
                <a:gd name="T11" fmla="*/ 2147483647 h 18"/>
                <a:gd name="T12" fmla="*/ 0 w 48"/>
                <a:gd name="T13" fmla="*/ 0 h 18"/>
                <a:gd name="T14" fmla="*/ 2147483647 w 48"/>
                <a:gd name="T15" fmla="*/ 0 h 18"/>
                <a:gd name="T16" fmla="*/ 2147483647 w 48"/>
                <a:gd name="T17" fmla="*/ 0 h 18"/>
                <a:gd name="T18" fmla="*/ 2147483647 w 48"/>
                <a:gd name="T19" fmla="*/ 2147483647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8" h="18">
                  <a:moveTo>
                    <a:pt x="48" y="12"/>
                  </a:moveTo>
                  <a:lnTo>
                    <a:pt x="48" y="18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" y="0"/>
                  </a:lnTo>
                  <a:lnTo>
                    <a:pt x="42" y="0"/>
                  </a:lnTo>
                  <a:lnTo>
                    <a:pt x="48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5" name="Freeform 44"/>
            <p:cNvSpPr>
              <a:spLocks noChangeAspect="1"/>
            </p:cNvSpPr>
            <p:nvPr/>
          </p:nvSpPr>
          <p:spPr bwMode="auto">
            <a:xfrm>
              <a:off x="6608903" y="3827336"/>
              <a:ext cx="62319" cy="16019"/>
            </a:xfrm>
            <a:custGeom>
              <a:avLst/>
              <a:gdLst>
                <a:gd name="T0" fmla="*/ 2147483647 w 54"/>
                <a:gd name="T1" fmla="*/ 0 h 12"/>
                <a:gd name="T2" fmla="*/ 2147483647 w 54"/>
                <a:gd name="T3" fmla="*/ 0 h 12"/>
                <a:gd name="T4" fmla="*/ 2147483647 w 54"/>
                <a:gd name="T5" fmla="*/ 0 h 12"/>
                <a:gd name="T6" fmla="*/ 2147483647 w 54"/>
                <a:gd name="T7" fmla="*/ 2147483647 h 12"/>
                <a:gd name="T8" fmla="*/ 2147483647 w 54"/>
                <a:gd name="T9" fmla="*/ 2147483647 h 12"/>
                <a:gd name="T10" fmla="*/ 2147483647 w 54"/>
                <a:gd name="T11" fmla="*/ 0 h 12"/>
                <a:gd name="T12" fmla="*/ 2147483647 w 54"/>
                <a:gd name="T13" fmla="*/ 0 h 12"/>
                <a:gd name="T14" fmla="*/ 0 w 54"/>
                <a:gd name="T15" fmla="*/ 2147483647 h 12"/>
                <a:gd name="T16" fmla="*/ 2147483647 w 54"/>
                <a:gd name="T17" fmla="*/ 2147483647 h 12"/>
                <a:gd name="T18" fmla="*/ 2147483647 w 54"/>
                <a:gd name="T19" fmla="*/ 2147483647 h 12"/>
                <a:gd name="T20" fmla="*/ 2147483647 w 54"/>
                <a:gd name="T21" fmla="*/ 2147483647 h 12"/>
                <a:gd name="T22" fmla="*/ 2147483647 w 54"/>
                <a:gd name="T23" fmla="*/ 0 h 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4" h="12">
                  <a:moveTo>
                    <a:pt x="54" y="0"/>
                  </a:moveTo>
                  <a:lnTo>
                    <a:pt x="54" y="0"/>
                  </a:lnTo>
                  <a:lnTo>
                    <a:pt x="48" y="6"/>
                  </a:lnTo>
                  <a:lnTo>
                    <a:pt x="36" y="6"/>
                  </a:lnTo>
                  <a:lnTo>
                    <a:pt x="24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6" y="12"/>
                  </a:lnTo>
                  <a:lnTo>
                    <a:pt x="24" y="12"/>
                  </a:lnTo>
                  <a:lnTo>
                    <a:pt x="42" y="6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6" name="Freeform 45"/>
            <p:cNvSpPr>
              <a:spLocks noChangeAspect="1"/>
            </p:cNvSpPr>
            <p:nvPr/>
          </p:nvSpPr>
          <p:spPr bwMode="auto">
            <a:xfrm>
              <a:off x="6315774" y="3637570"/>
              <a:ext cx="33468" cy="40664"/>
            </a:xfrm>
            <a:custGeom>
              <a:avLst/>
              <a:gdLst>
                <a:gd name="T0" fmla="*/ 2147483647 w 30"/>
                <a:gd name="T1" fmla="*/ 2147483647 h 30"/>
                <a:gd name="T2" fmla="*/ 2147483647 w 30"/>
                <a:gd name="T3" fmla="*/ 2147483647 h 30"/>
                <a:gd name="T4" fmla="*/ 2147483647 w 30"/>
                <a:gd name="T5" fmla="*/ 2147483647 h 30"/>
                <a:gd name="T6" fmla="*/ 2147483647 w 30"/>
                <a:gd name="T7" fmla="*/ 2147483647 h 30"/>
                <a:gd name="T8" fmla="*/ 0 w 30"/>
                <a:gd name="T9" fmla="*/ 2147483647 h 30"/>
                <a:gd name="T10" fmla="*/ 2147483647 w 30"/>
                <a:gd name="T11" fmla="*/ 2147483647 h 30"/>
                <a:gd name="T12" fmla="*/ 2147483647 w 30"/>
                <a:gd name="T13" fmla="*/ 0 h 30"/>
                <a:gd name="T14" fmla="*/ 2147483647 w 30"/>
                <a:gd name="T15" fmla="*/ 2147483647 h 30"/>
                <a:gd name="T16" fmla="*/ 2147483647 w 30"/>
                <a:gd name="T17" fmla="*/ 2147483647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" h="30">
                  <a:moveTo>
                    <a:pt x="30" y="24"/>
                  </a:moveTo>
                  <a:lnTo>
                    <a:pt x="24" y="30"/>
                  </a:lnTo>
                  <a:lnTo>
                    <a:pt x="12" y="24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8" y="18"/>
                  </a:lnTo>
                  <a:lnTo>
                    <a:pt x="30" y="24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7" name="Freeform 46"/>
            <p:cNvSpPr>
              <a:spLocks noChangeAspect="1"/>
            </p:cNvSpPr>
            <p:nvPr/>
          </p:nvSpPr>
          <p:spPr bwMode="auto">
            <a:xfrm>
              <a:off x="6545430" y="3818709"/>
              <a:ext cx="49624" cy="24644"/>
            </a:xfrm>
            <a:custGeom>
              <a:avLst/>
              <a:gdLst>
                <a:gd name="T0" fmla="*/ 2147483647 w 42"/>
                <a:gd name="T1" fmla="*/ 2147483647 h 18"/>
                <a:gd name="T2" fmla="*/ 2147483647 w 42"/>
                <a:gd name="T3" fmla="*/ 2147483647 h 18"/>
                <a:gd name="T4" fmla="*/ 2147483647 w 42"/>
                <a:gd name="T5" fmla="*/ 2147483647 h 18"/>
                <a:gd name="T6" fmla="*/ 2147483647 w 42"/>
                <a:gd name="T7" fmla="*/ 0 h 18"/>
                <a:gd name="T8" fmla="*/ 2147483647 w 42"/>
                <a:gd name="T9" fmla="*/ 2147483647 h 18"/>
                <a:gd name="T10" fmla="*/ 2147483647 w 42"/>
                <a:gd name="T11" fmla="*/ 2147483647 h 18"/>
                <a:gd name="T12" fmla="*/ 0 w 42"/>
                <a:gd name="T13" fmla="*/ 2147483647 h 18"/>
                <a:gd name="T14" fmla="*/ 0 w 42"/>
                <a:gd name="T15" fmla="*/ 2147483647 h 18"/>
                <a:gd name="T16" fmla="*/ 2147483647 w 42"/>
                <a:gd name="T17" fmla="*/ 2147483647 h 18"/>
                <a:gd name="T18" fmla="*/ 2147483647 w 42"/>
                <a:gd name="T19" fmla="*/ 2147483647 h 18"/>
                <a:gd name="T20" fmla="*/ 2147483647 w 42"/>
                <a:gd name="T21" fmla="*/ 2147483647 h 18"/>
                <a:gd name="T22" fmla="*/ 2147483647 w 42"/>
                <a:gd name="T23" fmla="*/ 2147483647 h 18"/>
                <a:gd name="T24" fmla="*/ 2147483647 w 42"/>
                <a:gd name="T25" fmla="*/ 2147483647 h 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2" h="18">
                  <a:moveTo>
                    <a:pt x="42" y="12"/>
                  </a:moveTo>
                  <a:lnTo>
                    <a:pt x="36" y="6"/>
                  </a:lnTo>
                  <a:lnTo>
                    <a:pt x="30" y="6"/>
                  </a:lnTo>
                  <a:lnTo>
                    <a:pt x="18" y="0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12" y="18"/>
                  </a:lnTo>
                  <a:lnTo>
                    <a:pt x="30" y="12"/>
                  </a:lnTo>
                  <a:lnTo>
                    <a:pt x="36" y="18"/>
                  </a:lnTo>
                  <a:lnTo>
                    <a:pt x="36" y="12"/>
                  </a:lnTo>
                  <a:lnTo>
                    <a:pt x="42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8" name="Freeform 47"/>
            <p:cNvSpPr>
              <a:spLocks noChangeAspect="1"/>
            </p:cNvSpPr>
            <p:nvPr/>
          </p:nvSpPr>
          <p:spPr bwMode="auto">
            <a:xfrm>
              <a:off x="6586977" y="3860606"/>
              <a:ext cx="34622" cy="16019"/>
            </a:xfrm>
            <a:custGeom>
              <a:avLst/>
              <a:gdLst>
                <a:gd name="T0" fmla="*/ 2147483647 w 30"/>
                <a:gd name="T1" fmla="*/ 2147483647 h 12"/>
                <a:gd name="T2" fmla="*/ 2147483647 w 30"/>
                <a:gd name="T3" fmla="*/ 2147483647 h 12"/>
                <a:gd name="T4" fmla="*/ 2147483647 w 30"/>
                <a:gd name="T5" fmla="*/ 2147483647 h 12"/>
                <a:gd name="T6" fmla="*/ 0 w 30"/>
                <a:gd name="T7" fmla="*/ 0 h 12"/>
                <a:gd name="T8" fmla="*/ 2147483647 w 30"/>
                <a:gd name="T9" fmla="*/ 0 h 12"/>
                <a:gd name="T10" fmla="*/ 2147483647 w 30"/>
                <a:gd name="T11" fmla="*/ 2147483647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" h="12">
                  <a:moveTo>
                    <a:pt x="30" y="12"/>
                  </a:moveTo>
                  <a:lnTo>
                    <a:pt x="18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18" y="0"/>
                  </a:lnTo>
                  <a:lnTo>
                    <a:pt x="30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9" name="Freeform 48"/>
            <p:cNvSpPr>
              <a:spLocks noChangeAspect="1"/>
            </p:cNvSpPr>
            <p:nvPr/>
          </p:nvSpPr>
          <p:spPr bwMode="auto">
            <a:xfrm>
              <a:off x="6741620" y="3678234"/>
              <a:ext cx="27697" cy="25877"/>
            </a:xfrm>
            <a:custGeom>
              <a:avLst/>
              <a:gdLst>
                <a:gd name="T0" fmla="*/ 2147483647 w 24"/>
                <a:gd name="T1" fmla="*/ 2147483647 h 18"/>
                <a:gd name="T2" fmla="*/ 2147483647 w 24"/>
                <a:gd name="T3" fmla="*/ 2147483647 h 18"/>
                <a:gd name="T4" fmla="*/ 0 w 24"/>
                <a:gd name="T5" fmla="*/ 2147483647 h 18"/>
                <a:gd name="T6" fmla="*/ 2147483647 w 24"/>
                <a:gd name="T7" fmla="*/ 0 h 18"/>
                <a:gd name="T8" fmla="*/ 2147483647 w 24"/>
                <a:gd name="T9" fmla="*/ 214748364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" h="18">
                  <a:moveTo>
                    <a:pt x="24" y="12"/>
                  </a:moveTo>
                  <a:lnTo>
                    <a:pt x="12" y="18"/>
                  </a:lnTo>
                  <a:lnTo>
                    <a:pt x="0" y="6"/>
                  </a:lnTo>
                  <a:lnTo>
                    <a:pt x="6" y="0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0" name="Freeform 49"/>
            <p:cNvSpPr>
              <a:spLocks noChangeAspect="1"/>
            </p:cNvSpPr>
            <p:nvPr/>
          </p:nvSpPr>
          <p:spPr bwMode="auto">
            <a:xfrm>
              <a:off x="6496961" y="3818709"/>
              <a:ext cx="27697" cy="17251"/>
            </a:xfrm>
            <a:custGeom>
              <a:avLst/>
              <a:gdLst>
                <a:gd name="T0" fmla="*/ 2147483647 w 24"/>
                <a:gd name="T1" fmla="*/ 2147483647 h 12"/>
                <a:gd name="T2" fmla="*/ 2147483647 w 24"/>
                <a:gd name="T3" fmla="*/ 2147483647 h 12"/>
                <a:gd name="T4" fmla="*/ 0 w 24"/>
                <a:gd name="T5" fmla="*/ 0 h 12"/>
                <a:gd name="T6" fmla="*/ 2147483647 w 24"/>
                <a:gd name="T7" fmla="*/ 2147483647 h 12"/>
                <a:gd name="T8" fmla="*/ 2147483647 w 24"/>
                <a:gd name="T9" fmla="*/ 2147483647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" h="12">
                  <a:moveTo>
                    <a:pt x="24" y="6"/>
                  </a:moveTo>
                  <a:lnTo>
                    <a:pt x="18" y="6"/>
                  </a:lnTo>
                  <a:lnTo>
                    <a:pt x="0" y="0"/>
                  </a:lnTo>
                  <a:lnTo>
                    <a:pt x="12" y="12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1" name="Freeform 50"/>
            <p:cNvSpPr>
              <a:spLocks noChangeAspect="1"/>
            </p:cNvSpPr>
            <p:nvPr/>
          </p:nvSpPr>
          <p:spPr bwMode="auto">
            <a:xfrm>
              <a:off x="6146128" y="3553778"/>
              <a:ext cx="20772" cy="24644"/>
            </a:xfrm>
            <a:custGeom>
              <a:avLst/>
              <a:gdLst>
                <a:gd name="T0" fmla="*/ 2147483647 w 17"/>
                <a:gd name="T1" fmla="*/ 2147483647 h 18"/>
                <a:gd name="T2" fmla="*/ 2147483647 w 17"/>
                <a:gd name="T3" fmla="*/ 2147483647 h 18"/>
                <a:gd name="T4" fmla="*/ 0 w 17"/>
                <a:gd name="T5" fmla="*/ 2147483647 h 18"/>
                <a:gd name="T6" fmla="*/ 2147483647 w 17"/>
                <a:gd name="T7" fmla="*/ 0 h 18"/>
                <a:gd name="T8" fmla="*/ 2147483647 w 17"/>
                <a:gd name="T9" fmla="*/ 214748364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" h="18">
                  <a:moveTo>
                    <a:pt x="17" y="12"/>
                  </a:moveTo>
                  <a:lnTo>
                    <a:pt x="11" y="18"/>
                  </a:lnTo>
                  <a:lnTo>
                    <a:pt x="0" y="6"/>
                  </a:lnTo>
                  <a:lnTo>
                    <a:pt x="6" y="0"/>
                  </a:lnTo>
                  <a:lnTo>
                    <a:pt x="17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2" name="Freeform 51"/>
            <p:cNvSpPr>
              <a:spLocks noChangeAspect="1"/>
            </p:cNvSpPr>
            <p:nvPr/>
          </p:nvSpPr>
          <p:spPr bwMode="auto">
            <a:xfrm>
              <a:off x="6532735" y="3827336"/>
              <a:ext cx="12695" cy="16019"/>
            </a:xfrm>
            <a:custGeom>
              <a:avLst/>
              <a:gdLst>
                <a:gd name="T0" fmla="*/ 2147483647 w 11"/>
                <a:gd name="T1" fmla="*/ 0 h 12"/>
                <a:gd name="T2" fmla="*/ 2147483647 w 11"/>
                <a:gd name="T3" fmla="*/ 0 h 12"/>
                <a:gd name="T4" fmla="*/ 0 w 11"/>
                <a:gd name="T5" fmla="*/ 2147483647 h 12"/>
                <a:gd name="T6" fmla="*/ 2147483647 w 11"/>
                <a:gd name="T7" fmla="*/ 2147483647 h 12"/>
                <a:gd name="T8" fmla="*/ 2147483647 w 11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12">
                  <a:moveTo>
                    <a:pt x="11" y="0"/>
                  </a:moveTo>
                  <a:lnTo>
                    <a:pt x="5" y="0"/>
                  </a:lnTo>
                  <a:lnTo>
                    <a:pt x="0" y="6"/>
                  </a:lnTo>
                  <a:lnTo>
                    <a:pt x="5" y="1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3" name="Freeform 52"/>
            <p:cNvSpPr>
              <a:spLocks noChangeAspect="1"/>
            </p:cNvSpPr>
            <p:nvPr/>
          </p:nvSpPr>
          <p:spPr bwMode="auto">
            <a:xfrm>
              <a:off x="6363090" y="3670840"/>
              <a:ext cx="15002" cy="16019"/>
            </a:xfrm>
            <a:custGeom>
              <a:avLst/>
              <a:gdLst>
                <a:gd name="T0" fmla="*/ 2147483647 w 12"/>
                <a:gd name="T1" fmla="*/ 2147483647 h 12"/>
                <a:gd name="T2" fmla="*/ 2147483647 w 12"/>
                <a:gd name="T3" fmla="*/ 2147483647 h 12"/>
                <a:gd name="T4" fmla="*/ 0 w 12"/>
                <a:gd name="T5" fmla="*/ 2147483647 h 12"/>
                <a:gd name="T6" fmla="*/ 0 w 12"/>
                <a:gd name="T7" fmla="*/ 0 h 12"/>
                <a:gd name="T8" fmla="*/ 2147483647 w 12"/>
                <a:gd name="T9" fmla="*/ 2147483647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12">
                  <a:moveTo>
                    <a:pt x="12" y="6"/>
                  </a:moveTo>
                  <a:lnTo>
                    <a:pt x="6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4" name="Freeform 53"/>
            <p:cNvSpPr>
              <a:spLocks noChangeAspect="1"/>
            </p:cNvSpPr>
            <p:nvPr/>
          </p:nvSpPr>
          <p:spPr bwMode="auto">
            <a:xfrm>
              <a:off x="6671223" y="3720130"/>
              <a:ext cx="6924" cy="33270"/>
            </a:xfrm>
            <a:custGeom>
              <a:avLst/>
              <a:gdLst>
                <a:gd name="T0" fmla="*/ 2147483647 w 6"/>
                <a:gd name="T1" fmla="*/ 2147483647 h 24"/>
                <a:gd name="T2" fmla="*/ 2147483647 w 6"/>
                <a:gd name="T3" fmla="*/ 2147483647 h 24"/>
                <a:gd name="T4" fmla="*/ 2147483647 w 6"/>
                <a:gd name="T5" fmla="*/ 2147483647 h 24"/>
                <a:gd name="T6" fmla="*/ 2147483647 w 6"/>
                <a:gd name="T7" fmla="*/ 0 h 24"/>
                <a:gd name="T8" fmla="*/ 0 w 6"/>
                <a:gd name="T9" fmla="*/ 2147483647 h 24"/>
                <a:gd name="T10" fmla="*/ 2147483647 w 6"/>
                <a:gd name="T11" fmla="*/ 2147483647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" h="24">
                  <a:moveTo>
                    <a:pt x="6" y="18"/>
                  </a:moveTo>
                  <a:lnTo>
                    <a:pt x="6" y="18"/>
                  </a:lnTo>
                  <a:lnTo>
                    <a:pt x="6" y="6"/>
                  </a:lnTo>
                  <a:lnTo>
                    <a:pt x="6" y="0"/>
                  </a:lnTo>
                  <a:lnTo>
                    <a:pt x="0" y="24"/>
                  </a:lnTo>
                  <a:lnTo>
                    <a:pt x="6" y="18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5" name="Rectangle 54"/>
            <p:cNvSpPr>
              <a:spLocks noChangeAspect="1" noChangeArrowheads="1"/>
            </p:cNvSpPr>
            <p:nvPr/>
          </p:nvSpPr>
          <p:spPr bwMode="auto">
            <a:xfrm>
              <a:off x="6908957" y="3753400"/>
              <a:ext cx="6924" cy="17251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6" name="Freeform 55"/>
            <p:cNvSpPr>
              <a:spLocks noChangeAspect="1"/>
            </p:cNvSpPr>
            <p:nvPr/>
          </p:nvSpPr>
          <p:spPr bwMode="auto">
            <a:xfrm>
              <a:off x="6181904" y="3620318"/>
              <a:ext cx="12695" cy="24644"/>
            </a:xfrm>
            <a:custGeom>
              <a:avLst/>
              <a:gdLst>
                <a:gd name="T0" fmla="*/ 2147483647 w 12"/>
                <a:gd name="T1" fmla="*/ 2147483647 h 18"/>
                <a:gd name="T2" fmla="*/ 0 w 12"/>
                <a:gd name="T3" fmla="*/ 2147483647 h 18"/>
                <a:gd name="T4" fmla="*/ 0 w 12"/>
                <a:gd name="T5" fmla="*/ 0 h 18"/>
                <a:gd name="T6" fmla="*/ 2147483647 w 12"/>
                <a:gd name="T7" fmla="*/ 2147483647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0" y="18"/>
                  </a:lnTo>
                  <a:lnTo>
                    <a:pt x="0" y="0"/>
                  </a:lnTo>
                  <a:lnTo>
                    <a:pt x="12" y="18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7" name="Freeform 56"/>
            <p:cNvSpPr>
              <a:spLocks noChangeAspect="1"/>
            </p:cNvSpPr>
            <p:nvPr/>
          </p:nvSpPr>
          <p:spPr bwMode="auto">
            <a:xfrm>
              <a:off x="6663144" y="3728756"/>
              <a:ext cx="8078" cy="16019"/>
            </a:xfrm>
            <a:custGeom>
              <a:avLst/>
              <a:gdLst>
                <a:gd name="T0" fmla="*/ 2147483647 w 6"/>
                <a:gd name="T1" fmla="*/ 2147483647 h 12"/>
                <a:gd name="T2" fmla="*/ 2147483647 w 6"/>
                <a:gd name="T3" fmla="*/ 0 h 12"/>
                <a:gd name="T4" fmla="*/ 2147483647 w 6"/>
                <a:gd name="T5" fmla="*/ 0 h 12"/>
                <a:gd name="T6" fmla="*/ 0 w 6"/>
                <a:gd name="T7" fmla="*/ 2147483647 h 12"/>
                <a:gd name="T8" fmla="*/ 2147483647 w 6"/>
                <a:gd name="T9" fmla="*/ 2147483647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12">
                  <a:moveTo>
                    <a:pt x="6" y="6"/>
                  </a:moveTo>
                  <a:lnTo>
                    <a:pt x="6" y="0"/>
                  </a:lnTo>
                  <a:lnTo>
                    <a:pt x="0" y="12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8" name="Freeform 57"/>
            <p:cNvSpPr>
              <a:spLocks noChangeAspect="1"/>
            </p:cNvSpPr>
            <p:nvPr/>
          </p:nvSpPr>
          <p:spPr bwMode="auto">
            <a:xfrm>
              <a:off x="6706997" y="3644964"/>
              <a:ext cx="20772" cy="8626"/>
            </a:xfrm>
            <a:custGeom>
              <a:avLst/>
              <a:gdLst>
                <a:gd name="T0" fmla="*/ 2147483647 w 18"/>
                <a:gd name="T1" fmla="*/ 2147483647 h 6"/>
                <a:gd name="T2" fmla="*/ 2147483647 w 18"/>
                <a:gd name="T3" fmla="*/ 0 h 6"/>
                <a:gd name="T4" fmla="*/ 0 w 18"/>
                <a:gd name="T5" fmla="*/ 2147483647 h 6"/>
                <a:gd name="T6" fmla="*/ 2147483647 w 18"/>
                <a:gd name="T7" fmla="*/ 2147483647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6">
                  <a:moveTo>
                    <a:pt x="18" y="6"/>
                  </a:moveTo>
                  <a:lnTo>
                    <a:pt x="6" y="0"/>
                  </a:lnTo>
                  <a:lnTo>
                    <a:pt x="0" y="6"/>
                  </a:lnTo>
                  <a:lnTo>
                    <a:pt x="18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9" name="Freeform 58"/>
            <p:cNvSpPr>
              <a:spLocks noChangeAspect="1"/>
            </p:cNvSpPr>
            <p:nvPr/>
          </p:nvSpPr>
          <p:spPr bwMode="auto">
            <a:xfrm>
              <a:off x="6903187" y="3770652"/>
              <a:ext cx="5770" cy="16019"/>
            </a:xfrm>
            <a:custGeom>
              <a:avLst/>
              <a:gdLst>
                <a:gd name="T0" fmla="*/ 2147483647 w 6"/>
                <a:gd name="T1" fmla="*/ 2147483647 h 12"/>
                <a:gd name="T2" fmla="*/ 0 w 6"/>
                <a:gd name="T3" fmla="*/ 2147483647 h 12"/>
                <a:gd name="T4" fmla="*/ 0 w 6"/>
                <a:gd name="T5" fmla="*/ 0 h 12"/>
                <a:gd name="T6" fmla="*/ 2147483647 w 6"/>
                <a:gd name="T7" fmla="*/ 2147483647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12">
                  <a:moveTo>
                    <a:pt x="6" y="6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60" name="Freeform 59"/>
            <p:cNvSpPr>
              <a:spLocks noChangeAspect="1"/>
            </p:cNvSpPr>
            <p:nvPr/>
          </p:nvSpPr>
          <p:spPr bwMode="auto">
            <a:xfrm>
              <a:off x="6462338" y="3786671"/>
              <a:ext cx="26542" cy="8626"/>
            </a:xfrm>
            <a:custGeom>
              <a:avLst/>
              <a:gdLst>
                <a:gd name="T0" fmla="*/ 2147483647 w 24"/>
                <a:gd name="T1" fmla="*/ 0 h 6"/>
                <a:gd name="T2" fmla="*/ 2147483647 w 24"/>
                <a:gd name="T3" fmla="*/ 2147483647 h 6"/>
                <a:gd name="T4" fmla="*/ 0 w 24"/>
                <a:gd name="T5" fmla="*/ 2147483647 h 6"/>
                <a:gd name="T6" fmla="*/ 2147483647 w 24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" h="6">
                  <a:moveTo>
                    <a:pt x="24" y="0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61" name="Freeform 60"/>
            <p:cNvSpPr>
              <a:spLocks noChangeAspect="1"/>
            </p:cNvSpPr>
            <p:nvPr/>
          </p:nvSpPr>
          <p:spPr bwMode="auto">
            <a:xfrm>
              <a:off x="6496961" y="3462592"/>
              <a:ext cx="15002" cy="24644"/>
            </a:xfrm>
            <a:custGeom>
              <a:avLst/>
              <a:gdLst>
                <a:gd name="T0" fmla="*/ 2147483647 w 12"/>
                <a:gd name="T1" fmla="*/ 2147483647 h 18"/>
                <a:gd name="T2" fmla="*/ 0 w 12"/>
                <a:gd name="T3" fmla="*/ 2147483647 h 18"/>
                <a:gd name="T4" fmla="*/ 2147483647 w 12"/>
                <a:gd name="T5" fmla="*/ 0 h 18"/>
                <a:gd name="T6" fmla="*/ 2147483647 w 12"/>
                <a:gd name="T7" fmla="*/ 0 h 18"/>
                <a:gd name="T8" fmla="*/ 2147483647 w 12"/>
                <a:gd name="T9" fmla="*/ 2147483647 h 18"/>
                <a:gd name="T10" fmla="*/ 2147483647 w 12"/>
                <a:gd name="T11" fmla="*/ 2147483647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" h="18">
                  <a:moveTo>
                    <a:pt x="6" y="1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12" y="12"/>
                  </a:lnTo>
                  <a:lnTo>
                    <a:pt x="6" y="18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62" name="Freeform 61"/>
            <p:cNvSpPr>
              <a:spLocks noChangeAspect="1"/>
            </p:cNvSpPr>
            <p:nvPr/>
          </p:nvSpPr>
          <p:spPr bwMode="auto">
            <a:xfrm>
              <a:off x="7399429" y="3403445"/>
              <a:ext cx="1154" cy="8626"/>
            </a:xfrm>
            <a:custGeom>
              <a:avLst/>
              <a:gdLst>
                <a:gd name="T0" fmla="*/ 0 w 1"/>
                <a:gd name="T1" fmla="*/ 0 h 6"/>
                <a:gd name="T2" fmla="*/ 0 w 1"/>
                <a:gd name="T3" fmla="*/ 0 h 6"/>
                <a:gd name="T4" fmla="*/ 0 w 1"/>
                <a:gd name="T5" fmla="*/ 0 h 6"/>
                <a:gd name="T6" fmla="*/ 0 w 1"/>
                <a:gd name="T7" fmla="*/ 2147483647 h 6"/>
                <a:gd name="T8" fmla="*/ 0 w 1"/>
                <a:gd name="T9" fmla="*/ 2147483647 h 6"/>
                <a:gd name="T10" fmla="*/ 0 w 1"/>
                <a:gd name="T11" fmla="*/ 2147483647 h 6"/>
                <a:gd name="T12" fmla="*/ 0 w 1"/>
                <a:gd name="T13" fmla="*/ 0 h 6"/>
                <a:gd name="T14" fmla="*/ 0 w 1"/>
                <a:gd name="T15" fmla="*/ 0 h 6"/>
                <a:gd name="T16" fmla="*/ 0 w 1"/>
                <a:gd name="T17" fmla="*/ 0 h 6"/>
                <a:gd name="T18" fmla="*/ 0 w 1"/>
                <a:gd name="T19" fmla="*/ 0 h 6"/>
                <a:gd name="T20" fmla="*/ 0 w 1"/>
                <a:gd name="T21" fmla="*/ 0 h 6"/>
                <a:gd name="T22" fmla="*/ 0 w 1"/>
                <a:gd name="T23" fmla="*/ 0 h 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63" name="Freeform 62"/>
            <p:cNvSpPr>
              <a:spLocks noChangeAspect="1"/>
            </p:cNvSpPr>
            <p:nvPr/>
          </p:nvSpPr>
          <p:spPr bwMode="auto">
            <a:xfrm>
              <a:off x="7497524" y="3445340"/>
              <a:ext cx="1154" cy="8626"/>
            </a:xfrm>
            <a:custGeom>
              <a:avLst/>
              <a:gdLst>
                <a:gd name="T0" fmla="*/ 0 w 1"/>
                <a:gd name="T1" fmla="*/ 2147483647 h 6"/>
                <a:gd name="T2" fmla="*/ 0 w 1"/>
                <a:gd name="T3" fmla="*/ 2147483647 h 6"/>
                <a:gd name="T4" fmla="*/ 0 w 1"/>
                <a:gd name="T5" fmla="*/ 2147483647 h 6"/>
                <a:gd name="T6" fmla="*/ 0 w 1"/>
                <a:gd name="T7" fmla="*/ 0 h 6"/>
                <a:gd name="T8" fmla="*/ 0 w 1"/>
                <a:gd name="T9" fmla="*/ 2147483647 h 6"/>
                <a:gd name="T10" fmla="*/ 0 w 1"/>
                <a:gd name="T11" fmla="*/ 2147483647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" h="6">
                  <a:moveTo>
                    <a:pt x="0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64" name="Freeform 63"/>
            <p:cNvSpPr>
              <a:spLocks noChangeAspect="1"/>
            </p:cNvSpPr>
            <p:nvPr/>
          </p:nvSpPr>
          <p:spPr bwMode="auto">
            <a:xfrm>
              <a:off x="6979354" y="3329510"/>
              <a:ext cx="1154" cy="7394"/>
            </a:xfrm>
            <a:custGeom>
              <a:avLst/>
              <a:gdLst>
                <a:gd name="T0" fmla="*/ 0 w 1"/>
                <a:gd name="T1" fmla="*/ 2147483647 h 6"/>
                <a:gd name="T2" fmla="*/ 0 w 1"/>
                <a:gd name="T3" fmla="*/ 2147483647 h 6"/>
                <a:gd name="T4" fmla="*/ 0 w 1"/>
                <a:gd name="T5" fmla="*/ 2147483647 h 6"/>
                <a:gd name="T6" fmla="*/ 0 w 1"/>
                <a:gd name="T7" fmla="*/ 0 h 6"/>
                <a:gd name="T8" fmla="*/ 0 w 1"/>
                <a:gd name="T9" fmla="*/ 0 h 6"/>
                <a:gd name="T10" fmla="*/ 0 w 1"/>
                <a:gd name="T11" fmla="*/ 0 h 6"/>
                <a:gd name="T12" fmla="*/ 0 w 1"/>
                <a:gd name="T13" fmla="*/ 2147483647 h 6"/>
                <a:gd name="T14" fmla="*/ 0 w 1"/>
                <a:gd name="T15" fmla="*/ 2147483647 h 6"/>
                <a:gd name="T16" fmla="*/ 0 w 1"/>
                <a:gd name="T17" fmla="*/ 2147483647 h 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" h="6">
                  <a:moveTo>
                    <a:pt x="0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65" name="Freeform 64"/>
            <p:cNvSpPr>
              <a:spLocks noChangeAspect="1"/>
            </p:cNvSpPr>
            <p:nvPr/>
          </p:nvSpPr>
          <p:spPr bwMode="auto">
            <a:xfrm>
              <a:off x="7259789" y="3396051"/>
              <a:ext cx="1154" cy="1232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0 w 1"/>
                <a:gd name="T13" fmla="*/ 0 h 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66" name="Freeform 65"/>
            <p:cNvSpPr>
              <a:spLocks noChangeAspect="1"/>
            </p:cNvSpPr>
            <p:nvPr/>
          </p:nvSpPr>
          <p:spPr bwMode="auto">
            <a:xfrm>
              <a:off x="7266714" y="3387426"/>
              <a:ext cx="1154" cy="8626"/>
            </a:xfrm>
            <a:custGeom>
              <a:avLst/>
              <a:gdLst>
                <a:gd name="T0" fmla="*/ 0 w 1"/>
                <a:gd name="T1" fmla="*/ 0 h 6"/>
                <a:gd name="T2" fmla="*/ 0 w 1"/>
                <a:gd name="T3" fmla="*/ 0 h 6"/>
                <a:gd name="T4" fmla="*/ 0 w 1"/>
                <a:gd name="T5" fmla="*/ 2147483647 h 6"/>
                <a:gd name="T6" fmla="*/ 0 w 1"/>
                <a:gd name="T7" fmla="*/ 0 h 6"/>
                <a:gd name="T8" fmla="*/ 0 w 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67" name="Freeform 66"/>
            <p:cNvSpPr>
              <a:spLocks noChangeAspect="1"/>
            </p:cNvSpPr>
            <p:nvPr/>
          </p:nvSpPr>
          <p:spPr bwMode="auto">
            <a:xfrm>
              <a:off x="6406367" y="3401206"/>
              <a:ext cx="195035" cy="167585"/>
            </a:xfrm>
            <a:custGeom>
              <a:avLst/>
              <a:gdLst>
                <a:gd name="T0" fmla="*/ 2147483647 w 167"/>
                <a:gd name="T1" fmla="*/ 0 h 120"/>
                <a:gd name="T2" fmla="*/ 2147483647 w 167"/>
                <a:gd name="T3" fmla="*/ 2147483647 h 120"/>
                <a:gd name="T4" fmla="*/ 2147483647 w 167"/>
                <a:gd name="T5" fmla="*/ 2147483647 h 120"/>
                <a:gd name="T6" fmla="*/ 2147483647 w 167"/>
                <a:gd name="T7" fmla="*/ 2147483647 h 120"/>
                <a:gd name="T8" fmla="*/ 2147483647 w 167"/>
                <a:gd name="T9" fmla="*/ 2147483647 h 120"/>
                <a:gd name="T10" fmla="*/ 2147483647 w 167"/>
                <a:gd name="T11" fmla="*/ 2147483647 h 120"/>
                <a:gd name="T12" fmla="*/ 2147483647 w 167"/>
                <a:gd name="T13" fmla="*/ 2147483647 h 120"/>
                <a:gd name="T14" fmla="*/ 2147483647 w 167"/>
                <a:gd name="T15" fmla="*/ 2147483647 h 120"/>
                <a:gd name="T16" fmla="*/ 2147483647 w 167"/>
                <a:gd name="T17" fmla="*/ 2147483647 h 120"/>
                <a:gd name="T18" fmla="*/ 2147483647 w 167"/>
                <a:gd name="T19" fmla="*/ 2147483647 h 120"/>
                <a:gd name="T20" fmla="*/ 2147483647 w 167"/>
                <a:gd name="T21" fmla="*/ 2147483647 h 120"/>
                <a:gd name="T22" fmla="*/ 2147483647 w 167"/>
                <a:gd name="T23" fmla="*/ 2147483647 h 120"/>
                <a:gd name="T24" fmla="*/ 2147483647 w 167"/>
                <a:gd name="T25" fmla="*/ 2147483647 h 120"/>
                <a:gd name="T26" fmla="*/ 2147483647 w 167"/>
                <a:gd name="T27" fmla="*/ 2147483647 h 120"/>
                <a:gd name="T28" fmla="*/ 2147483647 w 167"/>
                <a:gd name="T29" fmla="*/ 2147483647 h 120"/>
                <a:gd name="T30" fmla="*/ 2147483647 w 167"/>
                <a:gd name="T31" fmla="*/ 2147483647 h 120"/>
                <a:gd name="T32" fmla="*/ 2147483647 w 167"/>
                <a:gd name="T33" fmla="*/ 2147483647 h 120"/>
                <a:gd name="T34" fmla="*/ 2147483647 w 167"/>
                <a:gd name="T35" fmla="*/ 2147483647 h 120"/>
                <a:gd name="T36" fmla="*/ 2147483647 w 167"/>
                <a:gd name="T37" fmla="*/ 2147483647 h 120"/>
                <a:gd name="T38" fmla="*/ 2147483647 w 167"/>
                <a:gd name="T39" fmla="*/ 2147483647 h 120"/>
                <a:gd name="T40" fmla="*/ 2147483647 w 167"/>
                <a:gd name="T41" fmla="*/ 2147483647 h 120"/>
                <a:gd name="T42" fmla="*/ 2147483647 w 167"/>
                <a:gd name="T43" fmla="*/ 2147483647 h 120"/>
                <a:gd name="T44" fmla="*/ 0 w 167"/>
                <a:gd name="T45" fmla="*/ 2147483647 h 120"/>
                <a:gd name="T46" fmla="*/ 0 w 167"/>
                <a:gd name="T47" fmla="*/ 2147483647 h 120"/>
                <a:gd name="T48" fmla="*/ 2147483647 w 167"/>
                <a:gd name="T49" fmla="*/ 2147483647 h 120"/>
                <a:gd name="T50" fmla="*/ 2147483647 w 167"/>
                <a:gd name="T51" fmla="*/ 2147483647 h 120"/>
                <a:gd name="T52" fmla="*/ 2147483647 w 167"/>
                <a:gd name="T53" fmla="*/ 2147483647 h 120"/>
                <a:gd name="T54" fmla="*/ 2147483647 w 167"/>
                <a:gd name="T55" fmla="*/ 2147483647 h 120"/>
                <a:gd name="T56" fmla="*/ 2147483647 w 167"/>
                <a:gd name="T57" fmla="*/ 2147483647 h 120"/>
                <a:gd name="T58" fmla="*/ 2147483647 w 167"/>
                <a:gd name="T59" fmla="*/ 2147483647 h 120"/>
                <a:gd name="T60" fmla="*/ 2147483647 w 167"/>
                <a:gd name="T61" fmla="*/ 2147483647 h 120"/>
                <a:gd name="T62" fmla="*/ 2147483647 w 167"/>
                <a:gd name="T63" fmla="*/ 2147483647 h 120"/>
                <a:gd name="T64" fmla="*/ 2147483647 w 167"/>
                <a:gd name="T65" fmla="*/ 2147483647 h 120"/>
                <a:gd name="T66" fmla="*/ 2147483647 w 167"/>
                <a:gd name="T67" fmla="*/ 2147483647 h 120"/>
                <a:gd name="T68" fmla="*/ 2147483647 w 167"/>
                <a:gd name="T69" fmla="*/ 2147483647 h 120"/>
                <a:gd name="T70" fmla="*/ 2147483647 w 167"/>
                <a:gd name="T71" fmla="*/ 2147483647 h 120"/>
                <a:gd name="T72" fmla="*/ 2147483647 w 167"/>
                <a:gd name="T73" fmla="*/ 2147483647 h 120"/>
                <a:gd name="T74" fmla="*/ 2147483647 w 167"/>
                <a:gd name="T75" fmla="*/ 2147483647 h 120"/>
                <a:gd name="T76" fmla="*/ 2147483647 w 167"/>
                <a:gd name="T77" fmla="*/ 2147483647 h 120"/>
                <a:gd name="T78" fmla="*/ 2147483647 w 167"/>
                <a:gd name="T79" fmla="*/ 2147483647 h 120"/>
                <a:gd name="T80" fmla="*/ 2147483647 w 167"/>
                <a:gd name="T81" fmla="*/ 2147483647 h 120"/>
                <a:gd name="T82" fmla="*/ 2147483647 w 167"/>
                <a:gd name="T83" fmla="*/ 2147483647 h 120"/>
                <a:gd name="T84" fmla="*/ 2147483647 w 167"/>
                <a:gd name="T85" fmla="*/ 2147483647 h 120"/>
                <a:gd name="T86" fmla="*/ 2147483647 w 167"/>
                <a:gd name="T87" fmla="*/ 0 h 120"/>
                <a:gd name="T88" fmla="*/ 2147483647 w 167"/>
                <a:gd name="T89" fmla="*/ 2147483647 h 120"/>
                <a:gd name="T90" fmla="*/ 2147483647 w 167"/>
                <a:gd name="T91" fmla="*/ 0 h 12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67" h="120">
                  <a:moveTo>
                    <a:pt x="125" y="0"/>
                  </a:moveTo>
                  <a:lnTo>
                    <a:pt x="137" y="12"/>
                  </a:lnTo>
                  <a:lnTo>
                    <a:pt x="137" y="24"/>
                  </a:lnTo>
                  <a:lnTo>
                    <a:pt x="143" y="18"/>
                  </a:lnTo>
                  <a:lnTo>
                    <a:pt x="143" y="24"/>
                  </a:lnTo>
                  <a:lnTo>
                    <a:pt x="149" y="24"/>
                  </a:lnTo>
                  <a:lnTo>
                    <a:pt x="167" y="36"/>
                  </a:lnTo>
                  <a:lnTo>
                    <a:pt x="149" y="42"/>
                  </a:lnTo>
                  <a:lnTo>
                    <a:pt x="155" y="48"/>
                  </a:lnTo>
                  <a:lnTo>
                    <a:pt x="143" y="54"/>
                  </a:lnTo>
                  <a:lnTo>
                    <a:pt x="137" y="54"/>
                  </a:lnTo>
                  <a:lnTo>
                    <a:pt x="125" y="54"/>
                  </a:lnTo>
                  <a:lnTo>
                    <a:pt x="108" y="54"/>
                  </a:lnTo>
                  <a:lnTo>
                    <a:pt x="102" y="66"/>
                  </a:lnTo>
                  <a:lnTo>
                    <a:pt x="102" y="78"/>
                  </a:lnTo>
                  <a:lnTo>
                    <a:pt x="96" y="90"/>
                  </a:lnTo>
                  <a:lnTo>
                    <a:pt x="90" y="108"/>
                  </a:lnTo>
                  <a:lnTo>
                    <a:pt x="72" y="114"/>
                  </a:lnTo>
                  <a:lnTo>
                    <a:pt x="48" y="108"/>
                  </a:lnTo>
                  <a:lnTo>
                    <a:pt x="42" y="114"/>
                  </a:lnTo>
                  <a:lnTo>
                    <a:pt x="18" y="120"/>
                  </a:lnTo>
                  <a:lnTo>
                    <a:pt x="6" y="114"/>
                  </a:lnTo>
                  <a:lnTo>
                    <a:pt x="0" y="96"/>
                  </a:lnTo>
                  <a:lnTo>
                    <a:pt x="0" y="102"/>
                  </a:lnTo>
                  <a:lnTo>
                    <a:pt x="12" y="108"/>
                  </a:lnTo>
                  <a:lnTo>
                    <a:pt x="30" y="114"/>
                  </a:lnTo>
                  <a:lnTo>
                    <a:pt x="24" y="108"/>
                  </a:lnTo>
                  <a:lnTo>
                    <a:pt x="30" y="108"/>
                  </a:lnTo>
                  <a:lnTo>
                    <a:pt x="30" y="96"/>
                  </a:lnTo>
                  <a:lnTo>
                    <a:pt x="30" y="90"/>
                  </a:lnTo>
                  <a:lnTo>
                    <a:pt x="30" y="84"/>
                  </a:lnTo>
                  <a:lnTo>
                    <a:pt x="42" y="84"/>
                  </a:lnTo>
                  <a:lnTo>
                    <a:pt x="54" y="78"/>
                  </a:lnTo>
                  <a:lnTo>
                    <a:pt x="66" y="60"/>
                  </a:lnTo>
                  <a:lnTo>
                    <a:pt x="78" y="48"/>
                  </a:lnTo>
                  <a:lnTo>
                    <a:pt x="84" y="60"/>
                  </a:lnTo>
                  <a:lnTo>
                    <a:pt x="90" y="54"/>
                  </a:lnTo>
                  <a:lnTo>
                    <a:pt x="90" y="42"/>
                  </a:lnTo>
                  <a:lnTo>
                    <a:pt x="96" y="54"/>
                  </a:lnTo>
                  <a:lnTo>
                    <a:pt x="96" y="42"/>
                  </a:lnTo>
                  <a:lnTo>
                    <a:pt x="102" y="42"/>
                  </a:lnTo>
                  <a:lnTo>
                    <a:pt x="102" y="36"/>
                  </a:lnTo>
                  <a:lnTo>
                    <a:pt x="102" y="30"/>
                  </a:lnTo>
                  <a:lnTo>
                    <a:pt x="119" y="0"/>
                  </a:lnTo>
                  <a:lnTo>
                    <a:pt x="119" y="6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68" name="Freeform 67"/>
            <p:cNvSpPr>
              <a:spLocks noChangeAspect="1"/>
            </p:cNvSpPr>
            <p:nvPr/>
          </p:nvSpPr>
          <p:spPr bwMode="auto">
            <a:xfrm>
              <a:off x="6202676" y="3412069"/>
              <a:ext cx="90016" cy="150333"/>
            </a:xfrm>
            <a:custGeom>
              <a:avLst/>
              <a:gdLst>
                <a:gd name="T0" fmla="*/ 2147483647 w 78"/>
                <a:gd name="T1" fmla="*/ 2147483647 h 108"/>
                <a:gd name="T2" fmla="*/ 2147483647 w 78"/>
                <a:gd name="T3" fmla="*/ 2147483647 h 108"/>
                <a:gd name="T4" fmla="*/ 2147483647 w 78"/>
                <a:gd name="T5" fmla="*/ 2147483647 h 108"/>
                <a:gd name="T6" fmla="*/ 2147483647 w 78"/>
                <a:gd name="T7" fmla="*/ 2147483647 h 108"/>
                <a:gd name="T8" fmla="*/ 2147483647 w 78"/>
                <a:gd name="T9" fmla="*/ 2147483647 h 108"/>
                <a:gd name="T10" fmla="*/ 0 w 78"/>
                <a:gd name="T11" fmla="*/ 2147483647 h 108"/>
                <a:gd name="T12" fmla="*/ 2147483647 w 78"/>
                <a:gd name="T13" fmla="*/ 0 h 108"/>
                <a:gd name="T14" fmla="*/ 2147483647 w 78"/>
                <a:gd name="T15" fmla="*/ 2147483647 h 108"/>
                <a:gd name="T16" fmla="*/ 2147483647 w 78"/>
                <a:gd name="T17" fmla="*/ 2147483647 h 108"/>
                <a:gd name="T18" fmla="*/ 2147483647 w 78"/>
                <a:gd name="T19" fmla="*/ 2147483647 h 108"/>
                <a:gd name="T20" fmla="*/ 2147483647 w 78"/>
                <a:gd name="T21" fmla="*/ 2147483647 h 108"/>
                <a:gd name="T22" fmla="*/ 2147483647 w 78"/>
                <a:gd name="T23" fmla="*/ 2147483647 h 108"/>
                <a:gd name="T24" fmla="*/ 2147483647 w 78"/>
                <a:gd name="T25" fmla="*/ 2147483647 h 108"/>
                <a:gd name="T26" fmla="*/ 2147483647 w 78"/>
                <a:gd name="T27" fmla="*/ 2147483647 h 108"/>
                <a:gd name="T28" fmla="*/ 2147483647 w 78"/>
                <a:gd name="T29" fmla="*/ 2147483647 h 108"/>
                <a:gd name="T30" fmla="*/ 2147483647 w 78"/>
                <a:gd name="T31" fmla="*/ 2147483647 h 108"/>
                <a:gd name="T32" fmla="*/ 2147483647 w 78"/>
                <a:gd name="T33" fmla="*/ 2147483647 h 108"/>
                <a:gd name="T34" fmla="*/ 2147483647 w 78"/>
                <a:gd name="T35" fmla="*/ 2147483647 h 108"/>
                <a:gd name="T36" fmla="*/ 2147483647 w 78"/>
                <a:gd name="T37" fmla="*/ 2147483647 h 10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8" h="108">
                  <a:moveTo>
                    <a:pt x="66" y="108"/>
                  </a:moveTo>
                  <a:lnTo>
                    <a:pt x="48" y="90"/>
                  </a:lnTo>
                  <a:lnTo>
                    <a:pt x="24" y="78"/>
                  </a:lnTo>
                  <a:lnTo>
                    <a:pt x="18" y="54"/>
                  </a:lnTo>
                  <a:lnTo>
                    <a:pt x="12" y="30"/>
                  </a:lnTo>
                  <a:lnTo>
                    <a:pt x="0" y="6"/>
                  </a:lnTo>
                  <a:lnTo>
                    <a:pt x="6" y="0"/>
                  </a:lnTo>
                  <a:lnTo>
                    <a:pt x="18" y="12"/>
                  </a:lnTo>
                  <a:lnTo>
                    <a:pt x="18" y="18"/>
                  </a:lnTo>
                  <a:lnTo>
                    <a:pt x="30" y="18"/>
                  </a:lnTo>
                  <a:lnTo>
                    <a:pt x="36" y="12"/>
                  </a:lnTo>
                  <a:lnTo>
                    <a:pt x="48" y="18"/>
                  </a:lnTo>
                  <a:lnTo>
                    <a:pt x="60" y="30"/>
                  </a:lnTo>
                  <a:lnTo>
                    <a:pt x="60" y="54"/>
                  </a:lnTo>
                  <a:lnTo>
                    <a:pt x="66" y="72"/>
                  </a:lnTo>
                  <a:lnTo>
                    <a:pt x="72" y="90"/>
                  </a:lnTo>
                  <a:lnTo>
                    <a:pt x="78" y="102"/>
                  </a:lnTo>
                  <a:lnTo>
                    <a:pt x="72" y="102"/>
                  </a:lnTo>
                  <a:lnTo>
                    <a:pt x="66" y="108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69" name="Freeform 68"/>
            <p:cNvSpPr>
              <a:spLocks noChangeAspect="1"/>
            </p:cNvSpPr>
            <p:nvPr/>
          </p:nvSpPr>
          <p:spPr bwMode="auto">
            <a:xfrm>
              <a:off x="7609467" y="3396051"/>
              <a:ext cx="6924" cy="1232"/>
            </a:xfrm>
            <a:custGeom>
              <a:avLst/>
              <a:gdLst>
                <a:gd name="T0" fmla="*/ 2147483647 w 6"/>
                <a:gd name="T1" fmla="*/ 0 h 1"/>
                <a:gd name="T2" fmla="*/ 2147483647 w 6"/>
                <a:gd name="T3" fmla="*/ 0 h 1"/>
                <a:gd name="T4" fmla="*/ 0 w 6"/>
                <a:gd name="T5" fmla="*/ 0 h 1"/>
                <a:gd name="T6" fmla="*/ 2147483647 w 6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70" name="Rectangle 69"/>
            <p:cNvSpPr>
              <a:spLocks noChangeAspect="1" noChangeArrowheads="1"/>
            </p:cNvSpPr>
            <p:nvPr/>
          </p:nvSpPr>
          <p:spPr bwMode="auto">
            <a:xfrm>
              <a:off x="7678710" y="3403445"/>
              <a:ext cx="0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71" name="Rectangle 70"/>
            <p:cNvSpPr>
              <a:spLocks noChangeAspect="1" noChangeArrowheads="1"/>
            </p:cNvSpPr>
            <p:nvPr/>
          </p:nvSpPr>
          <p:spPr bwMode="auto">
            <a:xfrm>
              <a:off x="7601389" y="3445340"/>
              <a:ext cx="0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72" name="Rectangle 71"/>
            <p:cNvSpPr>
              <a:spLocks noChangeAspect="1" noChangeArrowheads="1"/>
            </p:cNvSpPr>
            <p:nvPr/>
          </p:nvSpPr>
          <p:spPr bwMode="auto">
            <a:xfrm>
              <a:off x="7616392" y="3387426"/>
              <a:ext cx="0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73" name="Rectangle 72"/>
            <p:cNvSpPr>
              <a:spLocks noChangeAspect="1" noChangeArrowheads="1"/>
            </p:cNvSpPr>
            <p:nvPr/>
          </p:nvSpPr>
          <p:spPr bwMode="auto">
            <a:xfrm>
              <a:off x="7588693" y="3611693"/>
              <a:ext cx="0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74" name="Oval 73"/>
            <p:cNvSpPr>
              <a:spLocks noChangeAspect="1" noChangeArrowheads="1"/>
            </p:cNvSpPr>
            <p:nvPr/>
          </p:nvSpPr>
          <p:spPr bwMode="auto">
            <a:xfrm>
              <a:off x="6908957" y="3387426"/>
              <a:ext cx="0" cy="8626"/>
            </a:xfrm>
            <a:prstGeom prst="ellipse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75" name="Freeform 74"/>
            <p:cNvSpPr>
              <a:spLocks noChangeAspect="1"/>
            </p:cNvSpPr>
            <p:nvPr/>
          </p:nvSpPr>
          <p:spPr bwMode="auto">
            <a:xfrm>
              <a:off x="6908957" y="3396051"/>
              <a:ext cx="1154" cy="1232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76" name="Rectangle 75"/>
            <p:cNvSpPr>
              <a:spLocks noChangeAspect="1" noChangeArrowheads="1"/>
            </p:cNvSpPr>
            <p:nvPr/>
          </p:nvSpPr>
          <p:spPr bwMode="auto">
            <a:xfrm>
              <a:off x="6908957" y="3396051"/>
              <a:ext cx="0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77" name="Rectangle 76"/>
            <p:cNvSpPr>
              <a:spLocks noChangeAspect="1" noChangeArrowheads="1"/>
            </p:cNvSpPr>
            <p:nvPr/>
          </p:nvSpPr>
          <p:spPr bwMode="auto">
            <a:xfrm>
              <a:off x="6903187" y="3403445"/>
              <a:ext cx="0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78" name="Rectangle 77"/>
            <p:cNvSpPr>
              <a:spLocks noChangeAspect="1" noChangeArrowheads="1"/>
            </p:cNvSpPr>
            <p:nvPr/>
          </p:nvSpPr>
          <p:spPr bwMode="auto">
            <a:xfrm>
              <a:off x="6903187" y="3403445"/>
              <a:ext cx="0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79" name="Freeform 78"/>
            <p:cNvSpPr>
              <a:spLocks noChangeAspect="1"/>
            </p:cNvSpPr>
            <p:nvPr/>
          </p:nvSpPr>
          <p:spPr bwMode="auto">
            <a:xfrm>
              <a:off x="7041672" y="3670840"/>
              <a:ext cx="196190" cy="223035"/>
            </a:xfrm>
            <a:custGeom>
              <a:avLst/>
              <a:gdLst>
                <a:gd name="T0" fmla="*/ 2147483647 w 168"/>
                <a:gd name="T1" fmla="*/ 2147483647 h 161"/>
                <a:gd name="T2" fmla="*/ 2147483647 w 168"/>
                <a:gd name="T3" fmla="*/ 2147483647 h 161"/>
                <a:gd name="T4" fmla="*/ 2147483647 w 168"/>
                <a:gd name="T5" fmla="*/ 2147483647 h 161"/>
                <a:gd name="T6" fmla="*/ 2147483647 w 168"/>
                <a:gd name="T7" fmla="*/ 2147483647 h 161"/>
                <a:gd name="T8" fmla="*/ 2147483647 w 168"/>
                <a:gd name="T9" fmla="*/ 2147483647 h 161"/>
                <a:gd name="T10" fmla="*/ 2147483647 w 168"/>
                <a:gd name="T11" fmla="*/ 2147483647 h 161"/>
                <a:gd name="T12" fmla="*/ 2147483647 w 168"/>
                <a:gd name="T13" fmla="*/ 2147483647 h 161"/>
                <a:gd name="T14" fmla="*/ 2147483647 w 168"/>
                <a:gd name="T15" fmla="*/ 2147483647 h 161"/>
                <a:gd name="T16" fmla="*/ 2147483647 w 168"/>
                <a:gd name="T17" fmla="*/ 2147483647 h 161"/>
                <a:gd name="T18" fmla="*/ 2147483647 w 168"/>
                <a:gd name="T19" fmla="*/ 2147483647 h 161"/>
                <a:gd name="T20" fmla="*/ 2147483647 w 168"/>
                <a:gd name="T21" fmla="*/ 2147483647 h 161"/>
                <a:gd name="T22" fmla="*/ 2147483647 w 168"/>
                <a:gd name="T23" fmla="*/ 2147483647 h 161"/>
                <a:gd name="T24" fmla="*/ 2147483647 w 168"/>
                <a:gd name="T25" fmla="*/ 2147483647 h 161"/>
                <a:gd name="T26" fmla="*/ 2147483647 w 168"/>
                <a:gd name="T27" fmla="*/ 2147483647 h 161"/>
                <a:gd name="T28" fmla="*/ 2147483647 w 168"/>
                <a:gd name="T29" fmla="*/ 2147483647 h 161"/>
                <a:gd name="T30" fmla="*/ 2147483647 w 168"/>
                <a:gd name="T31" fmla="*/ 2147483647 h 161"/>
                <a:gd name="T32" fmla="*/ 2147483647 w 168"/>
                <a:gd name="T33" fmla="*/ 2147483647 h 161"/>
                <a:gd name="T34" fmla="*/ 2147483647 w 168"/>
                <a:gd name="T35" fmla="*/ 2147483647 h 161"/>
                <a:gd name="T36" fmla="*/ 2147483647 w 168"/>
                <a:gd name="T37" fmla="*/ 2147483647 h 161"/>
                <a:gd name="T38" fmla="*/ 0 w 168"/>
                <a:gd name="T39" fmla="*/ 2147483647 h 161"/>
                <a:gd name="T40" fmla="*/ 0 w 168"/>
                <a:gd name="T41" fmla="*/ 2147483647 h 161"/>
                <a:gd name="T42" fmla="*/ 0 w 168"/>
                <a:gd name="T43" fmla="*/ 2147483647 h 161"/>
                <a:gd name="T44" fmla="*/ 0 w 168"/>
                <a:gd name="T45" fmla="*/ 2147483647 h 161"/>
                <a:gd name="T46" fmla="*/ 2147483647 w 168"/>
                <a:gd name="T47" fmla="*/ 2147483647 h 161"/>
                <a:gd name="T48" fmla="*/ 2147483647 w 168"/>
                <a:gd name="T49" fmla="*/ 2147483647 h 161"/>
                <a:gd name="T50" fmla="*/ 2147483647 w 168"/>
                <a:gd name="T51" fmla="*/ 2147483647 h 161"/>
                <a:gd name="T52" fmla="*/ 2147483647 w 168"/>
                <a:gd name="T53" fmla="*/ 0 h 161"/>
                <a:gd name="T54" fmla="*/ 2147483647 w 168"/>
                <a:gd name="T55" fmla="*/ 2147483647 h 161"/>
                <a:gd name="T56" fmla="*/ 2147483647 w 168"/>
                <a:gd name="T57" fmla="*/ 2147483647 h 161"/>
                <a:gd name="T58" fmla="*/ 2147483647 w 168"/>
                <a:gd name="T59" fmla="*/ 2147483647 h 161"/>
                <a:gd name="T60" fmla="*/ 2147483647 w 168"/>
                <a:gd name="T61" fmla="*/ 2147483647 h 161"/>
                <a:gd name="T62" fmla="*/ 2147483647 w 168"/>
                <a:gd name="T63" fmla="*/ 2147483647 h 161"/>
                <a:gd name="T64" fmla="*/ 2147483647 w 168"/>
                <a:gd name="T65" fmla="*/ 2147483647 h 161"/>
                <a:gd name="T66" fmla="*/ 2147483647 w 168"/>
                <a:gd name="T67" fmla="*/ 2147483647 h 161"/>
                <a:gd name="T68" fmla="*/ 2147483647 w 168"/>
                <a:gd name="T69" fmla="*/ 2147483647 h 161"/>
                <a:gd name="T70" fmla="*/ 2147483647 w 168"/>
                <a:gd name="T71" fmla="*/ 2147483647 h 161"/>
                <a:gd name="T72" fmla="*/ 2147483647 w 168"/>
                <a:gd name="T73" fmla="*/ 2147483647 h 161"/>
                <a:gd name="T74" fmla="*/ 2147483647 w 168"/>
                <a:gd name="T75" fmla="*/ 2147483647 h 161"/>
                <a:gd name="T76" fmla="*/ 2147483647 w 168"/>
                <a:gd name="T77" fmla="*/ 2147483647 h 161"/>
                <a:gd name="T78" fmla="*/ 2147483647 w 168"/>
                <a:gd name="T79" fmla="*/ 2147483647 h 161"/>
                <a:gd name="T80" fmla="*/ 2147483647 w 168"/>
                <a:gd name="T81" fmla="*/ 2147483647 h 161"/>
                <a:gd name="T82" fmla="*/ 2147483647 w 168"/>
                <a:gd name="T83" fmla="*/ 2147483647 h 161"/>
                <a:gd name="T84" fmla="*/ 2147483647 w 168"/>
                <a:gd name="T85" fmla="*/ 2147483647 h 161"/>
                <a:gd name="T86" fmla="*/ 2147483647 w 168"/>
                <a:gd name="T87" fmla="*/ 2147483647 h 16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68" h="161">
                  <a:moveTo>
                    <a:pt x="168" y="149"/>
                  </a:moveTo>
                  <a:lnTo>
                    <a:pt x="162" y="155"/>
                  </a:lnTo>
                  <a:lnTo>
                    <a:pt x="162" y="161"/>
                  </a:lnTo>
                  <a:lnTo>
                    <a:pt x="156" y="155"/>
                  </a:lnTo>
                  <a:lnTo>
                    <a:pt x="138" y="155"/>
                  </a:lnTo>
                  <a:lnTo>
                    <a:pt x="120" y="149"/>
                  </a:lnTo>
                  <a:lnTo>
                    <a:pt x="102" y="131"/>
                  </a:lnTo>
                  <a:lnTo>
                    <a:pt x="90" y="119"/>
                  </a:lnTo>
                  <a:lnTo>
                    <a:pt x="84" y="107"/>
                  </a:lnTo>
                  <a:lnTo>
                    <a:pt x="60" y="96"/>
                  </a:lnTo>
                  <a:lnTo>
                    <a:pt x="60" y="102"/>
                  </a:lnTo>
                  <a:lnTo>
                    <a:pt x="48" y="96"/>
                  </a:lnTo>
                  <a:lnTo>
                    <a:pt x="48" y="107"/>
                  </a:lnTo>
                  <a:lnTo>
                    <a:pt x="42" y="107"/>
                  </a:lnTo>
                  <a:lnTo>
                    <a:pt x="48" y="113"/>
                  </a:lnTo>
                  <a:lnTo>
                    <a:pt x="24" y="113"/>
                  </a:lnTo>
                  <a:lnTo>
                    <a:pt x="42" y="119"/>
                  </a:lnTo>
                  <a:lnTo>
                    <a:pt x="30" y="131"/>
                  </a:lnTo>
                  <a:lnTo>
                    <a:pt x="18" y="131"/>
                  </a:lnTo>
                  <a:lnTo>
                    <a:pt x="0" y="131"/>
                  </a:lnTo>
                  <a:lnTo>
                    <a:pt x="0" y="113"/>
                  </a:lnTo>
                  <a:lnTo>
                    <a:pt x="0" y="96"/>
                  </a:lnTo>
                  <a:lnTo>
                    <a:pt x="0" y="84"/>
                  </a:lnTo>
                  <a:lnTo>
                    <a:pt x="6" y="66"/>
                  </a:lnTo>
                  <a:lnTo>
                    <a:pt x="6" y="48"/>
                  </a:lnTo>
                  <a:lnTo>
                    <a:pt x="6" y="18"/>
                  </a:lnTo>
                  <a:lnTo>
                    <a:pt x="6" y="0"/>
                  </a:lnTo>
                  <a:lnTo>
                    <a:pt x="24" y="6"/>
                  </a:lnTo>
                  <a:lnTo>
                    <a:pt x="42" y="12"/>
                  </a:lnTo>
                  <a:lnTo>
                    <a:pt x="72" y="30"/>
                  </a:lnTo>
                  <a:lnTo>
                    <a:pt x="90" y="48"/>
                  </a:lnTo>
                  <a:lnTo>
                    <a:pt x="90" y="60"/>
                  </a:lnTo>
                  <a:lnTo>
                    <a:pt x="108" y="66"/>
                  </a:lnTo>
                  <a:lnTo>
                    <a:pt x="120" y="72"/>
                  </a:lnTo>
                  <a:lnTo>
                    <a:pt x="120" y="84"/>
                  </a:lnTo>
                  <a:lnTo>
                    <a:pt x="108" y="84"/>
                  </a:lnTo>
                  <a:lnTo>
                    <a:pt x="114" y="102"/>
                  </a:lnTo>
                  <a:lnTo>
                    <a:pt x="126" y="113"/>
                  </a:lnTo>
                  <a:lnTo>
                    <a:pt x="132" y="131"/>
                  </a:lnTo>
                  <a:lnTo>
                    <a:pt x="144" y="131"/>
                  </a:lnTo>
                  <a:lnTo>
                    <a:pt x="144" y="137"/>
                  </a:lnTo>
                  <a:lnTo>
                    <a:pt x="156" y="143"/>
                  </a:lnTo>
                  <a:lnTo>
                    <a:pt x="150" y="143"/>
                  </a:lnTo>
                  <a:lnTo>
                    <a:pt x="168" y="149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80" name="Freeform 79"/>
            <p:cNvSpPr>
              <a:spLocks noChangeAspect="1"/>
            </p:cNvSpPr>
            <p:nvPr/>
          </p:nvSpPr>
          <p:spPr bwMode="auto">
            <a:xfrm>
              <a:off x="7196316" y="3711504"/>
              <a:ext cx="84246" cy="59147"/>
            </a:xfrm>
            <a:custGeom>
              <a:avLst/>
              <a:gdLst>
                <a:gd name="T0" fmla="*/ 2147483647 w 72"/>
                <a:gd name="T1" fmla="*/ 2147483647 h 42"/>
                <a:gd name="T2" fmla="*/ 2147483647 w 72"/>
                <a:gd name="T3" fmla="*/ 2147483647 h 42"/>
                <a:gd name="T4" fmla="*/ 2147483647 w 72"/>
                <a:gd name="T5" fmla="*/ 2147483647 h 42"/>
                <a:gd name="T6" fmla="*/ 2147483647 w 72"/>
                <a:gd name="T7" fmla="*/ 2147483647 h 42"/>
                <a:gd name="T8" fmla="*/ 2147483647 w 72"/>
                <a:gd name="T9" fmla="*/ 2147483647 h 42"/>
                <a:gd name="T10" fmla="*/ 2147483647 w 72"/>
                <a:gd name="T11" fmla="*/ 2147483647 h 42"/>
                <a:gd name="T12" fmla="*/ 2147483647 w 72"/>
                <a:gd name="T13" fmla="*/ 2147483647 h 42"/>
                <a:gd name="T14" fmla="*/ 2147483647 w 72"/>
                <a:gd name="T15" fmla="*/ 2147483647 h 42"/>
                <a:gd name="T16" fmla="*/ 0 w 72"/>
                <a:gd name="T17" fmla="*/ 2147483647 h 42"/>
                <a:gd name="T18" fmla="*/ 2147483647 w 72"/>
                <a:gd name="T19" fmla="*/ 2147483647 h 42"/>
                <a:gd name="T20" fmla="*/ 2147483647 w 72"/>
                <a:gd name="T21" fmla="*/ 2147483647 h 42"/>
                <a:gd name="T22" fmla="*/ 2147483647 w 72"/>
                <a:gd name="T23" fmla="*/ 2147483647 h 42"/>
                <a:gd name="T24" fmla="*/ 2147483647 w 72"/>
                <a:gd name="T25" fmla="*/ 2147483647 h 42"/>
                <a:gd name="T26" fmla="*/ 2147483647 w 72"/>
                <a:gd name="T27" fmla="*/ 2147483647 h 42"/>
                <a:gd name="T28" fmla="*/ 2147483647 w 72"/>
                <a:gd name="T29" fmla="*/ 2147483647 h 42"/>
                <a:gd name="T30" fmla="*/ 2147483647 w 72"/>
                <a:gd name="T31" fmla="*/ 0 h 42"/>
                <a:gd name="T32" fmla="*/ 2147483647 w 72"/>
                <a:gd name="T33" fmla="*/ 2147483647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2" h="42">
                  <a:moveTo>
                    <a:pt x="72" y="6"/>
                  </a:moveTo>
                  <a:lnTo>
                    <a:pt x="72" y="18"/>
                  </a:lnTo>
                  <a:lnTo>
                    <a:pt x="66" y="18"/>
                  </a:lnTo>
                  <a:lnTo>
                    <a:pt x="66" y="30"/>
                  </a:lnTo>
                  <a:lnTo>
                    <a:pt x="54" y="30"/>
                  </a:lnTo>
                  <a:lnTo>
                    <a:pt x="30" y="42"/>
                  </a:lnTo>
                  <a:lnTo>
                    <a:pt x="18" y="42"/>
                  </a:lnTo>
                  <a:lnTo>
                    <a:pt x="6" y="36"/>
                  </a:lnTo>
                  <a:lnTo>
                    <a:pt x="0" y="30"/>
                  </a:lnTo>
                  <a:lnTo>
                    <a:pt x="24" y="30"/>
                  </a:lnTo>
                  <a:lnTo>
                    <a:pt x="30" y="18"/>
                  </a:lnTo>
                  <a:lnTo>
                    <a:pt x="30" y="24"/>
                  </a:lnTo>
                  <a:lnTo>
                    <a:pt x="42" y="30"/>
                  </a:lnTo>
                  <a:lnTo>
                    <a:pt x="60" y="18"/>
                  </a:lnTo>
                  <a:lnTo>
                    <a:pt x="60" y="6"/>
                  </a:lnTo>
                  <a:lnTo>
                    <a:pt x="66" y="0"/>
                  </a:lnTo>
                  <a:lnTo>
                    <a:pt x="72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81" name="Freeform 80"/>
            <p:cNvSpPr>
              <a:spLocks noChangeAspect="1"/>
            </p:cNvSpPr>
            <p:nvPr/>
          </p:nvSpPr>
          <p:spPr bwMode="auto">
            <a:xfrm>
              <a:off x="7329032" y="3744776"/>
              <a:ext cx="20772" cy="41896"/>
            </a:xfrm>
            <a:custGeom>
              <a:avLst/>
              <a:gdLst>
                <a:gd name="T0" fmla="*/ 2147483647 w 18"/>
                <a:gd name="T1" fmla="*/ 2147483647 h 30"/>
                <a:gd name="T2" fmla="*/ 2147483647 w 18"/>
                <a:gd name="T3" fmla="*/ 2147483647 h 30"/>
                <a:gd name="T4" fmla="*/ 2147483647 w 18"/>
                <a:gd name="T5" fmla="*/ 2147483647 h 30"/>
                <a:gd name="T6" fmla="*/ 0 w 18"/>
                <a:gd name="T7" fmla="*/ 0 h 30"/>
                <a:gd name="T8" fmla="*/ 2147483647 w 18"/>
                <a:gd name="T9" fmla="*/ 2147483647 h 30"/>
                <a:gd name="T10" fmla="*/ 2147483647 w 18"/>
                <a:gd name="T11" fmla="*/ 2147483647 h 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" h="30">
                  <a:moveTo>
                    <a:pt x="18" y="30"/>
                  </a:moveTo>
                  <a:lnTo>
                    <a:pt x="12" y="30"/>
                  </a:lnTo>
                  <a:lnTo>
                    <a:pt x="6" y="18"/>
                  </a:lnTo>
                  <a:lnTo>
                    <a:pt x="0" y="0"/>
                  </a:lnTo>
                  <a:lnTo>
                    <a:pt x="12" y="12"/>
                  </a:lnTo>
                  <a:lnTo>
                    <a:pt x="18" y="3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82" name="Freeform 81"/>
            <p:cNvSpPr>
              <a:spLocks noChangeAspect="1"/>
            </p:cNvSpPr>
            <p:nvPr/>
          </p:nvSpPr>
          <p:spPr bwMode="auto">
            <a:xfrm>
              <a:off x="7251711" y="3670840"/>
              <a:ext cx="48469" cy="57915"/>
            </a:xfrm>
            <a:custGeom>
              <a:avLst/>
              <a:gdLst>
                <a:gd name="T0" fmla="*/ 2147483647 w 41"/>
                <a:gd name="T1" fmla="*/ 2147483647 h 42"/>
                <a:gd name="T2" fmla="*/ 2147483647 w 41"/>
                <a:gd name="T3" fmla="*/ 2147483647 h 42"/>
                <a:gd name="T4" fmla="*/ 2147483647 w 41"/>
                <a:gd name="T5" fmla="*/ 2147483647 h 42"/>
                <a:gd name="T6" fmla="*/ 2147483647 w 41"/>
                <a:gd name="T7" fmla="*/ 2147483647 h 42"/>
                <a:gd name="T8" fmla="*/ 0 w 41"/>
                <a:gd name="T9" fmla="*/ 0 h 42"/>
                <a:gd name="T10" fmla="*/ 0 w 41"/>
                <a:gd name="T11" fmla="*/ 0 h 42"/>
                <a:gd name="T12" fmla="*/ 2147483647 w 41"/>
                <a:gd name="T13" fmla="*/ 2147483647 h 42"/>
                <a:gd name="T14" fmla="*/ 2147483647 w 41"/>
                <a:gd name="T15" fmla="*/ 2147483647 h 42"/>
                <a:gd name="T16" fmla="*/ 2147483647 w 41"/>
                <a:gd name="T17" fmla="*/ 2147483647 h 4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1" h="42">
                  <a:moveTo>
                    <a:pt x="41" y="36"/>
                  </a:moveTo>
                  <a:lnTo>
                    <a:pt x="35" y="42"/>
                  </a:lnTo>
                  <a:lnTo>
                    <a:pt x="24" y="18"/>
                  </a:lnTo>
                  <a:lnTo>
                    <a:pt x="12" y="12"/>
                  </a:lnTo>
                  <a:lnTo>
                    <a:pt x="0" y="0"/>
                  </a:lnTo>
                  <a:lnTo>
                    <a:pt x="18" y="12"/>
                  </a:lnTo>
                  <a:lnTo>
                    <a:pt x="30" y="24"/>
                  </a:lnTo>
                  <a:lnTo>
                    <a:pt x="41" y="3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83" name="Freeform 82"/>
            <p:cNvSpPr>
              <a:spLocks noChangeAspect="1"/>
            </p:cNvSpPr>
            <p:nvPr/>
          </p:nvSpPr>
          <p:spPr bwMode="auto">
            <a:xfrm>
              <a:off x="7245941" y="3869232"/>
              <a:ext cx="5770" cy="7394"/>
            </a:xfrm>
            <a:custGeom>
              <a:avLst/>
              <a:gdLst>
                <a:gd name="T0" fmla="*/ 2147483647 w 6"/>
                <a:gd name="T1" fmla="*/ 0 h 6"/>
                <a:gd name="T2" fmla="*/ 0 w 6"/>
                <a:gd name="T3" fmla="*/ 2147483647 h 6"/>
                <a:gd name="T4" fmla="*/ 0 w 6"/>
                <a:gd name="T5" fmla="*/ 0 h 6"/>
                <a:gd name="T6" fmla="*/ 2147483647 w 6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6">
                  <a:moveTo>
                    <a:pt x="6" y="0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84" name="Freeform 83"/>
            <p:cNvSpPr>
              <a:spLocks noChangeAspect="1"/>
            </p:cNvSpPr>
            <p:nvPr/>
          </p:nvSpPr>
          <p:spPr bwMode="auto">
            <a:xfrm>
              <a:off x="7120148" y="3171784"/>
              <a:ext cx="1154" cy="8626"/>
            </a:xfrm>
            <a:custGeom>
              <a:avLst/>
              <a:gdLst>
                <a:gd name="T0" fmla="*/ 0 w 1"/>
                <a:gd name="T1" fmla="*/ 0 h 6"/>
                <a:gd name="T2" fmla="*/ 0 w 1"/>
                <a:gd name="T3" fmla="*/ 2147483647 h 6"/>
                <a:gd name="T4" fmla="*/ 0 w 1"/>
                <a:gd name="T5" fmla="*/ 2147483647 h 6"/>
                <a:gd name="T6" fmla="*/ 0 w 1"/>
                <a:gd name="T7" fmla="*/ 2147483647 h 6"/>
                <a:gd name="T8" fmla="*/ 0 w 1"/>
                <a:gd name="T9" fmla="*/ 2147483647 h 6"/>
                <a:gd name="T10" fmla="*/ 0 w 1"/>
                <a:gd name="T11" fmla="*/ 2147483647 h 6"/>
                <a:gd name="T12" fmla="*/ 0 w 1"/>
                <a:gd name="T13" fmla="*/ 0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" h="6">
                  <a:moveTo>
                    <a:pt x="0" y="0"/>
                  </a:move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85" name="Freeform 84"/>
            <p:cNvSpPr>
              <a:spLocks noChangeAspect="1"/>
            </p:cNvSpPr>
            <p:nvPr/>
          </p:nvSpPr>
          <p:spPr bwMode="auto">
            <a:xfrm>
              <a:off x="7120148" y="3180409"/>
              <a:ext cx="1154" cy="8626"/>
            </a:xfrm>
            <a:custGeom>
              <a:avLst/>
              <a:gdLst>
                <a:gd name="T0" fmla="*/ 0 w 1"/>
                <a:gd name="T1" fmla="*/ 0 h 6"/>
                <a:gd name="T2" fmla="*/ 0 w 1"/>
                <a:gd name="T3" fmla="*/ 0 h 6"/>
                <a:gd name="T4" fmla="*/ 0 w 1"/>
                <a:gd name="T5" fmla="*/ 0 h 6"/>
                <a:gd name="T6" fmla="*/ 0 w 1"/>
                <a:gd name="T7" fmla="*/ 2147483647 h 6"/>
                <a:gd name="T8" fmla="*/ 0 w 1"/>
                <a:gd name="T9" fmla="*/ 0 h 6"/>
                <a:gd name="T10" fmla="*/ 0 w 1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86" name="Freeform 85"/>
            <p:cNvSpPr>
              <a:spLocks noChangeAspect="1"/>
            </p:cNvSpPr>
            <p:nvPr/>
          </p:nvSpPr>
          <p:spPr bwMode="auto">
            <a:xfrm>
              <a:off x="7112070" y="3205054"/>
              <a:ext cx="1154" cy="1232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87" name="Freeform 86"/>
            <p:cNvSpPr>
              <a:spLocks noChangeAspect="1"/>
            </p:cNvSpPr>
            <p:nvPr/>
          </p:nvSpPr>
          <p:spPr bwMode="auto">
            <a:xfrm>
              <a:off x="7105147" y="3096616"/>
              <a:ext cx="1154" cy="2465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0 h 2"/>
                <a:gd name="T4" fmla="*/ 0 w 1"/>
                <a:gd name="T5" fmla="*/ 0 h 2"/>
                <a:gd name="T6" fmla="*/ 0 w 1"/>
                <a:gd name="T7" fmla="*/ 0 h 2"/>
                <a:gd name="T8" fmla="*/ 0 w 1"/>
                <a:gd name="T9" fmla="*/ 0 h 2"/>
                <a:gd name="T10" fmla="*/ 0 w 1"/>
                <a:gd name="T11" fmla="*/ 0 h 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88" name="Rectangle 87"/>
            <p:cNvSpPr>
              <a:spLocks noChangeAspect="1" noChangeArrowheads="1"/>
            </p:cNvSpPr>
            <p:nvPr/>
          </p:nvSpPr>
          <p:spPr bwMode="auto">
            <a:xfrm>
              <a:off x="7097068" y="3080598"/>
              <a:ext cx="0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89" name="Rectangle 88"/>
            <p:cNvSpPr>
              <a:spLocks noChangeAspect="1" noChangeArrowheads="1"/>
            </p:cNvSpPr>
            <p:nvPr/>
          </p:nvSpPr>
          <p:spPr bwMode="auto">
            <a:xfrm>
              <a:off x="7112070" y="3147139"/>
              <a:ext cx="0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90" name="Freeform 89"/>
            <p:cNvSpPr>
              <a:spLocks noChangeAspect="1"/>
            </p:cNvSpPr>
            <p:nvPr/>
          </p:nvSpPr>
          <p:spPr bwMode="auto">
            <a:xfrm>
              <a:off x="5915318" y="2864956"/>
              <a:ext cx="98094" cy="157727"/>
            </a:xfrm>
            <a:custGeom>
              <a:avLst/>
              <a:gdLst>
                <a:gd name="T0" fmla="*/ 2147483647 w 84"/>
                <a:gd name="T1" fmla="*/ 2147483647 h 114"/>
                <a:gd name="T2" fmla="*/ 2147483647 w 84"/>
                <a:gd name="T3" fmla="*/ 2147483647 h 114"/>
                <a:gd name="T4" fmla="*/ 2147483647 w 84"/>
                <a:gd name="T5" fmla="*/ 2147483647 h 114"/>
                <a:gd name="T6" fmla="*/ 2147483647 w 84"/>
                <a:gd name="T7" fmla="*/ 2147483647 h 114"/>
                <a:gd name="T8" fmla="*/ 2147483647 w 84"/>
                <a:gd name="T9" fmla="*/ 2147483647 h 114"/>
                <a:gd name="T10" fmla="*/ 2147483647 w 84"/>
                <a:gd name="T11" fmla="*/ 2147483647 h 114"/>
                <a:gd name="T12" fmla="*/ 2147483647 w 84"/>
                <a:gd name="T13" fmla="*/ 2147483647 h 114"/>
                <a:gd name="T14" fmla="*/ 0 w 84"/>
                <a:gd name="T15" fmla="*/ 2147483647 h 114"/>
                <a:gd name="T16" fmla="*/ 2147483647 w 84"/>
                <a:gd name="T17" fmla="*/ 2147483647 h 114"/>
                <a:gd name="T18" fmla="*/ 2147483647 w 84"/>
                <a:gd name="T19" fmla="*/ 2147483647 h 114"/>
                <a:gd name="T20" fmla="*/ 0 w 84"/>
                <a:gd name="T21" fmla="*/ 2147483647 h 114"/>
                <a:gd name="T22" fmla="*/ 0 w 84"/>
                <a:gd name="T23" fmla="*/ 0 h 114"/>
                <a:gd name="T24" fmla="*/ 2147483647 w 84"/>
                <a:gd name="T25" fmla="*/ 2147483647 h 114"/>
                <a:gd name="T26" fmla="*/ 2147483647 w 84"/>
                <a:gd name="T27" fmla="*/ 2147483647 h 114"/>
                <a:gd name="T28" fmla="*/ 2147483647 w 84"/>
                <a:gd name="T29" fmla="*/ 2147483647 h 114"/>
                <a:gd name="T30" fmla="*/ 2147483647 w 84"/>
                <a:gd name="T31" fmla="*/ 2147483647 h 114"/>
                <a:gd name="T32" fmla="*/ 2147483647 w 84"/>
                <a:gd name="T33" fmla="*/ 2147483647 h 114"/>
                <a:gd name="T34" fmla="*/ 2147483647 w 84"/>
                <a:gd name="T35" fmla="*/ 2147483647 h 114"/>
                <a:gd name="T36" fmla="*/ 2147483647 w 84"/>
                <a:gd name="T37" fmla="*/ 2147483647 h 114"/>
                <a:gd name="T38" fmla="*/ 2147483647 w 84"/>
                <a:gd name="T39" fmla="*/ 2147483647 h 114"/>
                <a:gd name="T40" fmla="*/ 2147483647 w 84"/>
                <a:gd name="T41" fmla="*/ 2147483647 h 114"/>
                <a:gd name="T42" fmla="*/ 2147483647 w 84"/>
                <a:gd name="T43" fmla="*/ 2147483647 h 114"/>
                <a:gd name="T44" fmla="*/ 2147483647 w 84"/>
                <a:gd name="T45" fmla="*/ 2147483647 h 114"/>
                <a:gd name="T46" fmla="*/ 2147483647 w 84"/>
                <a:gd name="T47" fmla="*/ 2147483647 h 114"/>
                <a:gd name="T48" fmla="*/ 2147483647 w 84"/>
                <a:gd name="T49" fmla="*/ 2147483647 h 114"/>
                <a:gd name="T50" fmla="*/ 2147483647 w 84"/>
                <a:gd name="T51" fmla="*/ 2147483647 h 114"/>
                <a:gd name="T52" fmla="*/ 2147483647 w 84"/>
                <a:gd name="T53" fmla="*/ 2147483647 h 114"/>
                <a:gd name="T54" fmla="*/ 2147483647 w 84"/>
                <a:gd name="T55" fmla="*/ 2147483647 h 114"/>
                <a:gd name="T56" fmla="*/ 2147483647 w 84"/>
                <a:gd name="T57" fmla="*/ 2147483647 h 114"/>
                <a:gd name="T58" fmla="*/ 2147483647 w 84"/>
                <a:gd name="T59" fmla="*/ 2147483647 h 114"/>
                <a:gd name="T60" fmla="*/ 2147483647 w 84"/>
                <a:gd name="T61" fmla="*/ 2147483647 h 114"/>
                <a:gd name="T62" fmla="*/ 2147483647 w 84"/>
                <a:gd name="T63" fmla="*/ 2147483647 h 114"/>
                <a:gd name="T64" fmla="*/ 2147483647 w 84"/>
                <a:gd name="T65" fmla="*/ 2147483647 h 114"/>
                <a:gd name="T66" fmla="*/ 2147483647 w 84"/>
                <a:gd name="T67" fmla="*/ 2147483647 h 114"/>
                <a:gd name="T68" fmla="*/ 2147483647 w 84"/>
                <a:gd name="T69" fmla="*/ 2147483647 h 114"/>
                <a:gd name="T70" fmla="*/ 2147483647 w 84"/>
                <a:gd name="T71" fmla="*/ 2147483647 h 114"/>
                <a:gd name="T72" fmla="*/ 2147483647 w 84"/>
                <a:gd name="T73" fmla="*/ 2147483647 h 114"/>
                <a:gd name="T74" fmla="*/ 2147483647 w 84"/>
                <a:gd name="T75" fmla="*/ 2147483647 h 114"/>
                <a:gd name="T76" fmla="*/ 2147483647 w 84"/>
                <a:gd name="T77" fmla="*/ 2147483647 h 114"/>
                <a:gd name="T78" fmla="*/ 2147483647 w 84"/>
                <a:gd name="T79" fmla="*/ 2147483647 h 114"/>
                <a:gd name="T80" fmla="*/ 2147483647 w 84"/>
                <a:gd name="T81" fmla="*/ 2147483647 h 114"/>
                <a:gd name="T82" fmla="*/ 2147483647 w 84"/>
                <a:gd name="T83" fmla="*/ 2147483647 h 114"/>
                <a:gd name="T84" fmla="*/ 2147483647 w 84"/>
                <a:gd name="T85" fmla="*/ 2147483647 h 11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84" h="114">
                  <a:moveTo>
                    <a:pt x="30" y="96"/>
                  </a:moveTo>
                  <a:lnTo>
                    <a:pt x="30" y="96"/>
                  </a:lnTo>
                  <a:lnTo>
                    <a:pt x="24" y="90"/>
                  </a:lnTo>
                  <a:lnTo>
                    <a:pt x="18" y="78"/>
                  </a:lnTo>
                  <a:lnTo>
                    <a:pt x="12" y="60"/>
                  </a:lnTo>
                  <a:lnTo>
                    <a:pt x="12" y="48"/>
                  </a:lnTo>
                  <a:lnTo>
                    <a:pt x="0" y="36"/>
                  </a:lnTo>
                  <a:lnTo>
                    <a:pt x="6" y="30"/>
                  </a:lnTo>
                  <a:lnTo>
                    <a:pt x="12" y="24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6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24"/>
                  </a:lnTo>
                  <a:lnTo>
                    <a:pt x="42" y="24"/>
                  </a:lnTo>
                  <a:lnTo>
                    <a:pt x="66" y="24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54" y="48"/>
                  </a:lnTo>
                  <a:lnTo>
                    <a:pt x="60" y="66"/>
                  </a:lnTo>
                  <a:lnTo>
                    <a:pt x="66" y="72"/>
                  </a:lnTo>
                  <a:lnTo>
                    <a:pt x="72" y="54"/>
                  </a:lnTo>
                  <a:lnTo>
                    <a:pt x="78" y="72"/>
                  </a:lnTo>
                  <a:lnTo>
                    <a:pt x="84" y="90"/>
                  </a:lnTo>
                  <a:lnTo>
                    <a:pt x="84" y="102"/>
                  </a:lnTo>
                  <a:lnTo>
                    <a:pt x="78" y="108"/>
                  </a:lnTo>
                  <a:lnTo>
                    <a:pt x="84" y="114"/>
                  </a:lnTo>
                  <a:lnTo>
                    <a:pt x="72" y="96"/>
                  </a:lnTo>
                  <a:lnTo>
                    <a:pt x="60" y="72"/>
                  </a:lnTo>
                  <a:lnTo>
                    <a:pt x="54" y="72"/>
                  </a:lnTo>
                  <a:lnTo>
                    <a:pt x="48" y="60"/>
                  </a:lnTo>
                  <a:lnTo>
                    <a:pt x="30" y="48"/>
                  </a:lnTo>
                  <a:lnTo>
                    <a:pt x="24" y="54"/>
                  </a:lnTo>
                  <a:lnTo>
                    <a:pt x="42" y="60"/>
                  </a:lnTo>
                  <a:lnTo>
                    <a:pt x="48" y="72"/>
                  </a:lnTo>
                  <a:lnTo>
                    <a:pt x="48" y="78"/>
                  </a:lnTo>
                  <a:lnTo>
                    <a:pt x="42" y="96"/>
                  </a:lnTo>
                  <a:lnTo>
                    <a:pt x="42" y="90"/>
                  </a:lnTo>
                  <a:lnTo>
                    <a:pt x="36" y="90"/>
                  </a:lnTo>
                  <a:lnTo>
                    <a:pt x="36" y="96"/>
                  </a:lnTo>
                  <a:lnTo>
                    <a:pt x="30" y="9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91" name="Freeform 90"/>
            <p:cNvSpPr>
              <a:spLocks noChangeAspect="1"/>
            </p:cNvSpPr>
            <p:nvPr/>
          </p:nvSpPr>
          <p:spPr bwMode="auto">
            <a:xfrm>
              <a:off x="5915318" y="2816898"/>
              <a:ext cx="71551" cy="39432"/>
            </a:xfrm>
            <a:custGeom>
              <a:avLst/>
              <a:gdLst>
                <a:gd name="T0" fmla="*/ 2147483647 w 60"/>
                <a:gd name="T1" fmla="*/ 2147483647 h 29"/>
                <a:gd name="T2" fmla="*/ 2147483647 w 60"/>
                <a:gd name="T3" fmla="*/ 0 h 29"/>
                <a:gd name="T4" fmla="*/ 0 w 60"/>
                <a:gd name="T5" fmla="*/ 2147483647 h 29"/>
                <a:gd name="T6" fmla="*/ 2147483647 w 60"/>
                <a:gd name="T7" fmla="*/ 2147483647 h 29"/>
                <a:gd name="T8" fmla="*/ 2147483647 w 60"/>
                <a:gd name="T9" fmla="*/ 2147483647 h 29"/>
                <a:gd name="T10" fmla="*/ 2147483647 w 60"/>
                <a:gd name="T11" fmla="*/ 2147483647 h 29"/>
                <a:gd name="T12" fmla="*/ 2147483647 w 60"/>
                <a:gd name="T13" fmla="*/ 2147483647 h 29"/>
                <a:gd name="T14" fmla="*/ 2147483647 w 60"/>
                <a:gd name="T15" fmla="*/ 2147483647 h 29"/>
                <a:gd name="T16" fmla="*/ 2147483647 w 60"/>
                <a:gd name="T17" fmla="*/ 2147483647 h 29"/>
                <a:gd name="T18" fmla="*/ 2147483647 w 60"/>
                <a:gd name="T19" fmla="*/ 2147483647 h 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0" h="29">
                  <a:moveTo>
                    <a:pt x="36" y="6"/>
                  </a:moveTo>
                  <a:lnTo>
                    <a:pt x="12" y="0"/>
                  </a:lnTo>
                  <a:lnTo>
                    <a:pt x="0" y="17"/>
                  </a:lnTo>
                  <a:lnTo>
                    <a:pt x="6" y="29"/>
                  </a:lnTo>
                  <a:lnTo>
                    <a:pt x="24" y="29"/>
                  </a:lnTo>
                  <a:lnTo>
                    <a:pt x="42" y="29"/>
                  </a:lnTo>
                  <a:lnTo>
                    <a:pt x="60" y="29"/>
                  </a:lnTo>
                  <a:lnTo>
                    <a:pt x="54" y="17"/>
                  </a:lnTo>
                  <a:lnTo>
                    <a:pt x="48" y="11"/>
                  </a:lnTo>
                  <a:lnTo>
                    <a:pt x="36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92" name="Freeform 91"/>
            <p:cNvSpPr>
              <a:spLocks noChangeAspect="1"/>
            </p:cNvSpPr>
            <p:nvPr/>
          </p:nvSpPr>
          <p:spPr bwMode="auto">
            <a:xfrm>
              <a:off x="6237298" y="3189035"/>
              <a:ext cx="105018" cy="124456"/>
            </a:xfrm>
            <a:custGeom>
              <a:avLst/>
              <a:gdLst>
                <a:gd name="T0" fmla="*/ 2147483647 w 90"/>
                <a:gd name="T1" fmla="*/ 2147483647 h 90"/>
                <a:gd name="T2" fmla="*/ 2147483647 w 90"/>
                <a:gd name="T3" fmla="*/ 2147483647 h 90"/>
                <a:gd name="T4" fmla="*/ 2147483647 w 90"/>
                <a:gd name="T5" fmla="*/ 2147483647 h 90"/>
                <a:gd name="T6" fmla="*/ 2147483647 w 90"/>
                <a:gd name="T7" fmla="*/ 2147483647 h 90"/>
                <a:gd name="T8" fmla="*/ 2147483647 w 90"/>
                <a:gd name="T9" fmla="*/ 2147483647 h 90"/>
                <a:gd name="T10" fmla="*/ 2147483647 w 90"/>
                <a:gd name="T11" fmla="*/ 2147483647 h 90"/>
                <a:gd name="T12" fmla="*/ 2147483647 w 90"/>
                <a:gd name="T13" fmla="*/ 2147483647 h 90"/>
                <a:gd name="T14" fmla="*/ 2147483647 w 90"/>
                <a:gd name="T15" fmla="*/ 2147483647 h 90"/>
                <a:gd name="T16" fmla="*/ 2147483647 w 90"/>
                <a:gd name="T17" fmla="*/ 2147483647 h 90"/>
                <a:gd name="T18" fmla="*/ 2147483647 w 90"/>
                <a:gd name="T19" fmla="*/ 2147483647 h 90"/>
                <a:gd name="T20" fmla="*/ 2147483647 w 90"/>
                <a:gd name="T21" fmla="*/ 2147483647 h 90"/>
                <a:gd name="T22" fmla="*/ 2147483647 w 90"/>
                <a:gd name="T23" fmla="*/ 2147483647 h 90"/>
                <a:gd name="T24" fmla="*/ 0 w 90"/>
                <a:gd name="T25" fmla="*/ 2147483647 h 90"/>
                <a:gd name="T26" fmla="*/ 2147483647 w 90"/>
                <a:gd name="T27" fmla="*/ 2147483647 h 90"/>
                <a:gd name="T28" fmla="*/ 2147483647 w 90"/>
                <a:gd name="T29" fmla="*/ 2147483647 h 90"/>
                <a:gd name="T30" fmla="*/ 2147483647 w 90"/>
                <a:gd name="T31" fmla="*/ 2147483647 h 90"/>
                <a:gd name="T32" fmla="*/ 2147483647 w 90"/>
                <a:gd name="T33" fmla="*/ 2147483647 h 90"/>
                <a:gd name="T34" fmla="*/ 2147483647 w 90"/>
                <a:gd name="T35" fmla="*/ 2147483647 h 90"/>
                <a:gd name="T36" fmla="*/ 2147483647 w 90"/>
                <a:gd name="T37" fmla="*/ 2147483647 h 90"/>
                <a:gd name="T38" fmla="*/ 2147483647 w 90"/>
                <a:gd name="T39" fmla="*/ 0 h 90"/>
                <a:gd name="T40" fmla="*/ 2147483647 w 90"/>
                <a:gd name="T41" fmla="*/ 2147483647 h 90"/>
                <a:gd name="T42" fmla="*/ 2147483647 w 90"/>
                <a:gd name="T43" fmla="*/ 2147483647 h 90"/>
                <a:gd name="T44" fmla="*/ 2147483647 w 90"/>
                <a:gd name="T45" fmla="*/ 2147483647 h 90"/>
                <a:gd name="T46" fmla="*/ 2147483647 w 90"/>
                <a:gd name="T47" fmla="*/ 2147483647 h 90"/>
                <a:gd name="T48" fmla="*/ 2147483647 w 90"/>
                <a:gd name="T49" fmla="*/ 2147483647 h 9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0" h="90">
                  <a:moveTo>
                    <a:pt x="66" y="66"/>
                  </a:moveTo>
                  <a:lnTo>
                    <a:pt x="72" y="78"/>
                  </a:lnTo>
                  <a:lnTo>
                    <a:pt x="60" y="78"/>
                  </a:lnTo>
                  <a:lnTo>
                    <a:pt x="54" y="78"/>
                  </a:lnTo>
                  <a:lnTo>
                    <a:pt x="42" y="90"/>
                  </a:lnTo>
                  <a:lnTo>
                    <a:pt x="30" y="84"/>
                  </a:lnTo>
                  <a:lnTo>
                    <a:pt x="24" y="72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2" y="66"/>
                  </a:lnTo>
                  <a:lnTo>
                    <a:pt x="6" y="48"/>
                  </a:lnTo>
                  <a:lnTo>
                    <a:pt x="0" y="30"/>
                  </a:lnTo>
                  <a:lnTo>
                    <a:pt x="12" y="12"/>
                  </a:lnTo>
                  <a:lnTo>
                    <a:pt x="48" y="12"/>
                  </a:lnTo>
                  <a:lnTo>
                    <a:pt x="66" y="18"/>
                  </a:lnTo>
                  <a:lnTo>
                    <a:pt x="66" y="12"/>
                  </a:lnTo>
                  <a:lnTo>
                    <a:pt x="72" y="6"/>
                  </a:lnTo>
                  <a:lnTo>
                    <a:pt x="78" y="12"/>
                  </a:lnTo>
                  <a:lnTo>
                    <a:pt x="90" y="0"/>
                  </a:lnTo>
                  <a:lnTo>
                    <a:pt x="90" y="18"/>
                  </a:lnTo>
                  <a:lnTo>
                    <a:pt x="90" y="36"/>
                  </a:lnTo>
                  <a:lnTo>
                    <a:pt x="90" y="48"/>
                  </a:lnTo>
                  <a:lnTo>
                    <a:pt x="78" y="60"/>
                  </a:lnTo>
                  <a:lnTo>
                    <a:pt x="66" y="6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93" name="Rectangle 92"/>
            <p:cNvSpPr>
              <a:spLocks noChangeAspect="1" noChangeArrowheads="1"/>
            </p:cNvSpPr>
            <p:nvPr/>
          </p:nvSpPr>
          <p:spPr bwMode="auto">
            <a:xfrm>
              <a:off x="7105147" y="3222305"/>
              <a:ext cx="0" cy="8626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94" name="Rectangle 93"/>
            <p:cNvSpPr>
              <a:spLocks noChangeAspect="1" noChangeArrowheads="1"/>
            </p:cNvSpPr>
            <p:nvPr/>
          </p:nvSpPr>
          <p:spPr bwMode="auto">
            <a:xfrm>
              <a:off x="6441566" y="2980786"/>
              <a:ext cx="5770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95" name="Freeform 94"/>
            <p:cNvSpPr>
              <a:spLocks noChangeAspect="1"/>
            </p:cNvSpPr>
            <p:nvPr/>
          </p:nvSpPr>
          <p:spPr bwMode="auto">
            <a:xfrm>
              <a:off x="6174979" y="2980786"/>
              <a:ext cx="167337" cy="232893"/>
            </a:xfrm>
            <a:custGeom>
              <a:avLst/>
              <a:gdLst>
                <a:gd name="T0" fmla="*/ 2147483647 w 144"/>
                <a:gd name="T1" fmla="*/ 2147483647 h 168"/>
                <a:gd name="T2" fmla="*/ 2147483647 w 144"/>
                <a:gd name="T3" fmla="*/ 2147483647 h 168"/>
                <a:gd name="T4" fmla="*/ 2147483647 w 144"/>
                <a:gd name="T5" fmla="*/ 2147483647 h 168"/>
                <a:gd name="T6" fmla="*/ 2147483647 w 144"/>
                <a:gd name="T7" fmla="*/ 2147483647 h 168"/>
                <a:gd name="T8" fmla="*/ 2147483647 w 144"/>
                <a:gd name="T9" fmla="*/ 2147483647 h 168"/>
                <a:gd name="T10" fmla="*/ 2147483647 w 144"/>
                <a:gd name="T11" fmla="*/ 2147483647 h 168"/>
                <a:gd name="T12" fmla="*/ 2147483647 w 144"/>
                <a:gd name="T13" fmla="*/ 0 h 168"/>
                <a:gd name="T14" fmla="*/ 2147483647 w 144"/>
                <a:gd name="T15" fmla="*/ 0 h 168"/>
                <a:gd name="T16" fmla="*/ 2147483647 w 144"/>
                <a:gd name="T17" fmla="*/ 2147483647 h 168"/>
                <a:gd name="T18" fmla="*/ 2147483647 w 144"/>
                <a:gd name="T19" fmla="*/ 2147483647 h 168"/>
                <a:gd name="T20" fmla="*/ 2147483647 w 144"/>
                <a:gd name="T21" fmla="*/ 2147483647 h 168"/>
                <a:gd name="T22" fmla="*/ 2147483647 w 144"/>
                <a:gd name="T23" fmla="*/ 2147483647 h 168"/>
                <a:gd name="T24" fmla="*/ 0 w 144"/>
                <a:gd name="T25" fmla="*/ 2147483647 h 168"/>
                <a:gd name="T26" fmla="*/ 2147483647 w 144"/>
                <a:gd name="T27" fmla="*/ 2147483647 h 168"/>
                <a:gd name="T28" fmla="*/ 2147483647 w 144"/>
                <a:gd name="T29" fmla="*/ 2147483647 h 168"/>
                <a:gd name="T30" fmla="*/ 2147483647 w 144"/>
                <a:gd name="T31" fmla="*/ 2147483647 h 168"/>
                <a:gd name="T32" fmla="*/ 2147483647 w 144"/>
                <a:gd name="T33" fmla="*/ 2147483647 h 168"/>
                <a:gd name="T34" fmla="*/ 2147483647 w 144"/>
                <a:gd name="T35" fmla="*/ 2147483647 h 168"/>
                <a:gd name="T36" fmla="*/ 2147483647 w 144"/>
                <a:gd name="T37" fmla="*/ 2147483647 h 168"/>
                <a:gd name="T38" fmla="*/ 2147483647 w 144"/>
                <a:gd name="T39" fmla="*/ 2147483647 h 168"/>
                <a:gd name="T40" fmla="*/ 2147483647 w 144"/>
                <a:gd name="T41" fmla="*/ 2147483647 h 168"/>
                <a:gd name="T42" fmla="*/ 2147483647 w 144"/>
                <a:gd name="T43" fmla="*/ 2147483647 h 168"/>
                <a:gd name="T44" fmla="*/ 2147483647 w 144"/>
                <a:gd name="T45" fmla="*/ 2147483647 h 168"/>
                <a:gd name="T46" fmla="*/ 2147483647 w 144"/>
                <a:gd name="T47" fmla="*/ 2147483647 h 168"/>
                <a:gd name="T48" fmla="*/ 2147483647 w 144"/>
                <a:gd name="T49" fmla="*/ 2147483647 h 168"/>
                <a:gd name="T50" fmla="*/ 2147483647 w 144"/>
                <a:gd name="T51" fmla="*/ 2147483647 h 168"/>
                <a:gd name="T52" fmla="*/ 2147483647 w 144"/>
                <a:gd name="T53" fmla="*/ 2147483647 h 168"/>
                <a:gd name="T54" fmla="*/ 2147483647 w 144"/>
                <a:gd name="T55" fmla="*/ 2147483647 h 168"/>
                <a:gd name="T56" fmla="*/ 2147483647 w 144"/>
                <a:gd name="T57" fmla="*/ 2147483647 h 168"/>
                <a:gd name="T58" fmla="*/ 2147483647 w 144"/>
                <a:gd name="T59" fmla="*/ 2147483647 h 168"/>
                <a:gd name="T60" fmla="*/ 2147483647 w 144"/>
                <a:gd name="T61" fmla="*/ 2147483647 h 168"/>
                <a:gd name="T62" fmla="*/ 2147483647 w 144"/>
                <a:gd name="T63" fmla="*/ 2147483647 h 168"/>
                <a:gd name="T64" fmla="*/ 2147483647 w 144"/>
                <a:gd name="T65" fmla="*/ 2147483647 h 168"/>
                <a:gd name="T66" fmla="*/ 2147483647 w 144"/>
                <a:gd name="T67" fmla="*/ 2147483647 h 168"/>
                <a:gd name="T68" fmla="*/ 2147483647 w 144"/>
                <a:gd name="T69" fmla="*/ 2147483647 h 168"/>
                <a:gd name="T70" fmla="*/ 2147483647 w 144"/>
                <a:gd name="T71" fmla="*/ 2147483647 h 168"/>
                <a:gd name="T72" fmla="*/ 2147483647 w 144"/>
                <a:gd name="T73" fmla="*/ 2147483647 h 168"/>
                <a:gd name="T74" fmla="*/ 2147483647 w 144"/>
                <a:gd name="T75" fmla="*/ 2147483647 h 168"/>
                <a:gd name="T76" fmla="*/ 2147483647 w 144"/>
                <a:gd name="T77" fmla="*/ 2147483647 h 168"/>
                <a:gd name="T78" fmla="*/ 2147483647 w 144"/>
                <a:gd name="T79" fmla="*/ 2147483647 h 168"/>
                <a:gd name="T80" fmla="*/ 2147483647 w 144"/>
                <a:gd name="T81" fmla="*/ 2147483647 h 168"/>
                <a:gd name="T82" fmla="*/ 2147483647 w 144"/>
                <a:gd name="T83" fmla="*/ 2147483647 h 16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4" h="168">
                  <a:moveTo>
                    <a:pt x="78" y="42"/>
                  </a:moveTo>
                  <a:lnTo>
                    <a:pt x="72" y="36"/>
                  </a:lnTo>
                  <a:lnTo>
                    <a:pt x="66" y="24"/>
                  </a:lnTo>
                  <a:lnTo>
                    <a:pt x="54" y="30"/>
                  </a:lnTo>
                  <a:lnTo>
                    <a:pt x="42" y="18"/>
                  </a:lnTo>
                  <a:lnTo>
                    <a:pt x="42" y="12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24" y="24"/>
                  </a:lnTo>
                  <a:lnTo>
                    <a:pt x="12" y="18"/>
                  </a:lnTo>
                  <a:lnTo>
                    <a:pt x="12" y="12"/>
                  </a:lnTo>
                  <a:lnTo>
                    <a:pt x="6" y="30"/>
                  </a:lnTo>
                  <a:lnTo>
                    <a:pt x="0" y="36"/>
                  </a:lnTo>
                  <a:lnTo>
                    <a:pt x="6" y="42"/>
                  </a:lnTo>
                  <a:lnTo>
                    <a:pt x="6" y="54"/>
                  </a:lnTo>
                  <a:lnTo>
                    <a:pt x="18" y="54"/>
                  </a:lnTo>
                  <a:lnTo>
                    <a:pt x="24" y="96"/>
                  </a:lnTo>
                  <a:lnTo>
                    <a:pt x="36" y="84"/>
                  </a:lnTo>
                  <a:lnTo>
                    <a:pt x="48" y="90"/>
                  </a:lnTo>
                  <a:lnTo>
                    <a:pt x="54" y="84"/>
                  </a:lnTo>
                  <a:lnTo>
                    <a:pt x="66" y="78"/>
                  </a:lnTo>
                  <a:lnTo>
                    <a:pt x="84" y="96"/>
                  </a:lnTo>
                  <a:lnTo>
                    <a:pt x="90" y="108"/>
                  </a:lnTo>
                  <a:lnTo>
                    <a:pt x="102" y="132"/>
                  </a:lnTo>
                  <a:lnTo>
                    <a:pt x="108" y="150"/>
                  </a:lnTo>
                  <a:lnTo>
                    <a:pt x="102" y="162"/>
                  </a:lnTo>
                  <a:lnTo>
                    <a:pt x="120" y="168"/>
                  </a:lnTo>
                  <a:lnTo>
                    <a:pt x="120" y="162"/>
                  </a:lnTo>
                  <a:lnTo>
                    <a:pt x="126" y="156"/>
                  </a:lnTo>
                  <a:lnTo>
                    <a:pt x="132" y="162"/>
                  </a:lnTo>
                  <a:lnTo>
                    <a:pt x="144" y="150"/>
                  </a:lnTo>
                  <a:lnTo>
                    <a:pt x="138" y="138"/>
                  </a:lnTo>
                  <a:lnTo>
                    <a:pt x="138" y="126"/>
                  </a:lnTo>
                  <a:lnTo>
                    <a:pt x="120" y="114"/>
                  </a:lnTo>
                  <a:lnTo>
                    <a:pt x="114" y="102"/>
                  </a:lnTo>
                  <a:lnTo>
                    <a:pt x="102" y="90"/>
                  </a:lnTo>
                  <a:lnTo>
                    <a:pt x="90" y="72"/>
                  </a:lnTo>
                  <a:lnTo>
                    <a:pt x="66" y="60"/>
                  </a:lnTo>
                  <a:lnTo>
                    <a:pt x="72" y="54"/>
                  </a:lnTo>
                  <a:lnTo>
                    <a:pt x="84" y="48"/>
                  </a:lnTo>
                  <a:lnTo>
                    <a:pt x="78" y="4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96" name="Freeform 95"/>
            <p:cNvSpPr>
              <a:spLocks noChangeAspect="1"/>
            </p:cNvSpPr>
            <p:nvPr/>
          </p:nvSpPr>
          <p:spPr bwMode="auto">
            <a:xfrm>
              <a:off x="6006487" y="2808272"/>
              <a:ext cx="182340" cy="505219"/>
            </a:xfrm>
            <a:custGeom>
              <a:avLst/>
              <a:gdLst>
                <a:gd name="T0" fmla="*/ 2147483647 w 155"/>
                <a:gd name="T1" fmla="*/ 2147483647 h 365"/>
                <a:gd name="T2" fmla="*/ 2147483647 w 155"/>
                <a:gd name="T3" fmla="*/ 2147483647 h 365"/>
                <a:gd name="T4" fmla="*/ 2147483647 w 155"/>
                <a:gd name="T5" fmla="*/ 2147483647 h 365"/>
                <a:gd name="T6" fmla="*/ 2147483647 w 155"/>
                <a:gd name="T7" fmla="*/ 2147483647 h 365"/>
                <a:gd name="T8" fmla="*/ 2147483647 w 155"/>
                <a:gd name="T9" fmla="*/ 0 h 365"/>
                <a:gd name="T10" fmla="*/ 2147483647 w 155"/>
                <a:gd name="T11" fmla="*/ 2147483647 h 365"/>
                <a:gd name="T12" fmla="*/ 2147483647 w 155"/>
                <a:gd name="T13" fmla="*/ 2147483647 h 365"/>
                <a:gd name="T14" fmla="*/ 2147483647 w 155"/>
                <a:gd name="T15" fmla="*/ 2147483647 h 365"/>
                <a:gd name="T16" fmla="*/ 2147483647 w 155"/>
                <a:gd name="T17" fmla="*/ 2147483647 h 365"/>
                <a:gd name="T18" fmla="*/ 2147483647 w 155"/>
                <a:gd name="T19" fmla="*/ 2147483647 h 365"/>
                <a:gd name="T20" fmla="*/ 2147483647 w 155"/>
                <a:gd name="T21" fmla="*/ 2147483647 h 365"/>
                <a:gd name="T22" fmla="*/ 2147483647 w 155"/>
                <a:gd name="T23" fmla="*/ 2147483647 h 365"/>
                <a:gd name="T24" fmla="*/ 0 w 155"/>
                <a:gd name="T25" fmla="*/ 2147483647 h 365"/>
                <a:gd name="T26" fmla="*/ 2147483647 w 155"/>
                <a:gd name="T27" fmla="*/ 2147483647 h 365"/>
                <a:gd name="T28" fmla="*/ 2147483647 w 155"/>
                <a:gd name="T29" fmla="*/ 2147483647 h 365"/>
                <a:gd name="T30" fmla="*/ 2147483647 w 155"/>
                <a:gd name="T31" fmla="*/ 2147483647 h 365"/>
                <a:gd name="T32" fmla="*/ 2147483647 w 155"/>
                <a:gd name="T33" fmla="*/ 2147483647 h 365"/>
                <a:gd name="T34" fmla="*/ 2147483647 w 155"/>
                <a:gd name="T35" fmla="*/ 2147483647 h 365"/>
                <a:gd name="T36" fmla="*/ 2147483647 w 155"/>
                <a:gd name="T37" fmla="*/ 2147483647 h 365"/>
                <a:gd name="T38" fmla="*/ 2147483647 w 155"/>
                <a:gd name="T39" fmla="*/ 2147483647 h 365"/>
                <a:gd name="T40" fmla="*/ 2147483647 w 155"/>
                <a:gd name="T41" fmla="*/ 2147483647 h 365"/>
                <a:gd name="T42" fmla="*/ 2147483647 w 155"/>
                <a:gd name="T43" fmla="*/ 2147483647 h 365"/>
                <a:gd name="T44" fmla="*/ 2147483647 w 155"/>
                <a:gd name="T45" fmla="*/ 2147483647 h 365"/>
                <a:gd name="T46" fmla="*/ 2147483647 w 155"/>
                <a:gd name="T47" fmla="*/ 2147483647 h 365"/>
                <a:gd name="T48" fmla="*/ 2147483647 w 155"/>
                <a:gd name="T49" fmla="*/ 2147483647 h 365"/>
                <a:gd name="T50" fmla="*/ 2147483647 w 155"/>
                <a:gd name="T51" fmla="*/ 2147483647 h 365"/>
                <a:gd name="T52" fmla="*/ 2147483647 w 155"/>
                <a:gd name="T53" fmla="*/ 2147483647 h 365"/>
                <a:gd name="T54" fmla="*/ 2147483647 w 155"/>
                <a:gd name="T55" fmla="*/ 2147483647 h 365"/>
                <a:gd name="T56" fmla="*/ 2147483647 w 155"/>
                <a:gd name="T57" fmla="*/ 2147483647 h 365"/>
                <a:gd name="T58" fmla="*/ 2147483647 w 155"/>
                <a:gd name="T59" fmla="*/ 2147483647 h 365"/>
                <a:gd name="T60" fmla="*/ 2147483647 w 155"/>
                <a:gd name="T61" fmla="*/ 2147483647 h 365"/>
                <a:gd name="T62" fmla="*/ 2147483647 w 155"/>
                <a:gd name="T63" fmla="*/ 2147483647 h 365"/>
                <a:gd name="T64" fmla="*/ 2147483647 w 155"/>
                <a:gd name="T65" fmla="*/ 2147483647 h 365"/>
                <a:gd name="T66" fmla="*/ 2147483647 w 155"/>
                <a:gd name="T67" fmla="*/ 2147483647 h 365"/>
                <a:gd name="T68" fmla="*/ 2147483647 w 155"/>
                <a:gd name="T69" fmla="*/ 2147483647 h 365"/>
                <a:gd name="T70" fmla="*/ 2147483647 w 155"/>
                <a:gd name="T71" fmla="*/ 2147483647 h 365"/>
                <a:gd name="T72" fmla="*/ 2147483647 w 155"/>
                <a:gd name="T73" fmla="*/ 2147483647 h 365"/>
                <a:gd name="T74" fmla="*/ 2147483647 w 155"/>
                <a:gd name="T75" fmla="*/ 2147483647 h 365"/>
                <a:gd name="T76" fmla="*/ 2147483647 w 155"/>
                <a:gd name="T77" fmla="*/ 2147483647 h 365"/>
                <a:gd name="T78" fmla="*/ 2147483647 w 155"/>
                <a:gd name="T79" fmla="*/ 2147483647 h 365"/>
                <a:gd name="T80" fmla="*/ 2147483647 w 155"/>
                <a:gd name="T81" fmla="*/ 2147483647 h 365"/>
                <a:gd name="T82" fmla="*/ 2147483647 w 155"/>
                <a:gd name="T83" fmla="*/ 2147483647 h 365"/>
                <a:gd name="T84" fmla="*/ 2147483647 w 155"/>
                <a:gd name="T85" fmla="*/ 2147483647 h 36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55" h="365">
                  <a:moveTo>
                    <a:pt x="108" y="89"/>
                  </a:moveTo>
                  <a:lnTo>
                    <a:pt x="84" y="89"/>
                  </a:lnTo>
                  <a:lnTo>
                    <a:pt x="84" y="83"/>
                  </a:lnTo>
                  <a:lnTo>
                    <a:pt x="84" y="77"/>
                  </a:lnTo>
                  <a:lnTo>
                    <a:pt x="96" y="59"/>
                  </a:lnTo>
                  <a:lnTo>
                    <a:pt x="96" y="53"/>
                  </a:lnTo>
                  <a:lnTo>
                    <a:pt x="90" y="35"/>
                  </a:lnTo>
                  <a:lnTo>
                    <a:pt x="90" y="17"/>
                  </a:lnTo>
                  <a:lnTo>
                    <a:pt x="84" y="17"/>
                  </a:lnTo>
                  <a:lnTo>
                    <a:pt x="66" y="0"/>
                  </a:lnTo>
                  <a:lnTo>
                    <a:pt x="66" y="6"/>
                  </a:lnTo>
                  <a:lnTo>
                    <a:pt x="60" y="17"/>
                  </a:lnTo>
                  <a:lnTo>
                    <a:pt x="60" y="23"/>
                  </a:lnTo>
                  <a:lnTo>
                    <a:pt x="66" y="29"/>
                  </a:lnTo>
                  <a:lnTo>
                    <a:pt x="48" y="23"/>
                  </a:lnTo>
                  <a:lnTo>
                    <a:pt x="36" y="41"/>
                  </a:lnTo>
                  <a:lnTo>
                    <a:pt x="36" y="59"/>
                  </a:lnTo>
                  <a:lnTo>
                    <a:pt x="36" y="71"/>
                  </a:lnTo>
                  <a:lnTo>
                    <a:pt x="24" y="95"/>
                  </a:lnTo>
                  <a:lnTo>
                    <a:pt x="12" y="95"/>
                  </a:lnTo>
                  <a:lnTo>
                    <a:pt x="12" y="107"/>
                  </a:lnTo>
                  <a:lnTo>
                    <a:pt x="12" y="131"/>
                  </a:lnTo>
                  <a:lnTo>
                    <a:pt x="6" y="131"/>
                  </a:lnTo>
                  <a:lnTo>
                    <a:pt x="6" y="143"/>
                  </a:lnTo>
                  <a:lnTo>
                    <a:pt x="0" y="149"/>
                  </a:lnTo>
                  <a:lnTo>
                    <a:pt x="12" y="167"/>
                  </a:lnTo>
                  <a:lnTo>
                    <a:pt x="18" y="161"/>
                  </a:lnTo>
                  <a:lnTo>
                    <a:pt x="24" y="173"/>
                  </a:lnTo>
                  <a:lnTo>
                    <a:pt x="30" y="173"/>
                  </a:lnTo>
                  <a:lnTo>
                    <a:pt x="36" y="179"/>
                  </a:lnTo>
                  <a:lnTo>
                    <a:pt x="30" y="185"/>
                  </a:lnTo>
                  <a:lnTo>
                    <a:pt x="36" y="191"/>
                  </a:lnTo>
                  <a:lnTo>
                    <a:pt x="42" y="185"/>
                  </a:lnTo>
                  <a:lnTo>
                    <a:pt x="48" y="203"/>
                  </a:lnTo>
                  <a:lnTo>
                    <a:pt x="54" y="215"/>
                  </a:lnTo>
                  <a:lnTo>
                    <a:pt x="54" y="233"/>
                  </a:lnTo>
                  <a:lnTo>
                    <a:pt x="48" y="251"/>
                  </a:lnTo>
                  <a:lnTo>
                    <a:pt x="60" y="239"/>
                  </a:lnTo>
                  <a:lnTo>
                    <a:pt x="60" y="251"/>
                  </a:lnTo>
                  <a:lnTo>
                    <a:pt x="66" y="251"/>
                  </a:lnTo>
                  <a:lnTo>
                    <a:pt x="72" y="251"/>
                  </a:lnTo>
                  <a:lnTo>
                    <a:pt x="84" y="245"/>
                  </a:lnTo>
                  <a:lnTo>
                    <a:pt x="84" y="239"/>
                  </a:lnTo>
                  <a:lnTo>
                    <a:pt x="90" y="239"/>
                  </a:lnTo>
                  <a:lnTo>
                    <a:pt x="96" y="227"/>
                  </a:lnTo>
                  <a:lnTo>
                    <a:pt x="102" y="233"/>
                  </a:lnTo>
                  <a:lnTo>
                    <a:pt x="108" y="239"/>
                  </a:lnTo>
                  <a:lnTo>
                    <a:pt x="120" y="269"/>
                  </a:lnTo>
                  <a:lnTo>
                    <a:pt x="126" y="299"/>
                  </a:lnTo>
                  <a:lnTo>
                    <a:pt x="126" y="293"/>
                  </a:lnTo>
                  <a:lnTo>
                    <a:pt x="131" y="305"/>
                  </a:lnTo>
                  <a:lnTo>
                    <a:pt x="137" y="323"/>
                  </a:lnTo>
                  <a:lnTo>
                    <a:pt x="137" y="335"/>
                  </a:lnTo>
                  <a:lnTo>
                    <a:pt x="137" y="353"/>
                  </a:lnTo>
                  <a:lnTo>
                    <a:pt x="137" y="365"/>
                  </a:lnTo>
                  <a:lnTo>
                    <a:pt x="143" y="365"/>
                  </a:lnTo>
                  <a:lnTo>
                    <a:pt x="155" y="341"/>
                  </a:lnTo>
                  <a:lnTo>
                    <a:pt x="149" y="317"/>
                  </a:lnTo>
                  <a:lnTo>
                    <a:pt x="143" y="299"/>
                  </a:lnTo>
                  <a:lnTo>
                    <a:pt x="137" y="287"/>
                  </a:lnTo>
                  <a:lnTo>
                    <a:pt x="126" y="275"/>
                  </a:lnTo>
                  <a:lnTo>
                    <a:pt x="126" y="263"/>
                  </a:lnTo>
                  <a:lnTo>
                    <a:pt x="126" y="257"/>
                  </a:lnTo>
                  <a:lnTo>
                    <a:pt x="131" y="245"/>
                  </a:lnTo>
                  <a:lnTo>
                    <a:pt x="126" y="245"/>
                  </a:lnTo>
                  <a:lnTo>
                    <a:pt x="114" y="221"/>
                  </a:lnTo>
                  <a:lnTo>
                    <a:pt x="102" y="197"/>
                  </a:lnTo>
                  <a:lnTo>
                    <a:pt x="102" y="203"/>
                  </a:lnTo>
                  <a:lnTo>
                    <a:pt x="108" y="179"/>
                  </a:lnTo>
                  <a:lnTo>
                    <a:pt x="126" y="173"/>
                  </a:lnTo>
                  <a:lnTo>
                    <a:pt x="131" y="167"/>
                  </a:lnTo>
                  <a:lnTo>
                    <a:pt x="143" y="161"/>
                  </a:lnTo>
                  <a:lnTo>
                    <a:pt x="149" y="155"/>
                  </a:lnTo>
                  <a:lnTo>
                    <a:pt x="155" y="137"/>
                  </a:lnTo>
                  <a:lnTo>
                    <a:pt x="149" y="137"/>
                  </a:lnTo>
                  <a:lnTo>
                    <a:pt x="137" y="143"/>
                  </a:lnTo>
                  <a:lnTo>
                    <a:pt x="131" y="131"/>
                  </a:lnTo>
                  <a:lnTo>
                    <a:pt x="120" y="125"/>
                  </a:lnTo>
                  <a:lnTo>
                    <a:pt x="120" y="107"/>
                  </a:lnTo>
                  <a:lnTo>
                    <a:pt x="108" y="107"/>
                  </a:lnTo>
                  <a:lnTo>
                    <a:pt x="108" y="89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97" name="Freeform 96"/>
            <p:cNvSpPr>
              <a:spLocks noChangeAspect="1"/>
            </p:cNvSpPr>
            <p:nvPr/>
          </p:nvSpPr>
          <p:spPr bwMode="auto">
            <a:xfrm>
              <a:off x="6586977" y="3080598"/>
              <a:ext cx="98094" cy="166352"/>
            </a:xfrm>
            <a:custGeom>
              <a:avLst/>
              <a:gdLst>
                <a:gd name="T0" fmla="*/ 2147483647 w 84"/>
                <a:gd name="T1" fmla="*/ 2147483647 h 120"/>
                <a:gd name="T2" fmla="*/ 2147483647 w 84"/>
                <a:gd name="T3" fmla="*/ 2147483647 h 120"/>
                <a:gd name="T4" fmla="*/ 2147483647 w 84"/>
                <a:gd name="T5" fmla="*/ 2147483647 h 120"/>
                <a:gd name="T6" fmla="*/ 0 w 84"/>
                <a:gd name="T7" fmla="*/ 2147483647 h 120"/>
                <a:gd name="T8" fmla="*/ 2147483647 w 84"/>
                <a:gd name="T9" fmla="*/ 2147483647 h 120"/>
                <a:gd name="T10" fmla="*/ 2147483647 w 84"/>
                <a:gd name="T11" fmla="*/ 2147483647 h 120"/>
                <a:gd name="T12" fmla="*/ 2147483647 w 84"/>
                <a:gd name="T13" fmla="*/ 2147483647 h 120"/>
                <a:gd name="T14" fmla="*/ 2147483647 w 84"/>
                <a:gd name="T15" fmla="*/ 0 h 120"/>
                <a:gd name="T16" fmla="*/ 2147483647 w 84"/>
                <a:gd name="T17" fmla="*/ 2147483647 h 120"/>
                <a:gd name="T18" fmla="*/ 2147483647 w 84"/>
                <a:gd name="T19" fmla="*/ 2147483647 h 120"/>
                <a:gd name="T20" fmla="*/ 2147483647 w 84"/>
                <a:gd name="T21" fmla="*/ 2147483647 h 120"/>
                <a:gd name="T22" fmla="*/ 2147483647 w 84"/>
                <a:gd name="T23" fmla="*/ 2147483647 h 120"/>
                <a:gd name="T24" fmla="*/ 2147483647 w 84"/>
                <a:gd name="T25" fmla="*/ 2147483647 h 120"/>
                <a:gd name="T26" fmla="*/ 2147483647 w 84"/>
                <a:gd name="T27" fmla="*/ 2147483647 h 120"/>
                <a:gd name="T28" fmla="*/ 2147483647 w 84"/>
                <a:gd name="T29" fmla="*/ 2147483647 h 120"/>
                <a:gd name="T30" fmla="*/ 2147483647 w 84"/>
                <a:gd name="T31" fmla="*/ 2147483647 h 120"/>
                <a:gd name="T32" fmla="*/ 2147483647 w 84"/>
                <a:gd name="T33" fmla="*/ 2147483647 h 120"/>
                <a:gd name="T34" fmla="*/ 2147483647 w 84"/>
                <a:gd name="T35" fmla="*/ 2147483647 h 120"/>
                <a:gd name="T36" fmla="*/ 2147483647 w 84"/>
                <a:gd name="T37" fmla="*/ 2147483647 h 120"/>
                <a:gd name="T38" fmla="*/ 2147483647 w 84"/>
                <a:gd name="T39" fmla="*/ 2147483647 h 120"/>
                <a:gd name="T40" fmla="*/ 2147483647 w 84"/>
                <a:gd name="T41" fmla="*/ 2147483647 h 120"/>
                <a:gd name="T42" fmla="*/ 2147483647 w 84"/>
                <a:gd name="T43" fmla="*/ 2147483647 h 120"/>
                <a:gd name="T44" fmla="*/ 2147483647 w 84"/>
                <a:gd name="T45" fmla="*/ 2147483647 h 120"/>
                <a:gd name="T46" fmla="*/ 2147483647 w 84"/>
                <a:gd name="T47" fmla="*/ 2147483647 h 120"/>
                <a:gd name="T48" fmla="*/ 2147483647 w 84"/>
                <a:gd name="T49" fmla="*/ 2147483647 h 120"/>
                <a:gd name="T50" fmla="*/ 2147483647 w 84"/>
                <a:gd name="T51" fmla="*/ 2147483647 h 120"/>
                <a:gd name="T52" fmla="*/ 2147483647 w 84"/>
                <a:gd name="T53" fmla="*/ 2147483647 h 120"/>
                <a:gd name="T54" fmla="*/ 2147483647 w 84"/>
                <a:gd name="T55" fmla="*/ 2147483647 h 120"/>
                <a:gd name="T56" fmla="*/ 2147483647 w 84"/>
                <a:gd name="T57" fmla="*/ 2147483647 h 120"/>
                <a:gd name="T58" fmla="*/ 2147483647 w 84"/>
                <a:gd name="T59" fmla="*/ 2147483647 h 120"/>
                <a:gd name="T60" fmla="*/ 2147483647 w 84"/>
                <a:gd name="T61" fmla="*/ 2147483647 h 120"/>
                <a:gd name="T62" fmla="*/ 2147483647 w 84"/>
                <a:gd name="T63" fmla="*/ 2147483647 h 120"/>
                <a:gd name="T64" fmla="*/ 2147483647 w 84"/>
                <a:gd name="T65" fmla="*/ 2147483647 h 120"/>
                <a:gd name="T66" fmla="*/ 2147483647 w 84"/>
                <a:gd name="T67" fmla="*/ 2147483647 h 120"/>
                <a:gd name="T68" fmla="*/ 2147483647 w 84"/>
                <a:gd name="T69" fmla="*/ 2147483647 h 120"/>
                <a:gd name="T70" fmla="*/ 2147483647 w 84"/>
                <a:gd name="T71" fmla="*/ 2147483647 h 120"/>
                <a:gd name="T72" fmla="*/ 2147483647 w 84"/>
                <a:gd name="T73" fmla="*/ 2147483647 h 1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84" h="120">
                  <a:moveTo>
                    <a:pt x="18" y="78"/>
                  </a:moveTo>
                  <a:lnTo>
                    <a:pt x="18" y="84"/>
                  </a:lnTo>
                  <a:lnTo>
                    <a:pt x="6" y="66"/>
                  </a:lnTo>
                  <a:lnTo>
                    <a:pt x="0" y="48"/>
                  </a:lnTo>
                  <a:lnTo>
                    <a:pt x="12" y="54"/>
                  </a:lnTo>
                  <a:lnTo>
                    <a:pt x="6" y="30"/>
                  </a:lnTo>
                  <a:lnTo>
                    <a:pt x="6" y="12"/>
                  </a:lnTo>
                  <a:lnTo>
                    <a:pt x="6" y="0"/>
                  </a:lnTo>
                  <a:lnTo>
                    <a:pt x="30" y="6"/>
                  </a:lnTo>
                  <a:lnTo>
                    <a:pt x="36" y="12"/>
                  </a:lnTo>
                  <a:lnTo>
                    <a:pt x="42" y="24"/>
                  </a:lnTo>
                  <a:lnTo>
                    <a:pt x="42" y="36"/>
                  </a:lnTo>
                  <a:lnTo>
                    <a:pt x="36" y="54"/>
                  </a:lnTo>
                  <a:lnTo>
                    <a:pt x="30" y="60"/>
                  </a:lnTo>
                  <a:lnTo>
                    <a:pt x="30" y="72"/>
                  </a:lnTo>
                  <a:lnTo>
                    <a:pt x="42" y="96"/>
                  </a:lnTo>
                  <a:lnTo>
                    <a:pt x="48" y="96"/>
                  </a:lnTo>
                  <a:lnTo>
                    <a:pt x="48" y="90"/>
                  </a:lnTo>
                  <a:lnTo>
                    <a:pt x="60" y="90"/>
                  </a:lnTo>
                  <a:lnTo>
                    <a:pt x="66" y="96"/>
                  </a:lnTo>
                  <a:lnTo>
                    <a:pt x="78" y="102"/>
                  </a:lnTo>
                  <a:lnTo>
                    <a:pt x="72" y="102"/>
                  </a:lnTo>
                  <a:lnTo>
                    <a:pt x="78" y="114"/>
                  </a:lnTo>
                  <a:lnTo>
                    <a:pt x="84" y="114"/>
                  </a:lnTo>
                  <a:lnTo>
                    <a:pt x="78" y="120"/>
                  </a:lnTo>
                  <a:lnTo>
                    <a:pt x="78" y="114"/>
                  </a:lnTo>
                  <a:lnTo>
                    <a:pt x="66" y="108"/>
                  </a:lnTo>
                  <a:lnTo>
                    <a:pt x="60" y="102"/>
                  </a:lnTo>
                  <a:lnTo>
                    <a:pt x="54" y="96"/>
                  </a:lnTo>
                  <a:lnTo>
                    <a:pt x="54" y="108"/>
                  </a:lnTo>
                  <a:lnTo>
                    <a:pt x="36" y="96"/>
                  </a:lnTo>
                  <a:lnTo>
                    <a:pt x="30" y="102"/>
                  </a:lnTo>
                  <a:lnTo>
                    <a:pt x="18" y="96"/>
                  </a:lnTo>
                  <a:lnTo>
                    <a:pt x="18" y="90"/>
                  </a:lnTo>
                  <a:lnTo>
                    <a:pt x="24" y="78"/>
                  </a:lnTo>
                  <a:lnTo>
                    <a:pt x="18" y="78"/>
                  </a:lnTo>
                  <a:close/>
                </a:path>
              </a:pathLst>
            </a:custGeom>
            <a:solidFill>
              <a:srgbClr val="60C9DD"/>
            </a:solidFill>
            <a:ln>
              <a:solidFill>
                <a:srgbClr val="60C9DD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98" name="Freeform 97"/>
            <p:cNvSpPr>
              <a:spLocks noChangeAspect="1"/>
            </p:cNvSpPr>
            <p:nvPr/>
          </p:nvSpPr>
          <p:spPr bwMode="auto">
            <a:xfrm>
              <a:off x="6650449" y="3329510"/>
              <a:ext cx="99248" cy="115830"/>
            </a:xfrm>
            <a:custGeom>
              <a:avLst/>
              <a:gdLst>
                <a:gd name="T0" fmla="*/ 2147483647 w 84"/>
                <a:gd name="T1" fmla="*/ 2147483647 h 84"/>
                <a:gd name="T2" fmla="*/ 2147483647 w 84"/>
                <a:gd name="T3" fmla="*/ 2147483647 h 84"/>
                <a:gd name="T4" fmla="*/ 2147483647 w 84"/>
                <a:gd name="T5" fmla="*/ 2147483647 h 84"/>
                <a:gd name="T6" fmla="*/ 2147483647 w 84"/>
                <a:gd name="T7" fmla="*/ 2147483647 h 84"/>
                <a:gd name="T8" fmla="*/ 2147483647 w 84"/>
                <a:gd name="T9" fmla="*/ 2147483647 h 84"/>
                <a:gd name="T10" fmla="*/ 2147483647 w 84"/>
                <a:gd name="T11" fmla="*/ 2147483647 h 84"/>
                <a:gd name="T12" fmla="*/ 2147483647 w 84"/>
                <a:gd name="T13" fmla="*/ 2147483647 h 84"/>
                <a:gd name="T14" fmla="*/ 2147483647 w 84"/>
                <a:gd name="T15" fmla="*/ 2147483647 h 84"/>
                <a:gd name="T16" fmla="*/ 2147483647 w 84"/>
                <a:gd name="T17" fmla="*/ 2147483647 h 84"/>
                <a:gd name="T18" fmla="*/ 2147483647 w 84"/>
                <a:gd name="T19" fmla="*/ 2147483647 h 84"/>
                <a:gd name="T20" fmla="*/ 2147483647 w 84"/>
                <a:gd name="T21" fmla="*/ 2147483647 h 84"/>
                <a:gd name="T22" fmla="*/ 0 w 84"/>
                <a:gd name="T23" fmla="*/ 2147483647 h 84"/>
                <a:gd name="T24" fmla="*/ 2147483647 w 84"/>
                <a:gd name="T25" fmla="*/ 2147483647 h 84"/>
                <a:gd name="T26" fmla="*/ 2147483647 w 84"/>
                <a:gd name="T27" fmla="*/ 2147483647 h 84"/>
                <a:gd name="T28" fmla="*/ 2147483647 w 84"/>
                <a:gd name="T29" fmla="*/ 2147483647 h 84"/>
                <a:gd name="T30" fmla="*/ 2147483647 w 84"/>
                <a:gd name="T31" fmla="*/ 2147483647 h 84"/>
                <a:gd name="T32" fmla="*/ 2147483647 w 84"/>
                <a:gd name="T33" fmla="*/ 2147483647 h 84"/>
                <a:gd name="T34" fmla="*/ 2147483647 w 84"/>
                <a:gd name="T35" fmla="*/ 2147483647 h 84"/>
                <a:gd name="T36" fmla="*/ 2147483647 w 84"/>
                <a:gd name="T37" fmla="*/ 2147483647 h 84"/>
                <a:gd name="T38" fmla="*/ 2147483647 w 84"/>
                <a:gd name="T39" fmla="*/ 2147483647 h 84"/>
                <a:gd name="T40" fmla="*/ 2147483647 w 84"/>
                <a:gd name="T41" fmla="*/ 2147483647 h 84"/>
                <a:gd name="T42" fmla="*/ 2147483647 w 84"/>
                <a:gd name="T43" fmla="*/ 0 h 84"/>
                <a:gd name="T44" fmla="*/ 2147483647 w 84"/>
                <a:gd name="T45" fmla="*/ 2147483647 h 84"/>
                <a:gd name="T46" fmla="*/ 2147483647 w 84"/>
                <a:gd name="T47" fmla="*/ 2147483647 h 84"/>
                <a:gd name="T48" fmla="*/ 2147483647 w 84"/>
                <a:gd name="T49" fmla="*/ 2147483647 h 84"/>
                <a:gd name="T50" fmla="*/ 2147483647 w 84"/>
                <a:gd name="T51" fmla="*/ 2147483647 h 84"/>
                <a:gd name="T52" fmla="*/ 2147483647 w 84"/>
                <a:gd name="T53" fmla="*/ 2147483647 h 84"/>
                <a:gd name="T54" fmla="*/ 2147483647 w 84"/>
                <a:gd name="T55" fmla="*/ 2147483647 h 84"/>
                <a:gd name="T56" fmla="*/ 2147483647 w 84"/>
                <a:gd name="T57" fmla="*/ 2147483647 h 84"/>
                <a:gd name="T58" fmla="*/ 2147483647 w 84"/>
                <a:gd name="T59" fmla="*/ 2147483647 h 84"/>
                <a:gd name="T60" fmla="*/ 2147483647 w 84"/>
                <a:gd name="T61" fmla="*/ 2147483647 h 8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84" h="84">
                  <a:moveTo>
                    <a:pt x="66" y="84"/>
                  </a:moveTo>
                  <a:lnTo>
                    <a:pt x="60" y="72"/>
                  </a:lnTo>
                  <a:lnTo>
                    <a:pt x="60" y="78"/>
                  </a:lnTo>
                  <a:lnTo>
                    <a:pt x="42" y="66"/>
                  </a:lnTo>
                  <a:lnTo>
                    <a:pt x="42" y="48"/>
                  </a:lnTo>
                  <a:lnTo>
                    <a:pt x="30" y="36"/>
                  </a:lnTo>
                  <a:lnTo>
                    <a:pt x="24" y="42"/>
                  </a:lnTo>
                  <a:lnTo>
                    <a:pt x="18" y="42"/>
                  </a:lnTo>
                  <a:lnTo>
                    <a:pt x="12" y="36"/>
                  </a:lnTo>
                  <a:lnTo>
                    <a:pt x="6" y="48"/>
                  </a:lnTo>
                  <a:lnTo>
                    <a:pt x="0" y="54"/>
                  </a:lnTo>
                  <a:lnTo>
                    <a:pt x="6" y="42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30" y="30"/>
                  </a:lnTo>
                  <a:lnTo>
                    <a:pt x="42" y="30"/>
                  </a:lnTo>
                  <a:lnTo>
                    <a:pt x="48" y="24"/>
                  </a:lnTo>
                  <a:lnTo>
                    <a:pt x="48" y="12"/>
                  </a:lnTo>
                  <a:lnTo>
                    <a:pt x="54" y="12"/>
                  </a:lnTo>
                  <a:lnTo>
                    <a:pt x="60" y="12"/>
                  </a:lnTo>
                  <a:lnTo>
                    <a:pt x="60" y="0"/>
                  </a:lnTo>
                  <a:lnTo>
                    <a:pt x="72" y="6"/>
                  </a:lnTo>
                  <a:lnTo>
                    <a:pt x="78" y="24"/>
                  </a:lnTo>
                  <a:lnTo>
                    <a:pt x="84" y="48"/>
                  </a:lnTo>
                  <a:lnTo>
                    <a:pt x="78" y="60"/>
                  </a:lnTo>
                  <a:lnTo>
                    <a:pt x="78" y="66"/>
                  </a:lnTo>
                  <a:lnTo>
                    <a:pt x="72" y="48"/>
                  </a:lnTo>
                  <a:lnTo>
                    <a:pt x="66" y="54"/>
                  </a:lnTo>
                  <a:lnTo>
                    <a:pt x="66" y="66"/>
                  </a:lnTo>
                  <a:lnTo>
                    <a:pt x="66" y="84"/>
                  </a:lnTo>
                  <a:close/>
                </a:path>
              </a:pathLst>
            </a:custGeom>
            <a:solidFill>
              <a:srgbClr val="60C9DD"/>
            </a:solidFill>
            <a:ln>
              <a:solidFill>
                <a:srgbClr val="60C9DD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99" name="Freeform 98"/>
            <p:cNvSpPr>
              <a:spLocks noChangeAspect="1"/>
            </p:cNvSpPr>
            <p:nvPr/>
          </p:nvSpPr>
          <p:spPr bwMode="auto">
            <a:xfrm>
              <a:off x="6658528" y="3297471"/>
              <a:ext cx="19619" cy="48057"/>
            </a:xfrm>
            <a:custGeom>
              <a:avLst/>
              <a:gdLst>
                <a:gd name="T0" fmla="*/ 2147483647 w 18"/>
                <a:gd name="T1" fmla="*/ 0 h 35"/>
                <a:gd name="T2" fmla="*/ 2147483647 w 18"/>
                <a:gd name="T3" fmla="*/ 2147483647 h 35"/>
                <a:gd name="T4" fmla="*/ 2147483647 w 18"/>
                <a:gd name="T5" fmla="*/ 2147483647 h 35"/>
                <a:gd name="T6" fmla="*/ 0 w 18"/>
                <a:gd name="T7" fmla="*/ 2147483647 h 35"/>
                <a:gd name="T8" fmla="*/ 2147483647 w 18"/>
                <a:gd name="T9" fmla="*/ 2147483647 h 35"/>
                <a:gd name="T10" fmla="*/ 2147483647 w 18"/>
                <a:gd name="T11" fmla="*/ 0 h 35"/>
                <a:gd name="T12" fmla="*/ 2147483647 w 18"/>
                <a:gd name="T13" fmla="*/ 0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" h="35">
                  <a:moveTo>
                    <a:pt x="18" y="0"/>
                  </a:moveTo>
                  <a:lnTo>
                    <a:pt x="12" y="29"/>
                  </a:lnTo>
                  <a:lnTo>
                    <a:pt x="12" y="35"/>
                  </a:lnTo>
                  <a:lnTo>
                    <a:pt x="0" y="23"/>
                  </a:lnTo>
                  <a:lnTo>
                    <a:pt x="6" y="17"/>
                  </a:lnTo>
                  <a:lnTo>
                    <a:pt x="6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60C9DD"/>
            </a:solidFill>
            <a:ln>
              <a:solidFill>
                <a:srgbClr val="60C9DD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00" name="Freeform 99"/>
            <p:cNvSpPr>
              <a:spLocks noChangeAspect="1"/>
            </p:cNvSpPr>
            <p:nvPr/>
          </p:nvSpPr>
          <p:spPr bwMode="auto">
            <a:xfrm>
              <a:off x="6691995" y="3246950"/>
              <a:ext cx="28851" cy="41896"/>
            </a:xfrm>
            <a:custGeom>
              <a:avLst/>
              <a:gdLst>
                <a:gd name="T0" fmla="*/ 2147483647 w 24"/>
                <a:gd name="T1" fmla="*/ 2147483647 h 30"/>
                <a:gd name="T2" fmla="*/ 2147483647 w 24"/>
                <a:gd name="T3" fmla="*/ 2147483647 h 30"/>
                <a:gd name="T4" fmla="*/ 0 w 24"/>
                <a:gd name="T5" fmla="*/ 2147483647 h 30"/>
                <a:gd name="T6" fmla="*/ 2147483647 w 24"/>
                <a:gd name="T7" fmla="*/ 0 h 30"/>
                <a:gd name="T8" fmla="*/ 2147483647 w 24"/>
                <a:gd name="T9" fmla="*/ 2147483647 h 30"/>
                <a:gd name="T10" fmla="*/ 2147483647 w 24"/>
                <a:gd name="T11" fmla="*/ 2147483647 h 30"/>
                <a:gd name="T12" fmla="*/ 2147483647 w 24"/>
                <a:gd name="T13" fmla="*/ 2147483647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30">
                  <a:moveTo>
                    <a:pt x="18" y="30"/>
                  </a:moveTo>
                  <a:lnTo>
                    <a:pt x="12" y="2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18" y="12"/>
                  </a:lnTo>
                  <a:lnTo>
                    <a:pt x="24" y="30"/>
                  </a:lnTo>
                  <a:lnTo>
                    <a:pt x="18" y="30"/>
                  </a:lnTo>
                  <a:close/>
                </a:path>
              </a:pathLst>
            </a:custGeom>
            <a:solidFill>
              <a:srgbClr val="60C9DD"/>
            </a:solidFill>
            <a:ln>
              <a:solidFill>
                <a:srgbClr val="60C9DD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01" name="Freeform 100"/>
            <p:cNvSpPr>
              <a:spLocks noChangeAspect="1"/>
            </p:cNvSpPr>
            <p:nvPr/>
          </p:nvSpPr>
          <p:spPr bwMode="auto">
            <a:xfrm>
              <a:off x="6643526" y="3271595"/>
              <a:ext cx="27697" cy="33270"/>
            </a:xfrm>
            <a:custGeom>
              <a:avLst/>
              <a:gdLst>
                <a:gd name="T0" fmla="*/ 2147483647 w 24"/>
                <a:gd name="T1" fmla="*/ 2147483647 h 24"/>
                <a:gd name="T2" fmla="*/ 0 w 24"/>
                <a:gd name="T3" fmla="*/ 0 h 24"/>
                <a:gd name="T4" fmla="*/ 0 w 24"/>
                <a:gd name="T5" fmla="*/ 0 h 24"/>
                <a:gd name="T6" fmla="*/ 2147483647 w 24"/>
                <a:gd name="T7" fmla="*/ 2147483647 h 24"/>
                <a:gd name="T8" fmla="*/ 2147483647 w 24"/>
                <a:gd name="T9" fmla="*/ 2147483647 h 24"/>
                <a:gd name="T10" fmla="*/ 2147483647 w 24"/>
                <a:gd name="T11" fmla="*/ 2147483647 h 24"/>
                <a:gd name="T12" fmla="*/ 2147483647 w 24"/>
                <a:gd name="T13" fmla="*/ 2147483647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24">
                  <a:moveTo>
                    <a:pt x="18" y="6"/>
                  </a:moveTo>
                  <a:lnTo>
                    <a:pt x="0" y="0"/>
                  </a:lnTo>
                  <a:lnTo>
                    <a:pt x="6" y="24"/>
                  </a:lnTo>
                  <a:lnTo>
                    <a:pt x="24" y="12"/>
                  </a:lnTo>
                  <a:lnTo>
                    <a:pt x="24" y="6"/>
                  </a:lnTo>
                  <a:lnTo>
                    <a:pt x="18" y="6"/>
                  </a:lnTo>
                  <a:close/>
                </a:path>
              </a:pathLst>
            </a:custGeom>
            <a:solidFill>
              <a:srgbClr val="60C9DD"/>
            </a:solidFill>
            <a:ln>
              <a:solidFill>
                <a:srgbClr val="60C9DD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02" name="Freeform 101"/>
            <p:cNvSpPr>
              <a:spLocks noChangeAspect="1"/>
            </p:cNvSpPr>
            <p:nvPr/>
          </p:nvSpPr>
          <p:spPr bwMode="auto">
            <a:xfrm>
              <a:off x="6552354" y="3288846"/>
              <a:ext cx="48469" cy="73935"/>
            </a:xfrm>
            <a:custGeom>
              <a:avLst/>
              <a:gdLst>
                <a:gd name="T0" fmla="*/ 2147483647 w 42"/>
                <a:gd name="T1" fmla="*/ 2147483647 h 53"/>
                <a:gd name="T2" fmla="*/ 2147483647 w 42"/>
                <a:gd name="T3" fmla="*/ 2147483647 h 53"/>
                <a:gd name="T4" fmla="*/ 0 w 42"/>
                <a:gd name="T5" fmla="*/ 2147483647 h 53"/>
                <a:gd name="T6" fmla="*/ 0 w 42"/>
                <a:gd name="T7" fmla="*/ 2147483647 h 53"/>
                <a:gd name="T8" fmla="*/ 2147483647 w 42"/>
                <a:gd name="T9" fmla="*/ 2147483647 h 53"/>
                <a:gd name="T10" fmla="*/ 2147483647 w 42"/>
                <a:gd name="T11" fmla="*/ 2147483647 h 53"/>
                <a:gd name="T12" fmla="*/ 2147483647 w 42"/>
                <a:gd name="T13" fmla="*/ 2147483647 h 53"/>
                <a:gd name="T14" fmla="*/ 2147483647 w 42"/>
                <a:gd name="T15" fmla="*/ 2147483647 h 53"/>
                <a:gd name="T16" fmla="*/ 2147483647 w 42"/>
                <a:gd name="T17" fmla="*/ 0 h 53"/>
                <a:gd name="T18" fmla="*/ 2147483647 w 42"/>
                <a:gd name="T19" fmla="*/ 2147483647 h 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2" h="53">
                  <a:moveTo>
                    <a:pt x="42" y="12"/>
                  </a:moveTo>
                  <a:lnTo>
                    <a:pt x="12" y="41"/>
                  </a:lnTo>
                  <a:lnTo>
                    <a:pt x="0" y="53"/>
                  </a:lnTo>
                  <a:lnTo>
                    <a:pt x="0" y="47"/>
                  </a:lnTo>
                  <a:lnTo>
                    <a:pt x="12" y="35"/>
                  </a:lnTo>
                  <a:lnTo>
                    <a:pt x="30" y="18"/>
                  </a:lnTo>
                  <a:lnTo>
                    <a:pt x="30" y="6"/>
                  </a:lnTo>
                  <a:lnTo>
                    <a:pt x="36" y="6"/>
                  </a:lnTo>
                  <a:lnTo>
                    <a:pt x="36" y="0"/>
                  </a:lnTo>
                  <a:lnTo>
                    <a:pt x="42" y="12"/>
                  </a:lnTo>
                  <a:close/>
                </a:path>
              </a:pathLst>
            </a:custGeom>
            <a:solidFill>
              <a:srgbClr val="60C9DD"/>
            </a:solidFill>
            <a:ln>
              <a:solidFill>
                <a:srgbClr val="60C9DD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03" name="Freeform 102"/>
            <p:cNvSpPr>
              <a:spLocks noChangeAspect="1"/>
            </p:cNvSpPr>
            <p:nvPr/>
          </p:nvSpPr>
          <p:spPr bwMode="auto">
            <a:xfrm>
              <a:off x="6600825" y="3230931"/>
              <a:ext cx="27697" cy="24644"/>
            </a:xfrm>
            <a:custGeom>
              <a:avLst/>
              <a:gdLst>
                <a:gd name="T0" fmla="*/ 2147483647 w 24"/>
                <a:gd name="T1" fmla="*/ 2147483647 h 18"/>
                <a:gd name="T2" fmla="*/ 2147483647 w 24"/>
                <a:gd name="T3" fmla="*/ 2147483647 h 18"/>
                <a:gd name="T4" fmla="*/ 2147483647 w 24"/>
                <a:gd name="T5" fmla="*/ 2147483647 h 18"/>
                <a:gd name="T6" fmla="*/ 0 w 24"/>
                <a:gd name="T7" fmla="*/ 0 h 18"/>
                <a:gd name="T8" fmla="*/ 2147483647 w 24"/>
                <a:gd name="T9" fmla="*/ 0 h 18"/>
                <a:gd name="T10" fmla="*/ 2147483647 w 24"/>
                <a:gd name="T11" fmla="*/ 2147483647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18">
                  <a:moveTo>
                    <a:pt x="24" y="12"/>
                  </a:moveTo>
                  <a:lnTo>
                    <a:pt x="24" y="18"/>
                  </a:lnTo>
                  <a:lnTo>
                    <a:pt x="12" y="6"/>
                  </a:lnTo>
                  <a:lnTo>
                    <a:pt x="0" y="0"/>
                  </a:lnTo>
                  <a:lnTo>
                    <a:pt x="24" y="0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60C9DD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04" name="Freeform 103"/>
            <p:cNvSpPr>
              <a:spLocks noChangeAspect="1"/>
            </p:cNvSpPr>
            <p:nvPr/>
          </p:nvSpPr>
          <p:spPr bwMode="auto">
            <a:xfrm>
              <a:off x="6691995" y="3280221"/>
              <a:ext cx="20772" cy="40664"/>
            </a:xfrm>
            <a:custGeom>
              <a:avLst/>
              <a:gdLst>
                <a:gd name="T0" fmla="*/ 2147483647 w 18"/>
                <a:gd name="T1" fmla="*/ 2147483647 h 29"/>
                <a:gd name="T2" fmla="*/ 2147483647 w 18"/>
                <a:gd name="T3" fmla="*/ 2147483647 h 29"/>
                <a:gd name="T4" fmla="*/ 2147483647 w 18"/>
                <a:gd name="T5" fmla="*/ 2147483647 h 29"/>
                <a:gd name="T6" fmla="*/ 2147483647 w 18"/>
                <a:gd name="T7" fmla="*/ 2147483647 h 29"/>
                <a:gd name="T8" fmla="*/ 2147483647 w 18"/>
                <a:gd name="T9" fmla="*/ 2147483647 h 29"/>
                <a:gd name="T10" fmla="*/ 0 w 18"/>
                <a:gd name="T11" fmla="*/ 0 h 29"/>
                <a:gd name="T12" fmla="*/ 2147483647 w 18"/>
                <a:gd name="T13" fmla="*/ 2147483647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" h="29">
                  <a:moveTo>
                    <a:pt x="12" y="6"/>
                  </a:moveTo>
                  <a:lnTo>
                    <a:pt x="18" y="24"/>
                  </a:lnTo>
                  <a:lnTo>
                    <a:pt x="12" y="29"/>
                  </a:lnTo>
                  <a:lnTo>
                    <a:pt x="6" y="12"/>
                  </a:lnTo>
                  <a:lnTo>
                    <a:pt x="0" y="0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60C9DD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05" name="Freeform 104"/>
            <p:cNvSpPr>
              <a:spLocks noChangeAspect="1"/>
            </p:cNvSpPr>
            <p:nvPr/>
          </p:nvSpPr>
          <p:spPr bwMode="auto">
            <a:xfrm>
              <a:off x="6671223" y="3255575"/>
              <a:ext cx="13849" cy="16019"/>
            </a:xfrm>
            <a:custGeom>
              <a:avLst/>
              <a:gdLst>
                <a:gd name="T0" fmla="*/ 2147483647 w 12"/>
                <a:gd name="T1" fmla="*/ 2147483647 h 12"/>
                <a:gd name="T2" fmla="*/ 0 w 12"/>
                <a:gd name="T3" fmla="*/ 2147483647 h 12"/>
                <a:gd name="T4" fmla="*/ 0 w 12"/>
                <a:gd name="T5" fmla="*/ 2147483647 h 12"/>
                <a:gd name="T6" fmla="*/ 0 w 12"/>
                <a:gd name="T7" fmla="*/ 0 h 12"/>
                <a:gd name="T8" fmla="*/ 2147483647 w 12"/>
                <a:gd name="T9" fmla="*/ 2147483647 h 12"/>
                <a:gd name="T10" fmla="*/ 2147483647 w 12"/>
                <a:gd name="T11" fmla="*/ 2147483647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" h="12">
                  <a:moveTo>
                    <a:pt x="12" y="12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12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60C9DD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06" name="Freeform 105"/>
            <p:cNvSpPr>
              <a:spLocks noChangeAspect="1"/>
            </p:cNvSpPr>
            <p:nvPr/>
          </p:nvSpPr>
          <p:spPr bwMode="auto">
            <a:xfrm>
              <a:off x="6685070" y="3320884"/>
              <a:ext cx="21927" cy="8626"/>
            </a:xfrm>
            <a:custGeom>
              <a:avLst/>
              <a:gdLst>
                <a:gd name="T0" fmla="*/ 2147483647 w 18"/>
                <a:gd name="T1" fmla="*/ 2147483647 h 6"/>
                <a:gd name="T2" fmla="*/ 2147483647 w 18"/>
                <a:gd name="T3" fmla="*/ 0 h 6"/>
                <a:gd name="T4" fmla="*/ 0 w 18"/>
                <a:gd name="T5" fmla="*/ 2147483647 h 6"/>
                <a:gd name="T6" fmla="*/ 2147483647 w 18"/>
                <a:gd name="T7" fmla="*/ 2147483647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6">
                  <a:moveTo>
                    <a:pt x="18" y="6"/>
                  </a:moveTo>
                  <a:lnTo>
                    <a:pt x="12" y="0"/>
                  </a:lnTo>
                  <a:lnTo>
                    <a:pt x="0" y="6"/>
                  </a:lnTo>
                  <a:lnTo>
                    <a:pt x="18" y="6"/>
                  </a:lnTo>
                  <a:close/>
                </a:path>
              </a:pathLst>
            </a:custGeom>
            <a:solidFill>
              <a:srgbClr val="60C9DD"/>
            </a:solidFill>
            <a:ln>
              <a:solidFill>
                <a:srgbClr val="60C9DD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07" name="Freeform 106"/>
            <p:cNvSpPr>
              <a:spLocks noChangeAspect="1"/>
            </p:cNvSpPr>
            <p:nvPr/>
          </p:nvSpPr>
          <p:spPr bwMode="auto">
            <a:xfrm>
              <a:off x="6678146" y="3288846"/>
              <a:ext cx="6924" cy="48057"/>
            </a:xfrm>
            <a:custGeom>
              <a:avLst/>
              <a:gdLst>
                <a:gd name="T0" fmla="*/ 2147483647 w 6"/>
                <a:gd name="T1" fmla="*/ 0 h 35"/>
                <a:gd name="T2" fmla="*/ 2147483647 w 6"/>
                <a:gd name="T3" fmla="*/ 2147483647 h 35"/>
                <a:gd name="T4" fmla="*/ 2147483647 w 6"/>
                <a:gd name="T5" fmla="*/ 2147483647 h 35"/>
                <a:gd name="T6" fmla="*/ 0 w 6"/>
                <a:gd name="T7" fmla="*/ 2147483647 h 35"/>
                <a:gd name="T8" fmla="*/ 2147483647 w 6"/>
                <a:gd name="T9" fmla="*/ 2147483647 h 35"/>
                <a:gd name="T10" fmla="*/ 2147483647 w 6"/>
                <a:gd name="T11" fmla="*/ 0 h 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" h="35">
                  <a:moveTo>
                    <a:pt x="6" y="0"/>
                  </a:moveTo>
                  <a:lnTo>
                    <a:pt x="6" y="6"/>
                  </a:lnTo>
                  <a:lnTo>
                    <a:pt x="6" y="23"/>
                  </a:lnTo>
                  <a:lnTo>
                    <a:pt x="0" y="35"/>
                  </a:lnTo>
                  <a:lnTo>
                    <a:pt x="6" y="1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60C9DD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08" name="Freeform 107"/>
            <p:cNvSpPr>
              <a:spLocks noChangeAspect="1"/>
            </p:cNvSpPr>
            <p:nvPr/>
          </p:nvSpPr>
          <p:spPr bwMode="auto">
            <a:xfrm>
              <a:off x="6126509" y="3030076"/>
              <a:ext cx="174262" cy="406639"/>
            </a:xfrm>
            <a:custGeom>
              <a:avLst/>
              <a:gdLst>
                <a:gd name="T0" fmla="*/ 2147483647 w 149"/>
                <a:gd name="T1" fmla="*/ 2147483647 h 293"/>
                <a:gd name="T2" fmla="*/ 2147483647 w 149"/>
                <a:gd name="T3" fmla="*/ 2147483647 h 293"/>
                <a:gd name="T4" fmla="*/ 2147483647 w 149"/>
                <a:gd name="T5" fmla="*/ 2147483647 h 293"/>
                <a:gd name="T6" fmla="*/ 2147483647 w 149"/>
                <a:gd name="T7" fmla="*/ 2147483647 h 293"/>
                <a:gd name="T8" fmla="*/ 2147483647 w 149"/>
                <a:gd name="T9" fmla="*/ 2147483647 h 293"/>
                <a:gd name="T10" fmla="*/ 2147483647 w 149"/>
                <a:gd name="T11" fmla="*/ 2147483647 h 293"/>
                <a:gd name="T12" fmla="*/ 2147483647 w 149"/>
                <a:gd name="T13" fmla="*/ 2147483647 h 293"/>
                <a:gd name="T14" fmla="*/ 2147483647 w 149"/>
                <a:gd name="T15" fmla="*/ 2147483647 h 293"/>
                <a:gd name="T16" fmla="*/ 2147483647 w 149"/>
                <a:gd name="T17" fmla="*/ 2147483647 h 293"/>
                <a:gd name="T18" fmla="*/ 2147483647 w 149"/>
                <a:gd name="T19" fmla="*/ 2147483647 h 293"/>
                <a:gd name="T20" fmla="*/ 2147483647 w 149"/>
                <a:gd name="T21" fmla="*/ 2147483647 h 293"/>
                <a:gd name="T22" fmla="*/ 2147483647 w 149"/>
                <a:gd name="T23" fmla="*/ 2147483647 h 293"/>
                <a:gd name="T24" fmla="*/ 2147483647 w 149"/>
                <a:gd name="T25" fmla="*/ 2147483647 h 293"/>
                <a:gd name="T26" fmla="*/ 2147483647 w 149"/>
                <a:gd name="T27" fmla="*/ 2147483647 h 293"/>
                <a:gd name="T28" fmla="*/ 2147483647 w 149"/>
                <a:gd name="T29" fmla="*/ 2147483647 h 293"/>
                <a:gd name="T30" fmla="*/ 2147483647 w 149"/>
                <a:gd name="T31" fmla="*/ 2147483647 h 293"/>
                <a:gd name="T32" fmla="*/ 2147483647 w 149"/>
                <a:gd name="T33" fmla="*/ 2147483647 h 293"/>
                <a:gd name="T34" fmla="*/ 2147483647 w 149"/>
                <a:gd name="T35" fmla="*/ 2147483647 h 293"/>
                <a:gd name="T36" fmla="*/ 2147483647 w 149"/>
                <a:gd name="T37" fmla="*/ 2147483647 h 293"/>
                <a:gd name="T38" fmla="*/ 2147483647 w 149"/>
                <a:gd name="T39" fmla="*/ 2147483647 h 293"/>
                <a:gd name="T40" fmla="*/ 2147483647 w 149"/>
                <a:gd name="T41" fmla="*/ 2147483647 h 293"/>
                <a:gd name="T42" fmla="*/ 2147483647 w 149"/>
                <a:gd name="T43" fmla="*/ 2147483647 h 293"/>
                <a:gd name="T44" fmla="*/ 2147483647 w 149"/>
                <a:gd name="T45" fmla="*/ 2147483647 h 293"/>
                <a:gd name="T46" fmla="*/ 2147483647 w 149"/>
                <a:gd name="T47" fmla="*/ 2147483647 h 293"/>
                <a:gd name="T48" fmla="*/ 2147483647 w 149"/>
                <a:gd name="T49" fmla="*/ 2147483647 h 293"/>
                <a:gd name="T50" fmla="*/ 2147483647 w 149"/>
                <a:gd name="T51" fmla="*/ 2147483647 h 293"/>
                <a:gd name="T52" fmla="*/ 2147483647 w 149"/>
                <a:gd name="T53" fmla="*/ 0 h 293"/>
                <a:gd name="T54" fmla="*/ 2147483647 w 149"/>
                <a:gd name="T55" fmla="*/ 2147483647 h 293"/>
                <a:gd name="T56" fmla="*/ 2147483647 w 149"/>
                <a:gd name="T57" fmla="*/ 2147483647 h 293"/>
                <a:gd name="T58" fmla="*/ 2147483647 w 149"/>
                <a:gd name="T59" fmla="*/ 2147483647 h 293"/>
                <a:gd name="T60" fmla="*/ 0 w 149"/>
                <a:gd name="T61" fmla="*/ 2147483647 h 293"/>
                <a:gd name="T62" fmla="*/ 0 w 149"/>
                <a:gd name="T63" fmla="*/ 2147483647 h 293"/>
                <a:gd name="T64" fmla="*/ 2147483647 w 149"/>
                <a:gd name="T65" fmla="*/ 2147483647 h 293"/>
                <a:gd name="T66" fmla="*/ 2147483647 w 149"/>
                <a:gd name="T67" fmla="*/ 2147483647 h 293"/>
                <a:gd name="T68" fmla="*/ 2147483647 w 149"/>
                <a:gd name="T69" fmla="*/ 2147483647 h 293"/>
                <a:gd name="T70" fmla="*/ 2147483647 w 149"/>
                <a:gd name="T71" fmla="*/ 2147483647 h 293"/>
                <a:gd name="T72" fmla="*/ 2147483647 w 149"/>
                <a:gd name="T73" fmla="*/ 2147483647 h 293"/>
                <a:gd name="T74" fmla="*/ 2147483647 w 149"/>
                <a:gd name="T75" fmla="*/ 2147483647 h 293"/>
                <a:gd name="T76" fmla="*/ 2147483647 w 149"/>
                <a:gd name="T77" fmla="*/ 2147483647 h 293"/>
                <a:gd name="T78" fmla="*/ 2147483647 w 149"/>
                <a:gd name="T79" fmla="*/ 2147483647 h 293"/>
                <a:gd name="T80" fmla="*/ 2147483647 w 149"/>
                <a:gd name="T81" fmla="*/ 2147483647 h 293"/>
                <a:gd name="T82" fmla="*/ 2147483647 w 149"/>
                <a:gd name="T83" fmla="*/ 2147483647 h 293"/>
                <a:gd name="T84" fmla="*/ 2147483647 w 149"/>
                <a:gd name="T85" fmla="*/ 2147483647 h 293"/>
                <a:gd name="T86" fmla="*/ 2147483647 w 149"/>
                <a:gd name="T87" fmla="*/ 2147483647 h 293"/>
                <a:gd name="T88" fmla="*/ 2147483647 w 149"/>
                <a:gd name="T89" fmla="*/ 2147483647 h 293"/>
                <a:gd name="T90" fmla="*/ 2147483647 w 149"/>
                <a:gd name="T91" fmla="*/ 2147483647 h 293"/>
                <a:gd name="T92" fmla="*/ 2147483647 w 149"/>
                <a:gd name="T93" fmla="*/ 2147483647 h 293"/>
                <a:gd name="T94" fmla="*/ 2147483647 w 149"/>
                <a:gd name="T95" fmla="*/ 2147483647 h 293"/>
                <a:gd name="T96" fmla="*/ 2147483647 w 149"/>
                <a:gd name="T97" fmla="*/ 2147483647 h 293"/>
                <a:gd name="T98" fmla="*/ 2147483647 w 149"/>
                <a:gd name="T99" fmla="*/ 2147483647 h 293"/>
                <a:gd name="T100" fmla="*/ 2147483647 w 149"/>
                <a:gd name="T101" fmla="*/ 2147483647 h 293"/>
                <a:gd name="T102" fmla="*/ 2147483647 w 149"/>
                <a:gd name="T103" fmla="*/ 2147483647 h 293"/>
                <a:gd name="T104" fmla="*/ 2147483647 w 149"/>
                <a:gd name="T105" fmla="*/ 2147483647 h 293"/>
                <a:gd name="T106" fmla="*/ 2147483647 w 149"/>
                <a:gd name="T107" fmla="*/ 2147483647 h 293"/>
                <a:gd name="T108" fmla="*/ 2147483647 w 149"/>
                <a:gd name="T109" fmla="*/ 2147483647 h 293"/>
                <a:gd name="T110" fmla="*/ 2147483647 w 149"/>
                <a:gd name="T111" fmla="*/ 2147483647 h 293"/>
                <a:gd name="T112" fmla="*/ 2147483647 w 149"/>
                <a:gd name="T113" fmla="*/ 2147483647 h 293"/>
                <a:gd name="T114" fmla="*/ 2147483647 w 149"/>
                <a:gd name="T115" fmla="*/ 2147483647 h 293"/>
                <a:gd name="T116" fmla="*/ 2147483647 w 149"/>
                <a:gd name="T117" fmla="*/ 2147483647 h 293"/>
                <a:gd name="T118" fmla="*/ 2147483647 w 149"/>
                <a:gd name="T119" fmla="*/ 2147483647 h 293"/>
                <a:gd name="T120" fmla="*/ 2147483647 w 149"/>
                <a:gd name="T121" fmla="*/ 2147483647 h 293"/>
                <a:gd name="T122" fmla="*/ 2147483647 w 149"/>
                <a:gd name="T123" fmla="*/ 2147483647 h 29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49" h="293">
                  <a:moveTo>
                    <a:pt x="53" y="227"/>
                  </a:moveTo>
                  <a:lnTo>
                    <a:pt x="47" y="209"/>
                  </a:lnTo>
                  <a:lnTo>
                    <a:pt x="53" y="192"/>
                  </a:lnTo>
                  <a:lnTo>
                    <a:pt x="53" y="174"/>
                  </a:lnTo>
                  <a:lnTo>
                    <a:pt x="53" y="144"/>
                  </a:lnTo>
                  <a:lnTo>
                    <a:pt x="71" y="138"/>
                  </a:lnTo>
                  <a:lnTo>
                    <a:pt x="71" y="156"/>
                  </a:lnTo>
                  <a:lnTo>
                    <a:pt x="83" y="156"/>
                  </a:lnTo>
                  <a:lnTo>
                    <a:pt x="101" y="168"/>
                  </a:lnTo>
                  <a:lnTo>
                    <a:pt x="107" y="180"/>
                  </a:lnTo>
                  <a:lnTo>
                    <a:pt x="101" y="162"/>
                  </a:lnTo>
                  <a:lnTo>
                    <a:pt x="95" y="144"/>
                  </a:lnTo>
                  <a:lnTo>
                    <a:pt x="107" y="126"/>
                  </a:lnTo>
                  <a:lnTo>
                    <a:pt x="143" y="126"/>
                  </a:lnTo>
                  <a:lnTo>
                    <a:pt x="149" y="114"/>
                  </a:lnTo>
                  <a:lnTo>
                    <a:pt x="143" y="96"/>
                  </a:lnTo>
                  <a:lnTo>
                    <a:pt x="131" y="72"/>
                  </a:lnTo>
                  <a:lnTo>
                    <a:pt x="125" y="60"/>
                  </a:lnTo>
                  <a:lnTo>
                    <a:pt x="107" y="42"/>
                  </a:lnTo>
                  <a:lnTo>
                    <a:pt x="95" y="48"/>
                  </a:lnTo>
                  <a:lnTo>
                    <a:pt x="89" y="54"/>
                  </a:lnTo>
                  <a:lnTo>
                    <a:pt x="77" y="48"/>
                  </a:lnTo>
                  <a:lnTo>
                    <a:pt x="65" y="60"/>
                  </a:lnTo>
                  <a:lnTo>
                    <a:pt x="59" y="18"/>
                  </a:lnTo>
                  <a:lnTo>
                    <a:pt x="47" y="18"/>
                  </a:lnTo>
                  <a:lnTo>
                    <a:pt x="47" y="6"/>
                  </a:lnTo>
                  <a:lnTo>
                    <a:pt x="41" y="0"/>
                  </a:lnTo>
                  <a:lnTo>
                    <a:pt x="29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12" y="60"/>
                  </a:lnTo>
                  <a:lnTo>
                    <a:pt x="24" y="84"/>
                  </a:lnTo>
                  <a:lnTo>
                    <a:pt x="29" y="84"/>
                  </a:lnTo>
                  <a:lnTo>
                    <a:pt x="24" y="96"/>
                  </a:lnTo>
                  <a:lnTo>
                    <a:pt x="24" y="102"/>
                  </a:lnTo>
                  <a:lnTo>
                    <a:pt x="24" y="114"/>
                  </a:lnTo>
                  <a:lnTo>
                    <a:pt x="35" y="126"/>
                  </a:lnTo>
                  <a:lnTo>
                    <a:pt x="41" y="138"/>
                  </a:lnTo>
                  <a:lnTo>
                    <a:pt x="47" y="156"/>
                  </a:lnTo>
                  <a:lnTo>
                    <a:pt x="53" y="180"/>
                  </a:lnTo>
                  <a:lnTo>
                    <a:pt x="41" y="204"/>
                  </a:lnTo>
                  <a:lnTo>
                    <a:pt x="35" y="227"/>
                  </a:lnTo>
                  <a:lnTo>
                    <a:pt x="35" y="245"/>
                  </a:lnTo>
                  <a:lnTo>
                    <a:pt x="47" y="251"/>
                  </a:lnTo>
                  <a:lnTo>
                    <a:pt x="53" y="263"/>
                  </a:lnTo>
                  <a:lnTo>
                    <a:pt x="59" y="269"/>
                  </a:lnTo>
                  <a:lnTo>
                    <a:pt x="65" y="281"/>
                  </a:lnTo>
                  <a:lnTo>
                    <a:pt x="71" y="275"/>
                  </a:lnTo>
                  <a:lnTo>
                    <a:pt x="83" y="287"/>
                  </a:lnTo>
                  <a:lnTo>
                    <a:pt x="83" y="293"/>
                  </a:lnTo>
                  <a:lnTo>
                    <a:pt x="95" y="293"/>
                  </a:lnTo>
                  <a:lnTo>
                    <a:pt x="101" y="287"/>
                  </a:lnTo>
                  <a:lnTo>
                    <a:pt x="95" y="269"/>
                  </a:lnTo>
                  <a:lnTo>
                    <a:pt x="77" y="269"/>
                  </a:lnTo>
                  <a:lnTo>
                    <a:pt x="71" y="257"/>
                  </a:lnTo>
                  <a:lnTo>
                    <a:pt x="65" y="245"/>
                  </a:lnTo>
                  <a:lnTo>
                    <a:pt x="59" y="227"/>
                  </a:lnTo>
                  <a:lnTo>
                    <a:pt x="53" y="227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09" name="Freeform 108"/>
            <p:cNvSpPr>
              <a:spLocks noChangeAspect="1"/>
            </p:cNvSpPr>
            <p:nvPr/>
          </p:nvSpPr>
          <p:spPr bwMode="auto">
            <a:xfrm>
              <a:off x="6202676" y="2957374"/>
              <a:ext cx="181186" cy="396781"/>
            </a:xfrm>
            <a:custGeom>
              <a:avLst/>
              <a:gdLst>
                <a:gd name="T0" fmla="*/ 2147483647 w 156"/>
                <a:gd name="T1" fmla="*/ 2147483647 h 287"/>
                <a:gd name="T2" fmla="*/ 2147483647 w 156"/>
                <a:gd name="T3" fmla="*/ 2147483647 h 287"/>
                <a:gd name="T4" fmla="*/ 2147483647 w 156"/>
                <a:gd name="T5" fmla="*/ 2147483647 h 287"/>
                <a:gd name="T6" fmla="*/ 2147483647 w 156"/>
                <a:gd name="T7" fmla="*/ 2147483647 h 287"/>
                <a:gd name="T8" fmla="*/ 2147483647 w 156"/>
                <a:gd name="T9" fmla="*/ 2147483647 h 287"/>
                <a:gd name="T10" fmla="*/ 2147483647 w 156"/>
                <a:gd name="T11" fmla="*/ 2147483647 h 287"/>
                <a:gd name="T12" fmla="*/ 2147483647 w 156"/>
                <a:gd name="T13" fmla="*/ 2147483647 h 287"/>
                <a:gd name="T14" fmla="*/ 2147483647 w 156"/>
                <a:gd name="T15" fmla="*/ 0 h 287"/>
                <a:gd name="T16" fmla="*/ 2147483647 w 156"/>
                <a:gd name="T17" fmla="*/ 2147483647 h 287"/>
                <a:gd name="T18" fmla="*/ 2147483647 w 156"/>
                <a:gd name="T19" fmla="*/ 2147483647 h 287"/>
                <a:gd name="T20" fmla="*/ 2147483647 w 156"/>
                <a:gd name="T21" fmla="*/ 2147483647 h 287"/>
                <a:gd name="T22" fmla="*/ 2147483647 w 156"/>
                <a:gd name="T23" fmla="*/ 2147483647 h 287"/>
                <a:gd name="T24" fmla="*/ 2147483647 w 156"/>
                <a:gd name="T25" fmla="*/ 2147483647 h 287"/>
                <a:gd name="T26" fmla="*/ 2147483647 w 156"/>
                <a:gd name="T27" fmla="*/ 2147483647 h 287"/>
                <a:gd name="T28" fmla="*/ 2147483647 w 156"/>
                <a:gd name="T29" fmla="*/ 2147483647 h 287"/>
                <a:gd name="T30" fmla="*/ 2147483647 w 156"/>
                <a:gd name="T31" fmla="*/ 2147483647 h 287"/>
                <a:gd name="T32" fmla="*/ 2147483647 w 156"/>
                <a:gd name="T33" fmla="*/ 2147483647 h 287"/>
                <a:gd name="T34" fmla="*/ 2147483647 w 156"/>
                <a:gd name="T35" fmla="*/ 2147483647 h 287"/>
                <a:gd name="T36" fmla="*/ 2147483647 w 156"/>
                <a:gd name="T37" fmla="*/ 2147483647 h 287"/>
                <a:gd name="T38" fmla="*/ 2147483647 w 156"/>
                <a:gd name="T39" fmla="*/ 2147483647 h 287"/>
                <a:gd name="T40" fmla="*/ 2147483647 w 156"/>
                <a:gd name="T41" fmla="*/ 2147483647 h 287"/>
                <a:gd name="T42" fmla="*/ 2147483647 w 156"/>
                <a:gd name="T43" fmla="*/ 2147483647 h 287"/>
                <a:gd name="T44" fmla="*/ 2147483647 w 156"/>
                <a:gd name="T45" fmla="*/ 2147483647 h 287"/>
                <a:gd name="T46" fmla="*/ 2147483647 w 156"/>
                <a:gd name="T47" fmla="*/ 2147483647 h 287"/>
                <a:gd name="T48" fmla="*/ 2147483647 w 156"/>
                <a:gd name="T49" fmla="*/ 2147483647 h 287"/>
                <a:gd name="T50" fmla="*/ 2147483647 w 156"/>
                <a:gd name="T51" fmla="*/ 2147483647 h 287"/>
                <a:gd name="T52" fmla="*/ 2147483647 w 156"/>
                <a:gd name="T53" fmla="*/ 2147483647 h 287"/>
                <a:gd name="T54" fmla="*/ 2147483647 w 156"/>
                <a:gd name="T55" fmla="*/ 2147483647 h 287"/>
                <a:gd name="T56" fmla="*/ 2147483647 w 156"/>
                <a:gd name="T57" fmla="*/ 2147483647 h 287"/>
                <a:gd name="T58" fmla="*/ 2147483647 w 156"/>
                <a:gd name="T59" fmla="*/ 2147483647 h 287"/>
                <a:gd name="T60" fmla="*/ 2147483647 w 156"/>
                <a:gd name="T61" fmla="*/ 2147483647 h 287"/>
                <a:gd name="T62" fmla="*/ 2147483647 w 156"/>
                <a:gd name="T63" fmla="*/ 2147483647 h 287"/>
                <a:gd name="T64" fmla="*/ 2147483647 w 156"/>
                <a:gd name="T65" fmla="*/ 2147483647 h 28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56" h="287">
                  <a:moveTo>
                    <a:pt x="54" y="60"/>
                  </a:moveTo>
                  <a:lnTo>
                    <a:pt x="48" y="54"/>
                  </a:lnTo>
                  <a:lnTo>
                    <a:pt x="42" y="42"/>
                  </a:lnTo>
                  <a:lnTo>
                    <a:pt x="30" y="48"/>
                  </a:lnTo>
                  <a:lnTo>
                    <a:pt x="18" y="36"/>
                  </a:lnTo>
                  <a:lnTo>
                    <a:pt x="18" y="30"/>
                  </a:lnTo>
                  <a:lnTo>
                    <a:pt x="0" y="18"/>
                  </a:lnTo>
                  <a:lnTo>
                    <a:pt x="6" y="12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30" y="12"/>
                  </a:lnTo>
                  <a:lnTo>
                    <a:pt x="36" y="12"/>
                  </a:lnTo>
                  <a:lnTo>
                    <a:pt x="42" y="12"/>
                  </a:lnTo>
                  <a:lnTo>
                    <a:pt x="48" y="0"/>
                  </a:lnTo>
                  <a:lnTo>
                    <a:pt x="60" y="0"/>
                  </a:lnTo>
                  <a:lnTo>
                    <a:pt x="78" y="6"/>
                  </a:lnTo>
                  <a:lnTo>
                    <a:pt x="84" y="18"/>
                  </a:lnTo>
                  <a:lnTo>
                    <a:pt x="90" y="24"/>
                  </a:lnTo>
                  <a:lnTo>
                    <a:pt x="108" y="36"/>
                  </a:lnTo>
                  <a:lnTo>
                    <a:pt x="96" y="42"/>
                  </a:lnTo>
                  <a:lnTo>
                    <a:pt x="90" y="48"/>
                  </a:lnTo>
                  <a:lnTo>
                    <a:pt x="78" y="66"/>
                  </a:lnTo>
                  <a:lnTo>
                    <a:pt x="72" y="84"/>
                  </a:lnTo>
                  <a:lnTo>
                    <a:pt x="84" y="102"/>
                  </a:lnTo>
                  <a:lnTo>
                    <a:pt x="90" y="108"/>
                  </a:lnTo>
                  <a:lnTo>
                    <a:pt x="114" y="132"/>
                  </a:lnTo>
                  <a:lnTo>
                    <a:pt x="126" y="144"/>
                  </a:lnTo>
                  <a:lnTo>
                    <a:pt x="138" y="156"/>
                  </a:lnTo>
                  <a:lnTo>
                    <a:pt x="150" y="186"/>
                  </a:lnTo>
                  <a:lnTo>
                    <a:pt x="156" y="210"/>
                  </a:lnTo>
                  <a:lnTo>
                    <a:pt x="156" y="216"/>
                  </a:lnTo>
                  <a:lnTo>
                    <a:pt x="156" y="222"/>
                  </a:lnTo>
                  <a:lnTo>
                    <a:pt x="150" y="234"/>
                  </a:lnTo>
                  <a:lnTo>
                    <a:pt x="138" y="240"/>
                  </a:lnTo>
                  <a:lnTo>
                    <a:pt x="126" y="252"/>
                  </a:lnTo>
                  <a:lnTo>
                    <a:pt x="114" y="252"/>
                  </a:lnTo>
                  <a:lnTo>
                    <a:pt x="114" y="258"/>
                  </a:lnTo>
                  <a:lnTo>
                    <a:pt x="114" y="263"/>
                  </a:lnTo>
                  <a:lnTo>
                    <a:pt x="114" y="269"/>
                  </a:lnTo>
                  <a:lnTo>
                    <a:pt x="108" y="269"/>
                  </a:lnTo>
                  <a:lnTo>
                    <a:pt x="90" y="287"/>
                  </a:lnTo>
                  <a:lnTo>
                    <a:pt x="84" y="287"/>
                  </a:lnTo>
                  <a:lnTo>
                    <a:pt x="84" y="263"/>
                  </a:lnTo>
                  <a:lnTo>
                    <a:pt x="72" y="258"/>
                  </a:lnTo>
                  <a:lnTo>
                    <a:pt x="84" y="246"/>
                  </a:lnTo>
                  <a:lnTo>
                    <a:pt x="90" y="246"/>
                  </a:lnTo>
                  <a:lnTo>
                    <a:pt x="102" y="246"/>
                  </a:lnTo>
                  <a:lnTo>
                    <a:pt x="96" y="234"/>
                  </a:lnTo>
                  <a:lnTo>
                    <a:pt x="108" y="228"/>
                  </a:lnTo>
                  <a:lnTo>
                    <a:pt x="120" y="216"/>
                  </a:lnTo>
                  <a:lnTo>
                    <a:pt x="120" y="204"/>
                  </a:lnTo>
                  <a:lnTo>
                    <a:pt x="120" y="186"/>
                  </a:lnTo>
                  <a:lnTo>
                    <a:pt x="120" y="168"/>
                  </a:lnTo>
                  <a:lnTo>
                    <a:pt x="114" y="156"/>
                  </a:lnTo>
                  <a:lnTo>
                    <a:pt x="114" y="144"/>
                  </a:lnTo>
                  <a:lnTo>
                    <a:pt x="96" y="132"/>
                  </a:lnTo>
                  <a:lnTo>
                    <a:pt x="90" y="120"/>
                  </a:lnTo>
                  <a:lnTo>
                    <a:pt x="78" y="108"/>
                  </a:lnTo>
                  <a:lnTo>
                    <a:pt x="66" y="90"/>
                  </a:lnTo>
                  <a:lnTo>
                    <a:pt x="42" y="78"/>
                  </a:lnTo>
                  <a:lnTo>
                    <a:pt x="48" y="72"/>
                  </a:lnTo>
                  <a:lnTo>
                    <a:pt x="60" y="66"/>
                  </a:lnTo>
                  <a:lnTo>
                    <a:pt x="54" y="6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10" name="Freeform 109"/>
            <p:cNvSpPr>
              <a:spLocks noChangeAspect="1"/>
            </p:cNvSpPr>
            <p:nvPr/>
          </p:nvSpPr>
          <p:spPr bwMode="auto">
            <a:xfrm>
              <a:off x="5166337" y="2873581"/>
              <a:ext cx="15002" cy="41896"/>
            </a:xfrm>
            <a:custGeom>
              <a:avLst/>
              <a:gdLst>
                <a:gd name="T0" fmla="*/ 2147483647 w 12"/>
                <a:gd name="T1" fmla="*/ 2147483647 h 30"/>
                <a:gd name="T2" fmla="*/ 2147483647 w 12"/>
                <a:gd name="T3" fmla="*/ 2147483647 h 30"/>
                <a:gd name="T4" fmla="*/ 0 w 12"/>
                <a:gd name="T5" fmla="*/ 2147483647 h 30"/>
                <a:gd name="T6" fmla="*/ 0 w 12"/>
                <a:gd name="T7" fmla="*/ 2147483647 h 30"/>
                <a:gd name="T8" fmla="*/ 2147483647 w 12"/>
                <a:gd name="T9" fmla="*/ 0 h 30"/>
                <a:gd name="T10" fmla="*/ 2147483647 w 12"/>
                <a:gd name="T11" fmla="*/ 2147483647 h 30"/>
                <a:gd name="T12" fmla="*/ 2147483647 w 12"/>
                <a:gd name="T13" fmla="*/ 2147483647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" h="30">
                  <a:moveTo>
                    <a:pt x="6" y="30"/>
                  </a:moveTo>
                  <a:lnTo>
                    <a:pt x="6" y="30"/>
                  </a:lnTo>
                  <a:lnTo>
                    <a:pt x="0" y="30"/>
                  </a:lnTo>
                  <a:lnTo>
                    <a:pt x="0" y="12"/>
                  </a:lnTo>
                  <a:lnTo>
                    <a:pt x="6" y="0"/>
                  </a:lnTo>
                  <a:lnTo>
                    <a:pt x="12" y="18"/>
                  </a:lnTo>
                  <a:lnTo>
                    <a:pt x="6" y="3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11" name="Freeform 110"/>
            <p:cNvSpPr>
              <a:spLocks noChangeAspect="1"/>
            </p:cNvSpPr>
            <p:nvPr/>
          </p:nvSpPr>
          <p:spPr bwMode="auto">
            <a:xfrm>
              <a:off x="4992075" y="2500213"/>
              <a:ext cx="420075" cy="398013"/>
            </a:xfrm>
            <a:custGeom>
              <a:avLst/>
              <a:gdLst>
                <a:gd name="T0" fmla="*/ 2147483647 w 358"/>
                <a:gd name="T1" fmla="*/ 2147483647 h 287"/>
                <a:gd name="T2" fmla="*/ 2147483647 w 358"/>
                <a:gd name="T3" fmla="*/ 2147483647 h 287"/>
                <a:gd name="T4" fmla="*/ 2147483647 w 358"/>
                <a:gd name="T5" fmla="*/ 2147483647 h 287"/>
                <a:gd name="T6" fmla="*/ 2147483647 w 358"/>
                <a:gd name="T7" fmla="*/ 2147483647 h 287"/>
                <a:gd name="T8" fmla="*/ 0 w 358"/>
                <a:gd name="T9" fmla="*/ 2147483647 h 287"/>
                <a:gd name="T10" fmla="*/ 2147483647 w 358"/>
                <a:gd name="T11" fmla="*/ 0 h 287"/>
                <a:gd name="T12" fmla="*/ 2147483647 w 358"/>
                <a:gd name="T13" fmla="*/ 2147483647 h 287"/>
                <a:gd name="T14" fmla="*/ 2147483647 w 358"/>
                <a:gd name="T15" fmla="*/ 0 h 287"/>
                <a:gd name="T16" fmla="*/ 2147483647 w 358"/>
                <a:gd name="T17" fmla="*/ 2147483647 h 287"/>
                <a:gd name="T18" fmla="*/ 2147483647 w 358"/>
                <a:gd name="T19" fmla="*/ 2147483647 h 287"/>
                <a:gd name="T20" fmla="*/ 2147483647 w 358"/>
                <a:gd name="T21" fmla="*/ 2147483647 h 287"/>
                <a:gd name="T22" fmla="*/ 2147483647 w 358"/>
                <a:gd name="T23" fmla="*/ 2147483647 h 287"/>
                <a:gd name="T24" fmla="*/ 2147483647 w 358"/>
                <a:gd name="T25" fmla="*/ 2147483647 h 287"/>
                <a:gd name="T26" fmla="*/ 2147483647 w 358"/>
                <a:gd name="T27" fmla="*/ 2147483647 h 287"/>
                <a:gd name="T28" fmla="*/ 2147483647 w 358"/>
                <a:gd name="T29" fmla="*/ 2147483647 h 287"/>
                <a:gd name="T30" fmla="*/ 2147483647 w 358"/>
                <a:gd name="T31" fmla="*/ 2147483647 h 287"/>
                <a:gd name="T32" fmla="*/ 2147483647 w 358"/>
                <a:gd name="T33" fmla="*/ 2147483647 h 287"/>
                <a:gd name="T34" fmla="*/ 2147483647 w 358"/>
                <a:gd name="T35" fmla="*/ 2147483647 h 287"/>
                <a:gd name="T36" fmla="*/ 2147483647 w 358"/>
                <a:gd name="T37" fmla="*/ 2147483647 h 287"/>
                <a:gd name="T38" fmla="*/ 2147483647 w 358"/>
                <a:gd name="T39" fmla="*/ 2147483647 h 287"/>
                <a:gd name="T40" fmla="*/ 2147483647 w 358"/>
                <a:gd name="T41" fmla="*/ 2147483647 h 287"/>
                <a:gd name="T42" fmla="*/ 2147483647 w 358"/>
                <a:gd name="T43" fmla="*/ 2147483647 h 287"/>
                <a:gd name="T44" fmla="*/ 2147483647 w 358"/>
                <a:gd name="T45" fmla="*/ 2147483647 h 287"/>
                <a:gd name="T46" fmla="*/ 2147483647 w 358"/>
                <a:gd name="T47" fmla="*/ 2147483647 h 287"/>
                <a:gd name="T48" fmla="*/ 2147483647 w 358"/>
                <a:gd name="T49" fmla="*/ 2147483647 h 287"/>
                <a:gd name="T50" fmla="*/ 2147483647 w 358"/>
                <a:gd name="T51" fmla="*/ 2147483647 h 287"/>
                <a:gd name="T52" fmla="*/ 2147483647 w 358"/>
                <a:gd name="T53" fmla="*/ 2147483647 h 287"/>
                <a:gd name="T54" fmla="*/ 2147483647 w 358"/>
                <a:gd name="T55" fmla="*/ 2147483647 h 287"/>
                <a:gd name="T56" fmla="*/ 2147483647 w 358"/>
                <a:gd name="T57" fmla="*/ 2147483647 h 287"/>
                <a:gd name="T58" fmla="*/ 2147483647 w 358"/>
                <a:gd name="T59" fmla="*/ 2147483647 h 287"/>
                <a:gd name="T60" fmla="*/ 2147483647 w 358"/>
                <a:gd name="T61" fmla="*/ 2147483647 h 287"/>
                <a:gd name="T62" fmla="*/ 2147483647 w 358"/>
                <a:gd name="T63" fmla="*/ 2147483647 h 287"/>
                <a:gd name="T64" fmla="*/ 2147483647 w 358"/>
                <a:gd name="T65" fmla="*/ 2147483647 h 287"/>
                <a:gd name="T66" fmla="*/ 2147483647 w 358"/>
                <a:gd name="T67" fmla="*/ 2147483647 h 287"/>
                <a:gd name="T68" fmla="*/ 2147483647 w 358"/>
                <a:gd name="T69" fmla="*/ 2147483647 h 287"/>
                <a:gd name="T70" fmla="*/ 2147483647 w 358"/>
                <a:gd name="T71" fmla="*/ 2147483647 h 287"/>
                <a:gd name="T72" fmla="*/ 2147483647 w 358"/>
                <a:gd name="T73" fmla="*/ 2147483647 h 287"/>
                <a:gd name="T74" fmla="*/ 2147483647 w 358"/>
                <a:gd name="T75" fmla="*/ 2147483647 h 28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58" h="287">
                  <a:moveTo>
                    <a:pt x="47" y="132"/>
                  </a:moveTo>
                  <a:lnTo>
                    <a:pt x="35" y="120"/>
                  </a:lnTo>
                  <a:lnTo>
                    <a:pt x="35" y="108"/>
                  </a:lnTo>
                  <a:lnTo>
                    <a:pt x="41" y="90"/>
                  </a:lnTo>
                  <a:lnTo>
                    <a:pt x="41" y="78"/>
                  </a:lnTo>
                  <a:lnTo>
                    <a:pt x="29" y="72"/>
                  </a:lnTo>
                  <a:lnTo>
                    <a:pt x="18" y="54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6"/>
                  </a:lnTo>
                  <a:lnTo>
                    <a:pt x="6" y="0"/>
                  </a:lnTo>
                  <a:lnTo>
                    <a:pt x="12" y="6"/>
                  </a:lnTo>
                  <a:lnTo>
                    <a:pt x="29" y="18"/>
                  </a:lnTo>
                  <a:lnTo>
                    <a:pt x="41" y="12"/>
                  </a:lnTo>
                  <a:lnTo>
                    <a:pt x="59" y="0"/>
                  </a:lnTo>
                  <a:lnTo>
                    <a:pt x="65" y="12"/>
                  </a:lnTo>
                  <a:lnTo>
                    <a:pt x="59" y="18"/>
                  </a:lnTo>
                  <a:lnTo>
                    <a:pt x="77" y="24"/>
                  </a:lnTo>
                  <a:lnTo>
                    <a:pt x="89" y="42"/>
                  </a:lnTo>
                  <a:lnTo>
                    <a:pt x="107" y="54"/>
                  </a:lnTo>
                  <a:lnTo>
                    <a:pt x="137" y="60"/>
                  </a:lnTo>
                  <a:lnTo>
                    <a:pt x="149" y="60"/>
                  </a:lnTo>
                  <a:lnTo>
                    <a:pt x="161" y="60"/>
                  </a:lnTo>
                  <a:lnTo>
                    <a:pt x="167" y="54"/>
                  </a:lnTo>
                  <a:lnTo>
                    <a:pt x="161" y="48"/>
                  </a:lnTo>
                  <a:lnTo>
                    <a:pt x="167" y="48"/>
                  </a:lnTo>
                  <a:lnTo>
                    <a:pt x="179" y="36"/>
                  </a:lnTo>
                  <a:lnTo>
                    <a:pt x="203" y="36"/>
                  </a:lnTo>
                  <a:lnTo>
                    <a:pt x="215" y="30"/>
                  </a:lnTo>
                  <a:lnTo>
                    <a:pt x="245" y="42"/>
                  </a:lnTo>
                  <a:lnTo>
                    <a:pt x="257" y="48"/>
                  </a:lnTo>
                  <a:lnTo>
                    <a:pt x="269" y="60"/>
                  </a:lnTo>
                  <a:lnTo>
                    <a:pt x="287" y="60"/>
                  </a:lnTo>
                  <a:lnTo>
                    <a:pt x="293" y="84"/>
                  </a:lnTo>
                  <a:lnTo>
                    <a:pt x="287" y="102"/>
                  </a:lnTo>
                  <a:lnTo>
                    <a:pt x="287" y="108"/>
                  </a:lnTo>
                  <a:lnTo>
                    <a:pt x="287" y="120"/>
                  </a:lnTo>
                  <a:lnTo>
                    <a:pt x="293" y="126"/>
                  </a:lnTo>
                  <a:lnTo>
                    <a:pt x="299" y="144"/>
                  </a:lnTo>
                  <a:lnTo>
                    <a:pt x="299" y="162"/>
                  </a:lnTo>
                  <a:lnTo>
                    <a:pt x="317" y="168"/>
                  </a:lnTo>
                  <a:lnTo>
                    <a:pt x="323" y="174"/>
                  </a:lnTo>
                  <a:lnTo>
                    <a:pt x="305" y="198"/>
                  </a:lnTo>
                  <a:lnTo>
                    <a:pt x="335" y="222"/>
                  </a:lnTo>
                  <a:lnTo>
                    <a:pt x="347" y="228"/>
                  </a:lnTo>
                  <a:lnTo>
                    <a:pt x="352" y="251"/>
                  </a:lnTo>
                  <a:lnTo>
                    <a:pt x="358" y="251"/>
                  </a:lnTo>
                  <a:lnTo>
                    <a:pt x="358" y="263"/>
                  </a:lnTo>
                  <a:lnTo>
                    <a:pt x="341" y="269"/>
                  </a:lnTo>
                  <a:lnTo>
                    <a:pt x="335" y="275"/>
                  </a:lnTo>
                  <a:lnTo>
                    <a:pt x="335" y="287"/>
                  </a:lnTo>
                  <a:lnTo>
                    <a:pt x="317" y="287"/>
                  </a:lnTo>
                  <a:lnTo>
                    <a:pt x="293" y="281"/>
                  </a:lnTo>
                  <a:lnTo>
                    <a:pt x="275" y="281"/>
                  </a:lnTo>
                  <a:lnTo>
                    <a:pt x="257" y="275"/>
                  </a:lnTo>
                  <a:lnTo>
                    <a:pt x="245" y="251"/>
                  </a:lnTo>
                  <a:lnTo>
                    <a:pt x="215" y="263"/>
                  </a:lnTo>
                  <a:lnTo>
                    <a:pt x="191" y="257"/>
                  </a:lnTo>
                  <a:lnTo>
                    <a:pt x="173" y="245"/>
                  </a:lnTo>
                  <a:lnTo>
                    <a:pt x="161" y="239"/>
                  </a:lnTo>
                  <a:lnTo>
                    <a:pt x="143" y="222"/>
                  </a:lnTo>
                  <a:lnTo>
                    <a:pt x="137" y="210"/>
                  </a:lnTo>
                  <a:lnTo>
                    <a:pt x="119" y="192"/>
                  </a:lnTo>
                  <a:lnTo>
                    <a:pt x="113" y="192"/>
                  </a:lnTo>
                  <a:lnTo>
                    <a:pt x="107" y="186"/>
                  </a:lnTo>
                  <a:lnTo>
                    <a:pt x="101" y="192"/>
                  </a:lnTo>
                  <a:lnTo>
                    <a:pt x="95" y="186"/>
                  </a:lnTo>
                  <a:lnTo>
                    <a:pt x="89" y="174"/>
                  </a:lnTo>
                  <a:lnTo>
                    <a:pt x="83" y="174"/>
                  </a:lnTo>
                  <a:lnTo>
                    <a:pt x="83" y="156"/>
                  </a:lnTo>
                  <a:lnTo>
                    <a:pt x="77" y="150"/>
                  </a:lnTo>
                  <a:lnTo>
                    <a:pt x="59" y="138"/>
                  </a:lnTo>
                  <a:lnTo>
                    <a:pt x="47" y="13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12" name="Freeform 111"/>
            <p:cNvSpPr>
              <a:spLocks noChangeAspect="1"/>
            </p:cNvSpPr>
            <p:nvPr/>
          </p:nvSpPr>
          <p:spPr bwMode="auto">
            <a:xfrm>
              <a:off x="4908984" y="2566754"/>
              <a:ext cx="201960" cy="225501"/>
            </a:xfrm>
            <a:custGeom>
              <a:avLst/>
              <a:gdLst>
                <a:gd name="T0" fmla="*/ 2147483647 w 173"/>
                <a:gd name="T1" fmla="*/ 2147483647 h 162"/>
                <a:gd name="T2" fmla="*/ 2147483647 w 173"/>
                <a:gd name="T3" fmla="*/ 2147483647 h 162"/>
                <a:gd name="T4" fmla="*/ 2147483647 w 173"/>
                <a:gd name="T5" fmla="*/ 2147483647 h 162"/>
                <a:gd name="T6" fmla="*/ 2147483647 w 173"/>
                <a:gd name="T7" fmla="*/ 2147483647 h 162"/>
                <a:gd name="T8" fmla="*/ 2147483647 w 173"/>
                <a:gd name="T9" fmla="*/ 2147483647 h 162"/>
                <a:gd name="T10" fmla="*/ 2147483647 w 173"/>
                <a:gd name="T11" fmla="*/ 2147483647 h 162"/>
                <a:gd name="T12" fmla="*/ 2147483647 w 173"/>
                <a:gd name="T13" fmla="*/ 2147483647 h 162"/>
                <a:gd name="T14" fmla="*/ 2147483647 w 173"/>
                <a:gd name="T15" fmla="*/ 0 h 162"/>
                <a:gd name="T16" fmla="*/ 2147483647 w 173"/>
                <a:gd name="T17" fmla="*/ 0 h 162"/>
                <a:gd name="T18" fmla="*/ 2147483647 w 173"/>
                <a:gd name="T19" fmla="*/ 2147483647 h 162"/>
                <a:gd name="T20" fmla="*/ 2147483647 w 173"/>
                <a:gd name="T21" fmla="*/ 2147483647 h 162"/>
                <a:gd name="T22" fmla="*/ 2147483647 w 173"/>
                <a:gd name="T23" fmla="*/ 2147483647 h 162"/>
                <a:gd name="T24" fmla="*/ 2147483647 w 173"/>
                <a:gd name="T25" fmla="*/ 2147483647 h 162"/>
                <a:gd name="T26" fmla="*/ 0 w 173"/>
                <a:gd name="T27" fmla="*/ 2147483647 h 162"/>
                <a:gd name="T28" fmla="*/ 2147483647 w 173"/>
                <a:gd name="T29" fmla="*/ 2147483647 h 162"/>
                <a:gd name="T30" fmla="*/ 2147483647 w 173"/>
                <a:gd name="T31" fmla="*/ 2147483647 h 162"/>
                <a:gd name="T32" fmla="*/ 2147483647 w 173"/>
                <a:gd name="T33" fmla="*/ 2147483647 h 162"/>
                <a:gd name="T34" fmla="*/ 2147483647 w 173"/>
                <a:gd name="T35" fmla="*/ 2147483647 h 162"/>
                <a:gd name="T36" fmla="*/ 2147483647 w 173"/>
                <a:gd name="T37" fmla="*/ 2147483647 h 162"/>
                <a:gd name="T38" fmla="*/ 2147483647 w 173"/>
                <a:gd name="T39" fmla="*/ 2147483647 h 162"/>
                <a:gd name="T40" fmla="*/ 2147483647 w 173"/>
                <a:gd name="T41" fmla="*/ 2147483647 h 162"/>
                <a:gd name="T42" fmla="*/ 2147483647 w 173"/>
                <a:gd name="T43" fmla="*/ 2147483647 h 162"/>
                <a:gd name="T44" fmla="*/ 2147483647 w 173"/>
                <a:gd name="T45" fmla="*/ 2147483647 h 162"/>
                <a:gd name="T46" fmla="*/ 2147483647 w 173"/>
                <a:gd name="T47" fmla="*/ 2147483647 h 162"/>
                <a:gd name="T48" fmla="*/ 2147483647 w 173"/>
                <a:gd name="T49" fmla="*/ 2147483647 h 162"/>
                <a:gd name="T50" fmla="*/ 2147483647 w 173"/>
                <a:gd name="T51" fmla="*/ 2147483647 h 162"/>
                <a:gd name="T52" fmla="*/ 2147483647 w 173"/>
                <a:gd name="T53" fmla="*/ 2147483647 h 162"/>
                <a:gd name="T54" fmla="*/ 2147483647 w 173"/>
                <a:gd name="T55" fmla="*/ 2147483647 h 162"/>
                <a:gd name="T56" fmla="*/ 2147483647 w 173"/>
                <a:gd name="T57" fmla="*/ 2147483647 h 162"/>
                <a:gd name="T58" fmla="*/ 2147483647 w 173"/>
                <a:gd name="T59" fmla="*/ 2147483647 h 162"/>
                <a:gd name="T60" fmla="*/ 2147483647 w 173"/>
                <a:gd name="T61" fmla="*/ 2147483647 h 162"/>
                <a:gd name="T62" fmla="*/ 2147483647 w 173"/>
                <a:gd name="T63" fmla="*/ 2147483647 h 162"/>
                <a:gd name="T64" fmla="*/ 2147483647 w 173"/>
                <a:gd name="T65" fmla="*/ 2147483647 h 16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73" h="162">
                  <a:moveTo>
                    <a:pt x="107" y="72"/>
                  </a:moveTo>
                  <a:lnTo>
                    <a:pt x="107" y="60"/>
                  </a:lnTo>
                  <a:lnTo>
                    <a:pt x="113" y="42"/>
                  </a:lnTo>
                  <a:lnTo>
                    <a:pt x="113" y="30"/>
                  </a:lnTo>
                  <a:lnTo>
                    <a:pt x="101" y="24"/>
                  </a:lnTo>
                  <a:lnTo>
                    <a:pt x="90" y="6"/>
                  </a:lnTo>
                  <a:lnTo>
                    <a:pt x="78" y="6"/>
                  </a:lnTo>
                  <a:lnTo>
                    <a:pt x="72" y="0"/>
                  </a:lnTo>
                  <a:lnTo>
                    <a:pt x="54" y="0"/>
                  </a:lnTo>
                  <a:lnTo>
                    <a:pt x="48" y="6"/>
                  </a:lnTo>
                  <a:lnTo>
                    <a:pt x="30" y="18"/>
                  </a:lnTo>
                  <a:lnTo>
                    <a:pt x="30" y="60"/>
                  </a:lnTo>
                  <a:lnTo>
                    <a:pt x="18" y="66"/>
                  </a:lnTo>
                  <a:lnTo>
                    <a:pt x="0" y="78"/>
                  </a:lnTo>
                  <a:lnTo>
                    <a:pt x="12" y="102"/>
                  </a:lnTo>
                  <a:lnTo>
                    <a:pt x="24" y="108"/>
                  </a:lnTo>
                  <a:lnTo>
                    <a:pt x="42" y="114"/>
                  </a:lnTo>
                  <a:lnTo>
                    <a:pt x="60" y="126"/>
                  </a:lnTo>
                  <a:lnTo>
                    <a:pt x="78" y="132"/>
                  </a:lnTo>
                  <a:lnTo>
                    <a:pt x="90" y="144"/>
                  </a:lnTo>
                  <a:lnTo>
                    <a:pt x="107" y="162"/>
                  </a:lnTo>
                  <a:lnTo>
                    <a:pt x="137" y="162"/>
                  </a:lnTo>
                  <a:lnTo>
                    <a:pt x="149" y="150"/>
                  </a:lnTo>
                  <a:lnTo>
                    <a:pt x="161" y="144"/>
                  </a:lnTo>
                  <a:lnTo>
                    <a:pt x="173" y="144"/>
                  </a:lnTo>
                  <a:lnTo>
                    <a:pt x="167" y="138"/>
                  </a:lnTo>
                  <a:lnTo>
                    <a:pt x="161" y="126"/>
                  </a:lnTo>
                  <a:lnTo>
                    <a:pt x="155" y="126"/>
                  </a:lnTo>
                  <a:lnTo>
                    <a:pt x="155" y="108"/>
                  </a:lnTo>
                  <a:lnTo>
                    <a:pt x="149" y="102"/>
                  </a:lnTo>
                  <a:lnTo>
                    <a:pt x="131" y="90"/>
                  </a:lnTo>
                  <a:lnTo>
                    <a:pt x="119" y="84"/>
                  </a:lnTo>
                  <a:lnTo>
                    <a:pt x="107" y="7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13" name="Freeform 112"/>
            <p:cNvSpPr>
              <a:spLocks noChangeAspect="1"/>
            </p:cNvSpPr>
            <p:nvPr/>
          </p:nvSpPr>
          <p:spPr bwMode="auto">
            <a:xfrm>
              <a:off x="5069397" y="2766377"/>
              <a:ext cx="41546" cy="41896"/>
            </a:xfrm>
            <a:custGeom>
              <a:avLst/>
              <a:gdLst>
                <a:gd name="T0" fmla="*/ 2147483647 w 36"/>
                <a:gd name="T1" fmla="*/ 2147483647 h 30"/>
                <a:gd name="T2" fmla="*/ 2147483647 w 36"/>
                <a:gd name="T3" fmla="*/ 2147483647 h 30"/>
                <a:gd name="T4" fmla="*/ 2147483647 w 36"/>
                <a:gd name="T5" fmla="*/ 2147483647 h 30"/>
                <a:gd name="T6" fmla="*/ 2147483647 w 36"/>
                <a:gd name="T7" fmla="*/ 2147483647 h 30"/>
                <a:gd name="T8" fmla="*/ 2147483647 w 36"/>
                <a:gd name="T9" fmla="*/ 2147483647 h 30"/>
                <a:gd name="T10" fmla="*/ 2147483647 w 36"/>
                <a:gd name="T11" fmla="*/ 2147483647 h 30"/>
                <a:gd name="T12" fmla="*/ 0 w 36"/>
                <a:gd name="T13" fmla="*/ 2147483647 h 30"/>
                <a:gd name="T14" fmla="*/ 2147483647 w 36"/>
                <a:gd name="T15" fmla="*/ 2147483647 h 30"/>
                <a:gd name="T16" fmla="*/ 2147483647 w 36"/>
                <a:gd name="T17" fmla="*/ 0 h 30"/>
                <a:gd name="T18" fmla="*/ 2147483647 w 36"/>
                <a:gd name="T19" fmla="*/ 2147483647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6" h="30">
                  <a:moveTo>
                    <a:pt x="30" y="12"/>
                  </a:moveTo>
                  <a:lnTo>
                    <a:pt x="24" y="12"/>
                  </a:lnTo>
                  <a:lnTo>
                    <a:pt x="24" y="18"/>
                  </a:lnTo>
                  <a:lnTo>
                    <a:pt x="36" y="30"/>
                  </a:lnTo>
                  <a:lnTo>
                    <a:pt x="18" y="30"/>
                  </a:lnTo>
                  <a:lnTo>
                    <a:pt x="18" y="24"/>
                  </a:lnTo>
                  <a:lnTo>
                    <a:pt x="0" y="18"/>
                  </a:lnTo>
                  <a:lnTo>
                    <a:pt x="12" y="6"/>
                  </a:lnTo>
                  <a:lnTo>
                    <a:pt x="24" y="0"/>
                  </a:lnTo>
                  <a:lnTo>
                    <a:pt x="30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14" name="Freeform 113"/>
            <p:cNvSpPr>
              <a:spLocks noChangeAspect="1"/>
            </p:cNvSpPr>
            <p:nvPr/>
          </p:nvSpPr>
          <p:spPr bwMode="auto">
            <a:xfrm>
              <a:off x="5741056" y="2758982"/>
              <a:ext cx="167337" cy="105972"/>
            </a:xfrm>
            <a:custGeom>
              <a:avLst/>
              <a:gdLst>
                <a:gd name="T0" fmla="*/ 2147483647 w 143"/>
                <a:gd name="T1" fmla="*/ 2147483647 h 77"/>
                <a:gd name="T2" fmla="*/ 2147483647 w 143"/>
                <a:gd name="T3" fmla="*/ 2147483647 h 77"/>
                <a:gd name="T4" fmla="*/ 2147483647 w 143"/>
                <a:gd name="T5" fmla="*/ 2147483647 h 77"/>
                <a:gd name="T6" fmla="*/ 2147483647 w 143"/>
                <a:gd name="T7" fmla="*/ 2147483647 h 77"/>
                <a:gd name="T8" fmla="*/ 0 w 143"/>
                <a:gd name="T9" fmla="*/ 2147483647 h 77"/>
                <a:gd name="T10" fmla="*/ 0 w 143"/>
                <a:gd name="T11" fmla="*/ 2147483647 h 77"/>
                <a:gd name="T12" fmla="*/ 2147483647 w 143"/>
                <a:gd name="T13" fmla="*/ 2147483647 h 77"/>
                <a:gd name="T14" fmla="*/ 2147483647 w 143"/>
                <a:gd name="T15" fmla="*/ 2147483647 h 77"/>
                <a:gd name="T16" fmla="*/ 2147483647 w 143"/>
                <a:gd name="T17" fmla="*/ 0 h 77"/>
                <a:gd name="T18" fmla="*/ 2147483647 w 143"/>
                <a:gd name="T19" fmla="*/ 2147483647 h 77"/>
                <a:gd name="T20" fmla="*/ 2147483647 w 143"/>
                <a:gd name="T21" fmla="*/ 2147483647 h 77"/>
                <a:gd name="T22" fmla="*/ 2147483647 w 143"/>
                <a:gd name="T23" fmla="*/ 2147483647 h 77"/>
                <a:gd name="T24" fmla="*/ 2147483647 w 143"/>
                <a:gd name="T25" fmla="*/ 2147483647 h 77"/>
                <a:gd name="T26" fmla="*/ 2147483647 w 143"/>
                <a:gd name="T27" fmla="*/ 2147483647 h 77"/>
                <a:gd name="T28" fmla="*/ 2147483647 w 143"/>
                <a:gd name="T29" fmla="*/ 2147483647 h 77"/>
                <a:gd name="T30" fmla="*/ 2147483647 w 143"/>
                <a:gd name="T31" fmla="*/ 2147483647 h 77"/>
                <a:gd name="T32" fmla="*/ 2147483647 w 143"/>
                <a:gd name="T33" fmla="*/ 2147483647 h 77"/>
                <a:gd name="T34" fmla="*/ 2147483647 w 143"/>
                <a:gd name="T35" fmla="*/ 2147483647 h 77"/>
                <a:gd name="T36" fmla="*/ 2147483647 w 143"/>
                <a:gd name="T37" fmla="*/ 2147483647 h 77"/>
                <a:gd name="T38" fmla="*/ 2147483647 w 143"/>
                <a:gd name="T39" fmla="*/ 2147483647 h 77"/>
                <a:gd name="T40" fmla="*/ 2147483647 w 143"/>
                <a:gd name="T41" fmla="*/ 2147483647 h 77"/>
                <a:gd name="T42" fmla="*/ 2147483647 w 143"/>
                <a:gd name="T43" fmla="*/ 2147483647 h 77"/>
                <a:gd name="T44" fmla="*/ 2147483647 w 143"/>
                <a:gd name="T45" fmla="*/ 2147483647 h 7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3" h="77">
                  <a:moveTo>
                    <a:pt x="77" y="59"/>
                  </a:moveTo>
                  <a:lnTo>
                    <a:pt x="59" y="59"/>
                  </a:lnTo>
                  <a:lnTo>
                    <a:pt x="41" y="53"/>
                  </a:lnTo>
                  <a:lnTo>
                    <a:pt x="18" y="42"/>
                  </a:lnTo>
                  <a:lnTo>
                    <a:pt x="0" y="30"/>
                  </a:lnTo>
                  <a:lnTo>
                    <a:pt x="0" y="18"/>
                  </a:lnTo>
                  <a:lnTo>
                    <a:pt x="6" y="6"/>
                  </a:lnTo>
                  <a:lnTo>
                    <a:pt x="18" y="0"/>
                  </a:lnTo>
                  <a:lnTo>
                    <a:pt x="30" y="6"/>
                  </a:lnTo>
                  <a:lnTo>
                    <a:pt x="53" y="24"/>
                  </a:lnTo>
                  <a:lnTo>
                    <a:pt x="59" y="24"/>
                  </a:lnTo>
                  <a:lnTo>
                    <a:pt x="65" y="30"/>
                  </a:lnTo>
                  <a:lnTo>
                    <a:pt x="77" y="36"/>
                  </a:lnTo>
                  <a:lnTo>
                    <a:pt x="83" y="42"/>
                  </a:lnTo>
                  <a:lnTo>
                    <a:pt x="101" y="48"/>
                  </a:lnTo>
                  <a:lnTo>
                    <a:pt x="113" y="48"/>
                  </a:lnTo>
                  <a:lnTo>
                    <a:pt x="137" y="48"/>
                  </a:lnTo>
                  <a:lnTo>
                    <a:pt x="143" y="77"/>
                  </a:lnTo>
                  <a:lnTo>
                    <a:pt x="125" y="77"/>
                  </a:lnTo>
                  <a:lnTo>
                    <a:pt x="101" y="71"/>
                  </a:lnTo>
                  <a:lnTo>
                    <a:pt x="89" y="71"/>
                  </a:lnTo>
                  <a:lnTo>
                    <a:pt x="77" y="59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15" name="Freeform 114"/>
            <p:cNvSpPr>
              <a:spLocks noChangeAspect="1"/>
            </p:cNvSpPr>
            <p:nvPr/>
          </p:nvSpPr>
          <p:spPr bwMode="auto">
            <a:xfrm>
              <a:off x="5349831" y="2575379"/>
              <a:ext cx="308132" cy="364743"/>
            </a:xfrm>
            <a:custGeom>
              <a:avLst/>
              <a:gdLst>
                <a:gd name="T0" fmla="*/ 2147483647 w 263"/>
                <a:gd name="T1" fmla="*/ 2147483647 h 263"/>
                <a:gd name="T2" fmla="*/ 2147483647 w 263"/>
                <a:gd name="T3" fmla="*/ 2147483647 h 263"/>
                <a:gd name="T4" fmla="*/ 2147483647 w 263"/>
                <a:gd name="T5" fmla="*/ 2147483647 h 263"/>
                <a:gd name="T6" fmla="*/ 2147483647 w 263"/>
                <a:gd name="T7" fmla="*/ 2147483647 h 263"/>
                <a:gd name="T8" fmla="*/ 2147483647 w 263"/>
                <a:gd name="T9" fmla="*/ 2147483647 h 263"/>
                <a:gd name="T10" fmla="*/ 2147483647 w 263"/>
                <a:gd name="T11" fmla="*/ 2147483647 h 263"/>
                <a:gd name="T12" fmla="*/ 2147483647 w 263"/>
                <a:gd name="T13" fmla="*/ 2147483647 h 263"/>
                <a:gd name="T14" fmla="*/ 2147483647 w 263"/>
                <a:gd name="T15" fmla="*/ 2147483647 h 263"/>
                <a:gd name="T16" fmla="*/ 2147483647 w 263"/>
                <a:gd name="T17" fmla="*/ 2147483647 h 263"/>
                <a:gd name="T18" fmla="*/ 2147483647 w 263"/>
                <a:gd name="T19" fmla="*/ 2147483647 h 263"/>
                <a:gd name="T20" fmla="*/ 2147483647 w 263"/>
                <a:gd name="T21" fmla="*/ 2147483647 h 263"/>
                <a:gd name="T22" fmla="*/ 2147483647 w 263"/>
                <a:gd name="T23" fmla="*/ 2147483647 h 263"/>
                <a:gd name="T24" fmla="*/ 2147483647 w 263"/>
                <a:gd name="T25" fmla="*/ 2147483647 h 263"/>
                <a:gd name="T26" fmla="*/ 2147483647 w 263"/>
                <a:gd name="T27" fmla="*/ 2147483647 h 263"/>
                <a:gd name="T28" fmla="*/ 2147483647 w 263"/>
                <a:gd name="T29" fmla="*/ 2147483647 h 263"/>
                <a:gd name="T30" fmla="*/ 2147483647 w 263"/>
                <a:gd name="T31" fmla="*/ 2147483647 h 263"/>
                <a:gd name="T32" fmla="*/ 2147483647 w 263"/>
                <a:gd name="T33" fmla="*/ 2147483647 h 263"/>
                <a:gd name="T34" fmla="*/ 2147483647 w 263"/>
                <a:gd name="T35" fmla="*/ 2147483647 h 263"/>
                <a:gd name="T36" fmla="*/ 2147483647 w 263"/>
                <a:gd name="T37" fmla="*/ 2147483647 h 263"/>
                <a:gd name="T38" fmla="*/ 2147483647 w 263"/>
                <a:gd name="T39" fmla="*/ 2147483647 h 263"/>
                <a:gd name="T40" fmla="*/ 2147483647 w 263"/>
                <a:gd name="T41" fmla="*/ 2147483647 h 263"/>
                <a:gd name="T42" fmla="*/ 2147483647 w 263"/>
                <a:gd name="T43" fmla="*/ 2147483647 h 263"/>
                <a:gd name="T44" fmla="*/ 2147483647 w 263"/>
                <a:gd name="T45" fmla="*/ 2147483647 h 263"/>
                <a:gd name="T46" fmla="*/ 2147483647 w 263"/>
                <a:gd name="T47" fmla="*/ 2147483647 h 263"/>
                <a:gd name="T48" fmla="*/ 2147483647 w 263"/>
                <a:gd name="T49" fmla="*/ 2147483647 h 263"/>
                <a:gd name="T50" fmla="*/ 2147483647 w 263"/>
                <a:gd name="T51" fmla="*/ 2147483647 h 263"/>
                <a:gd name="T52" fmla="*/ 2147483647 w 263"/>
                <a:gd name="T53" fmla="*/ 2147483647 h 263"/>
                <a:gd name="T54" fmla="*/ 0 w 263"/>
                <a:gd name="T55" fmla="*/ 2147483647 h 263"/>
                <a:gd name="T56" fmla="*/ 2147483647 w 263"/>
                <a:gd name="T57" fmla="*/ 2147483647 h 263"/>
                <a:gd name="T58" fmla="*/ 2147483647 w 263"/>
                <a:gd name="T59" fmla="*/ 2147483647 h 263"/>
                <a:gd name="T60" fmla="*/ 2147483647 w 263"/>
                <a:gd name="T61" fmla="*/ 2147483647 h 263"/>
                <a:gd name="T62" fmla="*/ 2147483647 w 263"/>
                <a:gd name="T63" fmla="*/ 2147483647 h 263"/>
                <a:gd name="T64" fmla="*/ 2147483647 w 263"/>
                <a:gd name="T65" fmla="*/ 2147483647 h 263"/>
                <a:gd name="T66" fmla="*/ 2147483647 w 263"/>
                <a:gd name="T67" fmla="*/ 2147483647 h 26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63" h="263">
                  <a:moveTo>
                    <a:pt x="107" y="233"/>
                  </a:moveTo>
                  <a:lnTo>
                    <a:pt x="113" y="239"/>
                  </a:lnTo>
                  <a:lnTo>
                    <a:pt x="119" y="245"/>
                  </a:lnTo>
                  <a:lnTo>
                    <a:pt x="131" y="257"/>
                  </a:lnTo>
                  <a:lnTo>
                    <a:pt x="143" y="263"/>
                  </a:lnTo>
                  <a:lnTo>
                    <a:pt x="155" y="257"/>
                  </a:lnTo>
                  <a:lnTo>
                    <a:pt x="155" y="251"/>
                  </a:lnTo>
                  <a:lnTo>
                    <a:pt x="167" y="251"/>
                  </a:lnTo>
                  <a:lnTo>
                    <a:pt x="185" y="251"/>
                  </a:lnTo>
                  <a:lnTo>
                    <a:pt x="191" y="251"/>
                  </a:lnTo>
                  <a:lnTo>
                    <a:pt x="179" y="227"/>
                  </a:lnTo>
                  <a:lnTo>
                    <a:pt x="173" y="227"/>
                  </a:lnTo>
                  <a:lnTo>
                    <a:pt x="173" y="209"/>
                  </a:lnTo>
                  <a:lnTo>
                    <a:pt x="161" y="203"/>
                  </a:lnTo>
                  <a:lnTo>
                    <a:pt x="167" y="180"/>
                  </a:lnTo>
                  <a:lnTo>
                    <a:pt x="173" y="180"/>
                  </a:lnTo>
                  <a:lnTo>
                    <a:pt x="191" y="180"/>
                  </a:lnTo>
                  <a:lnTo>
                    <a:pt x="203" y="168"/>
                  </a:lnTo>
                  <a:lnTo>
                    <a:pt x="215" y="150"/>
                  </a:lnTo>
                  <a:lnTo>
                    <a:pt x="221" y="132"/>
                  </a:lnTo>
                  <a:lnTo>
                    <a:pt x="227" y="120"/>
                  </a:lnTo>
                  <a:lnTo>
                    <a:pt x="227" y="108"/>
                  </a:lnTo>
                  <a:lnTo>
                    <a:pt x="239" y="96"/>
                  </a:lnTo>
                  <a:lnTo>
                    <a:pt x="227" y="90"/>
                  </a:lnTo>
                  <a:lnTo>
                    <a:pt x="221" y="84"/>
                  </a:lnTo>
                  <a:lnTo>
                    <a:pt x="215" y="78"/>
                  </a:lnTo>
                  <a:lnTo>
                    <a:pt x="209" y="66"/>
                  </a:lnTo>
                  <a:lnTo>
                    <a:pt x="209" y="60"/>
                  </a:lnTo>
                  <a:lnTo>
                    <a:pt x="203" y="54"/>
                  </a:lnTo>
                  <a:lnTo>
                    <a:pt x="203" y="48"/>
                  </a:lnTo>
                  <a:lnTo>
                    <a:pt x="227" y="48"/>
                  </a:lnTo>
                  <a:lnTo>
                    <a:pt x="245" y="42"/>
                  </a:lnTo>
                  <a:lnTo>
                    <a:pt x="263" y="30"/>
                  </a:lnTo>
                  <a:lnTo>
                    <a:pt x="239" y="24"/>
                  </a:lnTo>
                  <a:lnTo>
                    <a:pt x="227" y="18"/>
                  </a:lnTo>
                  <a:lnTo>
                    <a:pt x="221" y="6"/>
                  </a:lnTo>
                  <a:lnTo>
                    <a:pt x="197" y="0"/>
                  </a:lnTo>
                  <a:lnTo>
                    <a:pt x="161" y="6"/>
                  </a:lnTo>
                  <a:lnTo>
                    <a:pt x="149" y="24"/>
                  </a:lnTo>
                  <a:lnTo>
                    <a:pt x="161" y="36"/>
                  </a:lnTo>
                  <a:lnTo>
                    <a:pt x="155" y="54"/>
                  </a:lnTo>
                  <a:lnTo>
                    <a:pt x="155" y="60"/>
                  </a:lnTo>
                  <a:lnTo>
                    <a:pt x="137" y="60"/>
                  </a:lnTo>
                  <a:lnTo>
                    <a:pt x="149" y="72"/>
                  </a:lnTo>
                  <a:lnTo>
                    <a:pt x="137" y="84"/>
                  </a:lnTo>
                  <a:lnTo>
                    <a:pt x="131" y="108"/>
                  </a:lnTo>
                  <a:lnTo>
                    <a:pt x="119" y="108"/>
                  </a:lnTo>
                  <a:lnTo>
                    <a:pt x="113" y="114"/>
                  </a:lnTo>
                  <a:lnTo>
                    <a:pt x="95" y="120"/>
                  </a:lnTo>
                  <a:lnTo>
                    <a:pt x="95" y="132"/>
                  </a:lnTo>
                  <a:lnTo>
                    <a:pt x="95" y="144"/>
                  </a:lnTo>
                  <a:lnTo>
                    <a:pt x="77" y="150"/>
                  </a:lnTo>
                  <a:lnTo>
                    <a:pt x="59" y="150"/>
                  </a:lnTo>
                  <a:lnTo>
                    <a:pt x="30" y="150"/>
                  </a:lnTo>
                  <a:lnTo>
                    <a:pt x="18" y="150"/>
                  </a:lnTo>
                  <a:lnTo>
                    <a:pt x="0" y="144"/>
                  </a:lnTo>
                  <a:lnTo>
                    <a:pt x="30" y="168"/>
                  </a:lnTo>
                  <a:lnTo>
                    <a:pt x="42" y="174"/>
                  </a:lnTo>
                  <a:lnTo>
                    <a:pt x="47" y="197"/>
                  </a:lnTo>
                  <a:lnTo>
                    <a:pt x="53" y="197"/>
                  </a:lnTo>
                  <a:lnTo>
                    <a:pt x="53" y="209"/>
                  </a:lnTo>
                  <a:lnTo>
                    <a:pt x="36" y="215"/>
                  </a:lnTo>
                  <a:lnTo>
                    <a:pt x="30" y="221"/>
                  </a:lnTo>
                  <a:lnTo>
                    <a:pt x="30" y="233"/>
                  </a:lnTo>
                  <a:lnTo>
                    <a:pt x="42" y="233"/>
                  </a:lnTo>
                  <a:lnTo>
                    <a:pt x="59" y="233"/>
                  </a:lnTo>
                  <a:lnTo>
                    <a:pt x="71" y="233"/>
                  </a:lnTo>
                  <a:lnTo>
                    <a:pt x="89" y="233"/>
                  </a:lnTo>
                  <a:lnTo>
                    <a:pt x="107" y="233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16" name="Freeform 115"/>
            <p:cNvSpPr>
              <a:spLocks noChangeAspect="1"/>
            </p:cNvSpPr>
            <p:nvPr/>
          </p:nvSpPr>
          <p:spPr bwMode="auto">
            <a:xfrm>
              <a:off x="4642397" y="2724481"/>
              <a:ext cx="223887" cy="272325"/>
            </a:xfrm>
            <a:custGeom>
              <a:avLst/>
              <a:gdLst>
                <a:gd name="T0" fmla="*/ 2147483647 w 191"/>
                <a:gd name="T1" fmla="*/ 2147483647 h 197"/>
                <a:gd name="T2" fmla="*/ 2147483647 w 191"/>
                <a:gd name="T3" fmla="*/ 2147483647 h 197"/>
                <a:gd name="T4" fmla="*/ 2147483647 w 191"/>
                <a:gd name="T5" fmla="*/ 2147483647 h 197"/>
                <a:gd name="T6" fmla="*/ 2147483647 w 191"/>
                <a:gd name="T7" fmla="*/ 2147483647 h 197"/>
                <a:gd name="T8" fmla="*/ 2147483647 w 191"/>
                <a:gd name="T9" fmla="*/ 2147483647 h 197"/>
                <a:gd name="T10" fmla="*/ 2147483647 w 191"/>
                <a:gd name="T11" fmla="*/ 2147483647 h 197"/>
                <a:gd name="T12" fmla="*/ 2147483647 w 191"/>
                <a:gd name="T13" fmla="*/ 2147483647 h 197"/>
                <a:gd name="T14" fmla="*/ 2147483647 w 191"/>
                <a:gd name="T15" fmla="*/ 2147483647 h 197"/>
                <a:gd name="T16" fmla="*/ 2147483647 w 191"/>
                <a:gd name="T17" fmla="*/ 2147483647 h 197"/>
                <a:gd name="T18" fmla="*/ 2147483647 w 191"/>
                <a:gd name="T19" fmla="*/ 2147483647 h 197"/>
                <a:gd name="T20" fmla="*/ 2147483647 w 191"/>
                <a:gd name="T21" fmla="*/ 2147483647 h 197"/>
                <a:gd name="T22" fmla="*/ 2147483647 w 191"/>
                <a:gd name="T23" fmla="*/ 2147483647 h 197"/>
                <a:gd name="T24" fmla="*/ 2147483647 w 191"/>
                <a:gd name="T25" fmla="*/ 2147483647 h 197"/>
                <a:gd name="T26" fmla="*/ 2147483647 w 191"/>
                <a:gd name="T27" fmla="*/ 2147483647 h 197"/>
                <a:gd name="T28" fmla="*/ 2147483647 w 191"/>
                <a:gd name="T29" fmla="*/ 2147483647 h 197"/>
                <a:gd name="T30" fmla="*/ 2147483647 w 191"/>
                <a:gd name="T31" fmla="*/ 2147483647 h 197"/>
                <a:gd name="T32" fmla="*/ 2147483647 w 191"/>
                <a:gd name="T33" fmla="*/ 2147483647 h 197"/>
                <a:gd name="T34" fmla="*/ 2147483647 w 191"/>
                <a:gd name="T35" fmla="*/ 2147483647 h 197"/>
                <a:gd name="T36" fmla="*/ 2147483647 w 191"/>
                <a:gd name="T37" fmla="*/ 2147483647 h 197"/>
                <a:gd name="T38" fmla="*/ 2147483647 w 191"/>
                <a:gd name="T39" fmla="*/ 2147483647 h 197"/>
                <a:gd name="T40" fmla="*/ 2147483647 w 191"/>
                <a:gd name="T41" fmla="*/ 2147483647 h 197"/>
                <a:gd name="T42" fmla="*/ 2147483647 w 191"/>
                <a:gd name="T43" fmla="*/ 2147483647 h 197"/>
                <a:gd name="T44" fmla="*/ 2147483647 w 191"/>
                <a:gd name="T45" fmla="*/ 2147483647 h 197"/>
                <a:gd name="T46" fmla="*/ 2147483647 w 191"/>
                <a:gd name="T47" fmla="*/ 2147483647 h 197"/>
                <a:gd name="T48" fmla="*/ 0 w 191"/>
                <a:gd name="T49" fmla="*/ 2147483647 h 197"/>
                <a:gd name="T50" fmla="*/ 0 w 191"/>
                <a:gd name="T51" fmla="*/ 2147483647 h 197"/>
                <a:gd name="T52" fmla="*/ 0 w 191"/>
                <a:gd name="T53" fmla="*/ 2147483647 h 197"/>
                <a:gd name="T54" fmla="*/ 0 w 191"/>
                <a:gd name="T55" fmla="*/ 2147483647 h 197"/>
                <a:gd name="T56" fmla="*/ 0 w 191"/>
                <a:gd name="T57" fmla="*/ 2147483647 h 197"/>
                <a:gd name="T58" fmla="*/ 0 w 191"/>
                <a:gd name="T59" fmla="*/ 0 h 197"/>
                <a:gd name="T60" fmla="*/ 2147483647 w 191"/>
                <a:gd name="T61" fmla="*/ 0 h 197"/>
                <a:gd name="T62" fmla="*/ 2147483647 w 191"/>
                <a:gd name="T63" fmla="*/ 2147483647 h 197"/>
                <a:gd name="T64" fmla="*/ 2147483647 w 191"/>
                <a:gd name="T65" fmla="*/ 2147483647 h 197"/>
                <a:gd name="T66" fmla="*/ 2147483647 w 191"/>
                <a:gd name="T67" fmla="*/ 2147483647 h 197"/>
                <a:gd name="T68" fmla="*/ 2147483647 w 191"/>
                <a:gd name="T69" fmla="*/ 0 h 197"/>
                <a:gd name="T70" fmla="*/ 2147483647 w 191"/>
                <a:gd name="T71" fmla="*/ 2147483647 h 197"/>
                <a:gd name="T72" fmla="*/ 2147483647 w 191"/>
                <a:gd name="T73" fmla="*/ 0 h 197"/>
                <a:gd name="T74" fmla="*/ 2147483647 w 191"/>
                <a:gd name="T75" fmla="*/ 2147483647 h 197"/>
                <a:gd name="T76" fmla="*/ 2147483647 w 191"/>
                <a:gd name="T77" fmla="*/ 2147483647 h 197"/>
                <a:gd name="T78" fmla="*/ 2147483647 w 191"/>
                <a:gd name="T79" fmla="*/ 2147483647 h 197"/>
                <a:gd name="T80" fmla="*/ 2147483647 w 191"/>
                <a:gd name="T81" fmla="*/ 2147483647 h 197"/>
                <a:gd name="T82" fmla="*/ 2147483647 w 191"/>
                <a:gd name="T83" fmla="*/ 2147483647 h 197"/>
                <a:gd name="T84" fmla="*/ 2147483647 w 191"/>
                <a:gd name="T85" fmla="*/ 2147483647 h 197"/>
                <a:gd name="T86" fmla="*/ 2147483647 w 191"/>
                <a:gd name="T87" fmla="*/ 2147483647 h 197"/>
                <a:gd name="T88" fmla="*/ 2147483647 w 191"/>
                <a:gd name="T89" fmla="*/ 2147483647 h 19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91" h="197">
                  <a:moveTo>
                    <a:pt x="149" y="72"/>
                  </a:moveTo>
                  <a:lnTo>
                    <a:pt x="143" y="54"/>
                  </a:lnTo>
                  <a:lnTo>
                    <a:pt x="131" y="36"/>
                  </a:lnTo>
                  <a:lnTo>
                    <a:pt x="125" y="36"/>
                  </a:lnTo>
                  <a:lnTo>
                    <a:pt x="131" y="54"/>
                  </a:lnTo>
                  <a:lnTo>
                    <a:pt x="143" y="66"/>
                  </a:lnTo>
                  <a:lnTo>
                    <a:pt x="155" y="95"/>
                  </a:lnTo>
                  <a:lnTo>
                    <a:pt x="161" y="107"/>
                  </a:lnTo>
                  <a:lnTo>
                    <a:pt x="173" y="125"/>
                  </a:lnTo>
                  <a:lnTo>
                    <a:pt x="179" y="137"/>
                  </a:lnTo>
                  <a:lnTo>
                    <a:pt x="191" y="149"/>
                  </a:lnTo>
                  <a:lnTo>
                    <a:pt x="191" y="155"/>
                  </a:lnTo>
                  <a:lnTo>
                    <a:pt x="191" y="167"/>
                  </a:lnTo>
                  <a:lnTo>
                    <a:pt x="185" y="173"/>
                  </a:lnTo>
                  <a:lnTo>
                    <a:pt x="179" y="173"/>
                  </a:lnTo>
                  <a:lnTo>
                    <a:pt x="173" y="185"/>
                  </a:lnTo>
                  <a:lnTo>
                    <a:pt x="167" y="185"/>
                  </a:lnTo>
                  <a:lnTo>
                    <a:pt x="161" y="197"/>
                  </a:lnTo>
                  <a:lnTo>
                    <a:pt x="143" y="191"/>
                  </a:lnTo>
                  <a:lnTo>
                    <a:pt x="119" y="191"/>
                  </a:lnTo>
                  <a:lnTo>
                    <a:pt x="119" y="185"/>
                  </a:lnTo>
                  <a:lnTo>
                    <a:pt x="119" y="191"/>
                  </a:lnTo>
                  <a:lnTo>
                    <a:pt x="5" y="191"/>
                  </a:lnTo>
                  <a:lnTo>
                    <a:pt x="5" y="119"/>
                  </a:lnTo>
                  <a:lnTo>
                    <a:pt x="0" y="77"/>
                  </a:lnTo>
                  <a:lnTo>
                    <a:pt x="0" y="60"/>
                  </a:lnTo>
                  <a:lnTo>
                    <a:pt x="0" y="42"/>
                  </a:lnTo>
                  <a:lnTo>
                    <a:pt x="0" y="24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1" y="0"/>
                  </a:lnTo>
                  <a:lnTo>
                    <a:pt x="35" y="6"/>
                  </a:lnTo>
                  <a:lnTo>
                    <a:pt x="65" y="12"/>
                  </a:lnTo>
                  <a:lnTo>
                    <a:pt x="89" y="6"/>
                  </a:lnTo>
                  <a:lnTo>
                    <a:pt x="95" y="0"/>
                  </a:lnTo>
                  <a:lnTo>
                    <a:pt x="95" y="6"/>
                  </a:lnTo>
                  <a:lnTo>
                    <a:pt x="101" y="0"/>
                  </a:lnTo>
                  <a:lnTo>
                    <a:pt x="119" y="6"/>
                  </a:lnTo>
                  <a:lnTo>
                    <a:pt x="119" y="12"/>
                  </a:lnTo>
                  <a:lnTo>
                    <a:pt x="131" y="12"/>
                  </a:lnTo>
                  <a:lnTo>
                    <a:pt x="155" y="6"/>
                  </a:lnTo>
                  <a:lnTo>
                    <a:pt x="167" y="42"/>
                  </a:lnTo>
                  <a:lnTo>
                    <a:pt x="167" y="60"/>
                  </a:lnTo>
                  <a:lnTo>
                    <a:pt x="161" y="77"/>
                  </a:lnTo>
                  <a:lnTo>
                    <a:pt x="149" y="7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17" name="Freeform 116"/>
            <p:cNvSpPr>
              <a:spLocks noChangeAspect="1"/>
            </p:cNvSpPr>
            <p:nvPr/>
          </p:nvSpPr>
          <p:spPr bwMode="auto">
            <a:xfrm>
              <a:off x="5517169" y="2617275"/>
              <a:ext cx="566640" cy="752898"/>
            </a:xfrm>
            <a:custGeom>
              <a:avLst/>
              <a:gdLst>
                <a:gd name="T0" fmla="*/ 2147483647 w 485"/>
                <a:gd name="T1" fmla="*/ 2147483647 h 544"/>
                <a:gd name="T2" fmla="*/ 2147483647 w 485"/>
                <a:gd name="T3" fmla="*/ 2147483647 h 544"/>
                <a:gd name="T4" fmla="*/ 2147483647 w 485"/>
                <a:gd name="T5" fmla="*/ 2147483647 h 544"/>
                <a:gd name="T6" fmla="*/ 2147483647 w 485"/>
                <a:gd name="T7" fmla="*/ 2147483647 h 544"/>
                <a:gd name="T8" fmla="*/ 2147483647 w 485"/>
                <a:gd name="T9" fmla="*/ 2147483647 h 544"/>
                <a:gd name="T10" fmla="*/ 2147483647 w 485"/>
                <a:gd name="T11" fmla="*/ 2147483647 h 544"/>
                <a:gd name="T12" fmla="*/ 2147483647 w 485"/>
                <a:gd name="T13" fmla="*/ 2147483647 h 544"/>
                <a:gd name="T14" fmla="*/ 2147483647 w 485"/>
                <a:gd name="T15" fmla="*/ 2147483647 h 544"/>
                <a:gd name="T16" fmla="*/ 2147483647 w 485"/>
                <a:gd name="T17" fmla="*/ 2147483647 h 544"/>
                <a:gd name="T18" fmla="*/ 0 w 485"/>
                <a:gd name="T19" fmla="*/ 2147483647 h 544"/>
                <a:gd name="T20" fmla="*/ 2147483647 w 485"/>
                <a:gd name="T21" fmla="*/ 2147483647 h 544"/>
                <a:gd name="T22" fmla="*/ 2147483647 w 485"/>
                <a:gd name="T23" fmla="*/ 2147483647 h 544"/>
                <a:gd name="T24" fmla="*/ 2147483647 w 485"/>
                <a:gd name="T25" fmla="*/ 2147483647 h 544"/>
                <a:gd name="T26" fmla="*/ 2147483647 w 485"/>
                <a:gd name="T27" fmla="*/ 2147483647 h 544"/>
                <a:gd name="T28" fmla="*/ 2147483647 w 485"/>
                <a:gd name="T29" fmla="*/ 2147483647 h 544"/>
                <a:gd name="T30" fmla="*/ 2147483647 w 485"/>
                <a:gd name="T31" fmla="*/ 2147483647 h 544"/>
                <a:gd name="T32" fmla="*/ 2147483647 w 485"/>
                <a:gd name="T33" fmla="*/ 2147483647 h 544"/>
                <a:gd name="T34" fmla="*/ 2147483647 w 485"/>
                <a:gd name="T35" fmla="*/ 2147483647 h 544"/>
                <a:gd name="T36" fmla="*/ 2147483647 w 485"/>
                <a:gd name="T37" fmla="*/ 2147483647 h 544"/>
                <a:gd name="T38" fmla="*/ 2147483647 w 485"/>
                <a:gd name="T39" fmla="*/ 2147483647 h 544"/>
                <a:gd name="T40" fmla="*/ 2147483647 w 485"/>
                <a:gd name="T41" fmla="*/ 2147483647 h 544"/>
                <a:gd name="T42" fmla="*/ 2147483647 w 485"/>
                <a:gd name="T43" fmla="*/ 2147483647 h 544"/>
                <a:gd name="T44" fmla="*/ 2147483647 w 485"/>
                <a:gd name="T45" fmla="*/ 2147483647 h 544"/>
                <a:gd name="T46" fmla="*/ 2147483647 w 485"/>
                <a:gd name="T47" fmla="*/ 2147483647 h 544"/>
                <a:gd name="T48" fmla="*/ 2147483647 w 485"/>
                <a:gd name="T49" fmla="*/ 2147483647 h 544"/>
                <a:gd name="T50" fmla="*/ 2147483647 w 485"/>
                <a:gd name="T51" fmla="*/ 2147483647 h 544"/>
                <a:gd name="T52" fmla="*/ 2147483647 w 485"/>
                <a:gd name="T53" fmla="*/ 2147483647 h 544"/>
                <a:gd name="T54" fmla="*/ 2147483647 w 485"/>
                <a:gd name="T55" fmla="*/ 2147483647 h 544"/>
                <a:gd name="T56" fmla="*/ 2147483647 w 485"/>
                <a:gd name="T57" fmla="*/ 2147483647 h 544"/>
                <a:gd name="T58" fmla="*/ 2147483647 w 485"/>
                <a:gd name="T59" fmla="*/ 2147483647 h 544"/>
                <a:gd name="T60" fmla="*/ 2147483647 w 485"/>
                <a:gd name="T61" fmla="*/ 2147483647 h 544"/>
                <a:gd name="T62" fmla="*/ 2147483647 w 485"/>
                <a:gd name="T63" fmla="*/ 2147483647 h 544"/>
                <a:gd name="T64" fmla="*/ 2147483647 w 485"/>
                <a:gd name="T65" fmla="*/ 2147483647 h 544"/>
                <a:gd name="T66" fmla="*/ 2147483647 w 485"/>
                <a:gd name="T67" fmla="*/ 2147483647 h 544"/>
                <a:gd name="T68" fmla="*/ 2147483647 w 485"/>
                <a:gd name="T69" fmla="*/ 2147483647 h 544"/>
                <a:gd name="T70" fmla="*/ 2147483647 w 485"/>
                <a:gd name="T71" fmla="*/ 2147483647 h 544"/>
                <a:gd name="T72" fmla="*/ 2147483647 w 485"/>
                <a:gd name="T73" fmla="*/ 2147483647 h 544"/>
                <a:gd name="T74" fmla="*/ 2147483647 w 485"/>
                <a:gd name="T75" fmla="*/ 2147483647 h 544"/>
                <a:gd name="T76" fmla="*/ 2147483647 w 485"/>
                <a:gd name="T77" fmla="*/ 2147483647 h 544"/>
                <a:gd name="T78" fmla="*/ 2147483647 w 485"/>
                <a:gd name="T79" fmla="*/ 2147483647 h 544"/>
                <a:gd name="T80" fmla="*/ 2147483647 w 485"/>
                <a:gd name="T81" fmla="*/ 2147483647 h 544"/>
                <a:gd name="T82" fmla="*/ 2147483647 w 485"/>
                <a:gd name="T83" fmla="*/ 2147483647 h 544"/>
                <a:gd name="T84" fmla="*/ 2147483647 w 485"/>
                <a:gd name="T85" fmla="*/ 2147483647 h 544"/>
                <a:gd name="T86" fmla="*/ 2147483647 w 485"/>
                <a:gd name="T87" fmla="*/ 2147483647 h 544"/>
                <a:gd name="T88" fmla="*/ 2147483647 w 485"/>
                <a:gd name="T89" fmla="*/ 2147483647 h 544"/>
                <a:gd name="T90" fmla="*/ 2147483647 w 485"/>
                <a:gd name="T91" fmla="*/ 2147483647 h 544"/>
                <a:gd name="T92" fmla="*/ 2147483647 w 485"/>
                <a:gd name="T93" fmla="*/ 2147483647 h 544"/>
                <a:gd name="T94" fmla="*/ 2147483647 w 485"/>
                <a:gd name="T95" fmla="*/ 2147483647 h 544"/>
                <a:gd name="T96" fmla="*/ 2147483647 w 485"/>
                <a:gd name="T97" fmla="*/ 2147483647 h 544"/>
                <a:gd name="T98" fmla="*/ 2147483647 w 485"/>
                <a:gd name="T99" fmla="*/ 2147483647 h 544"/>
                <a:gd name="T100" fmla="*/ 2147483647 w 485"/>
                <a:gd name="T101" fmla="*/ 2147483647 h 544"/>
                <a:gd name="T102" fmla="*/ 2147483647 w 485"/>
                <a:gd name="T103" fmla="*/ 2147483647 h 544"/>
                <a:gd name="T104" fmla="*/ 2147483647 w 485"/>
                <a:gd name="T105" fmla="*/ 2147483647 h 544"/>
                <a:gd name="T106" fmla="*/ 2147483647 w 485"/>
                <a:gd name="T107" fmla="*/ 2147483647 h 544"/>
                <a:gd name="T108" fmla="*/ 2147483647 w 485"/>
                <a:gd name="T109" fmla="*/ 2147483647 h 544"/>
                <a:gd name="T110" fmla="*/ 2147483647 w 485"/>
                <a:gd name="T111" fmla="*/ 2147483647 h 544"/>
                <a:gd name="T112" fmla="*/ 2147483647 w 485"/>
                <a:gd name="T113" fmla="*/ 2147483647 h 544"/>
                <a:gd name="T114" fmla="*/ 2147483647 w 485"/>
                <a:gd name="T115" fmla="*/ 0 h 54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485" h="544">
                  <a:moveTo>
                    <a:pt x="120" y="0"/>
                  </a:moveTo>
                  <a:lnTo>
                    <a:pt x="102" y="12"/>
                  </a:lnTo>
                  <a:lnTo>
                    <a:pt x="84" y="18"/>
                  </a:lnTo>
                  <a:lnTo>
                    <a:pt x="60" y="18"/>
                  </a:lnTo>
                  <a:lnTo>
                    <a:pt x="60" y="24"/>
                  </a:lnTo>
                  <a:lnTo>
                    <a:pt x="66" y="30"/>
                  </a:lnTo>
                  <a:lnTo>
                    <a:pt x="66" y="36"/>
                  </a:lnTo>
                  <a:lnTo>
                    <a:pt x="72" y="48"/>
                  </a:lnTo>
                  <a:lnTo>
                    <a:pt x="78" y="54"/>
                  </a:lnTo>
                  <a:lnTo>
                    <a:pt x="84" y="60"/>
                  </a:lnTo>
                  <a:lnTo>
                    <a:pt x="96" y="66"/>
                  </a:lnTo>
                  <a:lnTo>
                    <a:pt x="84" y="78"/>
                  </a:lnTo>
                  <a:lnTo>
                    <a:pt x="84" y="90"/>
                  </a:lnTo>
                  <a:lnTo>
                    <a:pt x="78" y="102"/>
                  </a:lnTo>
                  <a:lnTo>
                    <a:pt x="72" y="120"/>
                  </a:lnTo>
                  <a:lnTo>
                    <a:pt x="60" y="138"/>
                  </a:lnTo>
                  <a:lnTo>
                    <a:pt x="48" y="150"/>
                  </a:lnTo>
                  <a:lnTo>
                    <a:pt x="30" y="150"/>
                  </a:lnTo>
                  <a:lnTo>
                    <a:pt x="24" y="150"/>
                  </a:lnTo>
                  <a:lnTo>
                    <a:pt x="18" y="173"/>
                  </a:lnTo>
                  <a:lnTo>
                    <a:pt x="30" y="179"/>
                  </a:lnTo>
                  <a:lnTo>
                    <a:pt x="30" y="197"/>
                  </a:lnTo>
                  <a:lnTo>
                    <a:pt x="36" y="197"/>
                  </a:lnTo>
                  <a:lnTo>
                    <a:pt x="48" y="221"/>
                  </a:lnTo>
                  <a:lnTo>
                    <a:pt x="42" y="221"/>
                  </a:lnTo>
                  <a:lnTo>
                    <a:pt x="24" y="221"/>
                  </a:lnTo>
                  <a:lnTo>
                    <a:pt x="12" y="221"/>
                  </a:lnTo>
                  <a:lnTo>
                    <a:pt x="12" y="227"/>
                  </a:lnTo>
                  <a:lnTo>
                    <a:pt x="0" y="233"/>
                  </a:lnTo>
                  <a:lnTo>
                    <a:pt x="6" y="233"/>
                  </a:lnTo>
                  <a:lnTo>
                    <a:pt x="6" y="239"/>
                  </a:lnTo>
                  <a:lnTo>
                    <a:pt x="18" y="251"/>
                  </a:lnTo>
                  <a:lnTo>
                    <a:pt x="42" y="251"/>
                  </a:lnTo>
                  <a:lnTo>
                    <a:pt x="30" y="263"/>
                  </a:lnTo>
                  <a:lnTo>
                    <a:pt x="18" y="257"/>
                  </a:lnTo>
                  <a:lnTo>
                    <a:pt x="36" y="275"/>
                  </a:lnTo>
                  <a:lnTo>
                    <a:pt x="48" y="293"/>
                  </a:lnTo>
                  <a:lnTo>
                    <a:pt x="72" y="287"/>
                  </a:lnTo>
                  <a:lnTo>
                    <a:pt x="72" y="275"/>
                  </a:lnTo>
                  <a:lnTo>
                    <a:pt x="78" y="263"/>
                  </a:lnTo>
                  <a:lnTo>
                    <a:pt x="84" y="263"/>
                  </a:lnTo>
                  <a:lnTo>
                    <a:pt x="84" y="269"/>
                  </a:lnTo>
                  <a:lnTo>
                    <a:pt x="78" y="275"/>
                  </a:lnTo>
                  <a:lnTo>
                    <a:pt x="90" y="275"/>
                  </a:lnTo>
                  <a:lnTo>
                    <a:pt x="84" y="281"/>
                  </a:lnTo>
                  <a:lnTo>
                    <a:pt x="84" y="287"/>
                  </a:lnTo>
                  <a:lnTo>
                    <a:pt x="90" y="305"/>
                  </a:lnTo>
                  <a:lnTo>
                    <a:pt x="90" y="323"/>
                  </a:lnTo>
                  <a:lnTo>
                    <a:pt x="96" y="329"/>
                  </a:lnTo>
                  <a:lnTo>
                    <a:pt x="96" y="335"/>
                  </a:lnTo>
                  <a:lnTo>
                    <a:pt x="102" y="359"/>
                  </a:lnTo>
                  <a:lnTo>
                    <a:pt x="108" y="377"/>
                  </a:lnTo>
                  <a:lnTo>
                    <a:pt x="114" y="395"/>
                  </a:lnTo>
                  <a:lnTo>
                    <a:pt x="120" y="401"/>
                  </a:lnTo>
                  <a:lnTo>
                    <a:pt x="126" y="425"/>
                  </a:lnTo>
                  <a:lnTo>
                    <a:pt x="138" y="449"/>
                  </a:lnTo>
                  <a:lnTo>
                    <a:pt x="162" y="497"/>
                  </a:lnTo>
                  <a:lnTo>
                    <a:pt x="168" y="508"/>
                  </a:lnTo>
                  <a:lnTo>
                    <a:pt x="174" y="526"/>
                  </a:lnTo>
                  <a:lnTo>
                    <a:pt x="180" y="538"/>
                  </a:lnTo>
                  <a:lnTo>
                    <a:pt x="192" y="544"/>
                  </a:lnTo>
                  <a:lnTo>
                    <a:pt x="198" y="532"/>
                  </a:lnTo>
                  <a:lnTo>
                    <a:pt x="210" y="526"/>
                  </a:lnTo>
                  <a:lnTo>
                    <a:pt x="222" y="520"/>
                  </a:lnTo>
                  <a:lnTo>
                    <a:pt x="216" y="514"/>
                  </a:lnTo>
                  <a:lnTo>
                    <a:pt x="222" y="503"/>
                  </a:lnTo>
                  <a:lnTo>
                    <a:pt x="227" y="503"/>
                  </a:lnTo>
                  <a:lnTo>
                    <a:pt x="227" y="485"/>
                  </a:lnTo>
                  <a:lnTo>
                    <a:pt x="227" y="473"/>
                  </a:lnTo>
                  <a:lnTo>
                    <a:pt x="227" y="455"/>
                  </a:lnTo>
                  <a:lnTo>
                    <a:pt x="233" y="437"/>
                  </a:lnTo>
                  <a:lnTo>
                    <a:pt x="227" y="425"/>
                  </a:lnTo>
                  <a:lnTo>
                    <a:pt x="227" y="401"/>
                  </a:lnTo>
                  <a:lnTo>
                    <a:pt x="239" y="395"/>
                  </a:lnTo>
                  <a:lnTo>
                    <a:pt x="239" y="389"/>
                  </a:lnTo>
                  <a:lnTo>
                    <a:pt x="245" y="383"/>
                  </a:lnTo>
                  <a:lnTo>
                    <a:pt x="263" y="377"/>
                  </a:lnTo>
                  <a:lnTo>
                    <a:pt x="263" y="365"/>
                  </a:lnTo>
                  <a:lnTo>
                    <a:pt x="281" y="347"/>
                  </a:lnTo>
                  <a:lnTo>
                    <a:pt x="299" y="329"/>
                  </a:lnTo>
                  <a:lnTo>
                    <a:pt x="311" y="317"/>
                  </a:lnTo>
                  <a:lnTo>
                    <a:pt x="323" y="311"/>
                  </a:lnTo>
                  <a:lnTo>
                    <a:pt x="329" y="293"/>
                  </a:lnTo>
                  <a:lnTo>
                    <a:pt x="329" y="281"/>
                  </a:lnTo>
                  <a:lnTo>
                    <a:pt x="347" y="269"/>
                  </a:lnTo>
                  <a:lnTo>
                    <a:pt x="353" y="275"/>
                  </a:lnTo>
                  <a:lnTo>
                    <a:pt x="359" y="275"/>
                  </a:lnTo>
                  <a:lnTo>
                    <a:pt x="365" y="275"/>
                  </a:lnTo>
                  <a:lnTo>
                    <a:pt x="365" y="269"/>
                  </a:lnTo>
                  <a:lnTo>
                    <a:pt x="359" y="257"/>
                  </a:lnTo>
                  <a:lnTo>
                    <a:pt x="353" y="239"/>
                  </a:lnTo>
                  <a:lnTo>
                    <a:pt x="353" y="227"/>
                  </a:lnTo>
                  <a:lnTo>
                    <a:pt x="341" y="215"/>
                  </a:lnTo>
                  <a:lnTo>
                    <a:pt x="347" y="209"/>
                  </a:lnTo>
                  <a:lnTo>
                    <a:pt x="353" y="203"/>
                  </a:lnTo>
                  <a:lnTo>
                    <a:pt x="341" y="191"/>
                  </a:lnTo>
                  <a:lnTo>
                    <a:pt x="341" y="179"/>
                  </a:lnTo>
                  <a:lnTo>
                    <a:pt x="347" y="185"/>
                  </a:lnTo>
                  <a:lnTo>
                    <a:pt x="353" y="191"/>
                  </a:lnTo>
                  <a:lnTo>
                    <a:pt x="359" y="185"/>
                  </a:lnTo>
                  <a:lnTo>
                    <a:pt x="365" y="203"/>
                  </a:lnTo>
                  <a:lnTo>
                    <a:pt x="383" y="203"/>
                  </a:lnTo>
                  <a:lnTo>
                    <a:pt x="407" y="203"/>
                  </a:lnTo>
                  <a:lnTo>
                    <a:pt x="413" y="209"/>
                  </a:lnTo>
                  <a:lnTo>
                    <a:pt x="413" y="221"/>
                  </a:lnTo>
                  <a:lnTo>
                    <a:pt x="395" y="227"/>
                  </a:lnTo>
                  <a:lnTo>
                    <a:pt x="401" y="245"/>
                  </a:lnTo>
                  <a:lnTo>
                    <a:pt x="407" y="251"/>
                  </a:lnTo>
                  <a:lnTo>
                    <a:pt x="413" y="233"/>
                  </a:lnTo>
                  <a:lnTo>
                    <a:pt x="419" y="251"/>
                  </a:lnTo>
                  <a:lnTo>
                    <a:pt x="425" y="269"/>
                  </a:lnTo>
                  <a:lnTo>
                    <a:pt x="431" y="269"/>
                  </a:lnTo>
                  <a:lnTo>
                    <a:pt x="431" y="245"/>
                  </a:lnTo>
                  <a:lnTo>
                    <a:pt x="431" y="233"/>
                  </a:lnTo>
                  <a:lnTo>
                    <a:pt x="443" y="233"/>
                  </a:lnTo>
                  <a:lnTo>
                    <a:pt x="455" y="209"/>
                  </a:lnTo>
                  <a:lnTo>
                    <a:pt x="455" y="197"/>
                  </a:lnTo>
                  <a:lnTo>
                    <a:pt x="455" y="179"/>
                  </a:lnTo>
                  <a:lnTo>
                    <a:pt x="467" y="161"/>
                  </a:lnTo>
                  <a:lnTo>
                    <a:pt x="485" y="167"/>
                  </a:lnTo>
                  <a:lnTo>
                    <a:pt x="479" y="161"/>
                  </a:lnTo>
                  <a:lnTo>
                    <a:pt x="479" y="155"/>
                  </a:lnTo>
                  <a:lnTo>
                    <a:pt x="485" y="144"/>
                  </a:lnTo>
                  <a:lnTo>
                    <a:pt x="467" y="138"/>
                  </a:lnTo>
                  <a:lnTo>
                    <a:pt x="467" y="132"/>
                  </a:lnTo>
                  <a:lnTo>
                    <a:pt x="461" y="126"/>
                  </a:lnTo>
                  <a:lnTo>
                    <a:pt x="455" y="120"/>
                  </a:lnTo>
                  <a:lnTo>
                    <a:pt x="443" y="126"/>
                  </a:lnTo>
                  <a:lnTo>
                    <a:pt x="431" y="126"/>
                  </a:lnTo>
                  <a:lnTo>
                    <a:pt x="419" y="138"/>
                  </a:lnTo>
                  <a:lnTo>
                    <a:pt x="407" y="150"/>
                  </a:lnTo>
                  <a:lnTo>
                    <a:pt x="389" y="155"/>
                  </a:lnTo>
                  <a:lnTo>
                    <a:pt x="395" y="161"/>
                  </a:lnTo>
                  <a:lnTo>
                    <a:pt x="401" y="173"/>
                  </a:lnTo>
                  <a:lnTo>
                    <a:pt x="383" y="173"/>
                  </a:lnTo>
                  <a:lnTo>
                    <a:pt x="365" y="173"/>
                  </a:lnTo>
                  <a:lnTo>
                    <a:pt x="347" y="173"/>
                  </a:lnTo>
                  <a:lnTo>
                    <a:pt x="341" y="161"/>
                  </a:lnTo>
                  <a:lnTo>
                    <a:pt x="335" y="150"/>
                  </a:lnTo>
                  <a:lnTo>
                    <a:pt x="329" y="150"/>
                  </a:lnTo>
                  <a:lnTo>
                    <a:pt x="335" y="179"/>
                  </a:lnTo>
                  <a:lnTo>
                    <a:pt x="317" y="179"/>
                  </a:lnTo>
                  <a:lnTo>
                    <a:pt x="293" y="173"/>
                  </a:lnTo>
                  <a:lnTo>
                    <a:pt x="281" y="173"/>
                  </a:lnTo>
                  <a:lnTo>
                    <a:pt x="269" y="161"/>
                  </a:lnTo>
                  <a:lnTo>
                    <a:pt x="251" y="161"/>
                  </a:lnTo>
                  <a:lnTo>
                    <a:pt x="233" y="155"/>
                  </a:lnTo>
                  <a:lnTo>
                    <a:pt x="210" y="144"/>
                  </a:lnTo>
                  <a:lnTo>
                    <a:pt x="192" y="132"/>
                  </a:lnTo>
                  <a:lnTo>
                    <a:pt x="192" y="120"/>
                  </a:lnTo>
                  <a:lnTo>
                    <a:pt x="198" y="108"/>
                  </a:lnTo>
                  <a:lnTo>
                    <a:pt x="180" y="96"/>
                  </a:lnTo>
                  <a:lnTo>
                    <a:pt x="162" y="84"/>
                  </a:lnTo>
                  <a:lnTo>
                    <a:pt x="156" y="78"/>
                  </a:lnTo>
                  <a:lnTo>
                    <a:pt x="144" y="60"/>
                  </a:lnTo>
                  <a:lnTo>
                    <a:pt x="156" y="60"/>
                  </a:lnTo>
                  <a:lnTo>
                    <a:pt x="162" y="54"/>
                  </a:lnTo>
                  <a:lnTo>
                    <a:pt x="150" y="36"/>
                  </a:lnTo>
                  <a:lnTo>
                    <a:pt x="150" y="30"/>
                  </a:lnTo>
                  <a:lnTo>
                    <a:pt x="144" y="24"/>
                  </a:lnTo>
                  <a:lnTo>
                    <a:pt x="138" y="18"/>
                  </a:lnTo>
                  <a:lnTo>
                    <a:pt x="138" y="12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126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18" name="Freeform 117"/>
            <p:cNvSpPr>
              <a:spLocks noChangeAspect="1"/>
            </p:cNvSpPr>
            <p:nvPr/>
          </p:nvSpPr>
          <p:spPr bwMode="auto">
            <a:xfrm>
              <a:off x="4824738" y="2683816"/>
              <a:ext cx="20772" cy="99812"/>
            </a:xfrm>
            <a:custGeom>
              <a:avLst/>
              <a:gdLst>
                <a:gd name="T0" fmla="*/ 2147483647 w 18"/>
                <a:gd name="T1" fmla="*/ 2147483647 h 72"/>
                <a:gd name="T2" fmla="*/ 0 w 18"/>
                <a:gd name="T3" fmla="*/ 2147483647 h 72"/>
                <a:gd name="T4" fmla="*/ 2147483647 w 18"/>
                <a:gd name="T5" fmla="*/ 0 h 72"/>
                <a:gd name="T6" fmla="*/ 2147483647 w 18"/>
                <a:gd name="T7" fmla="*/ 0 h 72"/>
                <a:gd name="T8" fmla="*/ 2147483647 w 18"/>
                <a:gd name="T9" fmla="*/ 2147483647 h 72"/>
                <a:gd name="T10" fmla="*/ 2147483647 w 18"/>
                <a:gd name="T11" fmla="*/ 2147483647 h 72"/>
                <a:gd name="T12" fmla="*/ 2147483647 w 18"/>
                <a:gd name="T13" fmla="*/ 2147483647 h 72"/>
                <a:gd name="T14" fmla="*/ 2147483647 w 18"/>
                <a:gd name="T15" fmla="*/ 2147483647 h 72"/>
                <a:gd name="T16" fmla="*/ 2147483647 w 18"/>
                <a:gd name="T17" fmla="*/ 2147483647 h 72"/>
                <a:gd name="T18" fmla="*/ 2147483647 w 18"/>
                <a:gd name="T19" fmla="*/ 2147483647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" h="72">
                  <a:moveTo>
                    <a:pt x="12" y="72"/>
                  </a:moveTo>
                  <a:lnTo>
                    <a:pt x="0" y="36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18" y="6"/>
                  </a:lnTo>
                  <a:lnTo>
                    <a:pt x="18" y="24"/>
                  </a:lnTo>
                  <a:lnTo>
                    <a:pt x="18" y="42"/>
                  </a:lnTo>
                  <a:lnTo>
                    <a:pt x="18" y="54"/>
                  </a:lnTo>
                  <a:lnTo>
                    <a:pt x="12" y="7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19" name="Freeform 118"/>
            <p:cNvSpPr>
              <a:spLocks noChangeAspect="1"/>
            </p:cNvSpPr>
            <p:nvPr/>
          </p:nvSpPr>
          <p:spPr bwMode="auto">
            <a:xfrm>
              <a:off x="4837432" y="2675192"/>
              <a:ext cx="84246" cy="117063"/>
            </a:xfrm>
            <a:custGeom>
              <a:avLst/>
              <a:gdLst>
                <a:gd name="T0" fmla="*/ 2147483647 w 72"/>
                <a:gd name="T1" fmla="*/ 2147483647 h 84"/>
                <a:gd name="T2" fmla="*/ 2147483647 w 72"/>
                <a:gd name="T3" fmla="*/ 2147483647 h 84"/>
                <a:gd name="T4" fmla="*/ 2147483647 w 72"/>
                <a:gd name="T5" fmla="*/ 2147483647 h 84"/>
                <a:gd name="T6" fmla="*/ 2147483647 w 72"/>
                <a:gd name="T7" fmla="*/ 2147483647 h 84"/>
                <a:gd name="T8" fmla="*/ 2147483647 w 72"/>
                <a:gd name="T9" fmla="*/ 2147483647 h 84"/>
                <a:gd name="T10" fmla="*/ 0 w 72"/>
                <a:gd name="T11" fmla="*/ 2147483647 h 84"/>
                <a:gd name="T12" fmla="*/ 0 w 72"/>
                <a:gd name="T13" fmla="*/ 2147483647 h 84"/>
                <a:gd name="T14" fmla="*/ 2147483647 w 72"/>
                <a:gd name="T15" fmla="*/ 2147483647 h 84"/>
                <a:gd name="T16" fmla="*/ 2147483647 w 72"/>
                <a:gd name="T17" fmla="*/ 2147483647 h 84"/>
                <a:gd name="T18" fmla="*/ 2147483647 w 72"/>
                <a:gd name="T19" fmla="*/ 2147483647 h 84"/>
                <a:gd name="T20" fmla="*/ 2147483647 w 72"/>
                <a:gd name="T21" fmla="*/ 2147483647 h 84"/>
                <a:gd name="T22" fmla="*/ 2147483647 w 72"/>
                <a:gd name="T23" fmla="*/ 2147483647 h 84"/>
                <a:gd name="T24" fmla="*/ 2147483647 w 72"/>
                <a:gd name="T25" fmla="*/ 2147483647 h 84"/>
                <a:gd name="T26" fmla="*/ 2147483647 w 72"/>
                <a:gd name="T27" fmla="*/ 2147483647 h 84"/>
                <a:gd name="T28" fmla="*/ 2147483647 w 72"/>
                <a:gd name="T29" fmla="*/ 0 h 84"/>
                <a:gd name="T30" fmla="*/ 2147483647 w 72"/>
                <a:gd name="T31" fmla="*/ 2147483647 h 8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72" h="84">
                  <a:moveTo>
                    <a:pt x="30" y="24"/>
                  </a:moveTo>
                  <a:lnTo>
                    <a:pt x="6" y="12"/>
                  </a:lnTo>
                  <a:lnTo>
                    <a:pt x="6" y="30"/>
                  </a:lnTo>
                  <a:lnTo>
                    <a:pt x="6" y="48"/>
                  </a:lnTo>
                  <a:lnTo>
                    <a:pt x="6" y="60"/>
                  </a:lnTo>
                  <a:lnTo>
                    <a:pt x="0" y="78"/>
                  </a:lnTo>
                  <a:lnTo>
                    <a:pt x="24" y="84"/>
                  </a:lnTo>
                  <a:lnTo>
                    <a:pt x="30" y="72"/>
                  </a:lnTo>
                  <a:lnTo>
                    <a:pt x="42" y="66"/>
                  </a:lnTo>
                  <a:lnTo>
                    <a:pt x="54" y="60"/>
                  </a:lnTo>
                  <a:lnTo>
                    <a:pt x="30" y="36"/>
                  </a:lnTo>
                  <a:lnTo>
                    <a:pt x="48" y="30"/>
                  </a:lnTo>
                  <a:lnTo>
                    <a:pt x="72" y="24"/>
                  </a:lnTo>
                  <a:lnTo>
                    <a:pt x="60" y="0"/>
                  </a:lnTo>
                  <a:lnTo>
                    <a:pt x="30" y="24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20" name="Freeform 119"/>
            <p:cNvSpPr>
              <a:spLocks noChangeAspect="1"/>
            </p:cNvSpPr>
            <p:nvPr/>
          </p:nvSpPr>
          <p:spPr bwMode="auto">
            <a:xfrm>
              <a:off x="5203267" y="2906853"/>
              <a:ext cx="153490" cy="231662"/>
            </a:xfrm>
            <a:custGeom>
              <a:avLst/>
              <a:gdLst>
                <a:gd name="T0" fmla="*/ 2147483647 w 132"/>
                <a:gd name="T1" fmla="*/ 2147483647 h 168"/>
                <a:gd name="T2" fmla="*/ 2147483647 w 132"/>
                <a:gd name="T3" fmla="*/ 2147483647 h 168"/>
                <a:gd name="T4" fmla="*/ 2147483647 w 132"/>
                <a:gd name="T5" fmla="*/ 2147483647 h 168"/>
                <a:gd name="T6" fmla="*/ 2147483647 w 132"/>
                <a:gd name="T7" fmla="*/ 2147483647 h 168"/>
                <a:gd name="T8" fmla="*/ 2147483647 w 132"/>
                <a:gd name="T9" fmla="*/ 2147483647 h 168"/>
                <a:gd name="T10" fmla="*/ 2147483647 w 132"/>
                <a:gd name="T11" fmla="*/ 0 h 168"/>
                <a:gd name="T12" fmla="*/ 2147483647 w 132"/>
                <a:gd name="T13" fmla="*/ 2147483647 h 168"/>
                <a:gd name="T14" fmla="*/ 2147483647 w 132"/>
                <a:gd name="T15" fmla="*/ 0 h 168"/>
                <a:gd name="T16" fmla="*/ 2147483647 w 132"/>
                <a:gd name="T17" fmla="*/ 2147483647 h 168"/>
                <a:gd name="T18" fmla="*/ 2147483647 w 132"/>
                <a:gd name="T19" fmla="*/ 2147483647 h 168"/>
                <a:gd name="T20" fmla="*/ 2147483647 w 132"/>
                <a:gd name="T21" fmla="*/ 2147483647 h 168"/>
                <a:gd name="T22" fmla="*/ 2147483647 w 132"/>
                <a:gd name="T23" fmla="*/ 2147483647 h 168"/>
                <a:gd name="T24" fmla="*/ 2147483647 w 132"/>
                <a:gd name="T25" fmla="*/ 2147483647 h 168"/>
                <a:gd name="T26" fmla="*/ 2147483647 w 132"/>
                <a:gd name="T27" fmla="*/ 2147483647 h 168"/>
                <a:gd name="T28" fmla="*/ 2147483647 w 132"/>
                <a:gd name="T29" fmla="*/ 2147483647 h 168"/>
                <a:gd name="T30" fmla="*/ 2147483647 w 132"/>
                <a:gd name="T31" fmla="*/ 2147483647 h 168"/>
                <a:gd name="T32" fmla="*/ 0 w 132"/>
                <a:gd name="T33" fmla="*/ 2147483647 h 168"/>
                <a:gd name="T34" fmla="*/ 0 w 132"/>
                <a:gd name="T35" fmla="*/ 2147483647 h 168"/>
                <a:gd name="T36" fmla="*/ 2147483647 w 132"/>
                <a:gd name="T37" fmla="*/ 2147483647 h 168"/>
                <a:gd name="T38" fmla="*/ 2147483647 w 132"/>
                <a:gd name="T39" fmla="*/ 2147483647 h 168"/>
                <a:gd name="T40" fmla="*/ 2147483647 w 132"/>
                <a:gd name="T41" fmla="*/ 2147483647 h 168"/>
                <a:gd name="T42" fmla="*/ 2147483647 w 132"/>
                <a:gd name="T43" fmla="*/ 2147483647 h 168"/>
                <a:gd name="T44" fmla="*/ 2147483647 w 132"/>
                <a:gd name="T45" fmla="*/ 2147483647 h 168"/>
                <a:gd name="T46" fmla="*/ 2147483647 w 132"/>
                <a:gd name="T47" fmla="*/ 2147483647 h 168"/>
                <a:gd name="T48" fmla="*/ 2147483647 w 132"/>
                <a:gd name="T49" fmla="*/ 2147483647 h 168"/>
                <a:gd name="T50" fmla="*/ 2147483647 w 132"/>
                <a:gd name="T51" fmla="*/ 2147483647 h 168"/>
                <a:gd name="T52" fmla="*/ 2147483647 w 132"/>
                <a:gd name="T53" fmla="*/ 2147483647 h 168"/>
                <a:gd name="T54" fmla="*/ 2147483647 w 132"/>
                <a:gd name="T55" fmla="*/ 2147483647 h 168"/>
                <a:gd name="T56" fmla="*/ 2147483647 w 132"/>
                <a:gd name="T57" fmla="*/ 2147483647 h 168"/>
                <a:gd name="T58" fmla="*/ 2147483647 w 132"/>
                <a:gd name="T59" fmla="*/ 2147483647 h 168"/>
                <a:gd name="T60" fmla="*/ 2147483647 w 132"/>
                <a:gd name="T61" fmla="*/ 2147483647 h 168"/>
                <a:gd name="T62" fmla="*/ 2147483647 w 132"/>
                <a:gd name="T63" fmla="*/ 2147483647 h 16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2" h="168">
                  <a:moveTo>
                    <a:pt x="132" y="54"/>
                  </a:moveTo>
                  <a:lnTo>
                    <a:pt x="114" y="42"/>
                  </a:lnTo>
                  <a:lnTo>
                    <a:pt x="102" y="30"/>
                  </a:lnTo>
                  <a:lnTo>
                    <a:pt x="90" y="24"/>
                  </a:lnTo>
                  <a:lnTo>
                    <a:pt x="72" y="18"/>
                  </a:lnTo>
                  <a:lnTo>
                    <a:pt x="66" y="0"/>
                  </a:lnTo>
                  <a:lnTo>
                    <a:pt x="60" y="6"/>
                  </a:lnTo>
                  <a:lnTo>
                    <a:pt x="60" y="0"/>
                  </a:lnTo>
                  <a:lnTo>
                    <a:pt x="60" y="18"/>
                  </a:lnTo>
                  <a:lnTo>
                    <a:pt x="54" y="24"/>
                  </a:lnTo>
                  <a:lnTo>
                    <a:pt x="48" y="48"/>
                  </a:lnTo>
                  <a:lnTo>
                    <a:pt x="60" y="60"/>
                  </a:lnTo>
                  <a:lnTo>
                    <a:pt x="54" y="78"/>
                  </a:lnTo>
                  <a:lnTo>
                    <a:pt x="48" y="102"/>
                  </a:lnTo>
                  <a:lnTo>
                    <a:pt x="36" y="108"/>
                  </a:lnTo>
                  <a:lnTo>
                    <a:pt x="24" y="108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12" y="150"/>
                  </a:lnTo>
                  <a:lnTo>
                    <a:pt x="24" y="168"/>
                  </a:lnTo>
                  <a:lnTo>
                    <a:pt x="36" y="162"/>
                  </a:lnTo>
                  <a:lnTo>
                    <a:pt x="48" y="162"/>
                  </a:lnTo>
                  <a:lnTo>
                    <a:pt x="60" y="150"/>
                  </a:lnTo>
                  <a:lnTo>
                    <a:pt x="66" y="144"/>
                  </a:lnTo>
                  <a:lnTo>
                    <a:pt x="78" y="138"/>
                  </a:lnTo>
                  <a:lnTo>
                    <a:pt x="90" y="120"/>
                  </a:lnTo>
                  <a:lnTo>
                    <a:pt x="102" y="114"/>
                  </a:lnTo>
                  <a:lnTo>
                    <a:pt x="102" y="96"/>
                  </a:lnTo>
                  <a:lnTo>
                    <a:pt x="108" y="90"/>
                  </a:lnTo>
                  <a:lnTo>
                    <a:pt x="120" y="72"/>
                  </a:lnTo>
                  <a:lnTo>
                    <a:pt x="132" y="54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21" name="Freeform 120"/>
            <p:cNvSpPr>
              <a:spLocks noChangeAspect="1"/>
            </p:cNvSpPr>
            <p:nvPr/>
          </p:nvSpPr>
          <p:spPr bwMode="auto">
            <a:xfrm>
              <a:off x="5271355" y="2873581"/>
              <a:ext cx="1154" cy="17251"/>
            </a:xfrm>
            <a:custGeom>
              <a:avLst/>
              <a:gdLst>
                <a:gd name="T0" fmla="*/ 0 w 1"/>
                <a:gd name="T1" fmla="*/ 0 h 12"/>
                <a:gd name="T2" fmla="*/ 0 w 1"/>
                <a:gd name="T3" fmla="*/ 2147483647 h 12"/>
                <a:gd name="T4" fmla="*/ 0 w 1"/>
                <a:gd name="T5" fmla="*/ 2147483647 h 12"/>
                <a:gd name="T6" fmla="*/ 0 w 1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" h="12">
                  <a:moveTo>
                    <a:pt x="0" y="0"/>
                  </a:moveTo>
                  <a:lnTo>
                    <a:pt x="0" y="6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22" name="Freeform 121"/>
            <p:cNvSpPr>
              <a:spLocks noChangeAspect="1"/>
            </p:cNvSpPr>
            <p:nvPr/>
          </p:nvSpPr>
          <p:spPr bwMode="auto">
            <a:xfrm>
              <a:off x="4837432" y="2708462"/>
              <a:ext cx="433923" cy="455929"/>
            </a:xfrm>
            <a:custGeom>
              <a:avLst/>
              <a:gdLst>
                <a:gd name="T0" fmla="*/ 2147483647 w 371"/>
                <a:gd name="T1" fmla="*/ 2147483647 h 329"/>
                <a:gd name="T2" fmla="*/ 2147483647 w 371"/>
                <a:gd name="T3" fmla="*/ 2147483647 h 329"/>
                <a:gd name="T4" fmla="*/ 2147483647 w 371"/>
                <a:gd name="T5" fmla="*/ 2147483647 h 329"/>
                <a:gd name="T6" fmla="*/ 0 w 371"/>
                <a:gd name="T7" fmla="*/ 2147483647 h 329"/>
                <a:gd name="T8" fmla="*/ 2147483647 w 371"/>
                <a:gd name="T9" fmla="*/ 2147483647 h 329"/>
                <a:gd name="T10" fmla="*/ 2147483647 w 371"/>
                <a:gd name="T11" fmla="*/ 2147483647 h 329"/>
                <a:gd name="T12" fmla="*/ 2147483647 w 371"/>
                <a:gd name="T13" fmla="*/ 2147483647 h 329"/>
                <a:gd name="T14" fmla="*/ 2147483647 w 371"/>
                <a:gd name="T15" fmla="*/ 0 h 329"/>
                <a:gd name="T16" fmla="*/ 2147483647 w 371"/>
                <a:gd name="T17" fmla="*/ 2147483647 h 329"/>
                <a:gd name="T18" fmla="*/ 2147483647 w 371"/>
                <a:gd name="T19" fmla="*/ 2147483647 h 329"/>
                <a:gd name="T20" fmla="*/ 2147483647 w 371"/>
                <a:gd name="T21" fmla="*/ 2147483647 h 329"/>
                <a:gd name="T22" fmla="*/ 2147483647 w 371"/>
                <a:gd name="T23" fmla="*/ 2147483647 h 329"/>
                <a:gd name="T24" fmla="*/ 2147483647 w 371"/>
                <a:gd name="T25" fmla="*/ 2147483647 h 329"/>
                <a:gd name="T26" fmla="*/ 2147483647 w 371"/>
                <a:gd name="T27" fmla="*/ 2147483647 h 329"/>
                <a:gd name="T28" fmla="*/ 2147483647 w 371"/>
                <a:gd name="T29" fmla="*/ 2147483647 h 329"/>
                <a:gd name="T30" fmla="*/ 2147483647 w 371"/>
                <a:gd name="T31" fmla="*/ 2147483647 h 329"/>
                <a:gd name="T32" fmla="*/ 2147483647 w 371"/>
                <a:gd name="T33" fmla="*/ 2147483647 h 329"/>
                <a:gd name="T34" fmla="*/ 2147483647 w 371"/>
                <a:gd name="T35" fmla="*/ 2147483647 h 329"/>
                <a:gd name="T36" fmla="*/ 2147483647 w 371"/>
                <a:gd name="T37" fmla="*/ 2147483647 h 329"/>
                <a:gd name="T38" fmla="*/ 2147483647 w 371"/>
                <a:gd name="T39" fmla="*/ 2147483647 h 329"/>
                <a:gd name="T40" fmla="*/ 2147483647 w 371"/>
                <a:gd name="T41" fmla="*/ 2147483647 h 329"/>
                <a:gd name="T42" fmla="*/ 2147483647 w 371"/>
                <a:gd name="T43" fmla="*/ 2147483647 h 329"/>
                <a:gd name="T44" fmla="*/ 2147483647 w 371"/>
                <a:gd name="T45" fmla="*/ 2147483647 h 329"/>
                <a:gd name="T46" fmla="*/ 2147483647 w 371"/>
                <a:gd name="T47" fmla="*/ 2147483647 h 329"/>
                <a:gd name="T48" fmla="*/ 2147483647 w 371"/>
                <a:gd name="T49" fmla="*/ 2147483647 h 329"/>
                <a:gd name="T50" fmla="*/ 2147483647 w 371"/>
                <a:gd name="T51" fmla="*/ 2147483647 h 329"/>
                <a:gd name="T52" fmla="*/ 2147483647 w 371"/>
                <a:gd name="T53" fmla="*/ 2147483647 h 329"/>
                <a:gd name="T54" fmla="*/ 2147483647 w 371"/>
                <a:gd name="T55" fmla="*/ 2147483647 h 329"/>
                <a:gd name="T56" fmla="*/ 2147483647 w 371"/>
                <a:gd name="T57" fmla="*/ 2147483647 h 329"/>
                <a:gd name="T58" fmla="*/ 2147483647 w 371"/>
                <a:gd name="T59" fmla="*/ 2147483647 h 329"/>
                <a:gd name="T60" fmla="*/ 2147483647 w 371"/>
                <a:gd name="T61" fmla="*/ 2147483647 h 329"/>
                <a:gd name="T62" fmla="*/ 2147483647 w 371"/>
                <a:gd name="T63" fmla="*/ 2147483647 h 329"/>
                <a:gd name="T64" fmla="*/ 2147483647 w 371"/>
                <a:gd name="T65" fmla="*/ 2147483647 h 32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71" h="329">
                  <a:moveTo>
                    <a:pt x="90" y="227"/>
                  </a:moveTo>
                  <a:lnTo>
                    <a:pt x="84" y="197"/>
                  </a:lnTo>
                  <a:lnTo>
                    <a:pt x="72" y="167"/>
                  </a:lnTo>
                  <a:lnTo>
                    <a:pt x="60" y="155"/>
                  </a:lnTo>
                  <a:lnTo>
                    <a:pt x="48" y="149"/>
                  </a:lnTo>
                  <a:lnTo>
                    <a:pt x="36" y="125"/>
                  </a:lnTo>
                  <a:lnTo>
                    <a:pt x="6" y="84"/>
                  </a:lnTo>
                  <a:lnTo>
                    <a:pt x="0" y="84"/>
                  </a:lnTo>
                  <a:lnTo>
                    <a:pt x="0" y="54"/>
                  </a:lnTo>
                  <a:lnTo>
                    <a:pt x="24" y="60"/>
                  </a:lnTo>
                  <a:lnTo>
                    <a:pt x="30" y="48"/>
                  </a:lnTo>
                  <a:lnTo>
                    <a:pt x="42" y="42"/>
                  </a:lnTo>
                  <a:lnTo>
                    <a:pt x="54" y="36"/>
                  </a:lnTo>
                  <a:lnTo>
                    <a:pt x="30" y="12"/>
                  </a:lnTo>
                  <a:lnTo>
                    <a:pt x="48" y="6"/>
                  </a:lnTo>
                  <a:lnTo>
                    <a:pt x="72" y="0"/>
                  </a:lnTo>
                  <a:lnTo>
                    <a:pt x="84" y="6"/>
                  </a:lnTo>
                  <a:lnTo>
                    <a:pt x="102" y="12"/>
                  </a:lnTo>
                  <a:lnTo>
                    <a:pt x="120" y="24"/>
                  </a:lnTo>
                  <a:lnTo>
                    <a:pt x="138" y="30"/>
                  </a:lnTo>
                  <a:lnTo>
                    <a:pt x="150" y="42"/>
                  </a:lnTo>
                  <a:lnTo>
                    <a:pt x="167" y="60"/>
                  </a:lnTo>
                  <a:lnTo>
                    <a:pt x="197" y="60"/>
                  </a:lnTo>
                  <a:lnTo>
                    <a:pt x="215" y="66"/>
                  </a:lnTo>
                  <a:lnTo>
                    <a:pt x="215" y="72"/>
                  </a:lnTo>
                  <a:lnTo>
                    <a:pt x="233" y="72"/>
                  </a:lnTo>
                  <a:lnTo>
                    <a:pt x="239" y="89"/>
                  </a:lnTo>
                  <a:lnTo>
                    <a:pt x="251" y="95"/>
                  </a:lnTo>
                  <a:lnTo>
                    <a:pt x="263" y="107"/>
                  </a:lnTo>
                  <a:lnTo>
                    <a:pt x="269" y="119"/>
                  </a:lnTo>
                  <a:lnTo>
                    <a:pt x="275" y="137"/>
                  </a:lnTo>
                  <a:lnTo>
                    <a:pt x="281" y="149"/>
                  </a:lnTo>
                  <a:lnTo>
                    <a:pt x="287" y="149"/>
                  </a:lnTo>
                  <a:lnTo>
                    <a:pt x="293" y="149"/>
                  </a:lnTo>
                  <a:lnTo>
                    <a:pt x="293" y="155"/>
                  </a:lnTo>
                  <a:lnTo>
                    <a:pt x="293" y="161"/>
                  </a:lnTo>
                  <a:lnTo>
                    <a:pt x="299" y="167"/>
                  </a:lnTo>
                  <a:lnTo>
                    <a:pt x="305" y="185"/>
                  </a:lnTo>
                  <a:lnTo>
                    <a:pt x="329" y="185"/>
                  </a:lnTo>
                  <a:lnTo>
                    <a:pt x="359" y="191"/>
                  </a:lnTo>
                  <a:lnTo>
                    <a:pt x="371" y="203"/>
                  </a:lnTo>
                  <a:lnTo>
                    <a:pt x="365" y="221"/>
                  </a:lnTo>
                  <a:lnTo>
                    <a:pt x="359" y="245"/>
                  </a:lnTo>
                  <a:lnTo>
                    <a:pt x="347" y="251"/>
                  </a:lnTo>
                  <a:lnTo>
                    <a:pt x="335" y="251"/>
                  </a:lnTo>
                  <a:lnTo>
                    <a:pt x="311" y="263"/>
                  </a:lnTo>
                  <a:lnTo>
                    <a:pt x="299" y="269"/>
                  </a:lnTo>
                  <a:lnTo>
                    <a:pt x="281" y="269"/>
                  </a:lnTo>
                  <a:lnTo>
                    <a:pt x="257" y="275"/>
                  </a:lnTo>
                  <a:lnTo>
                    <a:pt x="245" y="293"/>
                  </a:lnTo>
                  <a:lnTo>
                    <a:pt x="239" y="305"/>
                  </a:lnTo>
                  <a:lnTo>
                    <a:pt x="227" y="317"/>
                  </a:lnTo>
                  <a:lnTo>
                    <a:pt x="215" y="329"/>
                  </a:lnTo>
                  <a:lnTo>
                    <a:pt x="215" y="311"/>
                  </a:lnTo>
                  <a:lnTo>
                    <a:pt x="197" y="305"/>
                  </a:lnTo>
                  <a:lnTo>
                    <a:pt x="185" y="293"/>
                  </a:lnTo>
                  <a:lnTo>
                    <a:pt x="161" y="293"/>
                  </a:lnTo>
                  <a:lnTo>
                    <a:pt x="161" y="311"/>
                  </a:lnTo>
                  <a:lnTo>
                    <a:pt x="156" y="317"/>
                  </a:lnTo>
                  <a:lnTo>
                    <a:pt x="144" y="299"/>
                  </a:lnTo>
                  <a:lnTo>
                    <a:pt x="138" y="287"/>
                  </a:lnTo>
                  <a:lnTo>
                    <a:pt x="126" y="263"/>
                  </a:lnTo>
                  <a:lnTo>
                    <a:pt x="108" y="239"/>
                  </a:lnTo>
                  <a:lnTo>
                    <a:pt x="90" y="227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23" name="Freeform 122"/>
            <p:cNvSpPr>
              <a:spLocks noChangeAspect="1"/>
            </p:cNvSpPr>
            <p:nvPr/>
          </p:nvSpPr>
          <p:spPr bwMode="auto">
            <a:xfrm>
              <a:off x="5181340" y="2882207"/>
              <a:ext cx="98094" cy="91185"/>
            </a:xfrm>
            <a:custGeom>
              <a:avLst/>
              <a:gdLst>
                <a:gd name="T0" fmla="*/ 0 w 84"/>
                <a:gd name="T1" fmla="*/ 2147483647 h 66"/>
                <a:gd name="T2" fmla="*/ 2147483647 w 84"/>
                <a:gd name="T3" fmla="*/ 2147483647 h 66"/>
                <a:gd name="T4" fmla="*/ 2147483647 w 84"/>
                <a:gd name="T5" fmla="*/ 2147483647 h 66"/>
                <a:gd name="T6" fmla="*/ 2147483647 w 84"/>
                <a:gd name="T7" fmla="*/ 2147483647 h 66"/>
                <a:gd name="T8" fmla="*/ 2147483647 w 84"/>
                <a:gd name="T9" fmla="*/ 2147483647 h 66"/>
                <a:gd name="T10" fmla="*/ 2147483647 w 84"/>
                <a:gd name="T11" fmla="*/ 2147483647 h 66"/>
                <a:gd name="T12" fmla="*/ 2147483647 w 84"/>
                <a:gd name="T13" fmla="*/ 2147483647 h 66"/>
                <a:gd name="T14" fmla="*/ 2147483647 w 84"/>
                <a:gd name="T15" fmla="*/ 2147483647 h 66"/>
                <a:gd name="T16" fmla="*/ 2147483647 w 84"/>
                <a:gd name="T17" fmla="*/ 2147483647 h 66"/>
                <a:gd name="T18" fmla="*/ 2147483647 w 84"/>
                <a:gd name="T19" fmla="*/ 2147483647 h 66"/>
                <a:gd name="T20" fmla="*/ 2147483647 w 84"/>
                <a:gd name="T21" fmla="*/ 2147483647 h 66"/>
                <a:gd name="T22" fmla="*/ 2147483647 w 84"/>
                <a:gd name="T23" fmla="*/ 2147483647 h 66"/>
                <a:gd name="T24" fmla="*/ 2147483647 w 84"/>
                <a:gd name="T25" fmla="*/ 0 h 66"/>
                <a:gd name="T26" fmla="*/ 2147483647 w 84"/>
                <a:gd name="T27" fmla="*/ 2147483647 h 66"/>
                <a:gd name="T28" fmla="*/ 2147483647 w 84"/>
                <a:gd name="T29" fmla="*/ 2147483647 h 66"/>
                <a:gd name="T30" fmla="*/ 2147483647 w 84"/>
                <a:gd name="T31" fmla="*/ 2147483647 h 66"/>
                <a:gd name="T32" fmla="*/ 2147483647 w 84"/>
                <a:gd name="T33" fmla="*/ 2147483647 h 66"/>
                <a:gd name="T34" fmla="*/ 0 w 84"/>
                <a:gd name="T35" fmla="*/ 2147483647 h 66"/>
                <a:gd name="T36" fmla="*/ 0 w 84"/>
                <a:gd name="T37" fmla="*/ 2147483647 h 6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84" h="66">
                  <a:moveTo>
                    <a:pt x="0" y="36"/>
                  </a:moveTo>
                  <a:lnTo>
                    <a:pt x="6" y="42"/>
                  </a:lnTo>
                  <a:lnTo>
                    <a:pt x="12" y="60"/>
                  </a:lnTo>
                  <a:lnTo>
                    <a:pt x="36" y="60"/>
                  </a:lnTo>
                  <a:lnTo>
                    <a:pt x="66" y="66"/>
                  </a:lnTo>
                  <a:lnTo>
                    <a:pt x="72" y="42"/>
                  </a:lnTo>
                  <a:lnTo>
                    <a:pt x="78" y="36"/>
                  </a:lnTo>
                  <a:lnTo>
                    <a:pt x="78" y="18"/>
                  </a:lnTo>
                  <a:lnTo>
                    <a:pt x="78" y="24"/>
                  </a:lnTo>
                  <a:lnTo>
                    <a:pt x="84" y="18"/>
                  </a:lnTo>
                  <a:lnTo>
                    <a:pt x="78" y="6"/>
                  </a:lnTo>
                  <a:lnTo>
                    <a:pt x="78" y="0"/>
                  </a:lnTo>
                  <a:lnTo>
                    <a:pt x="60" y="18"/>
                  </a:lnTo>
                  <a:lnTo>
                    <a:pt x="42" y="36"/>
                  </a:lnTo>
                  <a:lnTo>
                    <a:pt x="18" y="36"/>
                  </a:lnTo>
                  <a:lnTo>
                    <a:pt x="6" y="36"/>
                  </a:lnTo>
                  <a:lnTo>
                    <a:pt x="0" y="3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24" name="Freeform 123"/>
            <p:cNvSpPr>
              <a:spLocks noChangeAspect="1"/>
            </p:cNvSpPr>
            <p:nvPr/>
          </p:nvSpPr>
          <p:spPr bwMode="auto">
            <a:xfrm>
              <a:off x="5020926" y="3071972"/>
              <a:ext cx="208883" cy="174978"/>
            </a:xfrm>
            <a:custGeom>
              <a:avLst/>
              <a:gdLst>
                <a:gd name="T0" fmla="*/ 2147483647 w 179"/>
                <a:gd name="T1" fmla="*/ 2147483647 h 126"/>
                <a:gd name="T2" fmla="*/ 0 w 179"/>
                <a:gd name="T3" fmla="*/ 2147483647 h 126"/>
                <a:gd name="T4" fmla="*/ 0 w 179"/>
                <a:gd name="T5" fmla="*/ 2147483647 h 126"/>
                <a:gd name="T6" fmla="*/ 2147483647 w 179"/>
                <a:gd name="T7" fmla="*/ 2147483647 h 126"/>
                <a:gd name="T8" fmla="*/ 2147483647 w 179"/>
                <a:gd name="T9" fmla="*/ 2147483647 h 126"/>
                <a:gd name="T10" fmla="*/ 2147483647 w 179"/>
                <a:gd name="T11" fmla="*/ 2147483647 h 126"/>
                <a:gd name="T12" fmla="*/ 2147483647 w 179"/>
                <a:gd name="T13" fmla="*/ 2147483647 h 126"/>
                <a:gd name="T14" fmla="*/ 2147483647 w 179"/>
                <a:gd name="T15" fmla="*/ 2147483647 h 126"/>
                <a:gd name="T16" fmla="*/ 2147483647 w 179"/>
                <a:gd name="T17" fmla="*/ 2147483647 h 126"/>
                <a:gd name="T18" fmla="*/ 2147483647 w 179"/>
                <a:gd name="T19" fmla="*/ 2147483647 h 126"/>
                <a:gd name="T20" fmla="*/ 2147483647 w 179"/>
                <a:gd name="T21" fmla="*/ 2147483647 h 126"/>
                <a:gd name="T22" fmla="*/ 2147483647 w 179"/>
                <a:gd name="T23" fmla="*/ 2147483647 h 126"/>
                <a:gd name="T24" fmla="*/ 2147483647 w 179"/>
                <a:gd name="T25" fmla="*/ 2147483647 h 126"/>
                <a:gd name="T26" fmla="*/ 2147483647 w 179"/>
                <a:gd name="T27" fmla="*/ 2147483647 h 126"/>
                <a:gd name="T28" fmla="*/ 2147483647 w 179"/>
                <a:gd name="T29" fmla="*/ 2147483647 h 126"/>
                <a:gd name="T30" fmla="*/ 2147483647 w 179"/>
                <a:gd name="T31" fmla="*/ 2147483647 h 126"/>
                <a:gd name="T32" fmla="*/ 2147483647 w 179"/>
                <a:gd name="T33" fmla="*/ 2147483647 h 126"/>
                <a:gd name="T34" fmla="*/ 2147483647 w 179"/>
                <a:gd name="T35" fmla="*/ 0 h 126"/>
                <a:gd name="T36" fmla="*/ 2147483647 w 179"/>
                <a:gd name="T37" fmla="*/ 2147483647 h 126"/>
                <a:gd name="T38" fmla="*/ 2147483647 w 179"/>
                <a:gd name="T39" fmla="*/ 2147483647 h 126"/>
                <a:gd name="T40" fmla="*/ 2147483647 w 179"/>
                <a:gd name="T41" fmla="*/ 2147483647 h 126"/>
                <a:gd name="T42" fmla="*/ 2147483647 w 179"/>
                <a:gd name="T43" fmla="*/ 2147483647 h 126"/>
                <a:gd name="T44" fmla="*/ 2147483647 w 179"/>
                <a:gd name="T45" fmla="*/ 2147483647 h 126"/>
                <a:gd name="T46" fmla="*/ 2147483647 w 179"/>
                <a:gd name="T47" fmla="*/ 2147483647 h 126"/>
                <a:gd name="T48" fmla="*/ 2147483647 w 179"/>
                <a:gd name="T49" fmla="*/ 2147483647 h 126"/>
                <a:gd name="T50" fmla="*/ 2147483647 w 179"/>
                <a:gd name="T51" fmla="*/ 2147483647 h 126"/>
                <a:gd name="T52" fmla="*/ 2147483647 w 179"/>
                <a:gd name="T53" fmla="*/ 2147483647 h 126"/>
                <a:gd name="T54" fmla="*/ 2147483647 w 179"/>
                <a:gd name="T55" fmla="*/ 2147483647 h 126"/>
                <a:gd name="T56" fmla="*/ 2147483647 w 179"/>
                <a:gd name="T57" fmla="*/ 2147483647 h 126"/>
                <a:gd name="T58" fmla="*/ 2147483647 w 179"/>
                <a:gd name="T59" fmla="*/ 2147483647 h 12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79" h="126">
                  <a:moveTo>
                    <a:pt x="5" y="48"/>
                  </a:moveTo>
                  <a:lnTo>
                    <a:pt x="0" y="54"/>
                  </a:lnTo>
                  <a:lnTo>
                    <a:pt x="0" y="78"/>
                  </a:lnTo>
                  <a:lnTo>
                    <a:pt x="5" y="102"/>
                  </a:lnTo>
                  <a:lnTo>
                    <a:pt x="11" y="126"/>
                  </a:lnTo>
                  <a:lnTo>
                    <a:pt x="35" y="126"/>
                  </a:lnTo>
                  <a:lnTo>
                    <a:pt x="59" y="114"/>
                  </a:lnTo>
                  <a:lnTo>
                    <a:pt x="95" y="102"/>
                  </a:lnTo>
                  <a:lnTo>
                    <a:pt x="107" y="96"/>
                  </a:lnTo>
                  <a:lnTo>
                    <a:pt x="119" y="90"/>
                  </a:lnTo>
                  <a:lnTo>
                    <a:pt x="137" y="78"/>
                  </a:lnTo>
                  <a:lnTo>
                    <a:pt x="149" y="72"/>
                  </a:lnTo>
                  <a:lnTo>
                    <a:pt x="161" y="66"/>
                  </a:lnTo>
                  <a:lnTo>
                    <a:pt x="161" y="60"/>
                  </a:lnTo>
                  <a:lnTo>
                    <a:pt x="179" y="48"/>
                  </a:lnTo>
                  <a:lnTo>
                    <a:pt x="167" y="30"/>
                  </a:lnTo>
                  <a:lnTo>
                    <a:pt x="155" y="6"/>
                  </a:lnTo>
                  <a:lnTo>
                    <a:pt x="155" y="0"/>
                  </a:lnTo>
                  <a:lnTo>
                    <a:pt x="143" y="6"/>
                  </a:lnTo>
                  <a:lnTo>
                    <a:pt x="125" y="6"/>
                  </a:lnTo>
                  <a:lnTo>
                    <a:pt x="101" y="12"/>
                  </a:lnTo>
                  <a:lnTo>
                    <a:pt x="89" y="30"/>
                  </a:lnTo>
                  <a:lnTo>
                    <a:pt x="83" y="42"/>
                  </a:lnTo>
                  <a:lnTo>
                    <a:pt x="71" y="54"/>
                  </a:lnTo>
                  <a:lnTo>
                    <a:pt x="59" y="66"/>
                  </a:lnTo>
                  <a:lnTo>
                    <a:pt x="59" y="48"/>
                  </a:lnTo>
                  <a:lnTo>
                    <a:pt x="41" y="42"/>
                  </a:lnTo>
                  <a:lnTo>
                    <a:pt x="29" y="30"/>
                  </a:lnTo>
                  <a:lnTo>
                    <a:pt x="5" y="30"/>
                  </a:lnTo>
                  <a:lnTo>
                    <a:pt x="5" y="48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25" name="Freeform 124"/>
            <p:cNvSpPr>
              <a:spLocks noChangeAspect="1"/>
            </p:cNvSpPr>
            <p:nvPr/>
          </p:nvSpPr>
          <p:spPr bwMode="auto">
            <a:xfrm>
              <a:off x="5782602" y="3329510"/>
              <a:ext cx="49624" cy="99812"/>
            </a:xfrm>
            <a:custGeom>
              <a:avLst/>
              <a:gdLst>
                <a:gd name="T0" fmla="*/ 2147483647 w 42"/>
                <a:gd name="T1" fmla="*/ 0 h 72"/>
                <a:gd name="T2" fmla="*/ 2147483647 w 42"/>
                <a:gd name="T3" fmla="*/ 2147483647 h 72"/>
                <a:gd name="T4" fmla="*/ 2147483647 w 42"/>
                <a:gd name="T5" fmla="*/ 2147483647 h 72"/>
                <a:gd name="T6" fmla="*/ 2147483647 w 42"/>
                <a:gd name="T7" fmla="*/ 2147483647 h 72"/>
                <a:gd name="T8" fmla="*/ 2147483647 w 42"/>
                <a:gd name="T9" fmla="*/ 2147483647 h 72"/>
                <a:gd name="T10" fmla="*/ 2147483647 w 42"/>
                <a:gd name="T11" fmla="*/ 2147483647 h 72"/>
                <a:gd name="T12" fmla="*/ 2147483647 w 42"/>
                <a:gd name="T13" fmla="*/ 2147483647 h 72"/>
                <a:gd name="T14" fmla="*/ 2147483647 w 42"/>
                <a:gd name="T15" fmla="*/ 2147483647 h 72"/>
                <a:gd name="T16" fmla="*/ 0 w 42"/>
                <a:gd name="T17" fmla="*/ 2147483647 h 72"/>
                <a:gd name="T18" fmla="*/ 2147483647 w 42"/>
                <a:gd name="T19" fmla="*/ 2147483647 h 72"/>
                <a:gd name="T20" fmla="*/ 2147483647 w 42"/>
                <a:gd name="T21" fmla="*/ 2147483647 h 72"/>
                <a:gd name="T22" fmla="*/ 2147483647 w 42"/>
                <a:gd name="T23" fmla="*/ 0 h 72"/>
                <a:gd name="T24" fmla="*/ 2147483647 w 42"/>
                <a:gd name="T25" fmla="*/ 0 h 72"/>
                <a:gd name="T26" fmla="*/ 2147483647 w 42"/>
                <a:gd name="T27" fmla="*/ 0 h 72"/>
                <a:gd name="T28" fmla="*/ 2147483647 w 42"/>
                <a:gd name="T29" fmla="*/ 0 h 7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2" h="72">
                  <a:moveTo>
                    <a:pt x="12" y="0"/>
                  </a:moveTo>
                  <a:lnTo>
                    <a:pt x="18" y="12"/>
                  </a:lnTo>
                  <a:lnTo>
                    <a:pt x="24" y="24"/>
                  </a:lnTo>
                  <a:lnTo>
                    <a:pt x="36" y="36"/>
                  </a:lnTo>
                  <a:lnTo>
                    <a:pt x="42" y="54"/>
                  </a:lnTo>
                  <a:lnTo>
                    <a:pt x="30" y="72"/>
                  </a:lnTo>
                  <a:lnTo>
                    <a:pt x="12" y="72"/>
                  </a:lnTo>
                  <a:lnTo>
                    <a:pt x="6" y="48"/>
                  </a:lnTo>
                  <a:lnTo>
                    <a:pt x="0" y="30"/>
                  </a:lnTo>
                  <a:lnTo>
                    <a:pt x="6" y="30"/>
                  </a:lnTo>
                  <a:lnTo>
                    <a:pt x="6" y="18"/>
                  </a:lnTo>
                  <a:lnTo>
                    <a:pt x="6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26" name="Freeform 125"/>
            <p:cNvSpPr>
              <a:spLocks noChangeAspect="1"/>
            </p:cNvSpPr>
            <p:nvPr/>
          </p:nvSpPr>
          <p:spPr bwMode="auto">
            <a:xfrm>
              <a:off x="4746262" y="3628944"/>
              <a:ext cx="35776" cy="41896"/>
            </a:xfrm>
            <a:custGeom>
              <a:avLst/>
              <a:gdLst>
                <a:gd name="T0" fmla="*/ 2147483647 w 30"/>
                <a:gd name="T1" fmla="*/ 2147483647 h 30"/>
                <a:gd name="T2" fmla="*/ 0 w 30"/>
                <a:gd name="T3" fmla="*/ 2147483647 h 30"/>
                <a:gd name="T4" fmla="*/ 0 w 30"/>
                <a:gd name="T5" fmla="*/ 2147483647 h 30"/>
                <a:gd name="T6" fmla="*/ 0 w 30"/>
                <a:gd name="T7" fmla="*/ 2147483647 h 30"/>
                <a:gd name="T8" fmla="*/ 2147483647 w 30"/>
                <a:gd name="T9" fmla="*/ 2147483647 h 30"/>
                <a:gd name="T10" fmla="*/ 2147483647 w 30"/>
                <a:gd name="T11" fmla="*/ 2147483647 h 30"/>
                <a:gd name="T12" fmla="*/ 2147483647 w 30"/>
                <a:gd name="T13" fmla="*/ 2147483647 h 30"/>
                <a:gd name="T14" fmla="*/ 2147483647 w 30"/>
                <a:gd name="T15" fmla="*/ 2147483647 h 30"/>
                <a:gd name="T16" fmla="*/ 2147483647 w 30"/>
                <a:gd name="T17" fmla="*/ 0 h 30"/>
                <a:gd name="T18" fmla="*/ 2147483647 w 30"/>
                <a:gd name="T19" fmla="*/ 2147483647 h 30"/>
                <a:gd name="T20" fmla="*/ 2147483647 w 30"/>
                <a:gd name="T21" fmla="*/ 2147483647 h 3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" h="30">
                  <a:moveTo>
                    <a:pt x="12" y="6"/>
                  </a:moveTo>
                  <a:lnTo>
                    <a:pt x="0" y="18"/>
                  </a:lnTo>
                  <a:lnTo>
                    <a:pt x="0" y="30"/>
                  </a:lnTo>
                  <a:lnTo>
                    <a:pt x="12" y="30"/>
                  </a:lnTo>
                  <a:lnTo>
                    <a:pt x="18" y="24"/>
                  </a:lnTo>
                  <a:lnTo>
                    <a:pt x="24" y="24"/>
                  </a:lnTo>
                  <a:lnTo>
                    <a:pt x="30" y="24"/>
                  </a:lnTo>
                  <a:lnTo>
                    <a:pt x="24" y="0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27" name="Rectangle 126"/>
            <p:cNvSpPr>
              <a:spLocks noChangeAspect="1" noChangeArrowheads="1"/>
            </p:cNvSpPr>
            <p:nvPr/>
          </p:nvSpPr>
          <p:spPr bwMode="auto">
            <a:xfrm>
              <a:off x="5663735" y="3545152"/>
              <a:ext cx="0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28" name="Rectangle 127"/>
            <p:cNvSpPr>
              <a:spLocks noChangeAspect="1" noChangeArrowheads="1"/>
            </p:cNvSpPr>
            <p:nvPr/>
          </p:nvSpPr>
          <p:spPr bwMode="auto">
            <a:xfrm>
              <a:off x="5671813" y="3604300"/>
              <a:ext cx="0" cy="7394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29" name="Rectangle 128"/>
            <p:cNvSpPr>
              <a:spLocks noChangeAspect="1" noChangeArrowheads="1"/>
            </p:cNvSpPr>
            <p:nvPr/>
          </p:nvSpPr>
          <p:spPr bwMode="auto">
            <a:xfrm>
              <a:off x="5663735" y="3595674"/>
              <a:ext cx="0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30" name="Freeform 129"/>
            <p:cNvSpPr>
              <a:spLocks noChangeAspect="1"/>
            </p:cNvSpPr>
            <p:nvPr/>
          </p:nvSpPr>
          <p:spPr bwMode="auto">
            <a:xfrm>
              <a:off x="5657964" y="3611693"/>
              <a:ext cx="1154" cy="8626"/>
            </a:xfrm>
            <a:custGeom>
              <a:avLst/>
              <a:gdLst>
                <a:gd name="T0" fmla="*/ 0 w 1"/>
                <a:gd name="T1" fmla="*/ 0 h 6"/>
                <a:gd name="T2" fmla="*/ 0 w 1"/>
                <a:gd name="T3" fmla="*/ 2147483647 h 6"/>
                <a:gd name="T4" fmla="*/ 0 w 1"/>
                <a:gd name="T5" fmla="*/ 0 h 6"/>
                <a:gd name="T6" fmla="*/ 0 w 1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" h="6">
                  <a:moveTo>
                    <a:pt x="0" y="0"/>
                  </a:move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31" name="Rectangle 130"/>
            <p:cNvSpPr>
              <a:spLocks noChangeAspect="1" noChangeArrowheads="1"/>
            </p:cNvSpPr>
            <p:nvPr/>
          </p:nvSpPr>
          <p:spPr bwMode="auto">
            <a:xfrm>
              <a:off x="5657964" y="3620318"/>
              <a:ext cx="0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32" name="Freeform 131"/>
            <p:cNvSpPr>
              <a:spLocks noChangeAspect="1"/>
            </p:cNvSpPr>
            <p:nvPr/>
          </p:nvSpPr>
          <p:spPr bwMode="auto">
            <a:xfrm>
              <a:off x="5657964" y="3436716"/>
              <a:ext cx="1154" cy="8626"/>
            </a:xfrm>
            <a:custGeom>
              <a:avLst/>
              <a:gdLst>
                <a:gd name="T0" fmla="*/ 0 w 1"/>
                <a:gd name="T1" fmla="*/ 2147483647 h 6"/>
                <a:gd name="T2" fmla="*/ 0 w 1"/>
                <a:gd name="T3" fmla="*/ 0 h 6"/>
                <a:gd name="T4" fmla="*/ 0 w 1"/>
                <a:gd name="T5" fmla="*/ 2147483647 h 6"/>
                <a:gd name="T6" fmla="*/ 0 w 1"/>
                <a:gd name="T7" fmla="*/ 2147483647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" h="6">
                  <a:moveTo>
                    <a:pt x="0" y="6"/>
                  </a:move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33" name="Rectangle 132"/>
            <p:cNvSpPr>
              <a:spLocks noChangeAspect="1" noChangeArrowheads="1"/>
            </p:cNvSpPr>
            <p:nvPr/>
          </p:nvSpPr>
          <p:spPr bwMode="auto">
            <a:xfrm>
              <a:off x="5663735" y="3611693"/>
              <a:ext cx="0" cy="8626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34" name="Rectangle 133"/>
            <p:cNvSpPr>
              <a:spLocks noChangeAspect="1" noChangeArrowheads="1"/>
            </p:cNvSpPr>
            <p:nvPr/>
          </p:nvSpPr>
          <p:spPr bwMode="auto">
            <a:xfrm>
              <a:off x="5671813" y="3537759"/>
              <a:ext cx="0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35" name="Rectangle 134"/>
            <p:cNvSpPr>
              <a:spLocks noChangeAspect="1" noChangeArrowheads="1"/>
            </p:cNvSpPr>
            <p:nvPr/>
          </p:nvSpPr>
          <p:spPr bwMode="auto">
            <a:xfrm>
              <a:off x="5649885" y="3403445"/>
              <a:ext cx="8078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36" name="Freeform 135"/>
            <p:cNvSpPr>
              <a:spLocks noChangeAspect="1"/>
            </p:cNvSpPr>
            <p:nvPr/>
          </p:nvSpPr>
          <p:spPr bwMode="auto">
            <a:xfrm>
              <a:off x="5657964" y="3545152"/>
              <a:ext cx="5770" cy="8626"/>
            </a:xfrm>
            <a:custGeom>
              <a:avLst/>
              <a:gdLst>
                <a:gd name="T0" fmla="*/ 2147483647 w 6"/>
                <a:gd name="T1" fmla="*/ 0 h 6"/>
                <a:gd name="T2" fmla="*/ 2147483647 w 6"/>
                <a:gd name="T3" fmla="*/ 0 h 6"/>
                <a:gd name="T4" fmla="*/ 0 w 6"/>
                <a:gd name="T5" fmla="*/ 2147483647 h 6"/>
                <a:gd name="T6" fmla="*/ 2147483647 w 6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37" name="Freeform 136"/>
            <p:cNvSpPr>
              <a:spLocks noChangeAspect="1"/>
            </p:cNvSpPr>
            <p:nvPr/>
          </p:nvSpPr>
          <p:spPr bwMode="auto">
            <a:xfrm>
              <a:off x="5663735" y="3529132"/>
              <a:ext cx="2308" cy="8626"/>
            </a:xfrm>
            <a:custGeom>
              <a:avLst/>
              <a:gdLst>
                <a:gd name="T0" fmla="*/ 0 w 2"/>
                <a:gd name="T1" fmla="*/ 2147483647 h 6"/>
                <a:gd name="T2" fmla="*/ 0 w 2"/>
                <a:gd name="T3" fmla="*/ 0 h 6"/>
                <a:gd name="T4" fmla="*/ 0 w 2"/>
                <a:gd name="T5" fmla="*/ 2147483647 h 6"/>
                <a:gd name="T6" fmla="*/ 0 w 2"/>
                <a:gd name="T7" fmla="*/ 2147483647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" h="6">
                  <a:moveTo>
                    <a:pt x="0" y="6"/>
                  </a:move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38" name="Freeform 137"/>
            <p:cNvSpPr>
              <a:spLocks noChangeAspect="1"/>
            </p:cNvSpPr>
            <p:nvPr/>
          </p:nvSpPr>
          <p:spPr bwMode="auto">
            <a:xfrm>
              <a:off x="5663735" y="3436716"/>
              <a:ext cx="2308" cy="8626"/>
            </a:xfrm>
            <a:custGeom>
              <a:avLst/>
              <a:gdLst>
                <a:gd name="T0" fmla="*/ 0 w 2"/>
                <a:gd name="T1" fmla="*/ 0 h 6"/>
                <a:gd name="T2" fmla="*/ 0 w 2"/>
                <a:gd name="T3" fmla="*/ 0 h 6"/>
                <a:gd name="T4" fmla="*/ 0 w 2"/>
                <a:gd name="T5" fmla="*/ 2147483647 h 6"/>
                <a:gd name="T6" fmla="*/ 0 w 2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39" name="Freeform 138"/>
            <p:cNvSpPr>
              <a:spLocks noChangeAspect="1"/>
            </p:cNvSpPr>
            <p:nvPr/>
          </p:nvSpPr>
          <p:spPr bwMode="auto">
            <a:xfrm>
              <a:off x="5649885" y="3412069"/>
              <a:ext cx="8078" cy="1232"/>
            </a:xfrm>
            <a:custGeom>
              <a:avLst/>
              <a:gdLst>
                <a:gd name="T0" fmla="*/ 2147483647 w 6"/>
                <a:gd name="T1" fmla="*/ 0 h 1"/>
                <a:gd name="T2" fmla="*/ 2147483647 w 6"/>
                <a:gd name="T3" fmla="*/ 0 h 1"/>
                <a:gd name="T4" fmla="*/ 0 w 6"/>
                <a:gd name="T5" fmla="*/ 0 h 1"/>
                <a:gd name="T6" fmla="*/ 2147483647 w 6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40" name="Rectangle 139"/>
            <p:cNvSpPr>
              <a:spLocks noChangeAspect="1" noChangeArrowheads="1"/>
            </p:cNvSpPr>
            <p:nvPr/>
          </p:nvSpPr>
          <p:spPr bwMode="auto">
            <a:xfrm>
              <a:off x="5649885" y="3520507"/>
              <a:ext cx="0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41" name="Rectangle 140"/>
            <p:cNvSpPr>
              <a:spLocks noChangeAspect="1" noChangeArrowheads="1"/>
            </p:cNvSpPr>
            <p:nvPr/>
          </p:nvSpPr>
          <p:spPr bwMode="auto">
            <a:xfrm>
              <a:off x="5649885" y="3403445"/>
              <a:ext cx="0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42" name="Rectangle 141"/>
            <p:cNvSpPr>
              <a:spLocks noChangeAspect="1" noChangeArrowheads="1"/>
            </p:cNvSpPr>
            <p:nvPr/>
          </p:nvSpPr>
          <p:spPr bwMode="auto">
            <a:xfrm>
              <a:off x="5663735" y="3511882"/>
              <a:ext cx="0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43" name="Rectangle 142"/>
            <p:cNvSpPr>
              <a:spLocks noChangeAspect="1" noChangeArrowheads="1"/>
            </p:cNvSpPr>
            <p:nvPr/>
          </p:nvSpPr>
          <p:spPr bwMode="auto">
            <a:xfrm>
              <a:off x="5663735" y="3578422"/>
              <a:ext cx="0" cy="8626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44" name="Rectangle 143"/>
            <p:cNvSpPr>
              <a:spLocks noChangeAspect="1" noChangeArrowheads="1"/>
            </p:cNvSpPr>
            <p:nvPr/>
          </p:nvSpPr>
          <p:spPr bwMode="auto">
            <a:xfrm>
              <a:off x="5649885" y="3403445"/>
              <a:ext cx="0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45" name="Rectangle 144"/>
            <p:cNvSpPr>
              <a:spLocks noChangeAspect="1" noChangeArrowheads="1"/>
            </p:cNvSpPr>
            <p:nvPr/>
          </p:nvSpPr>
          <p:spPr bwMode="auto">
            <a:xfrm>
              <a:off x="5663735" y="3529132"/>
              <a:ext cx="0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46" name="Rectangle 145"/>
            <p:cNvSpPr>
              <a:spLocks noChangeAspect="1" noChangeArrowheads="1"/>
            </p:cNvSpPr>
            <p:nvPr/>
          </p:nvSpPr>
          <p:spPr bwMode="auto">
            <a:xfrm>
              <a:off x="5663735" y="3469986"/>
              <a:ext cx="0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47" name="Rectangle 146"/>
            <p:cNvSpPr>
              <a:spLocks noChangeAspect="1" noChangeArrowheads="1"/>
            </p:cNvSpPr>
            <p:nvPr/>
          </p:nvSpPr>
          <p:spPr bwMode="auto">
            <a:xfrm>
              <a:off x="5287513" y="3728756"/>
              <a:ext cx="6924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48" name="Freeform 147"/>
            <p:cNvSpPr>
              <a:spLocks noChangeAspect="1"/>
            </p:cNvSpPr>
            <p:nvPr/>
          </p:nvSpPr>
          <p:spPr bwMode="auto">
            <a:xfrm>
              <a:off x="5097094" y="3851979"/>
              <a:ext cx="6924" cy="8626"/>
            </a:xfrm>
            <a:custGeom>
              <a:avLst/>
              <a:gdLst>
                <a:gd name="T0" fmla="*/ 2147483647 w 6"/>
                <a:gd name="T1" fmla="*/ 2147483647 h 6"/>
                <a:gd name="T2" fmla="*/ 2147483647 w 6"/>
                <a:gd name="T3" fmla="*/ 0 h 6"/>
                <a:gd name="T4" fmla="*/ 0 w 6"/>
                <a:gd name="T5" fmla="*/ 2147483647 h 6"/>
                <a:gd name="T6" fmla="*/ 2147483647 w 6"/>
                <a:gd name="T7" fmla="*/ 2147483647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6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49" name="Rectangle 148"/>
            <p:cNvSpPr>
              <a:spLocks noChangeAspect="1" noChangeArrowheads="1"/>
            </p:cNvSpPr>
            <p:nvPr/>
          </p:nvSpPr>
          <p:spPr bwMode="auto">
            <a:xfrm>
              <a:off x="5160567" y="2873581"/>
              <a:ext cx="0" cy="8626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50" name="Freeform 149"/>
            <p:cNvSpPr>
              <a:spLocks noChangeAspect="1"/>
            </p:cNvSpPr>
            <p:nvPr/>
          </p:nvSpPr>
          <p:spPr bwMode="auto">
            <a:xfrm>
              <a:off x="4425435" y="2948748"/>
              <a:ext cx="211191" cy="438677"/>
            </a:xfrm>
            <a:custGeom>
              <a:avLst/>
              <a:gdLst>
                <a:gd name="T0" fmla="*/ 2147483647 w 180"/>
                <a:gd name="T1" fmla="*/ 2147483647 h 317"/>
                <a:gd name="T2" fmla="*/ 2147483647 w 180"/>
                <a:gd name="T3" fmla="*/ 2147483647 h 317"/>
                <a:gd name="T4" fmla="*/ 2147483647 w 180"/>
                <a:gd name="T5" fmla="*/ 2147483647 h 317"/>
                <a:gd name="T6" fmla="*/ 2147483647 w 180"/>
                <a:gd name="T7" fmla="*/ 2147483647 h 317"/>
                <a:gd name="T8" fmla="*/ 2147483647 w 180"/>
                <a:gd name="T9" fmla="*/ 2147483647 h 317"/>
                <a:gd name="T10" fmla="*/ 2147483647 w 180"/>
                <a:gd name="T11" fmla="*/ 2147483647 h 317"/>
                <a:gd name="T12" fmla="*/ 2147483647 w 180"/>
                <a:gd name="T13" fmla="*/ 0 h 317"/>
                <a:gd name="T14" fmla="*/ 2147483647 w 180"/>
                <a:gd name="T15" fmla="*/ 2147483647 h 317"/>
                <a:gd name="T16" fmla="*/ 2147483647 w 180"/>
                <a:gd name="T17" fmla="*/ 2147483647 h 317"/>
                <a:gd name="T18" fmla="*/ 2147483647 w 180"/>
                <a:gd name="T19" fmla="*/ 2147483647 h 317"/>
                <a:gd name="T20" fmla="*/ 2147483647 w 180"/>
                <a:gd name="T21" fmla="*/ 2147483647 h 317"/>
                <a:gd name="T22" fmla="*/ 2147483647 w 180"/>
                <a:gd name="T23" fmla="*/ 2147483647 h 317"/>
                <a:gd name="T24" fmla="*/ 2147483647 w 180"/>
                <a:gd name="T25" fmla="*/ 2147483647 h 317"/>
                <a:gd name="T26" fmla="*/ 2147483647 w 180"/>
                <a:gd name="T27" fmla="*/ 2147483647 h 317"/>
                <a:gd name="T28" fmla="*/ 2147483647 w 180"/>
                <a:gd name="T29" fmla="*/ 2147483647 h 317"/>
                <a:gd name="T30" fmla="*/ 2147483647 w 180"/>
                <a:gd name="T31" fmla="*/ 2147483647 h 317"/>
                <a:gd name="T32" fmla="*/ 2147483647 w 180"/>
                <a:gd name="T33" fmla="*/ 2147483647 h 317"/>
                <a:gd name="T34" fmla="*/ 2147483647 w 180"/>
                <a:gd name="T35" fmla="*/ 2147483647 h 317"/>
                <a:gd name="T36" fmla="*/ 0 w 180"/>
                <a:gd name="T37" fmla="*/ 2147483647 h 317"/>
                <a:gd name="T38" fmla="*/ 0 w 180"/>
                <a:gd name="T39" fmla="*/ 2147483647 h 317"/>
                <a:gd name="T40" fmla="*/ 2147483647 w 180"/>
                <a:gd name="T41" fmla="*/ 2147483647 h 317"/>
                <a:gd name="T42" fmla="*/ 2147483647 w 180"/>
                <a:gd name="T43" fmla="*/ 2147483647 h 317"/>
                <a:gd name="T44" fmla="*/ 2147483647 w 180"/>
                <a:gd name="T45" fmla="*/ 2147483647 h 317"/>
                <a:gd name="T46" fmla="*/ 2147483647 w 180"/>
                <a:gd name="T47" fmla="*/ 2147483647 h 317"/>
                <a:gd name="T48" fmla="*/ 2147483647 w 180"/>
                <a:gd name="T49" fmla="*/ 2147483647 h 317"/>
                <a:gd name="T50" fmla="*/ 2147483647 w 180"/>
                <a:gd name="T51" fmla="*/ 2147483647 h 317"/>
                <a:gd name="T52" fmla="*/ 2147483647 w 180"/>
                <a:gd name="T53" fmla="*/ 2147483647 h 317"/>
                <a:gd name="T54" fmla="*/ 2147483647 w 180"/>
                <a:gd name="T55" fmla="*/ 2147483647 h 317"/>
                <a:gd name="T56" fmla="*/ 2147483647 w 180"/>
                <a:gd name="T57" fmla="*/ 2147483647 h 317"/>
                <a:gd name="T58" fmla="*/ 2147483647 w 180"/>
                <a:gd name="T59" fmla="*/ 2147483647 h 317"/>
                <a:gd name="T60" fmla="*/ 2147483647 w 180"/>
                <a:gd name="T61" fmla="*/ 2147483647 h 317"/>
                <a:gd name="T62" fmla="*/ 2147483647 w 180"/>
                <a:gd name="T63" fmla="*/ 2147483647 h 317"/>
                <a:gd name="T64" fmla="*/ 2147483647 w 180"/>
                <a:gd name="T65" fmla="*/ 2147483647 h 317"/>
                <a:gd name="T66" fmla="*/ 2147483647 w 180"/>
                <a:gd name="T67" fmla="*/ 2147483647 h 317"/>
                <a:gd name="T68" fmla="*/ 2147483647 w 180"/>
                <a:gd name="T69" fmla="*/ 2147483647 h 317"/>
                <a:gd name="T70" fmla="*/ 2147483647 w 180"/>
                <a:gd name="T71" fmla="*/ 2147483647 h 317"/>
                <a:gd name="T72" fmla="*/ 2147483647 w 180"/>
                <a:gd name="T73" fmla="*/ 2147483647 h 317"/>
                <a:gd name="T74" fmla="*/ 2147483647 w 180"/>
                <a:gd name="T75" fmla="*/ 2147483647 h 317"/>
                <a:gd name="T76" fmla="*/ 2147483647 w 180"/>
                <a:gd name="T77" fmla="*/ 2147483647 h 317"/>
                <a:gd name="T78" fmla="*/ 2147483647 w 180"/>
                <a:gd name="T79" fmla="*/ 2147483647 h 317"/>
                <a:gd name="T80" fmla="*/ 2147483647 w 180"/>
                <a:gd name="T81" fmla="*/ 2147483647 h 317"/>
                <a:gd name="T82" fmla="*/ 2147483647 w 180"/>
                <a:gd name="T83" fmla="*/ 2147483647 h 317"/>
                <a:gd name="T84" fmla="*/ 2147483647 w 180"/>
                <a:gd name="T85" fmla="*/ 2147483647 h 317"/>
                <a:gd name="T86" fmla="*/ 2147483647 w 180"/>
                <a:gd name="T87" fmla="*/ 2147483647 h 317"/>
                <a:gd name="T88" fmla="*/ 2147483647 w 180"/>
                <a:gd name="T89" fmla="*/ 2147483647 h 317"/>
                <a:gd name="T90" fmla="*/ 2147483647 w 180"/>
                <a:gd name="T91" fmla="*/ 2147483647 h 317"/>
                <a:gd name="T92" fmla="*/ 2147483647 w 180"/>
                <a:gd name="T93" fmla="*/ 2147483647 h 317"/>
                <a:gd name="T94" fmla="*/ 2147483647 w 180"/>
                <a:gd name="T95" fmla="*/ 2147483647 h 317"/>
                <a:gd name="T96" fmla="*/ 2147483647 w 180"/>
                <a:gd name="T97" fmla="*/ 2147483647 h 317"/>
                <a:gd name="T98" fmla="*/ 2147483647 w 180"/>
                <a:gd name="T99" fmla="*/ 2147483647 h 317"/>
                <a:gd name="T100" fmla="*/ 2147483647 w 180"/>
                <a:gd name="T101" fmla="*/ 2147483647 h 317"/>
                <a:gd name="T102" fmla="*/ 2147483647 w 180"/>
                <a:gd name="T103" fmla="*/ 2147483647 h 317"/>
                <a:gd name="T104" fmla="*/ 2147483647 w 180"/>
                <a:gd name="T105" fmla="*/ 2147483647 h 31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80" h="317">
                  <a:moveTo>
                    <a:pt x="180" y="78"/>
                  </a:moveTo>
                  <a:lnTo>
                    <a:pt x="162" y="72"/>
                  </a:lnTo>
                  <a:lnTo>
                    <a:pt x="126" y="48"/>
                  </a:lnTo>
                  <a:lnTo>
                    <a:pt x="108" y="42"/>
                  </a:lnTo>
                  <a:lnTo>
                    <a:pt x="90" y="30"/>
                  </a:lnTo>
                  <a:lnTo>
                    <a:pt x="54" y="12"/>
                  </a:lnTo>
                  <a:lnTo>
                    <a:pt x="36" y="0"/>
                  </a:lnTo>
                  <a:lnTo>
                    <a:pt x="24" y="12"/>
                  </a:lnTo>
                  <a:lnTo>
                    <a:pt x="24" y="24"/>
                  </a:lnTo>
                  <a:lnTo>
                    <a:pt x="24" y="42"/>
                  </a:lnTo>
                  <a:lnTo>
                    <a:pt x="42" y="60"/>
                  </a:lnTo>
                  <a:lnTo>
                    <a:pt x="36" y="72"/>
                  </a:lnTo>
                  <a:lnTo>
                    <a:pt x="36" y="84"/>
                  </a:lnTo>
                  <a:lnTo>
                    <a:pt x="36" y="102"/>
                  </a:lnTo>
                  <a:lnTo>
                    <a:pt x="30" y="132"/>
                  </a:lnTo>
                  <a:lnTo>
                    <a:pt x="24" y="144"/>
                  </a:lnTo>
                  <a:lnTo>
                    <a:pt x="18" y="156"/>
                  </a:lnTo>
                  <a:lnTo>
                    <a:pt x="6" y="168"/>
                  </a:lnTo>
                  <a:lnTo>
                    <a:pt x="0" y="180"/>
                  </a:lnTo>
                  <a:lnTo>
                    <a:pt x="0" y="198"/>
                  </a:lnTo>
                  <a:lnTo>
                    <a:pt x="12" y="210"/>
                  </a:lnTo>
                  <a:lnTo>
                    <a:pt x="18" y="210"/>
                  </a:lnTo>
                  <a:lnTo>
                    <a:pt x="24" y="228"/>
                  </a:lnTo>
                  <a:lnTo>
                    <a:pt x="24" y="252"/>
                  </a:lnTo>
                  <a:lnTo>
                    <a:pt x="36" y="269"/>
                  </a:lnTo>
                  <a:lnTo>
                    <a:pt x="18" y="269"/>
                  </a:lnTo>
                  <a:lnTo>
                    <a:pt x="12" y="275"/>
                  </a:lnTo>
                  <a:lnTo>
                    <a:pt x="24" y="293"/>
                  </a:lnTo>
                  <a:lnTo>
                    <a:pt x="36" y="317"/>
                  </a:lnTo>
                  <a:lnTo>
                    <a:pt x="54" y="311"/>
                  </a:lnTo>
                  <a:lnTo>
                    <a:pt x="54" y="317"/>
                  </a:lnTo>
                  <a:lnTo>
                    <a:pt x="66" y="311"/>
                  </a:lnTo>
                  <a:lnTo>
                    <a:pt x="90" y="311"/>
                  </a:lnTo>
                  <a:lnTo>
                    <a:pt x="96" y="299"/>
                  </a:lnTo>
                  <a:lnTo>
                    <a:pt x="96" y="293"/>
                  </a:lnTo>
                  <a:lnTo>
                    <a:pt x="120" y="287"/>
                  </a:lnTo>
                  <a:lnTo>
                    <a:pt x="150" y="258"/>
                  </a:lnTo>
                  <a:lnTo>
                    <a:pt x="162" y="252"/>
                  </a:lnTo>
                  <a:lnTo>
                    <a:pt x="162" y="240"/>
                  </a:lnTo>
                  <a:lnTo>
                    <a:pt x="162" y="228"/>
                  </a:lnTo>
                  <a:lnTo>
                    <a:pt x="150" y="216"/>
                  </a:lnTo>
                  <a:lnTo>
                    <a:pt x="144" y="216"/>
                  </a:lnTo>
                  <a:lnTo>
                    <a:pt x="150" y="198"/>
                  </a:lnTo>
                  <a:lnTo>
                    <a:pt x="156" y="192"/>
                  </a:lnTo>
                  <a:lnTo>
                    <a:pt x="156" y="186"/>
                  </a:lnTo>
                  <a:lnTo>
                    <a:pt x="156" y="174"/>
                  </a:lnTo>
                  <a:lnTo>
                    <a:pt x="162" y="162"/>
                  </a:lnTo>
                  <a:lnTo>
                    <a:pt x="168" y="156"/>
                  </a:lnTo>
                  <a:lnTo>
                    <a:pt x="180" y="156"/>
                  </a:lnTo>
                  <a:lnTo>
                    <a:pt x="180" y="138"/>
                  </a:lnTo>
                  <a:lnTo>
                    <a:pt x="180" y="120"/>
                  </a:lnTo>
                  <a:lnTo>
                    <a:pt x="180" y="96"/>
                  </a:lnTo>
                  <a:lnTo>
                    <a:pt x="180" y="78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51" name="Freeform 150"/>
            <p:cNvSpPr>
              <a:spLocks noChangeAspect="1"/>
            </p:cNvSpPr>
            <p:nvPr/>
          </p:nvSpPr>
          <p:spPr bwMode="auto">
            <a:xfrm>
              <a:off x="5007078" y="3246950"/>
              <a:ext cx="26542" cy="50522"/>
            </a:xfrm>
            <a:custGeom>
              <a:avLst/>
              <a:gdLst>
                <a:gd name="T0" fmla="*/ 0 w 23"/>
                <a:gd name="T1" fmla="*/ 2147483647 h 36"/>
                <a:gd name="T2" fmla="*/ 2147483647 w 23"/>
                <a:gd name="T3" fmla="*/ 2147483647 h 36"/>
                <a:gd name="T4" fmla="*/ 2147483647 w 23"/>
                <a:gd name="T5" fmla="*/ 2147483647 h 36"/>
                <a:gd name="T6" fmla="*/ 2147483647 w 23"/>
                <a:gd name="T7" fmla="*/ 0 h 36"/>
                <a:gd name="T8" fmla="*/ 2147483647 w 23"/>
                <a:gd name="T9" fmla="*/ 2147483647 h 36"/>
                <a:gd name="T10" fmla="*/ 0 w 23"/>
                <a:gd name="T11" fmla="*/ 2147483647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36">
                  <a:moveTo>
                    <a:pt x="0" y="30"/>
                  </a:moveTo>
                  <a:lnTo>
                    <a:pt x="17" y="36"/>
                  </a:lnTo>
                  <a:lnTo>
                    <a:pt x="23" y="24"/>
                  </a:lnTo>
                  <a:lnTo>
                    <a:pt x="17" y="0"/>
                  </a:lnTo>
                  <a:lnTo>
                    <a:pt x="12" y="6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52" name="Freeform 151"/>
            <p:cNvSpPr>
              <a:spLocks noChangeAspect="1"/>
            </p:cNvSpPr>
            <p:nvPr/>
          </p:nvSpPr>
          <p:spPr bwMode="auto">
            <a:xfrm>
              <a:off x="4887056" y="3096616"/>
              <a:ext cx="139641" cy="158958"/>
            </a:xfrm>
            <a:custGeom>
              <a:avLst/>
              <a:gdLst>
                <a:gd name="T0" fmla="*/ 0 w 119"/>
                <a:gd name="T1" fmla="*/ 2147483647 h 114"/>
                <a:gd name="T2" fmla="*/ 2147483647 w 119"/>
                <a:gd name="T3" fmla="*/ 2147483647 h 114"/>
                <a:gd name="T4" fmla="*/ 2147483647 w 119"/>
                <a:gd name="T5" fmla="*/ 2147483647 h 114"/>
                <a:gd name="T6" fmla="*/ 2147483647 w 119"/>
                <a:gd name="T7" fmla="*/ 2147483647 h 114"/>
                <a:gd name="T8" fmla="*/ 2147483647 w 119"/>
                <a:gd name="T9" fmla="*/ 2147483647 h 114"/>
                <a:gd name="T10" fmla="*/ 2147483647 w 119"/>
                <a:gd name="T11" fmla="*/ 2147483647 h 114"/>
                <a:gd name="T12" fmla="*/ 2147483647 w 119"/>
                <a:gd name="T13" fmla="*/ 0 h 114"/>
                <a:gd name="T14" fmla="*/ 2147483647 w 119"/>
                <a:gd name="T15" fmla="*/ 2147483647 h 114"/>
                <a:gd name="T16" fmla="*/ 2147483647 w 119"/>
                <a:gd name="T17" fmla="*/ 2147483647 h 114"/>
                <a:gd name="T18" fmla="*/ 2147483647 w 119"/>
                <a:gd name="T19" fmla="*/ 2147483647 h 114"/>
                <a:gd name="T20" fmla="*/ 2147483647 w 119"/>
                <a:gd name="T21" fmla="*/ 2147483647 h 114"/>
                <a:gd name="T22" fmla="*/ 2147483647 w 119"/>
                <a:gd name="T23" fmla="*/ 2147483647 h 114"/>
                <a:gd name="T24" fmla="*/ 2147483647 w 119"/>
                <a:gd name="T25" fmla="*/ 2147483647 h 114"/>
                <a:gd name="T26" fmla="*/ 2147483647 w 119"/>
                <a:gd name="T27" fmla="*/ 2147483647 h 114"/>
                <a:gd name="T28" fmla="*/ 2147483647 w 119"/>
                <a:gd name="T29" fmla="*/ 2147483647 h 114"/>
                <a:gd name="T30" fmla="*/ 2147483647 w 119"/>
                <a:gd name="T31" fmla="*/ 2147483647 h 114"/>
                <a:gd name="T32" fmla="*/ 2147483647 w 119"/>
                <a:gd name="T33" fmla="*/ 2147483647 h 114"/>
                <a:gd name="T34" fmla="*/ 2147483647 w 119"/>
                <a:gd name="T35" fmla="*/ 2147483647 h 114"/>
                <a:gd name="T36" fmla="*/ 2147483647 w 119"/>
                <a:gd name="T37" fmla="*/ 2147483647 h 114"/>
                <a:gd name="T38" fmla="*/ 2147483647 w 119"/>
                <a:gd name="T39" fmla="*/ 2147483647 h 114"/>
                <a:gd name="T40" fmla="*/ 2147483647 w 119"/>
                <a:gd name="T41" fmla="*/ 2147483647 h 114"/>
                <a:gd name="T42" fmla="*/ 2147483647 w 119"/>
                <a:gd name="T43" fmla="*/ 2147483647 h 114"/>
                <a:gd name="T44" fmla="*/ 2147483647 w 119"/>
                <a:gd name="T45" fmla="*/ 2147483647 h 114"/>
                <a:gd name="T46" fmla="*/ 2147483647 w 119"/>
                <a:gd name="T47" fmla="*/ 2147483647 h 114"/>
                <a:gd name="T48" fmla="*/ 2147483647 w 119"/>
                <a:gd name="T49" fmla="*/ 2147483647 h 114"/>
                <a:gd name="T50" fmla="*/ 2147483647 w 119"/>
                <a:gd name="T51" fmla="*/ 2147483647 h 114"/>
                <a:gd name="T52" fmla="*/ 2147483647 w 119"/>
                <a:gd name="T53" fmla="*/ 2147483647 h 114"/>
                <a:gd name="T54" fmla="*/ 2147483647 w 119"/>
                <a:gd name="T55" fmla="*/ 2147483647 h 114"/>
                <a:gd name="T56" fmla="*/ 0 w 119"/>
                <a:gd name="T57" fmla="*/ 2147483647 h 11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19" h="114">
                  <a:moveTo>
                    <a:pt x="0" y="90"/>
                  </a:moveTo>
                  <a:lnTo>
                    <a:pt x="6" y="72"/>
                  </a:lnTo>
                  <a:lnTo>
                    <a:pt x="6" y="48"/>
                  </a:lnTo>
                  <a:lnTo>
                    <a:pt x="12" y="24"/>
                  </a:lnTo>
                  <a:lnTo>
                    <a:pt x="24" y="12"/>
                  </a:lnTo>
                  <a:lnTo>
                    <a:pt x="36" y="6"/>
                  </a:lnTo>
                  <a:lnTo>
                    <a:pt x="36" y="0"/>
                  </a:lnTo>
                  <a:lnTo>
                    <a:pt x="54" y="42"/>
                  </a:lnTo>
                  <a:lnTo>
                    <a:pt x="60" y="60"/>
                  </a:lnTo>
                  <a:lnTo>
                    <a:pt x="60" y="54"/>
                  </a:lnTo>
                  <a:lnTo>
                    <a:pt x="66" y="60"/>
                  </a:lnTo>
                  <a:lnTo>
                    <a:pt x="78" y="66"/>
                  </a:lnTo>
                  <a:lnTo>
                    <a:pt x="119" y="108"/>
                  </a:lnTo>
                  <a:lnTo>
                    <a:pt x="114" y="114"/>
                  </a:lnTo>
                  <a:lnTo>
                    <a:pt x="102" y="114"/>
                  </a:lnTo>
                  <a:lnTo>
                    <a:pt x="84" y="108"/>
                  </a:lnTo>
                  <a:lnTo>
                    <a:pt x="78" y="96"/>
                  </a:lnTo>
                  <a:lnTo>
                    <a:pt x="72" y="90"/>
                  </a:lnTo>
                  <a:lnTo>
                    <a:pt x="60" y="84"/>
                  </a:lnTo>
                  <a:lnTo>
                    <a:pt x="48" y="78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30" y="90"/>
                  </a:lnTo>
                  <a:lnTo>
                    <a:pt x="18" y="84"/>
                  </a:lnTo>
                  <a:lnTo>
                    <a:pt x="12" y="9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53" name="Freeform 152"/>
            <p:cNvSpPr>
              <a:spLocks noChangeAspect="1"/>
            </p:cNvSpPr>
            <p:nvPr/>
          </p:nvSpPr>
          <p:spPr bwMode="auto">
            <a:xfrm>
              <a:off x="4824738" y="3197660"/>
              <a:ext cx="306978" cy="305595"/>
            </a:xfrm>
            <a:custGeom>
              <a:avLst/>
              <a:gdLst>
                <a:gd name="T0" fmla="*/ 2147483647 w 263"/>
                <a:gd name="T1" fmla="*/ 2147483647 h 221"/>
                <a:gd name="T2" fmla="*/ 2147483647 w 263"/>
                <a:gd name="T3" fmla="*/ 2147483647 h 221"/>
                <a:gd name="T4" fmla="*/ 2147483647 w 263"/>
                <a:gd name="T5" fmla="*/ 2147483647 h 221"/>
                <a:gd name="T6" fmla="*/ 2147483647 w 263"/>
                <a:gd name="T7" fmla="*/ 2147483647 h 221"/>
                <a:gd name="T8" fmla="*/ 2147483647 w 263"/>
                <a:gd name="T9" fmla="*/ 2147483647 h 221"/>
                <a:gd name="T10" fmla="*/ 2147483647 w 263"/>
                <a:gd name="T11" fmla="*/ 2147483647 h 221"/>
                <a:gd name="T12" fmla="*/ 2147483647 w 263"/>
                <a:gd name="T13" fmla="*/ 2147483647 h 221"/>
                <a:gd name="T14" fmla="*/ 2147483647 w 263"/>
                <a:gd name="T15" fmla="*/ 2147483647 h 221"/>
                <a:gd name="T16" fmla="*/ 0 w 263"/>
                <a:gd name="T17" fmla="*/ 2147483647 h 221"/>
                <a:gd name="T18" fmla="*/ 2147483647 w 263"/>
                <a:gd name="T19" fmla="*/ 2147483647 h 221"/>
                <a:gd name="T20" fmla="*/ 2147483647 w 263"/>
                <a:gd name="T21" fmla="*/ 2147483647 h 221"/>
                <a:gd name="T22" fmla="*/ 2147483647 w 263"/>
                <a:gd name="T23" fmla="*/ 2147483647 h 221"/>
                <a:gd name="T24" fmla="*/ 2147483647 w 263"/>
                <a:gd name="T25" fmla="*/ 2147483647 h 221"/>
                <a:gd name="T26" fmla="*/ 2147483647 w 263"/>
                <a:gd name="T27" fmla="*/ 2147483647 h 221"/>
                <a:gd name="T28" fmla="*/ 2147483647 w 263"/>
                <a:gd name="T29" fmla="*/ 2147483647 h 221"/>
                <a:gd name="T30" fmla="*/ 2147483647 w 263"/>
                <a:gd name="T31" fmla="*/ 2147483647 h 221"/>
                <a:gd name="T32" fmla="*/ 2147483647 w 263"/>
                <a:gd name="T33" fmla="*/ 2147483647 h 221"/>
                <a:gd name="T34" fmla="*/ 2147483647 w 263"/>
                <a:gd name="T35" fmla="*/ 2147483647 h 221"/>
                <a:gd name="T36" fmla="*/ 2147483647 w 263"/>
                <a:gd name="T37" fmla="*/ 2147483647 h 221"/>
                <a:gd name="T38" fmla="*/ 2147483647 w 263"/>
                <a:gd name="T39" fmla="*/ 0 h 221"/>
                <a:gd name="T40" fmla="*/ 2147483647 w 263"/>
                <a:gd name="T41" fmla="*/ 2147483647 h 221"/>
                <a:gd name="T42" fmla="*/ 2147483647 w 263"/>
                <a:gd name="T43" fmla="*/ 2147483647 h 221"/>
                <a:gd name="T44" fmla="*/ 2147483647 w 263"/>
                <a:gd name="T45" fmla="*/ 2147483647 h 221"/>
                <a:gd name="T46" fmla="*/ 2147483647 w 263"/>
                <a:gd name="T47" fmla="*/ 2147483647 h 221"/>
                <a:gd name="T48" fmla="*/ 2147483647 w 263"/>
                <a:gd name="T49" fmla="*/ 2147483647 h 221"/>
                <a:gd name="T50" fmla="*/ 2147483647 w 263"/>
                <a:gd name="T51" fmla="*/ 2147483647 h 221"/>
                <a:gd name="T52" fmla="*/ 2147483647 w 263"/>
                <a:gd name="T53" fmla="*/ 2147483647 h 221"/>
                <a:gd name="T54" fmla="*/ 2147483647 w 263"/>
                <a:gd name="T55" fmla="*/ 2147483647 h 221"/>
                <a:gd name="T56" fmla="*/ 2147483647 w 263"/>
                <a:gd name="T57" fmla="*/ 2147483647 h 221"/>
                <a:gd name="T58" fmla="*/ 2147483647 w 263"/>
                <a:gd name="T59" fmla="*/ 2147483647 h 221"/>
                <a:gd name="T60" fmla="*/ 2147483647 w 263"/>
                <a:gd name="T61" fmla="*/ 2147483647 h 221"/>
                <a:gd name="T62" fmla="*/ 2147483647 w 263"/>
                <a:gd name="T63" fmla="*/ 2147483647 h 221"/>
                <a:gd name="T64" fmla="*/ 2147483647 w 263"/>
                <a:gd name="T65" fmla="*/ 2147483647 h 221"/>
                <a:gd name="T66" fmla="*/ 2147483647 w 263"/>
                <a:gd name="T67" fmla="*/ 2147483647 h 221"/>
                <a:gd name="T68" fmla="*/ 2147483647 w 263"/>
                <a:gd name="T69" fmla="*/ 2147483647 h 221"/>
                <a:gd name="T70" fmla="*/ 2147483647 w 263"/>
                <a:gd name="T71" fmla="*/ 2147483647 h 221"/>
                <a:gd name="T72" fmla="*/ 2147483647 w 263"/>
                <a:gd name="T73" fmla="*/ 2147483647 h 221"/>
                <a:gd name="T74" fmla="*/ 2147483647 w 263"/>
                <a:gd name="T75" fmla="*/ 2147483647 h 221"/>
                <a:gd name="T76" fmla="*/ 2147483647 w 263"/>
                <a:gd name="T77" fmla="*/ 2147483647 h 221"/>
                <a:gd name="T78" fmla="*/ 2147483647 w 263"/>
                <a:gd name="T79" fmla="*/ 2147483647 h 221"/>
                <a:gd name="T80" fmla="*/ 2147483647 w 263"/>
                <a:gd name="T81" fmla="*/ 2147483647 h 221"/>
                <a:gd name="T82" fmla="*/ 2147483647 w 263"/>
                <a:gd name="T83" fmla="*/ 2147483647 h 221"/>
                <a:gd name="T84" fmla="*/ 2147483647 w 263"/>
                <a:gd name="T85" fmla="*/ 2147483647 h 221"/>
                <a:gd name="T86" fmla="*/ 2147483647 w 263"/>
                <a:gd name="T87" fmla="*/ 2147483647 h 221"/>
                <a:gd name="T88" fmla="*/ 2147483647 w 263"/>
                <a:gd name="T89" fmla="*/ 2147483647 h 221"/>
                <a:gd name="T90" fmla="*/ 2147483647 w 263"/>
                <a:gd name="T91" fmla="*/ 2147483647 h 221"/>
                <a:gd name="T92" fmla="*/ 2147483647 w 263"/>
                <a:gd name="T93" fmla="*/ 2147483647 h 221"/>
                <a:gd name="T94" fmla="*/ 2147483647 w 263"/>
                <a:gd name="T95" fmla="*/ 2147483647 h 221"/>
                <a:gd name="T96" fmla="*/ 2147483647 w 263"/>
                <a:gd name="T97" fmla="*/ 2147483647 h 22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63" h="221">
                  <a:moveTo>
                    <a:pt x="90" y="215"/>
                  </a:moveTo>
                  <a:lnTo>
                    <a:pt x="72" y="197"/>
                  </a:lnTo>
                  <a:lnTo>
                    <a:pt x="54" y="197"/>
                  </a:lnTo>
                  <a:lnTo>
                    <a:pt x="48" y="179"/>
                  </a:lnTo>
                  <a:lnTo>
                    <a:pt x="42" y="179"/>
                  </a:lnTo>
                  <a:lnTo>
                    <a:pt x="30" y="161"/>
                  </a:lnTo>
                  <a:lnTo>
                    <a:pt x="24" y="149"/>
                  </a:lnTo>
                  <a:lnTo>
                    <a:pt x="6" y="137"/>
                  </a:lnTo>
                  <a:lnTo>
                    <a:pt x="0" y="131"/>
                  </a:lnTo>
                  <a:lnTo>
                    <a:pt x="6" y="119"/>
                  </a:lnTo>
                  <a:lnTo>
                    <a:pt x="18" y="119"/>
                  </a:lnTo>
                  <a:lnTo>
                    <a:pt x="24" y="95"/>
                  </a:lnTo>
                  <a:lnTo>
                    <a:pt x="24" y="72"/>
                  </a:lnTo>
                  <a:lnTo>
                    <a:pt x="36" y="72"/>
                  </a:lnTo>
                  <a:lnTo>
                    <a:pt x="42" y="48"/>
                  </a:lnTo>
                  <a:lnTo>
                    <a:pt x="54" y="18"/>
                  </a:lnTo>
                  <a:lnTo>
                    <a:pt x="66" y="18"/>
                  </a:lnTo>
                  <a:lnTo>
                    <a:pt x="72" y="12"/>
                  </a:lnTo>
                  <a:lnTo>
                    <a:pt x="84" y="18"/>
                  </a:lnTo>
                  <a:lnTo>
                    <a:pt x="84" y="0"/>
                  </a:lnTo>
                  <a:lnTo>
                    <a:pt x="96" y="12"/>
                  </a:lnTo>
                  <a:lnTo>
                    <a:pt x="102" y="6"/>
                  </a:lnTo>
                  <a:lnTo>
                    <a:pt x="114" y="12"/>
                  </a:lnTo>
                  <a:lnTo>
                    <a:pt x="126" y="18"/>
                  </a:lnTo>
                  <a:lnTo>
                    <a:pt x="132" y="24"/>
                  </a:lnTo>
                  <a:lnTo>
                    <a:pt x="138" y="36"/>
                  </a:lnTo>
                  <a:lnTo>
                    <a:pt x="156" y="42"/>
                  </a:lnTo>
                  <a:lnTo>
                    <a:pt x="168" y="42"/>
                  </a:lnTo>
                  <a:lnTo>
                    <a:pt x="156" y="66"/>
                  </a:lnTo>
                  <a:lnTo>
                    <a:pt x="173" y="72"/>
                  </a:lnTo>
                  <a:lnTo>
                    <a:pt x="173" y="84"/>
                  </a:lnTo>
                  <a:lnTo>
                    <a:pt x="185" y="95"/>
                  </a:lnTo>
                  <a:lnTo>
                    <a:pt x="197" y="107"/>
                  </a:lnTo>
                  <a:lnTo>
                    <a:pt x="209" y="113"/>
                  </a:lnTo>
                  <a:lnTo>
                    <a:pt x="221" y="119"/>
                  </a:lnTo>
                  <a:lnTo>
                    <a:pt x="245" y="131"/>
                  </a:lnTo>
                  <a:lnTo>
                    <a:pt x="263" y="131"/>
                  </a:lnTo>
                  <a:lnTo>
                    <a:pt x="251" y="143"/>
                  </a:lnTo>
                  <a:lnTo>
                    <a:pt x="239" y="161"/>
                  </a:lnTo>
                  <a:lnTo>
                    <a:pt x="227" y="173"/>
                  </a:lnTo>
                  <a:lnTo>
                    <a:pt x="215" y="191"/>
                  </a:lnTo>
                  <a:lnTo>
                    <a:pt x="185" y="191"/>
                  </a:lnTo>
                  <a:lnTo>
                    <a:pt x="168" y="203"/>
                  </a:lnTo>
                  <a:lnTo>
                    <a:pt x="162" y="209"/>
                  </a:lnTo>
                  <a:lnTo>
                    <a:pt x="144" y="203"/>
                  </a:lnTo>
                  <a:lnTo>
                    <a:pt x="126" y="209"/>
                  </a:lnTo>
                  <a:lnTo>
                    <a:pt x="114" y="221"/>
                  </a:lnTo>
                  <a:lnTo>
                    <a:pt x="90" y="215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54" name="Freeform 153"/>
            <p:cNvSpPr>
              <a:spLocks noChangeAspect="1"/>
            </p:cNvSpPr>
            <p:nvPr/>
          </p:nvSpPr>
          <p:spPr bwMode="auto">
            <a:xfrm>
              <a:off x="4992075" y="3271595"/>
              <a:ext cx="211191" cy="373369"/>
            </a:xfrm>
            <a:custGeom>
              <a:avLst/>
              <a:gdLst>
                <a:gd name="T0" fmla="*/ 2147483647 w 179"/>
                <a:gd name="T1" fmla="*/ 2147483647 h 269"/>
                <a:gd name="T2" fmla="*/ 2147483647 w 179"/>
                <a:gd name="T3" fmla="*/ 2147483647 h 269"/>
                <a:gd name="T4" fmla="*/ 2147483647 w 179"/>
                <a:gd name="T5" fmla="*/ 2147483647 h 269"/>
                <a:gd name="T6" fmla="*/ 2147483647 w 179"/>
                <a:gd name="T7" fmla="*/ 2147483647 h 269"/>
                <a:gd name="T8" fmla="*/ 2147483647 w 179"/>
                <a:gd name="T9" fmla="*/ 2147483647 h 269"/>
                <a:gd name="T10" fmla="*/ 2147483647 w 179"/>
                <a:gd name="T11" fmla="*/ 2147483647 h 269"/>
                <a:gd name="T12" fmla="*/ 2147483647 w 179"/>
                <a:gd name="T13" fmla="*/ 2147483647 h 269"/>
                <a:gd name="T14" fmla="*/ 2147483647 w 179"/>
                <a:gd name="T15" fmla="*/ 2147483647 h 269"/>
                <a:gd name="T16" fmla="*/ 2147483647 w 179"/>
                <a:gd name="T17" fmla="*/ 2147483647 h 269"/>
                <a:gd name="T18" fmla="*/ 2147483647 w 179"/>
                <a:gd name="T19" fmla="*/ 2147483647 h 269"/>
                <a:gd name="T20" fmla="*/ 2147483647 w 179"/>
                <a:gd name="T21" fmla="*/ 2147483647 h 269"/>
                <a:gd name="T22" fmla="*/ 2147483647 w 179"/>
                <a:gd name="T23" fmla="*/ 2147483647 h 269"/>
                <a:gd name="T24" fmla="*/ 2147483647 w 179"/>
                <a:gd name="T25" fmla="*/ 2147483647 h 269"/>
                <a:gd name="T26" fmla="*/ 2147483647 w 179"/>
                <a:gd name="T27" fmla="*/ 2147483647 h 269"/>
                <a:gd name="T28" fmla="*/ 2147483647 w 179"/>
                <a:gd name="T29" fmla="*/ 2147483647 h 269"/>
                <a:gd name="T30" fmla="*/ 2147483647 w 179"/>
                <a:gd name="T31" fmla="*/ 2147483647 h 269"/>
                <a:gd name="T32" fmla="*/ 0 w 179"/>
                <a:gd name="T33" fmla="*/ 2147483647 h 269"/>
                <a:gd name="T34" fmla="*/ 0 w 179"/>
                <a:gd name="T35" fmla="*/ 2147483647 h 269"/>
                <a:gd name="T36" fmla="*/ 0 w 179"/>
                <a:gd name="T37" fmla="*/ 2147483647 h 269"/>
                <a:gd name="T38" fmla="*/ 0 w 179"/>
                <a:gd name="T39" fmla="*/ 2147483647 h 269"/>
                <a:gd name="T40" fmla="*/ 2147483647 w 179"/>
                <a:gd name="T41" fmla="*/ 2147483647 h 269"/>
                <a:gd name="T42" fmla="*/ 2147483647 w 179"/>
                <a:gd name="T43" fmla="*/ 2147483647 h 269"/>
                <a:gd name="T44" fmla="*/ 2147483647 w 179"/>
                <a:gd name="T45" fmla="*/ 2147483647 h 269"/>
                <a:gd name="T46" fmla="*/ 2147483647 w 179"/>
                <a:gd name="T47" fmla="*/ 2147483647 h 269"/>
                <a:gd name="T48" fmla="*/ 2147483647 w 179"/>
                <a:gd name="T49" fmla="*/ 2147483647 h 269"/>
                <a:gd name="T50" fmla="*/ 2147483647 w 179"/>
                <a:gd name="T51" fmla="*/ 2147483647 h 269"/>
                <a:gd name="T52" fmla="*/ 2147483647 w 179"/>
                <a:gd name="T53" fmla="*/ 2147483647 h 269"/>
                <a:gd name="T54" fmla="*/ 2147483647 w 179"/>
                <a:gd name="T55" fmla="*/ 2147483647 h 269"/>
                <a:gd name="T56" fmla="*/ 2147483647 w 179"/>
                <a:gd name="T57" fmla="*/ 2147483647 h 269"/>
                <a:gd name="T58" fmla="*/ 2147483647 w 179"/>
                <a:gd name="T59" fmla="*/ 2147483647 h 269"/>
                <a:gd name="T60" fmla="*/ 2147483647 w 179"/>
                <a:gd name="T61" fmla="*/ 2147483647 h 269"/>
                <a:gd name="T62" fmla="*/ 2147483647 w 179"/>
                <a:gd name="T63" fmla="*/ 2147483647 h 269"/>
                <a:gd name="T64" fmla="*/ 2147483647 w 179"/>
                <a:gd name="T65" fmla="*/ 2147483647 h 269"/>
                <a:gd name="T66" fmla="*/ 2147483647 w 179"/>
                <a:gd name="T67" fmla="*/ 2147483647 h 269"/>
                <a:gd name="T68" fmla="*/ 2147483647 w 179"/>
                <a:gd name="T69" fmla="*/ 2147483647 h 269"/>
                <a:gd name="T70" fmla="*/ 2147483647 w 179"/>
                <a:gd name="T71" fmla="*/ 2147483647 h 269"/>
                <a:gd name="T72" fmla="*/ 2147483647 w 179"/>
                <a:gd name="T73" fmla="*/ 2147483647 h 269"/>
                <a:gd name="T74" fmla="*/ 2147483647 w 179"/>
                <a:gd name="T75" fmla="*/ 2147483647 h 269"/>
                <a:gd name="T76" fmla="*/ 2147483647 w 179"/>
                <a:gd name="T77" fmla="*/ 2147483647 h 269"/>
                <a:gd name="T78" fmla="*/ 2147483647 w 179"/>
                <a:gd name="T79" fmla="*/ 2147483647 h 269"/>
                <a:gd name="T80" fmla="*/ 2147483647 w 179"/>
                <a:gd name="T81" fmla="*/ 2147483647 h 269"/>
                <a:gd name="T82" fmla="*/ 2147483647 w 179"/>
                <a:gd name="T83" fmla="*/ 2147483647 h 269"/>
                <a:gd name="T84" fmla="*/ 2147483647 w 179"/>
                <a:gd name="T85" fmla="*/ 2147483647 h 269"/>
                <a:gd name="T86" fmla="*/ 2147483647 w 179"/>
                <a:gd name="T87" fmla="*/ 0 h 269"/>
                <a:gd name="T88" fmla="*/ 2147483647 w 179"/>
                <a:gd name="T89" fmla="*/ 0 h 269"/>
                <a:gd name="T90" fmla="*/ 2147483647 w 179"/>
                <a:gd name="T91" fmla="*/ 0 h 269"/>
                <a:gd name="T92" fmla="*/ 2147483647 w 179"/>
                <a:gd name="T93" fmla="*/ 2147483647 h 269"/>
                <a:gd name="T94" fmla="*/ 2147483647 w 179"/>
                <a:gd name="T95" fmla="*/ 2147483647 h 269"/>
                <a:gd name="T96" fmla="*/ 2147483647 w 179"/>
                <a:gd name="T97" fmla="*/ 2147483647 h 26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79" h="269">
                  <a:moveTo>
                    <a:pt x="173" y="35"/>
                  </a:moveTo>
                  <a:lnTo>
                    <a:pt x="167" y="53"/>
                  </a:lnTo>
                  <a:lnTo>
                    <a:pt x="155" y="77"/>
                  </a:lnTo>
                  <a:lnTo>
                    <a:pt x="143" y="101"/>
                  </a:lnTo>
                  <a:lnTo>
                    <a:pt x="131" y="125"/>
                  </a:lnTo>
                  <a:lnTo>
                    <a:pt x="119" y="149"/>
                  </a:lnTo>
                  <a:lnTo>
                    <a:pt x="107" y="161"/>
                  </a:lnTo>
                  <a:lnTo>
                    <a:pt x="95" y="173"/>
                  </a:lnTo>
                  <a:lnTo>
                    <a:pt x="83" y="185"/>
                  </a:lnTo>
                  <a:lnTo>
                    <a:pt x="77" y="197"/>
                  </a:lnTo>
                  <a:lnTo>
                    <a:pt x="65" y="209"/>
                  </a:lnTo>
                  <a:lnTo>
                    <a:pt x="53" y="221"/>
                  </a:lnTo>
                  <a:lnTo>
                    <a:pt x="35" y="233"/>
                  </a:lnTo>
                  <a:lnTo>
                    <a:pt x="24" y="245"/>
                  </a:lnTo>
                  <a:lnTo>
                    <a:pt x="18" y="257"/>
                  </a:lnTo>
                  <a:lnTo>
                    <a:pt x="12" y="269"/>
                  </a:lnTo>
                  <a:lnTo>
                    <a:pt x="0" y="251"/>
                  </a:lnTo>
                  <a:lnTo>
                    <a:pt x="0" y="215"/>
                  </a:lnTo>
                  <a:lnTo>
                    <a:pt x="0" y="197"/>
                  </a:lnTo>
                  <a:lnTo>
                    <a:pt x="0" y="179"/>
                  </a:lnTo>
                  <a:lnTo>
                    <a:pt x="6" y="167"/>
                  </a:lnTo>
                  <a:lnTo>
                    <a:pt x="18" y="155"/>
                  </a:lnTo>
                  <a:lnTo>
                    <a:pt x="24" y="149"/>
                  </a:lnTo>
                  <a:lnTo>
                    <a:pt x="41" y="137"/>
                  </a:lnTo>
                  <a:lnTo>
                    <a:pt x="71" y="137"/>
                  </a:lnTo>
                  <a:lnTo>
                    <a:pt x="83" y="119"/>
                  </a:lnTo>
                  <a:lnTo>
                    <a:pt x="95" y="107"/>
                  </a:lnTo>
                  <a:lnTo>
                    <a:pt x="107" y="89"/>
                  </a:lnTo>
                  <a:lnTo>
                    <a:pt x="119" y="77"/>
                  </a:lnTo>
                  <a:lnTo>
                    <a:pt x="101" y="77"/>
                  </a:lnTo>
                  <a:lnTo>
                    <a:pt x="77" y="65"/>
                  </a:lnTo>
                  <a:lnTo>
                    <a:pt x="65" y="59"/>
                  </a:lnTo>
                  <a:lnTo>
                    <a:pt x="53" y="53"/>
                  </a:lnTo>
                  <a:lnTo>
                    <a:pt x="41" y="41"/>
                  </a:lnTo>
                  <a:lnTo>
                    <a:pt x="29" y="30"/>
                  </a:lnTo>
                  <a:lnTo>
                    <a:pt x="29" y="18"/>
                  </a:lnTo>
                  <a:lnTo>
                    <a:pt x="35" y="6"/>
                  </a:lnTo>
                  <a:lnTo>
                    <a:pt x="47" y="18"/>
                  </a:lnTo>
                  <a:lnTo>
                    <a:pt x="59" y="30"/>
                  </a:lnTo>
                  <a:lnTo>
                    <a:pt x="77" y="18"/>
                  </a:lnTo>
                  <a:lnTo>
                    <a:pt x="95" y="18"/>
                  </a:lnTo>
                  <a:lnTo>
                    <a:pt x="113" y="12"/>
                  </a:lnTo>
                  <a:lnTo>
                    <a:pt x="137" y="6"/>
                  </a:lnTo>
                  <a:lnTo>
                    <a:pt x="161" y="0"/>
                  </a:lnTo>
                  <a:lnTo>
                    <a:pt x="167" y="0"/>
                  </a:lnTo>
                  <a:lnTo>
                    <a:pt x="173" y="0"/>
                  </a:lnTo>
                  <a:lnTo>
                    <a:pt x="173" y="30"/>
                  </a:lnTo>
                  <a:lnTo>
                    <a:pt x="179" y="30"/>
                  </a:lnTo>
                  <a:lnTo>
                    <a:pt x="173" y="35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55" name="Freeform 154"/>
            <p:cNvSpPr>
              <a:spLocks noChangeAspect="1"/>
            </p:cNvSpPr>
            <p:nvPr/>
          </p:nvSpPr>
          <p:spPr bwMode="auto">
            <a:xfrm>
              <a:off x="4746262" y="3662214"/>
              <a:ext cx="35776" cy="57915"/>
            </a:xfrm>
            <a:custGeom>
              <a:avLst/>
              <a:gdLst>
                <a:gd name="T0" fmla="*/ 2147483647 w 30"/>
                <a:gd name="T1" fmla="*/ 2147483647 h 42"/>
                <a:gd name="T2" fmla="*/ 2147483647 w 30"/>
                <a:gd name="T3" fmla="*/ 0 h 42"/>
                <a:gd name="T4" fmla="*/ 2147483647 w 30"/>
                <a:gd name="T5" fmla="*/ 0 h 42"/>
                <a:gd name="T6" fmla="*/ 2147483647 w 30"/>
                <a:gd name="T7" fmla="*/ 2147483647 h 42"/>
                <a:gd name="T8" fmla="*/ 0 w 30"/>
                <a:gd name="T9" fmla="*/ 2147483647 h 42"/>
                <a:gd name="T10" fmla="*/ 0 w 30"/>
                <a:gd name="T11" fmla="*/ 2147483647 h 42"/>
                <a:gd name="T12" fmla="*/ 0 w 30"/>
                <a:gd name="T13" fmla="*/ 2147483647 h 42"/>
                <a:gd name="T14" fmla="*/ 0 w 30"/>
                <a:gd name="T15" fmla="*/ 2147483647 h 42"/>
                <a:gd name="T16" fmla="*/ 2147483647 w 30"/>
                <a:gd name="T17" fmla="*/ 2147483647 h 42"/>
                <a:gd name="T18" fmla="*/ 2147483647 w 30"/>
                <a:gd name="T19" fmla="*/ 2147483647 h 42"/>
                <a:gd name="T20" fmla="*/ 2147483647 w 30"/>
                <a:gd name="T21" fmla="*/ 2147483647 h 42"/>
                <a:gd name="T22" fmla="*/ 2147483647 w 30"/>
                <a:gd name="T23" fmla="*/ 2147483647 h 42"/>
                <a:gd name="T24" fmla="*/ 2147483647 w 30"/>
                <a:gd name="T25" fmla="*/ 2147483647 h 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0" h="42">
                  <a:moveTo>
                    <a:pt x="24" y="12"/>
                  </a:moveTo>
                  <a:lnTo>
                    <a:pt x="24" y="0"/>
                  </a:lnTo>
                  <a:lnTo>
                    <a:pt x="18" y="0"/>
                  </a:lnTo>
                  <a:lnTo>
                    <a:pt x="12" y="6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6" y="42"/>
                  </a:lnTo>
                  <a:lnTo>
                    <a:pt x="12" y="42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56" name="Freeform 155"/>
            <p:cNvSpPr>
              <a:spLocks noChangeAspect="1"/>
            </p:cNvSpPr>
            <p:nvPr/>
          </p:nvSpPr>
          <p:spPr bwMode="auto">
            <a:xfrm>
              <a:off x="4376965" y="3495862"/>
              <a:ext cx="154643" cy="241518"/>
            </a:xfrm>
            <a:custGeom>
              <a:avLst/>
              <a:gdLst>
                <a:gd name="T0" fmla="*/ 2147483647 w 132"/>
                <a:gd name="T1" fmla="*/ 2147483647 h 174"/>
                <a:gd name="T2" fmla="*/ 2147483647 w 132"/>
                <a:gd name="T3" fmla="*/ 2147483647 h 174"/>
                <a:gd name="T4" fmla="*/ 2147483647 w 132"/>
                <a:gd name="T5" fmla="*/ 2147483647 h 174"/>
                <a:gd name="T6" fmla="*/ 2147483647 w 132"/>
                <a:gd name="T7" fmla="*/ 2147483647 h 174"/>
                <a:gd name="T8" fmla="*/ 2147483647 w 132"/>
                <a:gd name="T9" fmla="*/ 2147483647 h 174"/>
                <a:gd name="T10" fmla="*/ 2147483647 w 132"/>
                <a:gd name="T11" fmla="*/ 2147483647 h 174"/>
                <a:gd name="T12" fmla="*/ 2147483647 w 132"/>
                <a:gd name="T13" fmla="*/ 2147483647 h 174"/>
                <a:gd name="T14" fmla="*/ 0 w 132"/>
                <a:gd name="T15" fmla="*/ 2147483647 h 174"/>
                <a:gd name="T16" fmla="*/ 2147483647 w 132"/>
                <a:gd name="T17" fmla="*/ 2147483647 h 174"/>
                <a:gd name="T18" fmla="*/ 2147483647 w 132"/>
                <a:gd name="T19" fmla="*/ 2147483647 h 174"/>
                <a:gd name="T20" fmla="*/ 2147483647 w 132"/>
                <a:gd name="T21" fmla="*/ 2147483647 h 174"/>
                <a:gd name="T22" fmla="*/ 2147483647 w 132"/>
                <a:gd name="T23" fmla="*/ 2147483647 h 174"/>
                <a:gd name="T24" fmla="*/ 2147483647 w 132"/>
                <a:gd name="T25" fmla="*/ 2147483647 h 174"/>
                <a:gd name="T26" fmla="*/ 2147483647 w 132"/>
                <a:gd name="T27" fmla="*/ 2147483647 h 174"/>
                <a:gd name="T28" fmla="*/ 2147483647 w 132"/>
                <a:gd name="T29" fmla="*/ 2147483647 h 174"/>
                <a:gd name="T30" fmla="*/ 2147483647 w 132"/>
                <a:gd name="T31" fmla="*/ 2147483647 h 174"/>
                <a:gd name="T32" fmla="*/ 2147483647 w 132"/>
                <a:gd name="T33" fmla="*/ 2147483647 h 174"/>
                <a:gd name="T34" fmla="*/ 2147483647 w 132"/>
                <a:gd name="T35" fmla="*/ 2147483647 h 174"/>
                <a:gd name="T36" fmla="*/ 2147483647 w 132"/>
                <a:gd name="T37" fmla="*/ 2147483647 h 174"/>
                <a:gd name="T38" fmla="*/ 2147483647 w 132"/>
                <a:gd name="T39" fmla="*/ 2147483647 h 174"/>
                <a:gd name="T40" fmla="*/ 2147483647 w 132"/>
                <a:gd name="T41" fmla="*/ 2147483647 h 174"/>
                <a:gd name="T42" fmla="*/ 2147483647 w 132"/>
                <a:gd name="T43" fmla="*/ 2147483647 h 174"/>
                <a:gd name="T44" fmla="*/ 2147483647 w 132"/>
                <a:gd name="T45" fmla="*/ 2147483647 h 174"/>
                <a:gd name="T46" fmla="*/ 2147483647 w 132"/>
                <a:gd name="T47" fmla="*/ 2147483647 h 174"/>
                <a:gd name="T48" fmla="*/ 2147483647 w 132"/>
                <a:gd name="T49" fmla="*/ 0 h 174"/>
                <a:gd name="T50" fmla="*/ 2147483647 w 132"/>
                <a:gd name="T51" fmla="*/ 2147483647 h 174"/>
                <a:gd name="T52" fmla="*/ 2147483647 w 132"/>
                <a:gd name="T53" fmla="*/ 2147483647 h 174"/>
                <a:gd name="T54" fmla="*/ 2147483647 w 132"/>
                <a:gd name="T55" fmla="*/ 2147483647 h 174"/>
                <a:gd name="T56" fmla="*/ 2147483647 w 132"/>
                <a:gd name="T57" fmla="*/ 2147483647 h 174"/>
                <a:gd name="T58" fmla="*/ 2147483647 w 132"/>
                <a:gd name="T59" fmla="*/ 2147483647 h 174"/>
                <a:gd name="T60" fmla="*/ 2147483647 w 132"/>
                <a:gd name="T61" fmla="*/ 2147483647 h 174"/>
                <a:gd name="T62" fmla="*/ 2147483647 w 132"/>
                <a:gd name="T63" fmla="*/ 2147483647 h 174"/>
                <a:gd name="T64" fmla="*/ 2147483647 w 132"/>
                <a:gd name="T65" fmla="*/ 2147483647 h 174"/>
                <a:gd name="T66" fmla="*/ 2147483647 w 132"/>
                <a:gd name="T67" fmla="*/ 2147483647 h 174"/>
                <a:gd name="T68" fmla="*/ 2147483647 w 132"/>
                <a:gd name="T69" fmla="*/ 2147483647 h 174"/>
                <a:gd name="T70" fmla="*/ 2147483647 w 132"/>
                <a:gd name="T71" fmla="*/ 2147483647 h 174"/>
                <a:gd name="T72" fmla="*/ 2147483647 w 132"/>
                <a:gd name="T73" fmla="*/ 2147483647 h 174"/>
                <a:gd name="T74" fmla="*/ 2147483647 w 132"/>
                <a:gd name="T75" fmla="*/ 2147483647 h 174"/>
                <a:gd name="T76" fmla="*/ 2147483647 w 132"/>
                <a:gd name="T77" fmla="*/ 2147483647 h 174"/>
                <a:gd name="T78" fmla="*/ 2147483647 w 132"/>
                <a:gd name="T79" fmla="*/ 2147483647 h 174"/>
                <a:gd name="T80" fmla="*/ 2147483647 w 132"/>
                <a:gd name="T81" fmla="*/ 2147483647 h 174"/>
                <a:gd name="T82" fmla="*/ 2147483647 w 132"/>
                <a:gd name="T83" fmla="*/ 2147483647 h 17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32" h="174">
                  <a:moveTo>
                    <a:pt x="24" y="120"/>
                  </a:moveTo>
                  <a:lnTo>
                    <a:pt x="12" y="126"/>
                  </a:lnTo>
                  <a:lnTo>
                    <a:pt x="12" y="132"/>
                  </a:lnTo>
                  <a:lnTo>
                    <a:pt x="18" y="144"/>
                  </a:lnTo>
                  <a:lnTo>
                    <a:pt x="12" y="144"/>
                  </a:lnTo>
                  <a:lnTo>
                    <a:pt x="6" y="144"/>
                  </a:lnTo>
                  <a:lnTo>
                    <a:pt x="0" y="150"/>
                  </a:lnTo>
                  <a:lnTo>
                    <a:pt x="18" y="174"/>
                  </a:lnTo>
                  <a:lnTo>
                    <a:pt x="30" y="162"/>
                  </a:lnTo>
                  <a:lnTo>
                    <a:pt x="36" y="168"/>
                  </a:lnTo>
                  <a:lnTo>
                    <a:pt x="42" y="168"/>
                  </a:lnTo>
                  <a:lnTo>
                    <a:pt x="48" y="162"/>
                  </a:lnTo>
                  <a:lnTo>
                    <a:pt x="60" y="162"/>
                  </a:lnTo>
                  <a:lnTo>
                    <a:pt x="60" y="168"/>
                  </a:lnTo>
                  <a:lnTo>
                    <a:pt x="78" y="156"/>
                  </a:lnTo>
                  <a:lnTo>
                    <a:pt x="90" y="144"/>
                  </a:lnTo>
                  <a:lnTo>
                    <a:pt x="96" y="114"/>
                  </a:lnTo>
                  <a:lnTo>
                    <a:pt x="120" y="84"/>
                  </a:lnTo>
                  <a:lnTo>
                    <a:pt x="120" y="66"/>
                  </a:lnTo>
                  <a:lnTo>
                    <a:pt x="126" y="54"/>
                  </a:lnTo>
                  <a:lnTo>
                    <a:pt x="126" y="36"/>
                  </a:lnTo>
                  <a:lnTo>
                    <a:pt x="126" y="24"/>
                  </a:lnTo>
                  <a:lnTo>
                    <a:pt x="132" y="6"/>
                  </a:lnTo>
                  <a:lnTo>
                    <a:pt x="108" y="0"/>
                  </a:lnTo>
                  <a:lnTo>
                    <a:pt x="96" y="6"/>
                  </a:lnTo>
                  <a:lnTo>
                    <a:pt x="90" y="30"/>
                  </a:lnTo>
                  <a:lnTo>
                    <a:pt x="90" y="36"/>
                  </a:lnTo>
                  <a:lnTo>
                    <a:pt x="72" y="36"/>
                  </a:lnTo>
                  <a:lnTo>
                    <a:pt x="54" y="30"/>
                  </a:lnTo>
                  <a:lnTo>
                    <a:pt x="42" y="30"/>
                  </a:lnTo>
                  <a:lnTo>
                    <a:pt x="36" y="48"/>
                  </a:lnTo>
                  <a:lnTo>
                    <a:pt x="60" y="48"/>
                  </a:lnTo>
                  <a:lnTo>
                    <a:pt x="60" y="60"/>
                  </a:lnTo>
                  <a:lnTo>
                    <a:pt x="48" y="72"/>
                  </a:lnTo>
                  <a:lnTo>
                    <a:pt x="60" y="90"/>
                  </a:lnTo>
                  <a:lnTo>
                    <a:pt x="54" y="120"/>
                  </a:lnTo>
                  <a:lnTo>
                    <a:pt x="48" y="120"/>
                  </a:lnTo>
                  <a:lnTo>
                    <a:pt x="36" y="120"/>
                  </a:lnTo>
                  <a:lnTo>
                    <a:pt x="24" y="108"/>
                  </a:lnTo>
                  <a:lnTo>
                    <a:pt x="24" y="12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57" name="Freeform 156"/>
            <p:cNvSpPr>
              <a:spLocks noChangeAspect="1"/>
            </p:cNvSpPr>
            <p:nvPr/>
          </p:nvSpPr>
          <p:spPr bwMode="auto">
            <a:xfrm>
              <a:off x="4845510" y="3469986"/>
              <a:ext cx="168492" cy="258771"/>
            </a:xfrm>
            <a:custGeom>
              <a:avLst/>
              <a:gdLst>
                <a:gd name="T0" fmla="*/ 2147483647 w 144"/>
                <a:gd name="T1" fmla="*/ 2147483647 h 186"/>
                <a:gd name="T2" fmla="*/ 2147483647 w 144"/>
                <a:gd name="T3" fmla="*/ 2147483647 h 186"/>
                <a:gd name="T4" fmla="*/ 2147483647 w 144"/>
                <a:gd name="T5" fmla="*/ 2147483647 h 186"/>
                <a:gd name="T6" fmla="*/ 0 w 144"/>
                <a:gd name="T7" fmla="*/ 2147483647 h 186"/>
                <a:gd name="T8" fmla="*/ 0 w 144"/>
                <a:gd name="T9" fmla="*/ 2147483647 h 186"/>
                <a:gd name="T10" fmla="*/ 2147483647 w 144"/>
                <a:gd name="T11" fmla="*/ 2147483647 h 186"/>
                <a:gd name="T12" fmla="*/ 2147483647 w 144"/>
                <a:gd name="T13" fmla="*/ 2147483647 h 186"/>
                <a:gd name="T14" fmla="*/ 2147483647 w 144"/>
                <a:gd name="T15" fmla="*/ 2147483647 h 186"/>
                <a:gd name="T16" fmla="*/ 2147483647 w 144"/>
                <a:gd name="T17" fmla="*/ 2147483647 h 186"/>
                <a:gd name="T18" fmla="*/ 0 w 144"/>
                <a:gd name="T19" fmla="*/ 2147483647 h 186"/>
                <a:gd name="T20" fmla="*/ 2147483647 w 144"/>
                <a:gd name="T21" fmla="*/ 0 h 186"/>
                <a:gd name="T22" fmla="*/ 2147483647 w 144"/>
                <a:gd name="T23" fmla="*/ 0 h 186"/>
                <a:gd name="T24" fmla="*/ 2147483647 w 144"/>
                <a:gd name="T25" fmla="*/ 0 h 186"/>
                <a:gd name="T26" fmla="*/ 2147483647 w 144"/>
                <a:gd name="T27" fmla="*/ 2147483647 h 186"/>
                <a:gd name="T28" fmla="*/ 2147483647 w 144"/>
                <a:gd name="T29" fmla="*/ 2147483647 h 186"/>
                <a:gd name="T30" fmla="*/ 2147483647 w 144"/>
                <a:gd name="T31" fmla="*/ 2147483647 h 186"/>
                <a:gd name="T32" fmla="*/ 2147483647 w 144"/>
                <a:gd name="T33" fmla="*/ 2147483647 h 186"/>
                <a:gd name="T34" fmla="*/ 2147483647 w 144"/>
                <a:gd name="T35" fmla="*/ 2147483647 h 186"/>
                <a:gd name="T36" fmla="*/ 2147483647 w 144"/>
                <a:gd name="T37" fmla="*/ 2147483647 h 186"/>
                <a:gd name="T38" fmla="*/ 2147483647 w 144"/>
                <a:gd name="T39" fmla="*/ 2147483647 h 186"/>
                <a:gd name="T40" fmla="*/ 2147483647 w 144"/>
                <a:gd name="T41" fmla="*/ 2147483647 h 186"/>
                <a:gd name="T42" fmla="*/ 2147483647 w 144"/>
                <a:gd name="T43" fmla="*/ 2147483647 h 186"/>
                <a:gd name="T44" fmla="*/ 2147483647 w 144"/>
                <a:gd name="T45" fmla="*/ 2147483647 h 186"/>
                <a:gd name="T46" fmla="*/ 2147483647 w 144"/>
                <a:gd name="T47" fmla="*/ 2147483647 h 186"/>
                <a:gd name="T48" fmla="*/ 2147483647 w 144"/>
                <a:gd name="T49" fmla="*/ 2147483647 h 186"/>
                <a:gd name="T50" fmla="*/ 2147483647 w 144"/>
                <a:gd name="T51" fmla="*/ 2147483647 h 186"/>
                <a:gd name="T52" fmla="*/ 2147483647 w 144"/>
                <a:gd name="T53" fmla="*/ 2147483647 h 186"/>
                <a:gd name="T54" fmla="*/ 2147483647 w 144"/>
                <a:gd name="T55" fmla="*/ 2147483647 h 186"/>
                <a:gd name="T56" fmla="*/ 2147483647 w 144"/>
                <a:gd name="T57" fmla="*/ 2147483647 h 186"/>
                <a:gd name="T58" fmla="*/ 2147483647 w 144"/>
                <a:gd name="T59" fmla="*/ 2147483647 h 186"/>
                <a:gd name="T60" fmla="*/ 2147483647 w 144"/>
                <a:gd name="T61" fmla="*/ 2147483647 h 186"/>
                <a:gd name="T62" fmla="*/ 2147483647 w 144"/>
                <a:gd name="T63" fmla="*/ 2147483647 h 18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44" h="186">
                  <a:moveTo>
                    <a:pt x="66" y="150"/>
                  </a:moveTo>
                  <a:lnTo>
                    <a:pt x="48" y="144"/>
                  </a:lnTo>
                  <a:lnTo>
                    <a:pt x="36" y="132"/>
                  </a:lnTo>
                  <a:lnTo>
                    <a:pt x="0" y="114"/>
                  </a:lnTo>
                  <a:lnTo>
                    <a:pt x="0" y="90"/>
                  </a:lnTo>
                  <a:lnTo>
                    <a:pt x="12" y="72"/>
                  </a:lnTo>
                  <a:lnTo>
                    <a:pt x="18" y="54"/>
                  </a:lnTo>
                  <a:lnTo>
                    <a:pt x="18" y="36"/>
                  </a:lnTo>
                  <a:lnTo>
                    <a:pt x="12" y="24"/>
                  </a:lnTo>
                  <a:lnTo>
                    <a:pt x="0" y="6"/>
                  </a:lnTo>
                  <a:lnTo>
                    <a:pt x="6" y="0"/>
                  </a:lnTo>
                  <a:lnTo>
                    <a:pt x="36" y="0"/>
                  </a:lnTo>
                  <a:lnTo>
                    <a:pt x="54" y="0"/>
                  </a:lnTo>
                  <a:lnTo>
                    <a:pt x="72" y="18"/>
                  </a:lnTo>
                  <a:lnTo>
                    <a:pt x="96" y="24"/>
                  </a:lnTo>
                  <a:lnTo>
                    <a:pt x="108" y="12"/>
                  </a:lnTo>
                  <a:lnTo>
                    <a:pt x="126" y="6"/>
                  </a:lnTo>
                  <a:lnTo>
                    <a:pt x="144" y="12"/>
                  </a:lnTo>
                  <a:lnTo>
                    <a:pt x="132" y="24"/>
                  </a:lnTo>
                  <a:lnTo>
                    <a:pt x="126" y="36"/>
                  </a:lnTo>
                  <a:lnTo>
                    <a:pt x="126" y="54"/>
                  </a:lnTo>
                  <a:lnTo>
                    <a:pt x="126" y="72"/>
                  </a:lnTo>
                  <a:lnTo>
                    <a:pt x="126" y="108"/>
                  </a:lnTo>
                  <a:lnTo>
                    <a:pt x="138" y="126"/>
                  </a:lnTo>
                  <a:lnTo>
                    <a:pt x="126" y="132"/>
                  </a:lnTo>
                  <a:lnTo>
                    <a:pt x="120" y="144"/>
                  </a:lnTo>
                  <a:lnTo>
                    <a:pt x="114" y="150"/>
                  </a:lnTo>
                  <a:lnTo>
                    <a:pt x="102" y="168"/>
                  </a:lnTo>
                  <a:lnTo>
                    <a:pt x="96" y="186"/>
                  </a:lnTo>
                  <a:lnTo>
                    <a:pt x="66" y="156"/>
                  </a:lnTo>
                  <a:lnTo>
                    <a:pt x="66" y="15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58" name="Rectangle 157"/>
            <p:cNvSpPr>
              <a:spLocks noChangeAspect="1" noChangeArrowheads="1"/>
            </p:cNvSpPr>
            <p:nvPr/>
          </p:nvSpPr>
          <p:spPr bwMode="auto">
            <a:xfrm>
              <a:off x="7699484" y="3511882"/>
              <a:ext cx="5770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59" name="Freeform 158"/>
            <p:cNvSpPr>
              <a:spLocks noChangeAspect="1"/>
            </p:cNvSpPr>
            <p:nvPr/>
          </p:nvSpPr>
          <p:spPr bwMode="auto">
            <a:xfrm>
              <a:off x="7705254" y="3545152"/>
              <a:ext cx="2308" cy="8626"/>
            </a:xfrm>
            <a:custGeom>
              <a:avLst/>
              <a:gdLst>
                <a:gd name="T0" fmla="*/ 0 w 2"/>
                <a:gd name="T1" fmla="*/ 2147483647 h 6"/>
                <a:gd name="T2" fmla="*/ 0 w 2"/>
                <a:gd name="T3" fmla="*/ 2147483647 h 6"/>
                <a:gd name="T4" fmla="*/ 0 w 2"/>
                <a:gd name="T5" fmla="*/ 2147483647 h 6"/>
                <a:gd name="T6" fmla="*/ 0 w 2"/>
                <a:gd name="T7" fmla="*/ 0 h 6"/>
                <a:gd name="T8" fmla="*/ 0 w 2"/>
                <a:gd name="T9" fmla="*/ 0 h 6"/>
                <a:gd name="T10" fmla="*/ 0 w 2"/>
                <a:gd name="T11" fmla="*/ 0 h 6"/>
                <a:gd name="T12" fmla="*/ 0 w 2"/>
                <a:gd name="T13" fmla="*/ 0 h 6"/>
                <a:gd name="T14" fmla="*/ 0 w 2"/>
                <a:gd name="T15" fmla="*/ 2147483647 h 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" h="6">
                  <a:moveTo>
                    <a:pt x="0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60" name="Freeform 159"/>
            <p:cNvSpPr>
              <a:spLocks noChangeAspect="1"/>
            </p:cNvSpPr>
            <p:nvPr/>
          </p:nvSpPr>
          <p:spPr bwMode="auto">
            <a:xfrm>
              <a:off x="7713332" y="3562404"/>
              <a:ext cx="1154" cy="1232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61" name="Rectangle 160"/>
            <p:cNvSpPr>
              <a:spLocks noChangeAspect="1" noChangeArrowheads="1"/>
            </p:cNvSpPr>
            <p:nvPr/>
          </p:nvSpPr>
          <p:spPr bwMode="auto">
            <a:xfrm>
              <a:off x="7713332" y="3545152"/>
              <a:ext cx="0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62" name="Freeform 161"/>
            <p:cNvSpPr>
              <a:spLocks noChangeAspect="1"/>
            </p:cNvSpPr>
            <p:nvPr/>
          </p:nvSpPr>
          <p:spPr bwMode="auto">
            <a:xfrm>
              <a:off x="7705254" y="3553778"/>
              <a:ext cx="2308" cy="1232"/>
            </a:xfrm>
            <a:custGeom>
              <a:avLst/>
              <a:gdLst>
                <a:gd name="T0" fmla="*/ 0 w 2"/>
                <a:gd name="T1" fmla="*/ 0 h 1"/>
                <a:gd name="T2" fmla="*/ 0 w 2"/>
                <a:gd name="T3" fmla="*/ 0 h 1"/>
                <a:gd name="T4" fmla="*/ 0 w 2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63" name="Freeform 162"/>
            <p:cNvSpPr>
              <a:spLocks noChangeAspect="1"/>
            </p:cNvSpPr>
            <p:nvPr/>
          </p:nvSpPr>
          <p:spPr bwMode="auto">
            <a:xfrm>
              <a:off x="4202703" y="3213680"/>
              <a:ext cx="243505" cy="264932"/>
            </a:xfrm>
            <a:custGeom>
              <a:avLst/>
              <a:gdLst>
                <a:gd name="T0" fmla="*/ 2147483647 w 209"/>
                <a:gd name="T1" fmla="*/ 2147483647 h 191"/>
                <a:gd name="T2" fmla="*/ 2147483647 w 209"/>
                <a:gd name="T3" fmla="*/ 2147483647 h 191"/>
                <a:gd name="T4" fmla="*/ 2147483647 w 209"/>
                <a:gd name="T5" fmla="*/ 2147483647 h 191"/>
                <a:gd name="T6" fmla="*/ 2147483647 w 209"/>
                <a:gd name="T7" fmla="*/ 2147483647 h 191"/>
                <a:gd name="T8" fmla="*/ 2147483647 w 209"/>
                <a:gd name="T9" fmla="*/ 2147483647 h 191"/>
                <a:gd name="T10" fmla="*/ 2147483647 w 209"/>
                <a:gd name="T11" fmla="*/ 2147483647 h 191"/>
                <a:gd name="T12" fmla="*/ 2147483647 w 209"/>
                <a:gd name="T13" fmla="*/ 2147483647 h 191"/>
                <a:gd name="T14" fmla="*/ 2147483647 w 209"/>
                <a:gd name="T15" fmla="*/ 2147483647 h 191"/>
                <a:gd name="T16" fmla="*/ 2147483647 w 209"/>
                <a:gd name="T17" fmla="*/ 2147483647 h 191"/>
                <a:gd name="T18" fmla="*/ 2147483647 w 209"/>
                <a:gd name="T19" fmla="*/ 2147483647 h 191"/>
                <a:gd name="T20" fmla="*/ 2147483647 w 209"/>
                <a:gd name="T21" fmla="*/ 2147483647 h 191"/>
                <a:gd name="T22" fmla="*/ 2147483647 w 209"/>
                <a:gd name="T23" fmla="*/ 2147483647 h 191"/>
                <a:gd name="T24" fmla="*/ 2147483647 w 209"/>
                <a:gd name="T25" fmla="*/ 2147483647 h 191"/>
                <a:gd name="T26" fmla="*/ 2147483647 w 209"/>
                <a:gd name="T27" fmla="*/ 2147483647 h 191"/>
                <a:gd name="T28" fmla="*/ 2147483647 w 209"/>
                <a:gd name="T29" fmla="*/ 2147483647 h 191"/>
                <a:gd name="T30" fmla="*/ 2147483647 w 209"/>
                <a:gd name="T31" fmla="*/ 2147483647 h 191"/>
                <a:gd name="T32" fmla="*/ 2147483647 w 209"/>
                <a:gd name="T33" fmla="*/ 2147483647 h 191"/>
                <a:gd name="T34" fmla="*/ 2147483647 w 209"/>
                <a:gd name="T35" fmla="*/ 2147483647 h 191"/>
                <a:gd name="T36" fmla="*/ 2147483647 w 209"/>
                <a:gd name="T37" fmla="*/ 2147483647 h 191"/>
                <a:gd name="T38" fmla="*/ 2147483647 w 209"/>
                <a:gd name="T39" fmla="*/ 2147483647 h 191"/>
                <a:gd name="T40" fmla="*/ 2147483647 w 209"/>
                <a:gd name="T41" fmla="*/ 2147483647 h 191"/>
                <a:gd name="T42" fmla="*/ 2147483647 w 209"/>
                <a:gd name="T43" fmla="*/ 2147483647 h 191"/>
                <a:gd name="T44" fmla="*/ 2147483647 w 209"/>
                <a:gd name="T45" fmla="*/ 2147483647 h 191"/>
                <a:gd name="T46" fmla="*/ 2147483647 w 209"/>
                <a:gd name="T47" fmla="*/ 2147483647 h 191"/>
                <a:gd name="T48" fmla="*/ 2147483647 w 209"/>
                <a:gd name="T49" fmla="*/ 2147483647 h 191"/>
                <a:gd name="T50" fmla="*/ 0 w 209"/>
                <a:gd name="T51" fmla="*/ 2147483647 h 191"/>
                <a:gd name="T52" fmla="*/ 2147483647 w 209"/>
                <a:gd name="T53" fmla="*/ 2147483647 h 191"/>
                <a:gd name="T54" fmla="*/ 2147483647 w 209"/>
                <a:gd name="T55" fmla="*/ 2147483647 h 191"/>
                <a:gd name="T56" fmla="*/ 2147483647 w 209"/>
                <a:gd name="T57" fmla="*/ 2147483647 h 191"/>
                <a:gd name="T58" fmla="*/ 2147483647 w 209"/>
                <a:gd name="T59" fmla="*/ 2147483647 h 191"/>
                <a:gd name="T60" fmla="*/ 2147483647 w 209"/>
                <a:gd name="T61" fmla="*/ 2147483647 h 191"/>
                <a:gd name="T62" fmla="*/ 2147483647 w 209"/>
                <a:gd name="T63" fmla="*/ 2147483647 h 191"/>
                <a:gd name="T64" fmla="*/ 2147483647 w 209"/>
                <a:gd name="T65" fmla="*/ 2147483647 h 191"/>
                <a:gd name="T66" fmla="*/ 2147483647 w 209"/>
                <a:gd name="T67" fmla="*/ 2147483647 h 191"/>
                <a:gd name="T68" fmla="*/ 2147483647 w 209"/>
                <a:gd name="T69" fmla="*/ 0 h 191"/>
                <a:gd name="T70" fmla="*/ 2147483647 w 209"/>
                <a:gd name="T71" fmla="*/ 2147483647 h 191"/>
                <a:gd name="T72" fmla="*/ 2147483647 w 209"/>
                <a:gd name="T73" fmla="*/ 2147483647 h 191"/>
                <a:gd name="T74" fmla="*/ 2147483647 w 209"/>
                <a:gd name="T75" fmla="*/ 2147483647 h 191"/>
                <a:gd name="T76" fmla="*/ 2147483647 w 209"/>
                <a:gd name="T77" fmla="*/ 2147483647 h 191"/>
                <a:gd name="T78" fmla="*/ 2147483647 w 209"/>
                <a:gd name="T79" fmla="*/ 2147483647 h 191"/>
                <a:gd name="T80" fmla="*/ 2147483647 w 209"/>
                <a:gd name="T81" fmla="*/ 2147483647 h 191"/>
                <a:gd name="T82" fmla="*/ 2147483647 w 209"/>
                <a:gd name="T83" fmla="*/ 2147483647 h 191"/>
                <a:gd name="T84" fmla="*/ 2147483647 w 209"/>
                <a:gd name="T85" fmla="*/ 2147483647 h 191"/>
                <a:gd name="T86" fmla="*/ 2147483647 w 209"/>
                <a:gd name="T87" fmla="*/ 2147483647 h 191"/>
                <a:gd name="T88" fmla="*/ 2147483647 w 209"/>
                <a:gd name="T89" fmla="*/ 2147483647 h 191"/>
                <a:gd name="T90" fmla="*/ 2147483647 w 209"/>
                <a:gd name="T91" fmla="*/ 2147483647 h 191"/>
                <a:gd name="T92" fmla="*/ 2147483647 w 209"/>
                <a:gd name="T93" fmla="*/ 2147483647 h 191"/>
                <a:gd name="T94" fmla="*/ 2147483647 w 209"/>
                <a:gd name="T95" fmla="*/ 2147483647 h 191"/>
                <a:gd name="T96" fmla="*/ 2147483647 w 209"/>
                <a:gd name="T97" fmla="*/ 2147483647 h 191"/>
                <a:gd name="T98" fmla="*/ 2147483647 w 209"/>
                <a:gd name="T99" fmla="*/ 2147483647 h 191"/>
                <a:gd name="T100" fmla="*/ 2147483647 w 209"/>
                <a:gd name="T101" fmla="*/ 2147483647 h 191"/>
                <a:gd name="T102" fmla="*/ 2147483647 w 209"/>
                <a:gd name="T103" fmla="*/ 2147483647 h 191"/>
                <a:gd name="T104" fmla="*/ 2147483647 w 209"/>
                <a:gd name="T105" fmla="*/ 2147483647 h 191"/>
                <a:gd name="T106" fmla="*/ 2147483647 w 209"/>
                <a:gd name="T107" fmla="*/ 2147483647 h 191"/>
                <a:gd name="T108" fmla="*/ 2147483647 w 209"/>
                <a:gd name="T109" fmla="*/ 2147483647 h 191"/>
                <a:gd name="T110" fmla="*/ 2147483647 w 209"/>
                <a:gd name="T111" fmla="*/ 2147483647 h 19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09" h="191">
                  <a:moveTo>
                    <a:pt x="137" y="137"/>
                  </a:moveTo>
                  <a:lnTo>
                    <a:pt x="125" y="143"/>
                  </a:lnTo>
                  <a:lnTo>
                    <a:pt x="119" y="155"/>
                  </a:lnTo>
                  <a:lnTo>
                    <a:pt x="113" y="167"/>
                  </a:lnTo>
                  <a:lnTo>
                    <a:pt x="107" y="179"/>
                  </a:lnTo>
                  <a:lnTo>
                    <a:pt x="101" y="179"/>
                  </a:lnTo>
                  <a:lnTo>
                    <a:pt x="101" y="185"/>
                  </a:lnTo>
                  <a:lnTo>
                    <a:pt x="83" y="185"/>
                  </a:lnTo>
                  <a:lnTo>
                    <a:pt x="77" y="185"/>
                  </a:lnTo>
                  <a:lnTo>
                    <a:pt x="71" y="179"/>
                  </a:lnTo>
                  <a:lnTo>
                    <a:pt x="71" y="191"/>
                  </a:lnTo>
                  <a:lnTo>
                    <a:pt x="71" y="185"/>
                  </a:lnTo>
                  <a:lnTo>
                    <a:pt x="65" y="185"/>
                  </a:lnTo>
                  <a:lnTo>
                    <a:pt x="59" y="191"/>
                  </a:lnTo>
                  <a:lnTo>
                    <a:pt x="48" y="167"/>
                  </a:lnTo>
                  <a:lnTo>
                    <a:pt x="54" y="167"/>
                  </a:lnTo>
                  <a:lnTo>
                    <a:pt x="48" y="167"/>
                  </a:lnTo>
                  <a:lnTo>
                    <a:pt x="48" y="161"/>
                  </a:lnTo>
                  <a:lnTo>
                    <a:pt x="24" y="149"/>
                  </a:lnTo>
                  <a:lnTo>
                    <a:pt x="18" y="149"/>
                  </a:lnTo>
                  <a:lnTo>
                    <a:pt x="18" y="143"/>
                  </a:lnTo>
                  <a:lnTo>
                    <a:pt x="0" y="149"/>
                  </a:lnTo>
                  <a:lnTo>
                    <a:pt x="6" y="95"/>
                  </a:lnTo>
                  <a:lnTo>
                    <a:pt x="18" y="72"/>
                  </a:lnTo>
                  <a:lnTo>
                    <a:pt x="18" y="54"/>
                  </a:lnTo>
                  <a:lnTo>
                    <a:pt x="18" y="42"/>
                  </a:lnTo>
                  <a:lnTo>
                    <a:pt x="18" y="36"/>
                  </a:lnTo>
                  <a:lnTo>
                    <a:pt x="24" y="24"/>
                  </a:lnTo>
                  <a:lnTo>
                    <a:pt x="30" y="6"/>
                  </a:lnTo>
                  <a:lnTo>
                    <a:pt x="42" y="0"/>
                  </a:lnTo>
                  <a:lnTo>
                    <a:pt x="59" y="6"/>
                  </a:lnTo>
                  <a:lnTo>
                    <a:pt x="71" y="18"/>
                  </a:lnTo>
                  <a:lnTo>
                    <a:pt x="89" y="12"/>
                  </a:lnTo>
                  <a:lnTo>
                    <a:pt x="101" y="18"/>
                  </a:lnTo>
                  <a:lnTo>
                    <a:pt x="119" y="24"/>
                  </a:lnTo>
                  <a:lnTo>
                    <a:pt x="137" y="12"/>
                  </a:lnTo>
                  <a:lnTo>
                    <a:pt x="155" y="12"/>
                  </a:lnTo>
                  <a:lnTo>
                    <a:pt x="173" y="18"/>
                  </a:lnTo>
                  <a:lnTo>
                    <a:pt x="191" y="6"/>
                  </a:lnTo>
                  <a:lnTo>
                    <a:pt x="203" y="18"/>
                  </a:lnTo>
                  <a:lnTo>
                    <a:pt x="203" y="30"/>
                  </a:lnTo>
                  <a:lnTo>
                    <a:pt x="209" y="36"/>
                  </a:lnTo>
                  <a:lnTo>
                    <a:pt x="209" y="48"/>
                  </a:lnTo>
                  <a:lnTo>
                    <a:pt x="197" y="60"/>
                  </a:lnTo>
                  <a:lnTo>
                    <a:pt x="191" y="77"/>
                  </a:lnTo>
                  <a:lnTo>
                    <a:pt x="179" y="89"/>
                  </a:lnTo>
                  <a:lnTo>
                    <a:pt x="173" y="107"/>
                  </a:lnTo>
                  <a:lnTo>
                    <a:pt x="167" y="113"/>
                  </a:lnTo>
                  <a:lnTo>
                    <a:pt x="161" y="131"/>
                  </a:lnTo>
                  <a:lnTo>
                    <a:pt x="149" y="149"/>
                  </a:lnTo>
                  <a:lnTo>
                    <a:pt x="137" y="137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64" name="Freeform 163"/>
            <p:cNvSpPr>
              <a:spLocks noChangeAspect="1"/>
            </p:cNvSpPr>
            <p:nvPr/>
          </p:nvSpPr>
          <p:spPr bwMode="auto">
            <a:xfrm>
              <a:off x="4166927" y="3255575"/>
              <a:ext cx="56549" cy="173745"/>
            </a:xfrm>
            <a:custGeom>
              <a:avLst/>
              <a:gdLst>
                <a:gd name="T0" fmla="*/ 0 w 48"/>
                <a:gd name="T1" fmla="*/ 2147483647 h 125"/>
                <a:gd name="T2" fmla="*/ 0 w 48"/>
                <a:gd name="T3" fmla="*/ 2147483647 h 125"/>
                <a:gd name="T4" fmla="*/ 0 w 48"/>
                <a:gd name="T5" fmla="*/ 2147483647 h 125"/>
                <a:gd name="T6" fmla="*/ 2147483647 w 48"/>
                <a:gd name="T7" fmla="*/ 2147483647 h 125"/>
                <a:gd name="T8" fmla="*/ 2147483647 w 48"/>
                <a:gd name="T9" fmla="*/ 2147483647 h 125"/>
                <a:gd name="T10" fmla="*/ 2147483647 w 48"/>
                <a:gd name="T11" fmla="*/ 2147483647 h 125"/>
                <a:gd name="T12" fmla="*/ 2147483647 w 48"/>
                <a:gd name="T13" fmla="*/ 2147483647 h 125"/>
                <a:gd name="T14" fmla="*/ 2147483647 w 48"/>
                <a:gd name="T15" fmla="*/ 2147483647 h 125"/>
                <a:gd name="T16" fmla="*/ 2147483647 w 48"/>
                <a:gd name="T17" fmla="*/ 2147483647 h 125"/>
                <a:gd name="T18" fmla="*/ 2147483647 w 48"/>
                <a:gd name="T19" fmla="*/ 2147483647 h 125"/>
                <a:gd name="T20" fmla="*/ 2147483647 w 48"/>
                <a:gd name="T21" fmla="*/ 2147483647 h 125"/>
                <a:gd name="T22" fmla="*/ 2147483647 w 48"/>
                <a:gd name="T23" fmla="*/ 2147483647 h 125"/>
                <a:gd name="T24" fmla="*/ 2147483647 w 48"/>
                <a:gd name="T25" fmla="*/ 2147483647 h 125"/>
                <a:gd name="T26" fmla="*/ 2147483647 w 48"/>
                <a:gd name="T27" fmla="*/ 2147483647 h 125"/>
                <a:gd name="T28" fmla="*/ 2147483647 w 48"/>
                <a:gd name="T29" fmla="*/ 0 h 125"/>
                <a:gd name="T30" fmla="*/ 2147483647 w 48"/>
                <a:gd name="T31" fmla="*/ 2147483647 h 125"/>
                <a:gd name="T32" fmla="*/ 2147483647 w 48"/>
                <a:gd name="T33" fmla="*/ 2147483647 h 125"/>
                <a:gd name="T34" fmla="*/ 2147483647 w 48"/>
                <a:gd name="T35" fmla="*/ 2147483647 h 125"/>
                <a:gd name="T36" fmla="*/ 2147483647 w 48"/>
                <a:gd name="T37" fmla="*/ 2147483647 h 125"/>
                <a:gd name="T38" fmla="*/ 2147483647 w 48"/>
                <a:gd name="T39" fmla="*/ 2147483647 h 125"/>
                <a:gd name="T40" fmla="*/ 0 w 48"/>
                <a:gd name="T41" fmla="*/ 2147483647 h 12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8" h="125">
                  <a:moveTo>
                    <a:pt x="0" y="30"/>
                  </a:moveTo>
                  <a:lnTo>
                    <a:pt x="0" y="30"/>
                  </a:lnTo>
                  <a:lnTo>
                    <a:pt x="0" y="36"/>
                  </a:lnTo>
                  <a:lnTo>
                    <a:pt x="6" y="47"/>
                  </a:lnTo>
                  <a:lnTo>
                    <a:pt x="12" y="65"/>
                  </a:lnTo>
                  <a:lnTo>
                    <a:pt x="12" y="77"/>
                  </a:lnTo>
                  <a:lnTo>
                    <a:pt x="12" y="95"/>
                  </a:lnTo>
                  <a:lnTo>
                    <a:pt x="12" y="125"/>
                  </a:lnTo>
                  <a:lnTo>
                    <a:pt x="30" y="119"/>
                  </a:lnTo>
                  <a:lnTo>
                    <a:pt x="36" y="65"/>
                  </a:lnTo>
                  <a:lnTo>
                    <a:pt x="48" y="42"/>
                  </a:lnTo>
                  <a:lnTo>
                    <a:pt x="48" y="24"/>
                  </a:lnTo>
                  <a:lnTo>
                    <a:pt x="48" y="12"/>
                  </a:lnTo>
                  <a:lnTo>
                    <a:pt x="30" y="0"/>
                  </a:lnTo>
                  <a:lnTo>
                    <a:pt x="30" y="6"/>
                  </a:lnTo>
                  <a:lnTo>
                    <a:pt x="30" y="12"/>
                  </a:lnTo>
                  <a:lnTo>
                    <a:pt x="24" y="12"/>
                  </a:lnTo>
                  <a:lnTo>
                    <a:pt x="12" y="18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65" name="Freeform 164"/>
            <p:cNvSpPr>
              <a:spLocks noChangeAspect="1"/>
            </p:cNvSpPr>
            <p:nvPr/>
          </p:nvSpPr>
          <p:spPr bwMode="auto">
            <a:xfrm>
              <a:off x="4033057" y="3180409"/>
              <a:ext cx="169645" cy="156495"/>
            </a:xfrm>
            <a:custGeom>
              <a:avLst/>
              <a:gdLst>
                <a:gd name="T0" fmla="*/ 2147483647 w 144"/>
                <a:gd name="T1" fmla="*/ 2147483647 h 113"/>
                <a:gd name="T2" fmla="*/ 2147483647 w 144"/>
                <a:gd name="T3" fmla="*/ 2147483647 h 113"/>
                <a:gd name="T4" fmla="*/ 2147483647 w 144"/>
                <a:gd name="T5" fmla="*/ 2147483647 h 113"/>
                <a:gd name="T6" fmla="*/ 2147483647 w 144"/>
                <a:gd name="T7" fmla="*/ 2147483647 h 113"/>
                <a:gd name="T8" fmla="*/ 2147483647 w 144"/>
                <a:gd name="T9" fmla="*/ 2147483647 h 113"/>
                <a:gd name="T10" fmla="*/ 2147483647 w 144"/>
                <a:gd name="T11" fmla="*/ 2147483647 h 113"/>
                <a:gd name="T12" fmla="*/ 2147483647 w 144"/>
                <a:gd name="T13" fmla="*/ 2147483647 h 113"/>
                <a:gd name="T14" fmla="*/ 2147483647 w 144"/>
                <a:gd name="T15" fmla="*/ 2147483647 h 113"/>
                <a:gd name="T16" fmla="*/ 2147483647 w 144"/>
                <a:gd name="T17" fmla="*/ 2147483647 h 113"/>
                <a:gd name="T18" fmla="*/ 2147483647 w 144"/>
                <a:gd name="T19" fmla="*/ 2147483647 h 113"/>
                <a:gd name="T20" fmla="*/ 0 w 144"/>
                <a:gd name="T21" fmla="*/ 2147483647 h 113"/>
                <a:gd name="T22" fmla="*/ 2147483647 w 144"/>
                <a:gd name="T23" fmla="*/ 2147483647 h 113"/>
                <a:gd name="T24" fmla="*/ 2147483647 w 144"/>
                <a:gd name="T25" fmla="*/ 2147483647 h 113"/>
                <a:gd name="T26" fmla="*/ 2147483647 w 144"/>
                <a:gd name="T27" fmla="*/ 2147483647 h 113"/>
                <a:gd name="T28" fmla="*/ 2147483647 w 144"/>
                <a:gd name="T29" fmla="*/ 2147483647 h 113"/>
                <a:gd name="T30" fmla="*/ 2147483647 w 144"/>
                <a:gd name="T31" fmla="*/ 2147483647 h 113"/>
                <a:gd name="T32" fmla="*/ 2147483647 w 144"/>
                <a:gd name="T33" fmla="*/ 2147483647 h 113"/>
                <a:gd name="T34" fmla="*/ 2147483647 w 144"/>
                <a:gd name="T35" fmla="*/ 2147483647 h 113"/>
                <a:gd name="T36" fmla="*/ 2147483647 w 144"/>
                <a:gd name="T37" fmla="*/ 2147483647 h 113"/>
                <a:gd name="T38" fmla="*/ 2147483647 w 144"/>
                <a:gd name="T39" fmla="*/ 2147483647 h 113"/>
                <a:gd name="T40" fmla="*/ 2147483647 w 144"/>
                <a:gd name="T41" fmla="*/ 2147483647 h 113"/>
                <a:gd name="T42" fmla="*/ 2147483647 w 144"/>
                <a:gd name="T43" fmla="*/ 2147483647 h 113"/>
                <a:gd name="T44" fmla="*/ 2147483647 w 144"/>
                <a:gd name="T45" fmla="*/ 0 h 113"/>
                <a:gd name="T46" fmla="*/ 2147483647 w 144"/>
                <a:gd name="T47" fmla="*/ 0 h 113"/>
                <a:gd name="T48" fmla="*/ 2147483647 w 144"/>
                <a:gd name="T49" fmla="*/ 2147483647 h 113"/>
                <a:gd name="T50" fmla="*/ 2147483647 w 144"/>
                <a:gd name="T51" fmla="*/ 2147483647 h 113"/>
                <a:gd name="T52" fmla="*/ 2147483647 w 144"/>
                <a:gd name="T53" fmla="*/ 2147483647 h 113"/>
                <a:gd name="T54" fmla="*/ 2147483647 w 144"/>
                <a:gd name="T55" fmla="*/ 2147483647 h 113"/>
                <a:gd name="T56" fmla="*/ 2147483647 w 144"/>
                <a:gd name="T57" fmla="*/ 2147483647 h 113"/>
                <a:gd name="T58" fmla="*/ 2147483647 w 144"/>
                <a:gd name="T59" fmla="*/ 2147483647 h 113"/>
                <a:gd name="T60" fmla="*/ 2147483647 w 144"/>
                <a:gd name="T61" fmla="*/ 2147483647 h 113"/>
                <a:gd name="T62" fmla="*/ 2147483647 w 144"/>
                <a:gd name="T63" fmla="*/ 2147483647 h 113"/>
                <a:gd name="T64" fmla="*/ 2147483647 w 144"/>
                <a:gd name="T65" fmla="*/ 2147483647 h 113"/>
                <a:gd name="T66" fmla="*/ 2147483647 w 144"/>
                <a:gd name="T67" fmla="*/ 2147483647 h 113"/>
                <a:gd name="T68" fmla="*/ 2147483647 w 144"/>
                <a:gd name="T69" fmla="*/ 2147483647 h 113"/>
                <a:gd name="T70" fmla="*/ 2147483647 w 144"/>
                <a:gd name="T71" fmla="*/ 2147483647 h 11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44" h="113">
                  <a:moveTo>
                    <a:pt x="114" y="84"/>
                  </a:moveTo>
                  <a:lnTo>
                    <a:pt x="108" y="84"/>
                  </a:lnTo>
                  <a:lnTo>
                    <a:pt x="96" y="78"/>
                  </a:lnTo>
                  <a:lnTo>
                    <a:pt x="90" y="78"/>
                  </a:lnTo>
                  <a:lnTo>
                    <a:pt x="72" y="78"/>
                  </a:lnTo>
                  <a:lnTo>
                    <a:pt x="48" y="84"/>
                  </a:lnTo>
                  <a:lnTo>
                    <a:pt x="54" y="113"/>
                  </a:lnTo>
                  <a:lnTo>
                    <a:pt x="36" y="101"/>
                  </a:lnTo>
                  <a:lnTo>
                    <a:pt x="18" y="107"/>
                  </a:lnTo>
                  <a:lnTo>
                    <a:pt x="12" y="96"/>
                  </a:lnTo>
                  <a:lnTo>
                    <a:pt x="0" y="96"/>
                  </a:lnTo>
                  <a:lnTo>
                    <a:pt x="6" y="66"/>
                  </a:lnTo>
                  <a:lnTo>
                    <a:pt x="12" y="60"/>
                  </a:lnTo>
                  <a:lnTo>
                    <a:pt x="24" y="54"/>
                  </a:lnTo>
                  <a:lnTo>
                    <a:pt x="24" y="42"/>
                  </a:lnTo>
                  <a:lnTo>
                    <a:pt x="30" y="36"/>
                  </a:lnTo>
                  <a:lnTo>
                    <a:pt x="36" y="36"/>
                  </a:lnTo>
                  <a:lnTo>
                    <a:pt x="42" y="30"/>
                  </a:lnTo>
                  <a:lnTo>
                    <a:pt x="48" y="30"/>
                  </a:lnTo>
                  <a:lnTo>
                    <a:pt x="54" y="18"/>
                  </a:lnTo>
                  <a:lnTo>
                    <a:pt x="60" y="18"/>
                  </a:lnTo>
                  <a:lnTo>
                    <a:pt x="66" y="12"/>
                  </a:lnTo>
                  <a:lnTo>
                    <a:pt x="84" y="0"/>
                  </a:lnTo>
                  <a:lnTo>
                    <a:pt x="102" y="0"/>
                  </a:lnTo>
                  <a:lnTo>
                    <a:pt x="108" y="18"/>
                  </a:lnTo>
                  <a:lnTo>
                    <a:pt x="120" y="36"/>
                  </a:lnTo>
                  <a:lnTo>
                    <a:pt x="114" y="36"/>
                  </a:lnTo>
                  <a:lnTo>
                    <a:pt x="114" y="42"/>
                  </a:lnTo>
                  <a:lnTo>
                    <a:pt x="126" y="48"/>
                  </a:lnTo>
                  <a:lnTo>
                    <a:pt x="132" y="48"/>
                  </a:lnTo>
                  <a:lnTo>
                    <a:pt x="138" y="54"/>
                  </a:lnTo>
                  <a:lnTo>
                    <a:pt x="144" y="66"/>
                  </a:lnTo>
                  <a:lnTo>
                    <a:pt x="138" y="66"/>
                  </a:lnTo>
                  <a:lnTo>
                    <a:pt x="126" y="72"/>
                  </a:lnTo>
                  <a:lnTo>
                    <a:pt x="114" y="84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66" name="Freeform 165"/>
            <p:cNvSpPr>
              <a:spLocks noChangeAspect="1"/>
            </p:cNvSpPr>
            <p:nvPr/>
          </p:nvSpPr>
          <p:spPr bwMode="auto">
            <a:xfrm>
              <a:off x="4320417" y="3238324"/>
              <a:ext cx="161567" cy="306828"/>
            </a:xfrm>
            <a:custGeom>
              <a:avLst/>
              <a:gdLst>
                <a:gd name="T0" fmla="*/ 2147483647 w 138"/>
                <a:gd name="T1" fmla="*/ 2147483647 h 221"/>
                <a:gd name="T2" fmla="*/ 2147483647 w 138"/>
                <a:gd name="T3" fmla="*/ 2147483647 h 221"/>
                <a:gd name="T4" fmla="*/ 2147483647 w 138"/>
                <a:gd name="T5" fmla="*/ 2147483647 h 221"/>
                <a:gd name="T6" fmla="*/ 2147483647 w 138"/>
                <a:gd name="T7" fmla="*/ 2147483647 h 221"/>
                <a:gd name="T8" fmla="*/ 2147483647 w 138"/>
                <a:gd name="T9" fmla="*/ 2147483647 h 221"/>
                <a:gd name="T10" fmla="*/ 2147483647 w 138"/>
                <a:gd name="T11" fmla="*/ 2147483647 h 221"/>
                <a:gd name="T12" fmla="*/ 2147483647 w 138"/>
                <a:gd name="T13" fmla="*/ 2147483647 h 221"/>
                <a:gd name="T14" fmla="*/ 2147483647 w 138"/>
                <a:gd name="T15" fmla="*/ 2147483647 h 221"/>
                <a:gd name="T16" fmla="*/ 2147483647 w 138"/>
                <a:gd name="T17" fmla="*/ 2147483647 h 221"/>
                <a:gd name="T18" fmla="*/ 2147483647 w 138"/>
                <a:gd name="T19" fmla="*/ 2147483647 h 221"/>
                <a:gd name="T20" fmla="*/ 2147483647 w 138"/>
                <a:gd name="T21" fmla="*/ 2147483647 h 221"/>
                <a:gd name="T22" fmla="*/ 2147483647 w 138"/>
                <a:gd name="T23" fmla="*/ 2147483647 h 221"/>
                <a:gd name="T24" fmla="*/ 2147483647 w 138"/>
                <a:gd name="T25" fmla="*/ 2147483647 h 221"/>
                <a:gd name="T26" fmla="*/ 2147483647 w 138"/>
                <a:gd name="T27" fmla="*/ 2147483647 h 221"/>
                <a:gd name="T28" fmla="*/ 2147483647 w 138"/>
                <a:gd name="T29" fmla="*/ 2147483647 h 221"/>
                <a:gd name="T30" fmla="*/ 2147483647 w 138"/>
                <a:gd name="T31" fmla="*/ 2147483647 h 221"/>
                <a:gd name="T32" fmla="*/ 2147483647 w 138"/>
                <a:gd name="T33" fmla="*/ 2147483647 h 221"/>
                <a:gd name="T34" fmla="*/ 2147483647 w 138"/>
                <a:gd name="T35" fmla="*/ 2147483647 h 221"/>
                <a:gd name="T36" fmla="*/ 2147483647 w 138"/>
                <a:gd name="T37" fmla="*/ 2147483647 h 221"/>
                <a:gd name="T38" fmla="*/ 2147483647 w 138"/>
                <a:gd name="T39" fmla="*/ 2147483647 h 221"/>
                <a:gd name="T40" fmla="*/ 2147483647 w 138"/>
                <a:gd name="T41" fmla="*/ 2147483647 h 221"/>
                <a:gd name="T42" fmla="*/ 2147483647 w 138"/>
                <a:gd name="T43" fmla="*/ 2147483647 h 221"/>
                <a:gd name="T44" fmla="*/ 0 w 138"/>
                <a:gd name="T45" fmla="*/ 2147483647 h 221"/>
                <a:gd name="T46" fmla="*/ 2147483647 w 138"/>
                <a:gd name="T47" fmla="*/ 2147483647 h 221"/>
                <a:gd name="T48" fmla="*/ 2147483647 w 138"/>
                <a:gd name="T49" fmla="*/ 2147483647 h 221"/>
                <a:gd name="T50" fmla="*/ 2147483647 w 138"/>
                <a:gd name="T51" fmla="*/ 2147483647 h 221"/>
                <a:gd name="T52" fmla="*/ 2147483647 w 138"/>
                <a:gd name="T53" fmla="*/ 2147483647 h 221"/>
                <a:gd name="T54" fmla="*/ 2147483647 w 138"/>
                <a:gd name="T55" fmla="*/ 2147483647 h 221"/>
                <a:gd name="T56" fmla="*/ 2147483647 w 138"/>
                <a:gd name="T57" fmla="*/ 2147483647 h 221"/>
                <a:gd name="T58" fmla="*/ 2147483647 w 138"/>
                <a:gd name="T59" fmla="*/ 2147483647 h 221"/>
                <a:gd name="T60" fmla="*/ 2147483647 w 138"/>
                <a:gd name="T61" fmla="*/ 2147483647 h 221"/>
                <a:gd name="T62" fmla="*/ 2147483647 w 138"/>
                <a:gd name="T63" fmla="*/ 2147483647 h 221"/>
                <a:gd name="T64" fmla="*/ 2147483647 w 138"/>
                <a:gd name="T65" fmla="*/ 2147483647 h 221"/>
                <a:gd name="T66" fmla="*/ 2147483647 w 138"/>
                <a:gd name="T67" fmla="*/ 2147483647 h 221"/>
                <a:gd name="T68" fmla="*/ 2147483647 w 138"/>
                <a:gd name="T69" fmla="*/ 2147483647 h 221"/>
                <a:gd name="T70" fmla="*/ 2147483647 w 138"/>
                <a:gd name="T71" fmla="*/ 2147483647 h 221"/>
                <a:gd name="T72" fmla="*/ 2147483647 w 138"/>
                <a:gd name="T73" fmla="*/ 2147483647 h 221"/>
                <a:gd name="T74" fmla="*/ 2147483647 w 138"/>
                <a:gd name="T75" fmla="*/ 2147483647 h 221"/>
                <a:gd name="T76" fmla="*/ 2147483647 w 138"/>
                <a:gd name="T77" fmla="*/ 0 h 221"/>
                <a:gd name="T78" fmla="*/ 2147483647 w 138"/>
                <a:gd name="T79" fmla="*/ 0 h 221"/>
                <a:gd name="T80" fmla="*/ 2147483647 w 138"/>
                <a:gd name="T81" fmla="*/ 2147483647 h 221"/>
                <a:gd name="T82" fmla="*/ 2147483647 w 138"/>
                <a:gd name="T83" fmla="*/ 2147483647 h 221"/>
                <a:gd name="T84" fmla="*/ 2147483647 w 138"/>
                <a:gd name="T85" fmla="*/ 2147483647 h 22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38" h="221">
                  <a:moveTo>
                    <a:pt x="126" y="59"/>
                  </a:moveTo>
                  <a:lnTo>
                    <a:pt x="108" y="59"/>
                  </a:lnTo>
                  <a:lnTo>
                    <a:pt x="102" y="65"/>
                  </a:lnTo>
                  <a:lnTo>
                    <a:pt x="114" y="83"/>
                  </a:lnTo>
                  <a:lnTo>
                    <a:pt x="126" y="107"/>
                  </a:lnTo>
                  <a:lnTo>
                    <a:pt x="114" y="125"/>
                  </a:lnTo>
                  <a:lnTo>
                    <a:pt x="108" y="143"/>
                  </a:lnTo>
                  <a:lnTo>
                    <a:pt x="114" y="167"/>
                  </a:lnTo>
                  <a:lnTo>
                    <a:pt x="132" y="197"/>
                  </a:lnTo>
                  <a:lnTo>
                    <a:pt x="138" y="215"/>
                  </a:lnTo>
                  <a:lnTo>
                    <a:pt x="138" y="221"/>
                  </a:lnTo>
                  <a:lnTo>
                    <a:pt x="120" y="221"/>
                  </a:lnTo>
                  <a:lnTo>
                    <a:pt x="102" y="215"/>
                  </a:lnTo>
                  <a:lnTo>
                    <a:pt x="90" y="215"/>
                  </a:lnTo>
                  <a:lnTo>
                    <a:pt x="54" y="215"/>
                  </a:lnTo>
                  <a:lnTo>
                    <a:pt x="42" y="215"/>
                  </a:lnTo>
                  <a:lnTo>
                    <a:pt x="24" y="209"/>
                  </a:lnTo>
                  <a:lnTo>
                    <a:pt x="24" y="191"/>
                  </a:lnTo>
                  <a:lnTo>
                    <a:pt x="24" y="179"/>
                  </a:lnTo>
                  <a:lnTo>
                    <a:pt x="12" y="179"/>
                  </a:lnTo>
                  <a:lnTo>
                    <a:pt x="6" y="167"/>
                  </a:lnTo>
                  <a:lnTo>
                    <a:pt x="0" y="167"/>
                  </a:lnTo>
                  <a:lnTo>
                    <a:pt x="6" y="161"/>
                  </a:lnTo>
                  <a:lnTo>
                    <a:pt x="12" y="149"/>
                  </a:lnTo>
                  <a:lnTo>
                    <a:pt x="18" y="137"/>
                  </a:lnTo>
                  <a:lnTo>
                    <a:pt x="24" y="125"/>
                  </a:lnTo>
                  <a:lnTo>
                    <a:pt x="36" y="119"/>
                  </a:lnTo>
                  <a:lnTo>
                    <a:pt x="48" y="131"/>
                  </a:lnTo>
                  <a:lnTo>
                    <a:pt x="60" y="113"/>
                  </a:lnTo>
                  <a:lnTo>
                    <a:pt x="66" y="95"/>
                  </a:lnTo>
                  <a:lnTo>
                    <a:pt x="72" y="89"/>
                  </a:lnTo>
                  <a:lnTo>
                    <a:pt x="78" y="71"/>
                  </a:lnTo>
                  <a:lnTo>
                    <a:pt x="90" y="59"/>
                  </a:lnTo>
                  <a:lnTo>
                    <a:pt x="96" y="42"/>
                  </a:lnTo>
                  <a:lnTo>
                    <a:pt x="108" y="30"/>
                  </a:lnTo>
                  <a:lnTo>
                    <a:pt x="108" y="18"/>
                  </a:lnTo>
                  <a:lnTo>
                    <a:pt x="102" y="12"/>
                  </a:lnTo>
                  <a:lnTo>
                    <a:pt x="102" y="0"/>
                  </a:lnTo>
                  <a:lnTo>
                    <a:pt x="108" y="0"/>
                  </a:lnTo>
                  <a:lnTo>
                    <a:pt x="114" y="18"/>
                  </a:lnTo>
                  <a:lnTo>
                    <a:pt x="114" y="42"/>
                  </a:lnTo>
                  <a:lnTo>
                    <a:pt x="126" y="59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67" name="Freeform 166"/>
            <p:cNvSpPr>
              <a:spLocks noChangeAspect="1"/>
            </p:cNvSpPr>
            <p:nvPr/>
          </p:nvSpPr>
          <p:spPr bwMode="auto">
            <a:xfrm>
              <a:off x="4446208" y="3297471"/>
              <a:ext cx="265432" cy="240287"/>
            </a:xfrm>
            <a:custGeom>
              <a:avLst/>
              <a:gdLst>
                <a:gd name="T0" fmla="*/ 2147483647 w 227"/>
                <a:gd name="T1" fmla="*/ 2147483647 h 173"/>
                <a:gd name="T2" fmla="*/ 2147483647 w 227"/>
                <a:gd name="T3" fmla="*/ 2147483647 h 173"/>
                <a:gd name="T4" fmla="*/ 2147483647 w 227"/>
                <a:gd name="T5" fmla="*/ 2147483647 h 173"/>
                <a:gd name="T6" fmla="*/ 2147483647 w 227"/>
                <a:gd name="T7" fmla="*/ 2147483647 h 173"/>
                <a:gd name="T8" fmla="*/ 2147483647 w 227"/>
                <a:gd name="T9" fmla="*/ 0 h 173"/>
                <a:gd name="T10" fmla="*/ 2147483647 w 227"/>
                <a:gd name="T11" fmla="*/ 2147483647 h 173"/>
                <a:gd name="T12" fmla="*/ 2147483647 w 227"/>
                <a:gd name="T13" fmla="*/ 2147483647 h 173"/>
                <a:gd name="T14" fmla="*/ 2147483647 w 227"/>
                <a:gd name="T15" fmla="*/ 2147483647 h 173"/>
                <a:gd name="T16" fmla="*/ 2147483647 w 227"/>
                <a:gd name="T17" fmla="*/ 2147483647 h 173"/>
                <a:gd name="T18" fmla="*/ 2147483647 w 227"/>
                <a:gd name="T19" fmla="*/ 2147483647 h 173"/>
                <a:gd name="T20" fmla="*/ 2147483647 w 227"/>
                <a:gd name="T21" fmla="*/ 2147483647 h 173"/>
                <a:gd name="T22" fmla="*/ 2147483647 w 227"/>
                <a:gd name="T23" fmla="*/ 2147483647 h 173"/>
                <a:gd name="T24" fmla="*/ 2147483647 w 227"/>
                <a:gd name="T25" fmla="*/ 2147483647 h 173"/>
                <a:gd name="T26" fmla="*/ 2147483647 w 227"/>
                <a:gd name="T27" fmla="*/ 2147483647 h 173"/>
                <a:gd name="T28" fmla="*/ 2147483647 w 227"/>
                <a:gd name="T29" fmla="*/ 2147483647 h 173"/>
                <a:gd name="T30" fmla="*/ 2147483647 w 227"/>
                <a:gd name="T31" fmla="*/ 2147483647 h 173"/>
                <a:gd name="T32" fmla="*/ 2147483647 w 227"/>
                <a:gd name="T33" fmla="*/ 2147483647 h 173"/>
                <a:gd name="T34" fmla="*/ 2147483647 w 227"/>
                <a:gd name="T35" fmla="*/ 2147483647 h 173"/>
                <a:gd name="T36" fmla="*/ 2147483647 w 227"/>
                <a:gd name="T37" fmla="*/ 2147483647 h 173"/>
                <a:gd name="T38" fmla="*/ 2147483647 w 227"/>
                <a:gd name="T39" fmla="*/ 2147483647 h 173"/>
                <a:gd name="T40" fmla="*/ 2147483647 w 227"/>
                <a:gd name="T41" fmla="*/ 2147483647 h 173"/>
                <a:gd name="T42" fmla="*/ 2147483647 w 227"/>
                <a:gd name="T43" fmla="*/ 2147483647 h 173"/>
                <a:gd name="T44" fmla="*/ 2147483647 w 227"/>
                <a:gd name="T45" fmla="*/ 2147483647 h 173"/>
                <a:gd name="T46" fmla="*/ 2147483647 w 227"/>
                <a:gd name="T47" fmla="*/ 2147483647 h 173"/>
                <a:gd name="T48" fmla="*/ 2147483647 w 227"/>
                <a:gd name="T49" fmla="*/ 2147483647 h 173"/>
                <a:gd name="T50" fmla="*/ 2147483647 w 227"/>
                <a:gd name="T51" fmla="*/ 2147483647 h 173"/>
                <a:gd name="T52" fmla="*/ 2147483647 w 227"/>
                <a:gd name="T53" fmla="*/ 2147483647 h 173"/>
                <a:gd name="T54" fmla="*/ 2147483647 w 227"/>
                <a:gd name="T55" fmla="*/ 2147483647 h 173"/>
                <a:gd name="T56" fmla="*/ 2147483647 w 227"/>
                <a:gd name="T57" fmla="*/ 2147483647 h 173"/>
                <a:gd name="T58" fmla="*/ 2147483647 w 227"/>
                <a:gd name="T59" fmla="*/ 2147483647 h 173"/>
                <a:gd name="T60" fmla="*/ 2147483647 w 227"/>
                <a:gd name="T61" fmla="*/ 2147483647 h 173"/>
                <a:gd name="T62" fmla="*/ 2147483647 w 227"/>
                <a:gd name="T63" fmla="*/ 2147483647 h 173"/>
                <a:gd name="T64" fmla="*/ 2147483647 w 227"/>
                <a:gd name="T65" fmla="*/ 2147483647 h 173"/>
                <a:gd name="T66" fmla="*/ 2147483647 w 227"/>
                <a:gd name="T67" fmla="*/ 2147483647 h 173"/>
                <a:gd name="T68" fmla="*/ 0 w 227"/>
                <a:gd name="T69" fmla="*/ 2147483647 h 173"/>
                <a:gd name="T70" fmla="*/ 2147483647 w 227"/>
                <a:gd name="T71" fmla="*/ 2147483647 h 173"/>
                <a:gd name="T72" fmla="*/ 2147483647 w 227"/>
                <a:gd name="T73" fmla="*/ 2147483647 h 173"/>
                <a:gd name="T74" fmla="*/ 2147483647 w 227"/>
                <a:gd name="T75" fmla="*/ 2147483647 h 173"/>
                <a:gd name="T76" fmla="*/ 2147483647 w 227"/>
                <a:gd name="T77" fmla="*/ 2147483647 h 173"/>
                <a:gd name="T78" fmla="*/ 2147483647 w 227"/>
                <a:gd name="T79" fmla="*/ 2147483647 h 173"/>
                <a:gd name="T80" fmla="*/ 2147483647 w 227"/>
                <a:gd name="T81" fmla="*/ 2147483647 h 173"/>
                <a:gd name="T82" fmla="*/ 2147483647 w 227"/>
                <a:gd name="T83" fmla="*/ 2147483647 h 17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27" h="173">
                  <a:moveTo>
                    <a:pt x="78" y="47"/>
                  </a:moveTo>
                  <a:lnTo>
                    <a:pt x="78" y="41"/>
                  </a:lnTo>
                  <a:lnTo>
                    <a:pt x="102" y="35"/>
                  </a:lnTo>
                  <a:lnTo>
                    <a:pt x="132" y="6"/>
                  </a:lnTo>
                  <a:lnTo>
                    <a:pt x="144" y="0"/>
                  </a:lnTo>
                  <a:lnTo>
                    <a:pt x="156" y="12"/>
                  </a:lnTo>
                  <a:lnTo>
                    <a:pt x="162" y="23"/>
                  </a:lnTo>
                  <a:lnTo>
                    <a:pt x="156" y="41"/>
                  </a:lnTo>
                  <a:lnTo>
                    <a:pt x="173" y="47"/>
                  </a:lnTo>
                  <a:lnTo>
                    <a:pt x="173" y="53"/>
                  </a:lnTo>
                  <a:lnTo>
                    <a:pt x="191" y="65"/>
                  </a:lnTo>
                  <a:lnTo>
                    <a:pt x="191" y="71"/>
                  </a:lnTo>
                  <a:lnTo>
                    <a:pt x="209" y="89"/>
                  </a:lnTo>
                  <a:lnTo>
                    <a:pt x="215" y="95"/>
                  </a:lnTo>
                  <a:lnTo>
                    <a:pt x="227" y="107"/>
                  </a:lnTo>
                  <a:lnTo>
                    <a:pt x="227" y="119"/>
                  </a:lnTo>
                  <a:lnTo>
                    <a:pt x="221" y="113"/>
                  </a:lnTo>
                  <a:lnTo>
                    <a:pt x="203" y="113"/>
                  </a:lnTo>
                  <a:lnTo>
                    <a:pt x="191" y="113"/>
                  </a:lnTo>
                  <a:lnTo>
                    <a:pt x="185" y="119"/>
                  </a:lnTo>
                  <a:lnTo>
                    <a:pt x="173" y="119"/>
                  </a:lnTo>
                  <a:lnTo>
                    <a:pt x="156" y="125"/>
                  </a:lnTo>
                  <a:lnTo>
                    <a:pt x="144" y="125"/>
                  </a:lnTo>
                  <a:lnTo>
                    <a:pt x="138" y="137"/>
                  </a:lnTo>
                  <a:lnTo>
                    <a:pt x="120" y="131"/>
                  </a:lnTo>
                  <a:lnTo>
                    <a:pt x="108" y="125"/>
                  </a:lnTo>
                  <a:lnTo>
                    <a:pt x="84" y="113"/>
                  </a:lnTo>
                  <a:lnTo>
                    <a:pt x="72" y="131"/>
                  </a:lnTo>
                  <a:lnTo>
                    <a:pt x="72" y="149"/>
                  </a:lnTo>
                  <a:lnTo>
                    <a:pt x="48" y="143"/>
                  </a:lnTo>
                  <a:lnTo>
                    <a:pt x="36" y="149"/>
                  </a:lnTo>
                  <a:lnTo>
                    <a:pt x="30" y="173"/>
                  </a:lnTo>
                  <a:lnTo>
                    <a:pt x="24" y="155"/>
                  </a:lnTo>
                  <a:lnTo>
                    <a:pt x="6" y="125"/>
                  </a:lnTo>
                  <a:lnTo>
                    <a:pt x="0" y="101"/>
                  </a:lnTo>
                  <a:lnTo>
                    <a:pt x="6" y="83"/>
                  </a:lnTo>
                  <a:lnTo>
                    <a:pt x="18" y="65"/>
                  </a:lnTo>
                  <a:lnTo>
                    <a:pt x="36" y="59"/>
                  </a:lnTo>
                  <a:lnTo>
                    <a:pt x="36" y="65"/>
                  </a:lnTo>
                  <a:lnTo>
                    <a:pt x="48" y="59"/>
                  </a:lnTo>
                  <a:lnTo>
                    <a:pt x="72" y="59"/>
                  </a:lnTo>
                  <a:lnTo>
                    <a:pt x="78" y="47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68" name="Freeform 167"/>
            <p:cNvSpPr>
              <a:spLocks noChangeAspect="1"/>
            </p:cNvSpPr>
            <p:nvPr/>
          </p:nvSpPr>
          <p:spPr bwMode="auto">
            <a:xfrm>
              <a:off x="3810325" y="3213680"/>
              <a:ext cx="56549" cy="24644"/>
            </a:xfrm>
            <a:custGeom>
              <a:avLst/>
              <a:gdLst>
                <a:gd name="T0" fmla="*/ 0 w 48"/>
                <a:gd name="T1" fmla="*/ 2147483647 h 18"/>
                <a:gd name="T2" fmla="*/ 0 w 48"/>
                <a:gd name="T3" fmla="*/ 2147483647 h 18"/>
                <a:gd name="T4" fmla="*/ 2147483647 w 48"/>
                <a:gd name="T5" fmla="*/ 2147483647 h 18"/>
                <a:gd name="T6" fmla="*/ 2147483647 w 48"/>
                <a:gd name="T7" fmla="*/ 2147483647 h 18"/>
                <a:gd name="T8" fmla="*/ 2147483647 w 48"/>
                <a:gd name="T9" fmla="*/ 2147483647 h 18"/>
                <a:gd name="T10" fmla="*/ 2147483647 w 48"/>
                <a:gd name="T11" fmla="*/ 2147483647 h 18"/>
                <a:gd name="T12" fmla="*/ 2147483647 w 48"/>
                <a:gd name="T13" fmla="*/ 0 h 18"/>
                <a:gd name="T14" fmla="*/ 2147483647 w 48"/>
                <a:gd name="T15" fmla="*/ 2147483647 h 18"/>
                <a:gd name="T16" fmla="*/ 0 w 48"/>
                <a:gd name="T17" fmla="*/ 2147483647 h 18"/>
                <a:gd name="T18" fmla="*/ 0 w 48"/>
                <a:gd name="T19" fmla="*/ 2147483647 h 18"/>
                <a:gd name="T20" fmla="*/ 2147483647 w 48"/>
                <a:gd name="T21" fmla="*/ 2147483647 h 18"/>
                <a:gd name="T22" fmla="*/ 2147483647 w 48"/>
                <a:gd name="T23" fmla="*/ 2147483647 h 18"/>
                <a:gd name="T24" fmla="*/ 0 w 48"/>
                <a:gd name="T25" fmla="*/ 2147483647 h 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8" h="18">
                  <a:moveTo>
                    <a:pt x="0" y="6"/>
                  </a:moveTo>
                  <a:lnTo>
                    <a:pt x="0" y="18"/>
                  </a:lnTo>
                  <a:lnTo>
                    <a:pt x="12" y="12"/>
                  </a:lnTo>
                  <a:lnTo>
                    <a:pt x="24" y="6"/>
                  </a:lnTo>
                  <a:lnTo>
                    <a:pt x="48" y="12"/>
                  </a:lnTo>
                  <a:lnTo>
                    <a:pt x="42" y="6"/>
                  </a:lnTo>
                  <a:lnTo>
                    <a:pt x="24" y="0"/>
                  </a:lnTo>
                  <a:lnTo>
                    <a:pt x="18" y="6"/>
                  </a:lnTo>
                  <a:lnTo>
                    <a:pt x="0" y="6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69" name="Freeform 168"/>
            <p:cNvSpPr>
              <a:spLocks noChangeAspect="1"/>
            </p:cNvSpPr>
            <p:nvPr/>
          </p:nvSpPr>
          <p:spPr bwMode="auto">
            <a:xfrm>
              <a:off x="4082681" y="3288846"/>
              <a:ext cx="91170" cy="173745"/>
            </a:xfrm>
            <a:custGeom>
              <a:avLst/>
              <a:gdLst>
                <a:gd name="T0" fmla="*/ 2147483647 w 78"/>
                <a:gd name="T1" fmla="*/ 2147483647 h 125"/>
                <a:gd name="T2" fmla="*/ 2147483647 w 78"/>
                <a:gd name="T3" fmla="*/ 2147483647 h 125"/>
                <a:gd name="T4" fmla="*/ 2147483647 w 78"/>
                <a:gd name="T5" fmla="*/ 2147483647 h 125"/>
                <a:gd name="T6" fmla="*/ 2147483647 w 78"/>
                <a:gd name="T7" fmla="*/ 2147483647 h 125"/>
                <a:gd name="T8" fmla="*/ 0 w 78"/>
                <a:gd name="T9" fmla="*/ 2147483647 h 125"/>
                <a:gd name="T10" fmla="*/ 2147483647 w 78"/>
                <a:gd name="T11" fmla="*/ 2147483647 h 125"/>
                <a:gd name="T12" fmla="*/ 2147483647 w 78"/>
                <a:gd name="T13" fmla="*/ 2147483647 h 125"/>
                <a:gd name="T14" fmla="*/ 0 w 78"/>
                <a:gd name="T15" fmla="*/ 2147483647 h 125"/>
                <a:gd name="T16" fmla="*/ 2147483647 w 78"/>
                <a:gd name="T17" fmla="*/ 2147483647 h 125"/>
                <a:gd name="T18" fmla="*/ 2147483647 w 78"/>
                <a:gd name="T19" fmla="*/ 2147483647 h 125"/>
                <a:gd name="T20" fmla="*/ 2147483647 w 78"/>
                <a:gd name="T21" fmla="*/ 2147483647 h 125"/>
                <a:gd name="T22" fmla="*/ 2147483647 w 78"/>
                <a:gd name="T23" fmla="*/ 2147483647 h 125"/>
                <a:gd name="T24" fmla="*/ 2147483647 w 78"/>
                <a:gd name="T25" fmla="*/ 0 h 125"/>
                <a:gd name="T26" fmla="*/ 2147483647 w 78"/>
                <a:gd name="T27" fmla="*/ 0 h 125"/>
                <a:gd name="T28" fmla="*/ 2147483647 w 78"/>
                <a:gd name="T29" fmla="*/ 0 h 125"/>
                <a:gd name="T30" fmla="*/ 2147483647 w 78"/>
                <a:gd name="T31" fmla="*/ 2147483647 h 125"/>
                <a:gd name="T32" fmla="*/ 2147483647 w 78"/>
                <a:gd name="T33" fmla="*/ 2147483647 h 125"/>
                <a:gd name="T34" fmla="*/ 2147483647 w 78"/>
                <a:gd name="T35" fmla="*/ 2147483647 h 125"/>
                <a:gd name="T36" fmla="*/ 2147483647 w 78"/>
                <a:gd name="T37" fmla="*/ 2147483647 h 125"/>
                <a:gd name="T38" fmla="*/ 2147483647 w 78"/>
                <a:gd name="T39" fmla="*/ 2147483647 h 125"/>
                <a:gd name="T40" fmla="*/ 2147483647 w 78"/>
                <a:gd name="T41" fmla="*/ 2147483647 h 125"/>
                <a:gd name="T42" fmla="*/ 2147483647 w 78"/>
                <a:gd name="T43" fmla="*/ 2147483647 h 125"/>
                <a:gd name="T44" fmla="*/ 2147483647 w 78"/>
                <a:gd name="T45" fmla="*/ 2147483647 h 125"/>
                <a:gd name="T46" fmla="*/ 2147483647 w 78"/>
                <a:gd name="T47" fmla="*/ 2147483647 h 125"/>
                <a:gd name="T48" fmla="*/ 2147483647 w 78"/>
                <a:gd name="T49" fmla="*/ 2147483647 h 125"/>
                <a:gd name="T50" fmla="*/ 2147483647 w 78"/>
                <a:gd name="T51" fmla="*/ 2147483647 h 12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8" h="125">
                  <a:moveTo>
                    <a:pt x="66" y="107"/>
                  </a:moveTo>
                  <a:lnTo>
                    <a:pt x="54" y="113"/>
                  </a:lnTo>
                  <a:lnTo>
                    <a:pt x="42" y="119"/>
                  </a:lnTo>
                  <a:lnTo>
                    <a:pt x="18" y="125"/>
                  </a:lnTo>
                  <a:lnTo>
                    <a:pt x="0" y="119"/>
                  </a:lnTo>
                  <a:lnTo>
                    <a:pt x="6" y="119"/>
                  </a:lnTo>
                  <a:lnTo>
                    <a:pt x="6" y="101"/>
                  </a:lnTo>
                  <a:lnTo>
                    <a:pt x="0" y="89"/>
                  </a:lnTo>
                  <a:lnTo>
                    <a:pt x="6" y="71"/>
                  </a:lnTo>
                  <a:lnTo>
                    <a:pt x="12" y="59"/>
                  </a:lnTo>
                  <a:lnTo>
                    <a:pt x="12" y="35"/>
                  </a:lnTo>
                  <a:lnTo>
                    <a:pt x="6" y="6"/>
                  </a:lnTo>
                  <a:lnTo>
                    <a:pt x="30" y="0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54" y="6"/>
                  </a:lnTo>
                  <a:lnTo>
                    <a:pt x="66" y="23"/>
                  </a:lnTo>
                  <a:lnTo>
                    <a:pt x="66" y="35"/>
                  </a:lnTo>
                  <a:lnTo>
                    <a:pt x="66" y="47"/>
                  </a:lnTo>
                  <a:lnTo>
                    <a:pt x="66" y="59"/>
                  </a:lnTo>
                  <a:lnTo>
                    <a:pt x="66" y="77"/>
                  </a:lnTo>
                  <a:lnTo>
                    <a:pt x="66" y="89"/>
                  </a:lnTo>
                  <a:lnTo>
                    <a:pt x="78" y="101"/>
                  </a:lnTo>
                  <a:lnTo>
                    <a:pt x="72" y="107"/>
                  </a:lnTo>
                  <a:lnTo>
                    <a:pt x="60" y="101"/>
                  </a:lnTo>
                  <a:lnTo>
                    <a:pt x="66" y="107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70" name="Freeform 169"/>
            <p:cNvSpPr>
              <a:spLocks noChangeAspect="1"/>
            </p:cNvSpPr>
            <p:nvPr/>
          </p:nvSpPr>
          <p:spPr bwMode="auto">
            <a:xfrm>
              <a:off x="3844947" y="3246950"/>
              <a:ext cx="146565" cy="149102"/>
            </a:xfrm>
            <a:custGeom>
              <a:avLst/>
              <a:gdLst>
                <a:gd name="T0" fmla="*/ 2147483647 w 125"/>
                <a:gd name="T1" fmla="*/ 2147483647 h 107"/>
                <a:gd name="T2" fmla="*/ 2147483647 w 125"/>
                <a:gd name="T3" fmla="*/ 2147483647 h 107"/>
                <a:gd name="T4" fmla="*/ 2147483647 w 125"/>
                <a:gd name="T5" fmla="*/ 2147483647 h 107"/>
                <a:gd name="T6" fmla="*/ 2147483647 w 125"/>
                <a:gd name="T7" fmla="*/ 2147483647 h 107"/>
                <a:gd name="T8" fmla="*/ 2147483647 w 125"/>
                <a:gd name="T9" fmla="*/ 2147483647 h 107"/>
                <a:gd name="T10" fmla="*/ 2147483647 w 125"/>
                <a:gd name="T11" fmla="*/ 2147483647 h 107"/>
                <a:gd name="T12" fmla="*/ 2147483647 w 125"/>
                <a:gd name="T13" fmla="*/ 2147483647 h 107"/>
                <a:gd name="T14" fmla="*/ 2147483647 w 125"/>
                <a:gd name="T15" fmla="*/ 2147483647 h 107"/>
                <a:gd name="T16" fmla="*/ 2147483647 w 125"/>
                <a:gd name="T17" fmla="*/ 2147483647 h 107"/>
                <a:gd name="T18" fmla="*/ 2147483647 w 125"/>
                <a:gd name="T19" fmla="*/ 2147483647 h 107"/>
                <a:gd name="T20" fmla="*/ 2147483647 w 125"/>
                <a:gd name="T21" fmla="*/ 2147483647 h 107"/>
                <a:gd name="T22" fmla="*/ 2147483647 w 125"/>
                <a:gd name="T23" fmla="*/ 2147483647 h 107"/>
                <a:gd name="T24" fmla="*/ 2147483647 w 125"/>
                <a:gd name="T25" fmla="*/ 2147483647 h 107"/>
                <a:gd name="T26" fmla="*/ 2147483647 w 125"/>
                <a:gd name="T27" fmla="*/ 2147483647 h 107"/>
                <a:gd name="T28" fmla="*/ 2147483647 w 125"/>
                <a:gd name="T29" fmla="*/ 2147483647 h 107"/>
                <a:gd name="T30" fmla="*/ 2147483647 w 125"/>
                <a:gd name="T31" fmla="*/ 2147483647 h 107"/>
                <a:gd name="T32" fmla="*/ 2147483647 w 125"/>
                <a:gd name="T33" fmla="*/ 2147483647 h 107"/>
                <a:gd name="T34" fmla="*/ 2147483647 w 125"/>
                <a:gd name="T35" fmla="*/ 2147483647 h 107"/>
                <a:gd name="T36" fmla="*/ 2147483647 w 125"/>
                <a:gd name="T37" fmla="*/ 2147483647 h 107"/>
                <a:gd name="T38" fmla="*/ 2147483647 w 125"/>
                <a:gd name="T39" fmla="*/ 2147483647 h 107"/>
                <a:gd name="T40" fmla="*/ 2147483647 w 125"/>
                <a:gd name="T41" fmla="*/ 2147483647 h 107"/>
                <a:gd name="T42" fmla="*/ 2147483647 w 125"/>
                <a:gd name="T43" fmla="*/ 2147483647 h 107"/>
                <a:gd name="T44" fmla="*/ 2147483647 w 125"/>
                <a:gd name="T45" fmla="*/ 2147483647 h 107"/>
                <a:gd name="T46" fmla="*/ 2147483647 w 125"/>
                <a:gd name="T47" fmla="*/ 2147483647 h 107"/>
                <a:gd name="T48" fmla="*/ 2147483647 w 125"/>
                <a:gd name="T49" fmla="*/ 2147483647 h 107"/>
                <a:gd name="T50" fmla="*/ 2147483647 w 125"/>
                <a:gd name="T51" fmla="*/ 2147483647 h 107"/>
                <a:gd name="T52" fmla="*/ 2147483647 w 125"/>
                <a:gd name="T53" fmla="*/ 2147483647 h 107"/>
                <a:gd name="T54" fmla="*/ 2147483647 w 125"/>
                <a:gd name="T55" fmla="*/ 2147483647 h 107"/>
                <a:gd name="T56" fmla="*/ 2147483647 w 125"/>
                <a:gd name="T57" fmla="*/ 2147483647 h 107"/>
                <a:gd name="T58" fmla="*/ 0 w 125"/>
                <a:gd name="T59" fmla="*/ 2147483647 h 107"/>
                <a:gd name="T60" fmla="*/ 0 w 125"/>
                <a:gd name="T61" fmla="*/ 2147483647 h 107"/>
                <a:gd name="T62" fmla="*/ 0 w 125"/>
                <a:gd name="T63" fmla="*/ 2147483647 h 107"/>
                <a:gd name="T64" fmla="*/ 0 w 125"/>
                <a:gd name="T65" fmla="*/ 2147483647 h 107"/>
                <a:gd name="T66" fmla="*/ 0 w 125"/>
                <a:gd name="T67" fmla="*/ 2147483647 h 107"/>
                <a:gd name="T68" fmla="*/ 2147483647 w 125"/>
                <a:gd name="T69" fmla="*/ 2147483647 h 107"/>
                <a:gd name="T70" fmla="*/ 2147483647 w 125"/>
                <a:gd name="T71" fmla="*/ 2147483647 h 107"/>
                <a:gd name="T72" fmla="*/ 2147483647 w 125"/>
                <a:gd name="T73" fmla="*/ 0 h 107"/>
                <a:gd name="T74" fmla="*/ 2147483647 w 125"/>
                <a:gd name="T75" fmla="*/ 2147483647 h 107"/>
                <a:gd name="T76" fmla="*/ 2147483647 w 125"/>
                <a:gd name="T77" fmla="*/ 2147483647 h 107"/>
                <a:gd name="T78" fmla="*/ 2147483647 w 125"/>
                <a:gd name="T79" fmla="*/ 2147483647 h 107"/>
                <a:gd name="T80" fmla="*/ 2147483647 w 125"/>
                <a:gd name="T81" fmla="*/ 2147483647 h 107"/>
                <a:gd name="T82" fmla="*/ 2147483647 w 125"/>
                <a:gd name="T83" fmla="*/ 2147483647 h 107"/>
                <a:gd name="T84" fmla="*/ 2147483647 w 125"/>
                <a:gd name="T85" fmla="*/ 2147483647 h 107"/>
                <a:gd name="T86" fmla="*/ 2147483647 w 125"/>
                <a:gd name="T87" fmla="*/ 2147483647 h 107"/>
                <a:gd name="T88" fmla="*/ 2147483647 w 125"/>
                <a:gd name="T89" fmla="*/ 2147483647 h 107"/>
                <a:gd name="T90" fmla="*/ 2147483647 w 125"/>
                <a:gd name="T91" fmla="*/ 2147483647 h 107"/>
                <a:gd name="T92" fmla="*/ 2147483647 w 125"/>
                <a:gd name="T93" fmla="*/ 2147483647 h 10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" h="107">
                  <a:moveTo>
                    <a:pt x="113" y="24"/>
                  </a:moveTo>
                  <a:lnTo>
                    <a:pt x="107" y="30"/>
                  </a:lnTo>
                  <a:lnTo>
                    <a:pt x="113" y="30"/>
                  </a:lnTo>
                  <a:lnTo>
                    <a:pt x="119" y="48"/>
                  </a:lnTo>
                  <a:lnTo>
                    <a:pt x="119" y="65"/>
                  </a:lnTo>
                  <a:lnTo>
                    <a:pt x="119" y="71"/>
                  </a:lnTo>
                  <a:lnTo>
                    <a:pt x="125" y="77"/>
                  </a:lnTo>
                  <a:lnTo>
                    <a:pt x="125" y="83"/>
                  </a:lnTo>
                  <a:lnTo>
                    <a:pt x="113" y="83"/>
                  </a:lnTo>
                  <a:lnTo>
                    <a:pt x="119" y="95"/>
                  </a:lnTo>
                  <a:lnTo>
                    <a:pt x="113" y="101"/>
                  </a:lnTo>
                  <a:lnTo>
                    <a:pt x="107" y="101"/>
                  </a:lnTo>
                  <a:lnTo>
                    <a:pt x="101" y="107"/>
                  </a:lnTo>
                  <a:lnTo>
                    <a:pt x="95" y="101"/>
                  </a:lnTo>
                  <a:lnTo>
                    <a:pt x="89" y="83"/>
                  </a:lnTo>
                  <a:lnTo>
                    <a:pt x="77" y="83"/>
                  </a:lnTo>
                  <a:lnTo>
                    <a:pt x="71" y="83"/>
                  </a:lnTo>
                  <a:lnTo>
                    <a:pt x="77" y="71"/>
                  </a:lnTo>
                  <a:lnTo>
                    <a:pt x="65" y="53"/>
                  </a:lnTo>
                  <a:lnTo>
                    <a:pt x="41" y="59"/>
                  </a:lnTo>
                  <a:lnTo>
                    <a:pt x="24" y="71"/>
                  </a:lnTo>
                  <a:lnTo>
                    <a:pt x="24" y="65"/>
                  </a:lnTo>
                  <a:lnTo>
                    <a:pt x="24" y="59"/>
                  </a:lnTo>
                  <a:lnTo>
                    <a:pt x="18" y="53"/>
                  </a:lnTo>
                  <a:lnTo>
                    <a:pt x="12" y="53"/>
                  </a:lnTo>
                  <a:lnTo>
                    <a:pt x="6" y="42"/>
                  </a:lnTo>
                  <a:lnTo>
                    <a:pt x="6" y="36"/>
                  </a:lnTo>
                  <a:lnTo>
                    <a:pt x="0" y="36"/>
                  </a:lnTo>
                  <a:lnTo>
                    <a:pt x="0" y="24"/>
                  </a:lnTo>
                  <a:lnTo>
                    <a:pt x="18" y="18"/>
                  </a:lnTo>
                  <a:lnTo>
                    <a:pt x="18" y="6"/>
                  </a:lnTo>
                  <a:lnTo>
                    <a:pt x="18" y="0"/>
                  </a:lnTo>
                  <a:lnTo>
                    <a:pt x="36" y="6"/>
                  </a:lnTo>
                  <a:lnTo>
                    <a:pt x="59" y="6"/>
                  </a:lnTo>
                  <a:lnTo>
                    <a:pt x="59" y="12"/>
                  </a:lnTo>
                  <a:lnTo>
                    <a:pt x="71" y="12"/>
                  </a:lnTo>
                  <a:lnTo>
                    <a:pt x="77" y="12"/>
                  </a:lnTo>
                  <a:lnTo>
                    <a:pt x="83" y="12"/>
                  </a:lnTo>
                  <a:lnTo>
                    <a:pt x="95" y="6"/>
                  </a:lnTo>
                  <a:lnTo>
                    <a:pt x="101" y="6"/>
                  </a:lnTo>
                  <a:lnTo>
                    <a:pt x="107" y="18"/>
                  </a:lnTo>
                  <a:lnTo>
                    <a:pt x="113" y="24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71" name="Freeform 170"/>
            <p:cNvSpPr>
              <a:spLocks noChangeAspect="1"/>
            </p:cNvSpPr>
            <p:nvPr/>
          </p:nvSpPr>
          <p:spPr bwMode="auto">
            <a:xfrm>
              <a:off x="3810325" y="3246950"/>
              <a:ext cx="56549" cy="50522"/>
            </a:xfrm>
            <a:custGeom>
              <a:avLst/>
              <a:gdLst>
                <a:gd name="T0" fmla="*/ 2147483647 w 48"/>
                <a:gd name="T1" fmla="*/ 2147483647 h 36"/>
                <a:gd name="T2" fmla="*/ 2147483647 w 48"/>
                <a:gd name="T3" fmla="*/ 2147483647 h 36"/>
                <a:gd name="T4" fmla="*/ 2147483647 w 48"/>
                <a:gd name="T5" fmla="*/ 2147483647 h 36"/>
                <a:gd name="T6" fmla="*/ 2147483647 w 48"/>
                <a:gd name="T7" fmla="*/ 2147483647 h 36"/>
                <a:gd name="T8" fmla="*/ 2147483647 w 48"/>
                <a:gd name="T9" fmla="*/ 2147483647 h 36"/>
                <a:gd name="T10" fmla="*/ 2147483647 w 48"/>
                <a:gd name="T11" fmla="*/ 2147483647 h 36"/>
                <a:gd name="T12" fmla="*/ 2147483647 w 48"/>
                <a:gd name="T13" fmla="*/ 2147483647 h 36"/>
                <a:gd name="T14" fmla="*/ 2147483647 w 48"/>
                <a:gd name="T15" fmla="*/ 0 h 36"/>
                <a:gd name="T16" fmla="*/ 2147483647 w 48"/>
                <a:gd name="T17" fmla="*/ 0 h 36"/>
                <a:gd name="T18" fmla="*/ 0 w 48"/>
                <a:gd name="T19" fmla="*/ 2147483647 h 36"/>
                <a:gd name="T20" fmla="*/ 2147483647 w 48"/>
                <a:gd name="T21" fmla="*/ 2147483647 h 36"/>
                <a:gd name="T22" fmla="*/ 2147483647 w 48"/>
                <a:gd name="T23" fmla="*/ 2147483647 h 36"/>
                <a:gd name="T24" fmla="*/ 2147483647 w 48"/>
                <a:gd name="T25" fmla="*/ 2147483647 h 36"/>
                <a:gd name="T26" fmla="*/ 2147483647 w 48"/>
                <a:gd name="T27" fmla="*/ 2147483647 h 36"/>
                <a:gd name="T28" fmla="*/ 2147483647 w 48"/>
                <a:gd name="T29" fmla="*/ 2147483647 h 36"/>
                <a:gd name="T30" fmla="*/ 2147483647 w 48"/>
                <a:gd name="T31" fmla="*/ 2147483647 h 36"/>
                <a:gd name="T32" fmla="*/ 2147483647 w 48"/>
                <a:gd name="T33" fmla="*/ 2147483647 h 36"/>
                <a:gd name="T34" fmla="*/ 2147483647 w 48"/>
                <a:gd name="T35" fmla="*/ 2147483647 h 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8" h="36">
                  <a:moveTo>
                    <a:pt x="24" y="24"/>
                  </a:moveTo>
                  <a:lnTo>
                    <a:pt x="24" y="24"/>
                  </a:lnTo>
                  <a:lnTo>
                    <a:pt x="24" y="30"/>
                  </a:lnTo>
                  <a:lnTo>
                    <a:pt x="30" y="36"/>
                  </a:lnTo>
                  <a:lnTo>
                    <a:pt x="30" y="24"/>
                  </a:lnTo>
                  <a:lnTo>
                    <a:pt x="48" y="18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12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30" y="18"/>
                  </a:lnTo>
                  <a:lnTo>
                    <a:pt x="18" y="18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72" name="Freeform 171"/>
            <p:cNvSpPr>
              <a:spLocks noChangeAspect="1"/>
            </p:cNvSpPr>
            <p:nvPr/>
          </p:nvSpPr>
          <p:spPr bwMode="auto">
            <a:xfrm>
              <a:off x="3978817" y="3304866"/>
              <a:ext cx="117714" cy="173745"/>
            </a:xfrm>
            <a:custGeom>
              <a:avLst/>
              <a:gdLst>
                <a:gd name="T0" fmla="*/ 2147483647 w 102"/>
                <a:gd name="T1" fmla="*/ 2147483647 h 125"/>
                <a:gd name="T2" fmla="*/ 2147483647 w 102"/>
                <a:gd name="T3" fmla="*/ 2147483647 h 125"/>
                <a:gd name="T4" fmla="*/ 2147483647 w 102"/>
                <a:gd name="T5" fmla="*/ 2147483647 h 125"/>
                <a:gd name="T6" fmla="*/ 2147483647 w 102"/>
                <a:gd name="T7" fmla="*/ 0 h 125"/>
                <a:gd name="T8" fmla="*/ 2147483647 w 102"/>
                <a:gd name="T9" fmla="*/ 0 h 125"/>
                <a:gd name="T10" fmla="*/ 2147483647 w 102"/>
                <a:gd name="T11" fmla="*/ 2147483647 h 125"/>
                <a:gd name="T12" fmla="*/ 2147483647 w 102"/>
                <a:gd name="T13" fmla="*/ 2147483647 h 125"/>
                <a:gd name="T14" fmla="*/ 2147483647 w 102"/>
                <a:gd name="T15" fmla="*/ 2147483647 h 125"/>
                <a:gd name="T16" fmla="*/ 2147483647 w 102"/>
                <a:gd name="T17" fmla="*/ 2147483647 h 125"/>
                <a:gd name="T18" fmla="*/ 2147483647 w 102"/>
                <a:gd name="T19" fmla="*/ 2147483647 h 125"/>
                <a:gd name="T20" fmla="*/ 2147483647 w 102"/>
                <a:gd name="T21" fmla="*/ 2147483647 h 125"/>
                <a:gd name="T22" fmla="*/ 2147483647 w 102"/>
                <a:gd name="T23" fmla="*/ 2147483647 h 125"/>
                <a:gd name="T24" fmla="*/ 2147483647 w 102"/>
                <a:gd name="T25" fmla="*/ 2147483647 h 125"/>
                <a:gd name="T26" fmla="*/ 0 w 102"/>
                <a:gd name="T27" fmla="*/ 2147483647 h 125"/>
                <a:gd name="T28" fmla="*/ 2147483647 w 102"/>
                <a:gd name="T29" fmla="*/ 2147483647 h 125"/>
                <a:gd name="T30" fmla="*/ 0 w 102"/>
                <a:gd name="T31" fmla="*/ 2147483647 h 125"/>
                <a:gd name="T32" fmla="*/ 0 w 102"/>
                <a:gd name="T33" fmla="*/ 2147483647 h 125"/>
                <a:gd name="T34" fmla="*/ 0 w 102"/>
                <a:gd name="T35" fmla="*/ 2147483647 h 125"/>
                <a:gd name="T36" fmla="*/ 0 w 102"/>
                <a:gd name="T37" fmla="*/ 2147483647 h 125"/>
                <a:gd name="T38" fmla="*/ 2147483647 w 102"/>
                <a:gd name="T39" fmla="*/ 2147483647 h 125"/>
                <a:gd name="T40" fmla="*/ 2147483647 w 102"/>
                <a:gd name="T41" fmla="*/ 2147483647 h 125"/>
                <a:gd name="T42" fmla="*/ 2147483647 w 102"/>
                <a:gd name="T43" fmla="*/ 2147483647 h 125"/>
                <a:gd name="T44" fmla="*/ 2147483647 w 102"/>
                <a:gd name="T45" fmla="*/ 2147483647 h 125"/>
                <a:gd name="T46" fmla="*/ 2147483647 w 102"/>
                <a:gd name="T47" fmla="*/ 2147483647 h 125"/>
                <a:gd name="T48" fmla="*/ 2147483647 w 102"/>
                <a:gd name="T49" fmla="*/ 2147483647 h 125"/>
                <a:gd name="T50" fmla="*/ 2147483647 w 102"/>
                <a:gd name="T51" fmla="*/ 2147483647 h 125"/>
                <a:gd name="T52" fmla="*/ 2147483647 w 102"/>
                <a:gd name="T53" fmla="*/ 2147483647 h 125"/>
                <a:gd name="T54" fmla="*/ 2147483647 w 102"/>
                <a:gd name="T55" fmla="*/ 2147483647 h 125"/>
                <a:gd name="T56" fmla="*/ 2147483647 w 102"/>
                <a:gd name="T57" fmla="*/ 2147483647 h 125"/>
                <a:gd name="T58" fmla="*/ 2147483647 w 102"/>
                <a:gd name="T59" fmla="*/ 2147483647 h 125"/>
                <a:gd name="T60" fmla="*/ 2147483647 w 102"/>
                <a:gd name="T61" fmla="*/ 2147483647 h 125"/>
                <a:gd name="T62" fmla="*/ 2147483647 w 102"/>
                <a:gd name="T63" fmla="*/ 2147483647 h 125"/>
                <a:gd name="T64" fmla="*/ 2147483647 w 102"/>
                <a:gd name="T65" fmla="*/ 2147483647 h 125"/>
                <a:gd name="T66" fmla="*/ 2147483647 w 102"/>
                <a:gd name="T67" fmla="*/ 2147483647 h 125"/>
                <a:gd name="T68" fmla="*/ 2147483647 w 102"/>
                <a:gd name="T69" fmla="*/ 2147483647 h 125"/>
                <a:gd name="T70" fmla="*/ 2147483647 w 102"/>
                <a:gd name="T71" fmla="*/ 2147483647 h 125"/>
                <a:gd name="T72" fmla="*/ 2147483647 w 102"/>
                <a:gd name="T73" fmla="*/ 2147483647 h 125"/>
                <a:gd name="T74" fmla="*/ 2147483647 w 102"/>
                <a:gd name="T75" fmla="*/ 2147483647 h 125"/>
                <a:gd name="T76" fmla="*/ 2147483647 w 102"/>
                <a:gd name="T77" fmla="*/ 2147483647 h 12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2" h="125">
                  <a:moveTo>
                    <a:pt x="60" y="6"/>
                  </a:moveTo>
                  <a:lnTo>
                    <a:pt x="48" y="6"/>
                  </a:lnTo>
                  <a:lnTo>
                    <a:pt x="36" y="6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6" y="23"/>
                  </a:lnTo>
                  <a:lnTo>
                    <a:pt x="6" y="29"/>
                  </a:lnTo>
                  <a:lnTo>
                    <a:pt x="12" y="35"/>
                  </a:lnTo>
                  <a:lnTo>
                    <a:pt x="12" y="41"/>
                  </a:lnTo>
                  <a:lnTo>
                    <a:pt x="0" y="41"/>
                  </a:lnTo>
                  <a:lnTo>
                    <a:pt x="6" y="53"/>
                  </a:lnTo>
                  <a:lnTo>
                    <a:pt x="0" y="59"/>
                  </a:lnTo>
                  <a:lnTo>
                    <a:pt x="0" y="77"/>
                  </a:lnTo>
                  <a:lnTo>
                    <a:pt x="0" y="83"/>
                  </a:lnTo>
                  <a:lnTo>
                    <a:pt x="12" y="89"/>
                  </a:lnTo>
                  <a:lnTo>
                    <a:pt x="18" y="101"/>
                  </a:lnTo>
                  <a:lnTo>
                    <a:pt x="12" y="125"/>
                  </a:lnTo>
                  <a:lnTo>
                    <a:pt x="36" y="113"/>
                  </a:lnTo>
                  <a:lnTo>
                    <a:pt x="60" y="107"/>
                  </a:lnTo>
                  <a:lnTo>
                    <a:pt x="54" y="107"/>
                  </a:lnTo>
                  <a:lnTo>
                    <a:pt x="78" y="107"/>
                  </a:lnTo>
                  <a:lnTo>
                    <a:pt x="66" y="107"/>
                  </a:lnTo>
                  <a:lnTo>
                    <a:pt x="78" y="107"/>
                  </a:lnTo>
                  <a:lnTo>
                    <a:pt x="90" y="107"/>
                  </a:lnTo>
                  <a:lnTo>
                    <a:pt x="96" y="107"/>
                  </a:lnTo>
                  <a:lnTo>
                    <a:pt x="96" y="89"/>
                  </a:lnTo>
                  <a:lnTo>
                    <a:pt x="90" y="77"/>
                  </a:lnTo>
                  <a:lnTo>
                    <a:pt x="96" y="59"/>
                  </a:lnTo>
                  <a:lnTo>
                    <a:pt x="102" y="47"/>
                  </a:lnTo>
                  <a:lnTo>
                    <a:pt x="102" y="23"/>
                  </a:lnTo>
                  <a:lnTo>
                    <a:pt x="84" y="11"/>
                  </a:lnTo>
                  <a:lnTo>
                    <a:pt x="66" y="17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73" name="Freeform 172"/>
            <p:cNvSpPr>
              <a:spLocks noChangeAspect="1"/>
            </p:cNvSpPr>
            <p:nvPr/>
          </p:nvSpPr>
          <p:spPr bwMode="auto">
            <a:xfrm>
              <a:off x="3873799" y="3320884"/>
              <a:ext cx="62319" cy="82560"/>
            </a:xfrm>
            <a:custGeom>
              <a:avLst/>
              <a:gdLst>
                <a:gd name="T0" fmla="*/ 2147483647 w 53"/>
                <a:gd name="T1" fmla="*/ 2147483647 h 60"/>
                <a:gd name="T2" fmla="*/ 2147483647 w 53"/>
                <a:gd name="T3" fmla="*/ 2147483647 h 60"/>
                <a:gd name="T4" fmla="*/ 2147483647 w 53"/>
                <a:gd name="T5" fmla="*/ 2147483647 h 60"/>
                <a:gd name="T6" fmla="*/ 2147483647 w 53"/>
                <a:gd name="T7" fmla="*/ 2147483647 h 60"/>
                <a:gd name="T8" fmla="*/ 2147483647 w 53"/>
                <a:gd name="T9" fmla="*/ 2147483647 h 60"/>
                <a:gd name="T10" fmla="*/ 2147483647 w 53"/>
                <a:gd name="T11" fmla="*/ 2147483647 h 60"/>
                <a:gd name="T12" fmla="*/ 2147483647 w 53"/>
                <a:gd name="T13" fmla="*/ 2147483647 h 60"/>
                <a:gd name="T14" fmla="*/ 2147483647 w 53"/>
                <a:gd name="T15" fmla="*/ 2147483647 h 60"/>
                <a:gd name="T16" fmla="*/ 2147483647 w 53"/>
                <a:gd name="T17" fmla="*/ 2147483647 h 60"/>
                <a:gd name="T18" fmla="*/ 2147483647 w 53"/>
                <a:gd name="T19" fmla="*/ 2147483647 h 60"/>
                <a:gd name="T20" fmla="*/ 2147483647 w 53"/>
                <a:gd name="T21" fmla="*/ 2147483647 h 60"/>
                <a:gd name="T22" fmla="*/ 0 w 53"/>
                <a:gd name="T23" fmla="*/ 2147483647 h 60"/>
                <a:gd name="T24" fmla="*/ 2147483647 w 53"/>
                <a:gd name="T25" fmla="*/ 2147483647 h 60"/>
                <a:gd name="T26" fmla="*/ 2147483647 w 53"/>
                <a:gd name="T27" fmla="*/ 0 h 60"/>
                <a:gd name="T28" fmla="*/ 2147483647 w 53"/>
                <a:gd name="T29" fmla="*/ 2147483647 h 60"/>
                <a:gd name="T30" fmla="*/ 2147483647 w 53"/>
                <a:gd name="T31" fmla="*/ 2147483647 h 60"/>
                <a:gd name="T32" fmla="*/ 2147483647 w 53"/>
                <a:gd name="T33" fmla="*/ 2147483647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3" h="60">
                  <a:moveTo>
                    <a:pt x="53" y="30"/>
                  </a:moveTo>
                  <a:lnTo>
                    <a:pt x="47" y="42"/>
                  </a:lnTo>
                  <a:lnTo>
                    <a:pt x="41" y="54"/>
                  </a:lnTo>
                  <a:lnTo>
                    <a:pt x="35" y="60"/>
                  </a:lnTo>
                  <a:lnTo>
                    <a:pt x="17" y="54"/>
                  </a:lnTo>
                  <a:lnTo>
                    <a:pt x="17" y="48"/>
                  </a:lnTo>
                  <a:lnTo>
                    <a:pt x="6" y="30"/>
                  </a:lnTo>
                  <a:lnTo>
                    <a:pt x="12" y="30"/>
                  </a:lnTo>
                  <a:lnTo>
                    <a:pt x="6" y="24"/>
                  </a:lnTo>
                  <a:lnTo>
                    <a:pt x="0" y="18"/>
                  </a:lnTo>
                  <a:lnTo>
                    <a:pt x="17" y="6"/>
                  </a:lnTo>
                  <a:lnTo>
                    <a:pt x="41" y="0"/>
                  </a:lnTo>
                  <a:lnTo>
                    <a:pt x="53" y="18"/>
                  </a:lnTo>
                  <a:lnTo>
                    <a:pt x="47" y="30"/>
                  </a:lnTo>
                  <a:lnTo>
                    <a:pt x="53" y="3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74" name="Freeform 173"/>
            <p:cNvSpPr>
              <a:spLocks noChangeAspect="1"/>
            </p:cNvSpPr>
            <p:nvPr/>
          </p:nvSpPr>
          <p:spPr bwMode="auto">
            <a:xfrm>
              <a:off x="4146155" y="3288846"/>
              <a:ext cx="35776" cy="140475"/>
            </a:xfrm>
            <a:custGeom>
              <a:avLst/>
              <a:gdLst>
                <a:gd name="T0" fmla="*/ 2147483647 w 30"/>
                <a:gd name="T1" fmla="*/ 2147483647 h 101"/>
                <a:gd name="T2" fmla="*/ 0 w 30"/>
                <a:gd name="T3" fmla="*/ 0 h 101"/>
                <a:gd name="T4" fmla="*/ 0 w 30"/>
                <a:gd name="T5" fmla="*/ 2147483647 h 101"/>
                <a:gd name="T6" fmla="*/ 2147483647 w 30"/>
                <a:gd name="T7" fmla="*/ 2147483647 h 101"/>
                <a:gd name="T8" fmla="*/ 2147483647 w 30"/>
                <a:gd name="T9" fmla="*/ 2147483647 h 101"/>
                <a:gd name="T10" fmla="*/ 2147483647 w 30"/>
                <a:gd name="T11" fmla="*/ 2147483647 h 101"/>
                <a:gd name="T12" fmla="*/ 2147483647 w 30"/>
                <a:gd name="T13" fmla="*/ 2147483647 h 101"/>
                <a:gd name="T14" fmla="*/ 2147483647 w 30"/>
                <a:gd name="T15" fmla="*/ 2147483647 h 101"/>
                <a:gd name="T16" fmla="*/ 2147483647 w 30"/>
                <a:gd name="T17" fmla="*/ 2147483647 h 101"/>
                <a:gd name="T18" fmla="*/ 2147483647 w 30"/>
                <a:gd name="T19" fmla="*/ 2147483647 h 101"/>
                <a:gd name="T20" fmla="*/ 2147483647 w 30"/>
                <a:gd name="T21" fmla="*/ 2147483647 h 101"/>
                <a:gd name="T22" fmla="*/ 2147483647 w 30"/>
                <a:gd name="T23" fmla="*/ 2147483647 h 101"/>
                <a:gd name="T24" fmla="*/ 2147483647 w 30"/>
                <a:gd name="T25" fmla="*/ 2147483647 h 101"/>
                <a:gd name="T26" fmla="*/ 2147483647 w 30"/>
                <a:gd name="T27" fmla="*/ 2147483647 h 101"/>
                <a:gd name="T28" fmla="*/ 2147483647 w 30"/>
                <a:gd name="T29" fmla="*/ 2147483647 h 101"/>
                <a:gd name="T30" fmla="*/ 2147483647 w 30"/>
                <a:gd name="T31" fmla="*/ 2147483647 h 101"/>
                <a:gd name="T32" fmla="*/ 2147483647 w 30"/>
                <a:gd name="T33" fmla="*/ 2147483647 h 101"/>
                <a:gd name="T34" fmla="*/ 2147483647 w 30"/>
                <a:gd name="T35" fmla="*/ 2147483647 h 10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0" h="101">
                  <a:moveTo>
                    <a:pt x="12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12" y="23"/>
                  </a:lnTo>
                  <a:lnTo>
                    <a:pt x="12" y="35"/>
                  </a:lnTo>
                  <a:lnTo>
                    <a:pt x="12" y="47"/>
                  </a:lnTo>
                  <a:lnTo>
                    <a:pt x="12" y="59"/>
                  </a:lnTo>
                  <a:lnTo>
                    <a:pt x="12" y="77"/>
                  </a:lnTo>
                  <a:lnTo>
                    <a:pt x="12" y="89"/>
                  </a:lnTo>
                  <a:lnTo>
                    <a:pt x="24" y="101"/>
                  </a:lnTo>
                  <a:lnTo>
                    <a:pt x="30" y="101"/>
                  </a:lnTo>
                  <a:lnTo>
                    <a:pt x="30" y="71"/>
                  </a:lnTo>
                  <a:lnTo>
                    <a:pt x="30" y="53"/>
                  </a:lnTo>
                  <a:lnTo>
                    <a:pt x="30" y="41"/>
                  </a:lnTo>
                  <a:lnTo>
                    <a:pt x="24" y="23"/>
                  </a:lnTo>
                  <a:lnTo>
                    <a:pt x="18" y="12"/>
                  </a:lnTo>
                  <a:lnTo>
                    <a:pt x="18" y="6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75" name="Freeform 174"/>
            <p:cNvSpPr>
              <a:spLocks noChangeAspect="1"/>
            </p:cNvSpPr>
            <p:nvPr/>
          </p:nvSpPr>
          <p:spPr bwMode="auto">
            <a:xfrm>
              <a:off x="3978817" y="2575379"/>
              <a:ext cx="411996" cy="487967"/>
            </a:xfrm>
            <a:custGeom>
              <a:avLst/>
              <a:gdLst>
                <a:gd name="T0" fmla="*/ 2147483647 w 353"/>
                <a:gd name="T1" fmla="*/ 2147483647 h 353"/>
                <a:gd name="T2" fmla="*/ 0 w 353"/>
                <a:gd name="T3" fmla="*/ 2147483647 h 353"/>
                <a:gd name="T4" fmla="*/ 0 w 353"/>
                <a:gd name="T5" fmla="*/ 2147483647 h 353"/>
                <a:gd name="T6" fmla="*/ 2147483647 w 353"/>
                <a:gd name="T7" fmla="*/ 2147483647 h 353"/>
                <a:gd name="T8" fmla="*/ 2147483647 w 353"/>
                <a:gd name="T9" fmla="*/ 2147483647 h 353"/>
                <a:gd name="T10" fmla="*/ 2147483647 w 353"/>
                <a:gd name="T11" fmla="*/ 2147483647 h 353"/>
                <a:gd name="T12" fmla="*/ 2147483647 w 353"/>
                <a:gd name="T13" fmla="*/ 2147483647 h 353"/>
                <a:gd name="T14" fmla="*/ 2147483647 w 353"/>
                <a:gd name="T15" fmla="*/ 2147483647 h 353"/>
                <a:gd name="T16" fmla="*/ 2147483647 w 353"/>
                <a:gd name="T17" fmla="*/ 2147483647 h 353"/>
                <a:gd name="T18" fmla="*/ 2147483647 w 353"/>
                <a:gd name="T19" fmla="*/ 2147483647 h 353"/>
                <a:gd name="T20" fmla="*/ 2147483647 w 353"/>
                <a:gd name="T21" fmla="*/ 2147483647 h 353"/>
                <a:gd name="T22" fmla="*/ 2147483647 w 353"/>
                <a:gd name="T23" fmla="*/ 2147483647 h 353"/>
                <a:gd name="T24" fmla="*/ 2147483647 w 353"/>
                <a:gd name="T25" fmla="*/ 2147483647 h 353"/>
                <a:gd name="T26" fmla="*/ 2147483647 w 353"/>
                <a:gd name="T27" fmla="*/ 2147483647 h 353"/>
                <a:gd name="T28" fmla="*/ 2147483647 w 353"/>
                <a:gd name="T29" fmla="*/ 2147483647 h 353"/>
                <a:gd name="T30" fmla="*/ 2147483647 w 353"/>
                <a:gd name="T31" fmla="*/ 2147483647 h 353"/>
                <a:gd name="T32" fmla="*/ 2147483647 w 353"/>
                <a:gd name="T33" fmla="*/ 2147483647 h 353"/>
                <a:gd name="T34" fmla="*/ 2147483647 w 353"/>
                <a:gd name="T35" fmla="*/ 2147483647 h 353"/>
                <a:gd name="T36" fmla="*/ 2147483647 w 353"/>
                <a:gd name="T37" fmla="*/ 2147483647 h 353"/>
                <a:gd name="T38" fmla="*/ 2147483647 w 353"/>
                <a:gd name="T39" fmla="*/ 2147483647 h 353"/>
                <a:gd name="T40" fmla="*/ 2147483647 w 353"/>
                <a:gd name="T41" fmla="*/ 2147483647 h 353"/>
                <a:gd name="T42" fmla="*/ 2147483647 w 353"/>
                <a:gd name="T43" fmla="*/ 2147483647 h 353"/>
                <a:gd name="T44" fmla="*/ 2147483647 w 353"/>
                <a:gd name="T45" fmla="*/ 2147483647 h 353"/>
                <a:gd name="T46" fmla="*/ 2147483647 w 353"/>
                <a:gd name="T47" fmla="*/ 2147483647 h 353"/>
                <a:gd name="T48" fmla="*/ 2147483647 w 353"/>
                <a:gd name="T49" fmla="*/ 2147483647 h 353"/>
                <a:gd name="T50" fmla="*/ 2147483647 w 353"/>
                <a:gd name="T51" fmla="*/ 2147483647 h 353"/>
                <a:gd name="T52" fmla="*/ 2147483647 w 353"/>
                <a:gd name="T53" fmla="*/ 2147483647 h 353"/>
                <a:gd name="T54" fmla="*/ 2147483647 w 353"/>
                <a:gd name="T55" fmla="*/ 2147483647 h 353"/>
                <a:gd name="T56" fmla="*/ 2147483647 w 353"/>
                <a:gd name="T57" fmla="*/ 2147483647 h 353"/>
                <a:gd name="T58" fmla="*/ 2147483647 w 353"/>
                <a:gd name="T59" fmla="*/ 2147483647 h 353"/>
                <a:gd name="T60" fmla="*/ 2147483647 w 353"/>
                <a:gd name="T61" fmla="*/ 2147483647 h 353"/>
                <a:gd name="T62" fmla="*/ 2147483647 w 353"/>
                <a:gd name="T63" fmla="*/ 2147483647 h 353"/>
                <a:gd name="T64" fmla="*/ 2147483647 w 353"/>
                <a:gd name="T65" fmla="*/ 2147483647 h 353"/>
                <a:gd name="T66" fmla="*/ 2147483647 w 353"/>
                <a:gd name="T67" fmla="*/ 2147483647 h 353"/>
                <a:gd name="T68" fmla="*/ 2147483647 w 353"/>
                <a:gd name="T69" fmla="*/ 2147483647 h 353"/>
                <a:gd name="T70" fmla="*/ 2147483647 w 353"/>
                <a:gd name="T71" fmla="*/ 2147483647 h 353"/>
                <a:gd name="T72" fmla="*/ 2147483647 w 353"/>
                <a:gd name="T73" fmla="*/ 2147483647 h 353"/>
                <a:gd name="T74" fmla="*/ 2147483647 w 353"/>
                <a:gd name="T75" fmla="*/ 2147483647 h 353"/>
                <a:gd name="T76" fmla="*/ 2147483647 w 353"/>
                <a:gd name="T77" fmla="*/ 2147483647 h 353"/>
                <a:gd name="T78" fmla="*/ 2147483647 w 353"/>
                <a:gd name="T79" fmla="*/ 2147483647 h 353"/>
                <a:gd name="T80" fmla="*/ 2147483647 w 353"/>
                <a:gd name="T81" fmla="*/ 0 h 353"/>
                <a:gd name="T82" fmla="*/ 2147483647 w 353"/>
                <a:gd name="T83" fmla="*/ 0 h 353"/>
                <a:gd name="T84" fmla="*/ 2147483647 w 353"/>
                <a:gd name="T85" fmla="*/ 2147483647 h 353"/>
                <a:gd name="T86" fmla="*/ 2147483647 w 353"/>
                <a:gd name="T87" fmla="*/ 2147483647 h 353"/>
                <a:gd name="T88" fmla="*/ 2147483647 w 353"/>
                <a:gd name="T89" fmla="*/ 2147483647 h 353"/>
                <a:gd name="T90" fmla="*/ 2147483647 w 353"/>
                <a:gd name="T91" fmla="*/ 2147483647 h 353"/>
                <a:gd name="T92" fmla="*/ 2147483647 w 353"/>
                <a:gd name="T93" fmla="*/ 2147483647 h 353"/>
                <a:gd name="T94" fmla="*/ 2147483647 w 353"/>
                <a:gd name="T95" fmla="*/ 2147483647 h 353"/>
                <a:gd name="T96" fmla="*/ 2147483647 w 353"/>
                <a:gd name="T97" fmla="*/ 2147483647 h 353"/>
                <a:gd name="T98" fmla="*/ 2147483647 w 353"/>
                <a:gd name="T99" fmla="*/ 2147483647 h 353"/>
                <a:gd name="T100" fmla="*/ 2147483647 w 353"/>
                <a:gd name="T101" fmla="*/ 2147483647 h 353"/>
                <a:gd name="T102" fmla="*/ 2147483647 w 353"/>
                <a:gd name="T103" fmla="*/ 2147483647 h 353"/>
                <a:gd name="T104" fmla="*/ 2147483647 w 353"/>
                <a:gd name="T105" fmla="*/ 2147483647 h 353"/>
                <a:gd name="T106" fmla="*/ 2147483647 w 353"/>
                <a:gd name="T107" fmla="*/ 2147483647 h 353"/>
                <a:gd name="T108" fmla="*/ 2147483647 w 353"/>
                <a:gd name="T109" fmla="*/ 2147483647 h 353"/>
                <a:gd name="T110" fmla="*/ 2147483647 w 353"/>
                <a:gd name="T111" fmla="*/ 2147483647 h 353"/>
                <a:gd name="T112" fmla="*/ 2147483647 w 353"/>
                <a:gd name="T113" fmla="*/ 2147483647 h 353"/>
                <a:gd name="T114" fmla="*/ 2147483647 w 353"/>
                <a:gd name="T115" fmla="*/ 2147483647 h 353"/>
                <a:gd name="T116" fmla="*/ 2147483647 w 353"/>
                <a:gd name="T117" fmla="*/ 2147483647 h 353"/>
                <a:gd name="T118" fmla="*/ 2147483647 w 353"/>
                <a:gd name="T119" fmla="*/ 2147483647 h 353"/>
                <a:gd name="T120" fmla="*/ 2147483647 w 353"/>
                <a:gd name="T121" fmla="*/ 2147483647 h 353"/>
                <a:gd name="T122" fmla="*/ 2147483647 w 353"/>
                <a:gd name="T123" fmla="*/ 2147483647 h 353"/>
                <a:gd name="T124" fmla="*/ 2147483647 w 353"/>
                <a:gd name="T125" fmla="*/ 2147483647 h 35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53" h="353">
                  <a:moveTo>
                    <a:pt x="6" y="162"/>
                  </a:moveTo>
                  <a:lnTo>
                    <a:pt x="0" y="185"/>
                  </a:lnTo>
                  <a:lnTo>
                    <a:pt x="0" y="191"/>
                  </a:lnTo>
                  <a:lnTo>
                    <a:pt x="18" y="203"/>
                  </a:lnTo>
                  <a:lnTo>
                    <a:pt x="30" y="215"/>
                  </a:lnTo>
                  <a:lnTo>
                    <a:pt x="48" y="227"/>
                  </a:lnTo>
                  <a:lnTo>
                    <a:pt x="66" y="239"/>
                  </a:lnTo>
                  <a:lnTo>
                    <a:pt x="78" y="251"/>
                  </a:lnTo>
                  <a:lnTo>
                    <a:pt x="90" y="257"/>
                  </a:lnTo>
                  <a:lnTo>
                    <a:pt x="102" y="269"/>
                  </a:lnTo>
                  <a:lnTo>
                    <a:pt x="114" y="275"/>
                  </a:lnTo>
                  <a:lnTo>
                    <a:pt x="126" y="287"/>
                  </a:lnTo>
                  <a:lnTo>
                    <a:pt x="144" y="299"/>
                  </a:lnTo>
                  <a:lnTo>
                    <a:pt x="168" y="317"/>
                  </a:lnTo>
                  <a:lnTo>
                    <a:pt x="168" y="323"/>
                  </a:lnTo>
                  <a:lnTo>
                    <a:pt x="174" y="329"/>
                  </a:lnTo>
                  <a:lnTo>
                    <a:pt x="198" y="341"/>
                  </a:lnTo>
                  <a:lnTo>
                    <a:pt x="204" y="353"/>
                  </a:lnTo>
                  <a:lnTo>
                    <a:pt x="222" y="353"/>
                  </a:lnTo>
                  <a:lnTo>
                    <a:pt x="246" y="347"/>
                  </a:lnTo>
                  <a:lnTo>
                    <a:pt x="263" y="335"/>
                  </a:lnTo>
                  <a:lnTo>
                    <a:pt x="275" y="323"/>
                  </a:lnTo>
                  <a:lnTo>
                    <a:pt x="293" y="311"/>
                  </a:lnTo>
                  <a:lnTo>
                    <a:pt x="311" y="293"/>
                  </a:lnTo>
                  <a:lnTo>
                    <a:pt x="335" y="281"/>
                  </a:lnTo>
                  <a:lnTo>
                    <a:pt x="353" y="269"/>
                  </a:lnTo>
                  <a:lnTo>
                    <a:pt x="347" y="251"/>
                  </a:lnTo>
                  <a:lnTo>
                    <a:pt x="323" y="251"/>
                  </a:lnTo>
                  <a:lnTo>
                    <a:pt x="317" y="233"/>
                  </a:lnTo>
                  <a:lnTo>
                    <a:pt x="305" y="215"/>
                  </a:lnTo>
                  <a:lnTo>
                    <a:pt x="317" y="209"/>
                  </a:lnTo>
                  <a:lnTo>
                    <a:pt x="311" y="162"/>
                  </a:lnTo>
                  <a:lnTo>
                    <a:pt x="305" y="138"/>
                  </a:lnTo>
                  <a:lnTo>
                    <a:pt x="299" y="96"/>
                  </a:lnTo>
                  <a:lnTo>
                    <a:pt x="287" y="84"/>
                  </a:lnTo>
                  <a:lnTo>
                    <a:pt x="269" y="66"/>
                  </a:lnTo>
                  <a:lnTo>
                    <a:pt x="281" y="48"/>
                  </a:lnTo>
                  <a:lnTo>
                    <a:pt x="287" y="36"/>
                  </a:lnTo>
                  <a:lnTo>
                    <a:pt x="287" y="6"/>
                  </a:lnTo>
                  <a:lnTo>
                    <a:pt x="287" y="0"/>
                  </a:lnTo>
                  <a:lnTo>
                    <a:pt x="251" y="0"/>
                  </a:lnTo>
                  <a:lnTo>
                    <a:pt x="234" y="6"/>
                  </a:lnTo>
                  <a:lnTo>
                    <a:pt x="210" y="6"/>
                  </a:lnTo>
                  <a:lnTo>
                    <a:pt x="192" y="6"/>
                  </a:lnTo>
                  <a:lnTo>
                    <a:pt x="174" y="12"/>
                  </a:lnTo>
                  <a:lnTo>
                    <a:pt x="150" y="18"/>
                  </a:lnTo>
                  <a:lnTo>
                    <a:pt x="144" y="24"/>
                  </a:lnTo>
                  <a:lnTo>
                    <a:pt x="126" y="30"/>
                  </a:lnTo>
                  <a:lnTo>
                    <a:pt x="108" y="36"/>
                  </a:lnTo>
                  <a:lnTo>
                    <a:pt x="114" y="42"/>
                  </a:lnTo>
                  <a:lnTo>
                    <a:pt x="114" y="60"/>
                  </a:lnTo>
                  <a:lnTo>
                    <a:pt x="120" y="72"/>
                  </a:lnTo>
                  <a:lnTo>
                    <a:pt x="132" y="90"/>
                  </a:lnTo>
                  <a:lnTo>
                    <a:pt x="126" y="96"/>
                  </a:lnTo>
                  <a:lnTo>
                    <a:pt x="108" y="96"/>
                  </a:lnTo>
                  <a:lnTo>
                    <a:pt x="84" y="108"/>
                  </a:lnTo>
                  <a:lnTo>
                    <a:pt x="84" y="120"/>
                  </a:lnTo>
                  <a:lnTo>
                    <a:pt x="60" y="132"/>
                  </a:lnTo>
                  <a:lnTo>
                    <a:pt x="48" y="144"/>
                  </a:lnTo>
                  <a:lnTo>
                    <a:pt x="30" y="150"/>
                  </a:lnTo>
                  <a:lnTo>
                    <a:pt x="18" y="156"/>
                  </a:lnTo>
                  <a:lnTo>
                    <a:pt x="6" y="16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76" name="Freeform 175"/>
            <p:cNvSpPr>
              <a:spLocks noChangeAspect="1"/>
            </p:cNvSpPr>
            <p:nvPr/>
          </p:nvSpPr>
          <p:spPr bwMode="auto">
            <a:xfrm>
              <a:off x="3866874" y="2799647"/>
              <a:ext cx="15002" cy="17251"/>
            </a:xfrm>
            <a:custGeom>
              <a:avLst/>
              <a:gdLst>
                <a:gd name="T0" fmla="*/ 2147483647 w 12"/>
                <a:gd name="T1" fmla="*/ 0 h 12"/>
                <a:gd name="T2" fmla="*/ 2147483647 w 12"/>
                <a:gd name="T3" fmla="*/ 2147483647 h 12"/>
                <a:gd name="T4" fmla="*/ 0 w 12"/>
                <a:gd name="T5" fmla="*/ 2147483647 h 12"/>
                <a:gd name="T6" fmla="*/ 2147483647 w 12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2">
                  <a:moveTo>
                    <a:pt x="12" y="0"/>
                  </a:moveTo>
                  <a:lnTo>
                    <a:pt x="6" y="6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77" name="Freeform 176"/>
            <p:cNvSpPr>
              <a:spLocks noChangeAspect="1"/>
            </p:cNvSpPr>
            <p:nvPr/>
          </p:nvSpPr>
          <p:spPr bwMode="auto">
            <a:xfrm>
              <a:off x="3817250" y="2808272"/>
              <a:ext cx="6924" cy="17251"/>
            </a:xfrm>
            <a:custGeom>
              <a:avLst/>
              <a:gdLst>
                <a:gd name="T0" fmla="*/ 2147483647 w 6"/>
                <a:gd name="T1" fmla="*/ 0 h 12"/>
                <a:gd name="T2" fmla="*/ 0 w 6"/>
                <a:gd name="T3" fmla="*/ 2147483647 h 12"/>
                <a:gd name="T4" fmla="*/ 0 w 6"/>
                <a:gd name="T5" fmla="*/ 2147483647 h 12"/>
                <a:gd name="T6" fmla="*/ 2147483647 w 6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12">
                  <a:moveTo>
                    <a:pt x="6" y="0"/>
                  </a:moveTo>
                  <a:lnTo>
                    <a:pt x="0" y="12"/>
                  </a:lnTo>
                  <a:lnTo>
                    <a:pt x="0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78" name="Freeform 177"/>
            <p:cNvSpPr>
              <a:spLocks noChangeAspect="1"/>
            </p:cNvSpPr>
            <p:nvPr/>
          </p:nvSpPr>
          <p:spPr bwMode="auto">
            <a:xfrm>
              <a:off x="3838022" y="2825524"/>
              <a:ext cx="6924" cy="6161"/>
            </a:xfrm>
            <a:custGeom>
              <a:avLst/>
              <a:gdLst>
                <a:gd name="T0" fmla="*/ 2147483647 w 6"/>
                <a:gd name="T1" fmla="*/ 0 h 5"/>
                <a:gd name="T2" fmla="*/ 2147483647 w 6"/>
                <a:gd name="T3" fmla="*/ 2147483647 h 5"/>
                <a:gd name="T4" fmla="*/ 0 w 6"/>
                <a:gd name="T5" fmla="*/ 0 h 5"/>
                <a:gd name="T6" fmla="*/ 2147483647 w 6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5">
                  <a:moveTo>
                    <a:pt x="6" y="0"/>
                  </a:moveTo>
                  <a:lnTo>
                    <a:pt x="6" y="5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79" name="Freeform 178"/>
            <p:cNvSpPr>
              <a:spLocks noChangeAspect="1"/>
            </p:cNvSpPr>
            <p:nvPr/>
          </p:nvSpPr>
          <p:spPr bwMode="auto">
            <a:xfrm>
              <a:off x="3881876" y="2792254"/>
              <a:ext cx="5770" cy="1232"/>
            </a:xfrm>
            <a:custGeom>
              <a:avLst/>
              <a:gdLst>
                <a:gd name="T0" fmla="*/ 2147483647 w 6"/>
                <a:gd name="T1" fmla="*/ 0 h 1"/>
                <a:gd name="T2" fmla="*/ 2147483647 w 6"/>
                <a:gd name="T3" fmla="*/ 0 h 1"/>
                <a:gd name="T4" fmla="*/ 0 w 6"/>
                <a:gd name="T5" fmla="*/ 0 h 1"/>
                <a:gd name="T6" fmla="*/ 2147483647 w 6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80" name="Rectangle 179"/>
            <p:cNvSpPr>
              <a:spLocks noChangeAspect="1" noChangeArrowheads="1"/>
            </p:cNvSpPr>
            <p:nvPr/>
          </p:nvSpPr>
          <p:spPr bwMode="auto">
            <a:xfrm>
              <a:off x="3655683" y="3138512"/>
              <a:ext cx="6924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81" name="Rectangle 180"/>
            <p:cNvSpPr>
              <a:spLocks noChangeAspect="1" noChangeArrowheads="1"/>
            </p:cNvSpPr>
            <p:nvPr/>
          </p:nvSpPr>
          <p:spPr bwMode="auto">
            <a:xfrm>
              <a:off x="4048060" y="2600024"/>
              <a:ext cx="0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82" name="Freeform 181"/>
            <p:cNvSpPr>
              <a:spLocks noChangeAspect="1"/>
            </p:cNvSpPr>
            <p:nvPr/>
          </p:nvSpPr>
          <p:spPr bwMode="auto">
            <a:xfrm>
              <a:off x="4334265" y="2683816"/>
              <a:ext cx="321980" cy="372137"/>
            </a:xfrm>
            <a:custGeom>
              <a:avLst/>
              <a:gdLst>
                <a:gd name="T0" fmla="*/ 2147483647 w 275"/>
                <a:gd name="T1" fmla="*/ 2147483647 h 269"/>
                <a:gd name="T2" fmla="*/ 2147483647 w 275"/>
                <a:gd name="T3" fmla="*/ 2147483647 h 269"/>
                <a:gd name="T4" fmla="*/ 2147483647 w 275"/>
                <a:gd name="T5" fmla="*/ 2147483647 h 269"/>
                <a:gd name="T6" fmla="*/ 2147483647 w 275"/>
                <a:gd name="T7" fmla="*/ 2147483647 h 269"/>
                <a:gd name="T8" fmla="*/ 2147483647 w 275"/>
                <a:gd name="T9" fmla="*/ 2147483647 h 269"/>
                <a:gd name="T10" fmla="*/ 2147483647 w 275"/>
                <a:gd name="T11" fmla="*/ 2147483647 h 269"/>
                <a:gd name="T12" fmla="*/ 2147483647 w 275"/>
                <a:gd name="T13" fmla="*/ 2147483647 h 269"/>
                <a:gd name="T14" fmla="*/ 2147483647 w 275"/>
                <a:gd name="T15" fmla="*/ 2147483647 h 269"/>
                <a:gd name="T16" fmla="*/ 2147483647 w 275"/>
                <a:gd name="T17" fmla="*/ 2147483647 h 269"/>
                <a:gd name="T18" fmla="*/ 2147483647 w 275"/>
                <a:gd name="T19" fmla="*/ 2147483647 h 269"/>
                <a:gd name="T20" fmla="*/ 2147483647 w 275"/>
                <a:gd name="T21" fmla="*/ 2147483647 h 269"/>
                <a:gd name="T22" fmla="*/ 2147483647 w 275"/>
                <a:gd name="T23" fmla="*/ 2147483647 h 269"/>
                <a:gd name="T24" fmla="*/ 2147483647 w 275"/>
                <a:gd name="T25" fmla="*/ 2147483647 h 269"/>
                <a:gd name="T26" fmla="*/ 2147483647 w 275"/>
                <a:gd name="T27" fmla="*/ 2147483647 h 269"/>
                <a:gd name="T28" fmla="*/ 2147483647 w 275"/>
                <a:gd name="T29" fmla="*/ 2147483647 h 269"/>
                <a:gd name="T30" fmla="*/ 2147483647 w 275"/>
                <a:gd name="T31" fmla="*/ 2147483647 h 269"/>
                <a:gd name="T32" fmla="*/ 2147483647 w 275"/>
                <a:gd name="T33" fmla="*/ 2147483647 h 269"/>
                <a:gd name="T34" fmla="*/ 2147483647 w 275"/>
                <a:gd name="T35" fmla="*/ 2147483647 h 269"/>
                <a:gd name="T36" fmla="*/ 2147483647 w 275"/>
                <a:gd name="T37" fmla="*/ 2147483647 h 269"/>
                <a:gd name="T38" fmla="*/ 2147483647 w 275"/>
                <a:gd name="T39" fmla="*/ 2147483647 h 269"/>
                <a:gd name="T40" fmla="*/ 2147483647 w 275"/>
                <a:gd name="T41" fmla="*/ 2147483647 h 269"/>
                <a:gd name="T42" fmla="*/ 2147483647 w 275"/>
                <a:gd name="T43" fmla="*/ 2147483647 h 269"/>
                <a:gd name="T44" fmla="*/ 2147483647 w 275"/>
                <a:gd name="T45" fmla="*/ 2147483647 h 269"/>
                <a:gd name="T46" fmla="*/ 2147483647 w 275"/>
                <a:gd name="T47" fmla="*/ 2147483647 h 269"/>
                <a:gd name="T48" fmla="*/ 2147483647 w 275"/>
                <a:gd name="T49" fmla="*/ 2147483647 h 269"/>
                <a:gd name="T50" fmla="*/ 2147483647 w 275"/>
                <a:gd name="T51" fmla="*/ 2147483647 h 269"/>
                <a:gd name="T52" fmla="*/ 2147483647 w 275"/>
                <a:gd name="T53" fmla="*/ 0 h 269"/>
                <a:gd name="T54" fmla="*/ 2147483647 w 275"/>
                <a:gd name="T55" fmla="*/ 2147483647 h 269"/>
                <a:gd name="T56" fmla="*/ 2147483647 w 275"/>
                <a:gd name="T57" fmla="*/ 2147483647 h 269"/>
                <a:gd name="T58" fmla="*/ 2147483647 w 275"/>
                <a:gd name="T59" fmla="*/ 2147483647 h 269"/>
                <a:gd name="T60" fmla="*/ 2147483647 w 275"/>
                <a:gd name="T61" fmla="*/ 2147483647 h 269"/>
                <a:gd name="T62" fmla="*/ 0 w 275"/>
                <a:gd name="T63" fmla="*/ 2147483647 h 269"/>
                <a:gd name="T64" fmla="*/ 0 w 275"/>
                <a:gd name="T65" fmla="*/ 2147483647 h 269"/>
                <a:gd name="T66" fmla="*/ 2147483647 w 275"/>
                <a:gd name="T67" fmla="*/ 2147483647 h 269"/>
                <a:gd name="T68" fmla="*/ 2147483647 w 275"/>
                <a:gd name="T69" fmla="*/ 2147483647 h 269"/>
                <a:gd name="T70" fmla="*/ 0 w 275"/>
                <a:gd name="T71" fmla="*/ 2147483647 h 269"/>
                <a:gd name="T72" fmla="*/ 2147483647 w 275"/>
                <a:gd name="T73" fmla="*/ 2147483647 h 269"/>
                <a:gd name="T74" fmla="*/ 2147483647 w 275"/>
                <a:gd name="T75" fmla="*/ 2147483647 h 269"/>
                <a:gd name="T76" fmla="*/ 2147483647 w 275"/>
                <a:gd name="T77" fmla="*/ 2147483647 h 269"/>
                <a:gd name="T78" fmla="*/ 2147483647 w 275"/>
                <a:gd name="T79" fmla="*/ 2147483647 h 269"/>
                <a:gd name="T80" fmla="*/ 2147483647 w 275"/>
                <a:gd name="T81" fmla="*/ 2147483647 h 269"/>
                <a:gd name="T82" fmla="*/ 2147483647 w 275"/>
                <a:gd name="T83" fmla="*/ 2147483647 h 269"/>
                <a:gd name="T84" fmla="*/ 2147483647 w 275"/>
                <a:gd name="T85" fmla="*/ 2147483647 h 269"/>
                <a:gd name="T86" fmla="*/ 2147483647 w 275"/>
                <a:gd name="T87" fmla="*/ 2147483647 h 269"/>
                <a:gd name="T88" fmla="*/ 2147483647 w 275"/>
                <a:gd name="T89" fmla="*/ 2147483647 h 269"/>
                <a:gd name="T90" fmla="*/ 2147483647 w 275"/>
                <a:gd name="T91" fmla="*/ 2147483647 h 269"/>
                <a:gd name="T92" fmla="*/ 2147483647 w 275"/>
                <a:gd name="T93" fmla="*/ 2147483647 h 269"/>
                <a:gd name="T94" fmla="*/ 2147483647 w 275"/>
                <a:gd name="T95" fmla="*/ 2147483647 h 269"/>
                <a:gd name="T96" fmla="*/ 2147483647 w 275"/>
                <a:gd name="T97" fmla="*/ 2147483647 h 269"/>
                <a:gd name="T98" fmla="*/ 2147483647 w 275"/>
                <a:gd name="T99" fmla="*/ 2147483647 h 26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75" h="269">
                  <a:moveTo>
                    <a:pt x="258" y="269"/>
                  </a:moveTo>
                  <a:lnTo>
                    <a:pt x="258" y="263"/>
                  </a:lnTo>
                  <a:lnTo>
                    <a:pt x="275" y="263"/>
                  </a:lnTo>
                  <a:lnTo>
                    <a:pt x="275" y="239"/>
                  </a:lnTo>
                  <a:lnTo>
                    <a:pt x="269" y="221"/>
                  </a:lnTo>
                  <a:lnTo>
                    <a:pt x="269" y="149"/>
                  </a:lnTo>
                  <a:lnTo>
                    <a:pt x="264" y="107"/>
                  </a:lnTo>
                  <a:lnTo>
                    <a:pt x="264" y="90"/>
                  </a:lnTo>
                  <a:lnTo>
                    <a:pt x="264" y="72"/>
                  </a:lnTo>
                  <a:lnTo>
                    <a:pt x="264" y="54"/>
                  </a:lnTo>
                  <a:lnTo>
                    <a:pt x="264" y="42"/>
                  </a:lnTo>
                  <a:lnTo>
                    <a:pt x="264" y="30"/>
                  </a:lnTo>
                  <a:lnTo>
                    <a:pt x="252" y="24"/>
                  </a:lnTo>
                  <a:lnTo>
                    <a:pt x="228" y="18"/>
                  </a:lnTo>
                  <a:lnTo>
                    <a:pt x="228" y="6"/>
                  </a:lnTo>
                  <a:lnTo>
                    <a:pt x="204" y="6"/>
                  </a:lnTo>
                  <a:lnTo>
                    <a:pt x="192" y="12"/>
                  </a:lnTo>
                  <a:lnTo>
                    <a:pt x="180" y="18"/>
                  </a:lnTo>
                  <a:lnTo>
                    <a:pt x="180" y="48"/>
                  </a:lnTo>
                  <a:lnTo>
                    <a:pt x="162" y="54"/>
                  </a:lnTo>
                  <a:lnTo>
                    <a:pt x="144" y="48"/>
                  </a:lnTo>
                  <a:lnTo>
                    <a:pt x="126" y="36"/>
                  </a:lnTo>
                  <a:lnTo>
                    <a:pt x="102" y="30"/>
                  </a:lnTo>
                  <a:lnTo>
                    <a:pt x="96" y="12"/>
                  </a:lnTo>
                  <a:lnTo>
                    <a:pt x="78" y="12"/>
                  </a:lnTo>
                  <a:lnTo>
                    <a:pt x="60" y="6"/>
                  </a:lnTo>
                  <a:lnTo>
                    <a:pt x="36" y="0"/>
                  </a:lnTo>
                  <a:lnTo>
                    <a:pt x="36" y="12"/>
                  </a:lnTo>
                  <a:lnTo>
                    <a:pt x="24" y="24"/>
                  </a:lnTo>
                  <a:lnTo>
                    <a:pt x="12" y="36"/>
                  </a:lnTo>
                  <a:lnTo>
                    <a:pt x="12" y="48"/>
                  </a:lnTo>
                  <a:lnTo>
                    <a:pt x="0" y="60"/>
                  </a:lnTo>
                  <a:lnTo>
                    <a:pt x="6" y="84"/>
                  </a:lnTo>
                  <a:lnTo>
                    <a:pt x="12" y="131"/>
                  </a:lnTo>
                  <a:lnTo>
                    <a:pt x="0" y="137"/>
                  </a:lnTo>
                  <a:lnTo>
                    <a:pt x="12" y="155"/>
                  </a:lnTo>
                  <a:lnTo>
                    <a:pt x="18" y="173"/>
                  </a:lnTo>
                  <a:lnTo>
                    <a:pt x="42" y="173"/>
                  </a:lnTo>
                  <a:lnTo>
                    <a:pt x="48" y="191"/>
                  </a:lnTo>
                  <a:lnTo>
                    <a:pt x="72" y="197"/>
                  </a:lnTo>
                  <a:lnTo>
                    <a:pt x="84" y="209"/>
                  </a:lnTo>
                  <a:lnTo>
                    <a:pt x="96" y="203"/>
                  </a:lnTo>
                  <a:lnTo>
                    <a:pt x="114" y="191"/>
                  </a:lnTo>
                  <a:lnTo>
                    <a:pt x="132" y="203"/>
                  </a:lnTo>
                  <a:lnTo>
                    <a:pt x="168" y="221"/>
                  </a:lnTo>
                  <a:lnTo>
                    <a:pt x="186" y="233"/>
                  </a:lnTo>
                  <a:lnTo>
                    <a:pt x="204" y="239"/>
                  </a:lnTo>
                  <a:lnTo>
                    <a:pt x="240" y="263"/>
                  </a:lnTo>
                  <a:lnTo>
                    <a:pt x="258" y="269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83" name="Freeform 182"/>
            <p:cNvSpPr>
              <a:spLocks noChangeAspect="1"/>
            </p:cNvSpPr>
            <p:nvPr/>
          </p:nvSpPr>
          <p:spPr bwMode="auto">
            <a:xfrm>
              <a:off x="3900341" y="2906853"/>
              <a:ext cx="336984" cy="406639"/>
            </a:xfrm>
            <a:custGeom>
              <a:avLst/>
              <a:gdLst>
                <a:gd name="T0" fmla="*/ 2147483647 w 288"/>
                <a:gd name="T1" fmla="*/ 2147483647 h 294"/>
                <a:gd name="T2" fmla="*/ 2147483647 w 288"/>
                <a:gd name="T3" fmla="*/ 2147483647 h 294"/>
                <a:gd name="T4" fmla="*/ 2147483647 w 288"/>
                <a:gd name="T5" fmla="*/ 2147483647 h 294"/>
                <a:gd name="T6" fmla="*/ 2147483647 w 288"/>
                <a:gd name="T7" fmla="*/ 2147483647 h 294"/>
                <a:gd name="T8" fmla="*/ 2147483647 w 288"/>
                <a:gd name="T9" fmla="*/ 2147483647 h 294"/>
                <a:gd name="T10" fmla="*/ 2147483647 w 288"/>
                <a:gd name="T11" fmla="*/ 2147483647 h 294"/>
                <a:gd name="T12" fmla="*/ 2147483647 w 288"/>
                <a:gd name="T13" fmla="*/ 2147483647 h 294"/>
                <a:gd name="T14" fmla="*/ 2147483647 w 288"/>
                <a:gd name="T15" fmla="*/ 2147483647 h 294"/>
                <a:gd name="T16" fmla="*/ 2147483647 w 288"/>
                <a:gd name="T17" fmla="*/ 2147483647 h 294"/>
                <a:gd name="T18" fmla="*/ 2147483647 w 288"/>
                <a:gd name="T19" fmla="*/ 2147483647 h 294"/>
                <a:gd name="T20" fmla="*/ 2147483647 w 288"/>
                <a:gd name="T21" fmla="*/ 2147483647 h 294"/>
                <a:gd name="T22" fmla="*/ 2147483647 w 288"/>
                <a:gd name="T23" fmla="*/ 2147483647 h 294"/>
                <a:gd name="T24" fmla="*/ 2147483647 w 288"/>
                <a:gd name="T25" fmla="*/ 2147483647 h 294"/>
                <a:gd name="T26" fmla="*/ 2147483647 w 288"/>
                <a:gd name="T27" fmla="*/ 2147483647 h 294"/>
                <a:gd name="T28" fmla="*/ 2147483647 w 288"/>
                <a:gd name="T29" fmla="*/ 2147483647 h 294"/>
                <a:gd name="T30" fmla="*/ 2147483647 w 288"/>
                <a:gd name="T31" fmla="*/ 2147483647 h 294"/>
                <a:gd name="T32" fmla="*/ 2147483647 w 288"/>
                <a:gd name="T33" fmla="*/ 2147483647 h 294"/>
                <a:gd name="T34" fmla="*/ 2147483647 w 288"/>
                <a:gd name="T35" fmla="*/ 2147483647 h 294"/>
                <a:gd name="T36" fmla="*/ 2147483647 w 288"/>
                <a:gd name="T37" fmla="*/ 2147483647 h 294"/>
                <a:gd name="T38" fmla="*/ 2147483647 w 288"/>
                <a:gd name="T39" fmla="*/ 2147483647 h 294"/>
                <a:gd name="T40" fmla="*/ 2147483647 w 288"/>
                <a:gd name="T41" fmla="*/ 2147483647 h 294"/>
                <a:gd name="T42" fmla="*/ 2147483647 w 288"/>
                <a:gd name="T43" fmla="*/ 0 h 294"/>
                <a:gd name="T44" fmla="*/ 2147483647 w 288"/>
                <a:gd name="T45" fmla="*/ 2147483647 h 294"/>
                <a:gd name="T46" fmla="*/ 2147483647 w 288"/>
                <a:gd name="T47" fmla="*/ 2147483647 h 294"/>
                <a:gd name="T48" fmla="*/ 2147483647 w 288"/>
                <a:gd name="T49" fmla="*/ 2147483647 h 294"/>
                <a:gd name="T50" fmla="*/ 2147483647 w 288"/>
                <a:gd name="T51" fmla="*/ 2147483647 h 294"/>
                <a:gd name="T52" fmla="*/ 2147483647 w 288"/>
                <a:gd name="T53" fmla="*/ 2147483647 h 294"/>
                <a:gd name="T54" fmla="*/ 0 w 288"/>
                <a:gd name="T55" fmla="*/ 2147483647 h 294"/>
                <a:gd name="T56" fmla="*/ 2147483647 w 288"/>
                <a:gd name="T57" fmla="*/ 2147483647 h 294"/>
                <a:gd name="T58" fmla="*/ 2147483647 w 288"/>
                <a:gd name="T59" fmla="*/ 2147483647 h 294"/>
                <a:gd name="T60" fmla="*/ 2147483647 w 288"/>
                <a:gd name="T61" fmla="*/ 2147483647 h 294"/>
                <a:gd name="T62" fmla="*/ 2147483647 w 288"/>
                <a:gd name="T63" fmla="*/ 2147483647 h 294"/>
                <a:gd name="T64" fmla="*/ 2147483647 w 288"/>
                <a:gd name="T65" fmla="*/ 2147483647 h 294"/>
                <a:gd name="T66" fmla="*/ 2147483647 w 288"/>
                <a:gd name="T67" fmla="*/ 2147483647 h 29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88" h="294">
                  <a:moveTo>
                    <a:pt x="66" y="270"/>
                  </a:moveTo>
                  <a:lnTo>
                    <a:pt x="60" y="276"/>
                  </a:lnTo>
                  <a:lnTo>
                    <a:pt x="66" y="276"/>
                  </a:lnTo>
                  <a:lnTo>
                    <a:pt x="72" y="294"/>
                  </a:lnTo>
                  <a:lnTo>
                    <a:pt x="78" y="294"/>
                  </a:lnTo>
                  <a:lnTo>
                    <a:pt x="90" y="294"/>
                  </a:lnTo>
                  <a:lnTo>
                    <a:pt x="96" y="288"/>
                  </a:lnTo>
                  <a:lnTo>
                    <a:pt x="102" y="288"/>
                  </a:lnTo>
                  <a:lnTo>
                    <a:pt x="102" y="294"/>
                  </a:lnTo>
                  <a:lnTo>
                    <a:pt x="114" y="294"/>
                  </a:lnTo>
                  <a:lnTo>
                    <a:pt x="120" y="264"/>
                  </a:lnTo>
                  <a:lnTo>
                    <a:pt x="126" y="258"/>
                  </a:lnTo>
                  <a:lnTo>
                    <a:pt x="138" y="252"/>
                  </a:lnTo>
                  <a:lnTo>
                    <a:pt x="138" y="240"/>
                  </a:lnTo>
                  <a:lnTo>
                    <a:pt x="144" y="234"/>
                  </a:lnTo>
                  <a:lnTo>
                    <a:pt x="150" y="234"/>
                  </a:lnTo>
                  <a:lnTo>
                    <a:pt x="156" y="228"/>
                  </a:lnTo>
                  <a:lnTo>
                    <a:pt x="162" y="228"/>
                  </a:lnTo>
                  <a:lnTo>
                    <a:pt x="168" y="216"/>
                  </a:lnTo>
                  <a:lnTo>
                    <a:pt x="174" y="216"/>
                  </a:lnTo>
                  <a:lnTo>
                    <a:pt x="180" y="210"/>
                  </a:lnTo>
                  <a:lnTo>
                    <a:pt x="198" y="198"/>
                  </a:lnTo>
                  <a:lnTo>
                    <a:pt x="216" y="198"/>
                  </a:lnTo>
                  <a:lnTo>
                    <a:pt x="222" y="198"/>
                  </a:lnTo>
                  <a:lnTo>
                    <a:pt x="234" y="192"/>
                  </a:lnTo>
                  <a:lnTo>
                    <a:pt x="258" y="192"/>
                  </a:lnTo>
                  <a:lnTo>
                    <a:pt x="276" y="192"/>
                  </a:lnTo>
                  <a:lnTo>
                    <a:pt x="282" y="174"/>
                  </a:lnTo>
                  <a:lnTo>
                    <a:pt x="282" y="162"/>
                  </a:lnTo>
                  <a:lnTo>
                    <a:pt x="282" y="144"/>
                  </a:lnTo>
                  <a:lnTo>
                    <a:pt x="288" y="132"/>
                  </a:lnTo>
                  <a:lnTo>
                    <a:pt x="288" y="114"/>
                  </a:lnTo>
                  <a:lnTo>
                    <a:pt x="270" y="114"/>
                  </a:lnTo>
                  <a:lnTo>
                    <a:pt x="264" y="102"/>
                  </a:lnTo>
                  <a:lnTo>
                    <a:pt x="240" y="90"/>
                  </a:lnTo>
                  <a:lnTo>
                    <a:pt x="234" y="84"/>
                  </a:lnTo>
                  <a:lnTo>
                    <a:pt x="234" y="78"/>
                  </a:lnTo>
                  <a:lnTo>
                    <a:pt x="210" y="60"/>
                  </a:lnTo>
                  <a:lnTo>
                    <a:pt x="192" y="48"/>
                  </a:lnTo>
                  <a:lnTo>
                    <a:pt x="180" y="36"/>
                  </a:lnTo>
                  <a:lnTo>
                    <a:pt x="168" y="30"/>
                  </a:lnTo>
                  <a:lnTo>
                    <a:pt x="156" y="18"/>
                  </a:lnTo>
                  <a:lnTo>
                    <a:pt x="144" y="12"/>
                  </a:lnTo>
                  <a:lnTo>
                    <a:pt x="132" y="0"/>
                  </a:lnTo>
                  <a:lnTo>
                    <a:pt x="102" y="0"/>
                  </a:lnTo>
                  <a:lnTo>
                    <a:pt x="108" y="66"/>
                  </a:lnTo>
                  <a:lnTo>
                    <a:pt x="108" y="84"/>
                  </a:lnTo>
                  <a:lnTo>
                    <a:pt x="114" y="168"/>
                  </a:lnTo>
                  <a:lnTo>
                    <a:pt x="120" y="174"/>
                  </a:lnTo>
                  <a:lnTo>
                    <a:pt x="114" y="192"/>
                  </a:lnTo>
                  <a:lnTo>
                    <a:pt x="48" y="192"/>
                  </a:lnTo>
                  <a:lnTo>
                    <a:pt x="48" y="186"/>
                  </a:lnTo>
                  <a:lnTo>
                    <a:pt x="24" y="192"/>
                  </a:lnTo>
                  <a:lnTo>
                    <a:pt x="18" y="192"/>
                  </a:lnTo>
                  <a:lnTo>
                    <a:pt x="12" y="186"/>
                  </a:lnTo>
                  <a:lnTo>
                    <a:pt x="0" y="204"/>
                  </a:lnTo>
                  <a:lnTo>
                    <a:pt x="6" y="222"/>
                  </a:lnTo>
                  <a:lnTo>
                    <a:pt x="6" y="234"/>
                  </a:lnTo>
                  <a:lnTo>
                    <a:pt x="12" y="252"/>
                  </a:lnTo>
                  <a:lnTo>
                    <a:pt x="12" y="258"/>
                  </a:lnTo>
                  <a:lnTo>
                    <a:pt x="24" y="258"/>
                  </a:lnTo>
                  <a:lnTo>
                    <a:pt x="30" y="258"/>
                  </a:lnTo>
                  <a:lnTo>
                    <a:pt x="36" y="258"/>
                  </a:lnTo>
                  <a:lnTo>
                    <a:pt x="48" y="252"/>
                  </a:lnTo>
                  <a:lnTo>
                    <a:pt x="54" y="252"/>
                  </a:lnTo>
                  <a:lnTo>
                    <a:pt x="60" y="264"/>
                  </a:lnTo>
                  <a:lnTo>
                    <a:pt x="66" y="27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84" name="Rectangle 183"/>
            <p:cNvSpPr>
              <a:spLocks noChangeAspect="1" noChangeArrowheads="1"/>
            </p:cNvSpPr>
            <p:nvPr/>
          </p:nvSpPr>
          <p:spPr bwMode="auto">
            <a:xfrm>
              <a:off x="4425435" y="2608649"/>
              <a:ext cx="6924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85" name="Freeform 184"/>
            <p:cNvSpPr>
              <a:spLocks noChangeAspect="1"/>
            </p:cNvSpPr>
            <p:nvPr/>
          </p:nvSpPr>
          <p:spPr bwMode="auto">
            <a:xfrm>
              <a:off x="3803400" y="2840311"/>
              <a:ext cx="251583" cy="348724"/>
            </a:xfrm>
            <a:custGeom>
              <a:avLst/>
              <a:gdLst>
                <a:gd name="T0" fmla="*/ 2147483647 w 215"/>
                <a:gd name="T1" fmla="*/ 2147483647 h 252"/>
                <a:gd name="T2" fmla="*/ 2147483647 w 215"/>
                <a:gd name="T3" fmla="*/ 2147483647 h 252"/>
                <a:gd name="T4" fmla="*/ 2147483647 w 215"/>
                <a:gd name="T5" fmla="*/ 2147483647 h 252"/>
                <a:gd name="T6" fmla="*/ 2147483647 w 215"/>
                <a:gd name="T7" fmla="*/ 2147483647 h 252"/>
                <a:gd name="T8" fmla="*/ 2147483647 w 215"/>
                <a:gd name="T9" fmla="*/ 2147483647 h 252"/>
                <a:gd name="T10" fmla="*/ 2147483647 w 215"/>
                <a:gd name="T11" fmla="*/ 2147483647 h 252"/>
                <a:gd name="T12" fmla="*/ 0 w 215"/>
                <a:gd name="T13" fmla="*/ 2147483647 h 252"/>
                <a:gd name="T14" fmla="*/ 0 w 215"/>
                <a:gd name="T15" fmla="*/ 2147483647 h 252"/>
                <a:gd name="T16" fmla="*/ 2147483647 w 215"/>
                <a:gd name="T17" fmla="*/ 2147483647 h 252"/>
                <a:gd name="T18" fmla="*/ 2147483647 w 215"/>
                <a:gd name="T19" fmla="*/ 2147483647 h 252"/>
                <a:gd name="T20" fmla="*/ 2147483647 w 215"/>
                <a:gd name="T21" fmla="*/ 2147483647 h 252"/>
                <a:gd name="T22" fmla="*/ 2147483647 w 215"/>
                <a:gd name="T23" fmla="*/ 2147483647 h 252"/>
                <a:gd name="T24" fmla="*/ 2147483647 w 215"/>
                <a:gd name="T25" fmla="*/ 2147483647 h 252"/>
                <a:gd name="T26" fmla="*/ 2147483647 w 215"/>
                <a:gd name="T27" fmla="*/ 2147483647 h 252"/>
                <a:gd name="T28" fmla="*/ 2147483647 w 215"/>
                <a:gd name="T29" fmla="*/ 2147483647 h 252"/>
                <a:gd name="T30" fmla="*/ 2147483647 w 215"/>
                <a:gd name="T31" fmla="*/ 2147483647 h 252"/>
                <a:gd name="T32" fmla="*/ 2147483647 w 215"/>
                <a:gd name="T33" fmla="*/ 0 h 252"/>
                <a:gd name="T34" fmla="*/ 2147483647 w 215"/>
                <a:gd name="T35" fmla="*/ 2147483647 h 252"/>
                <a:gd name="T36" fmla="*/ 2147483647 w 215"/>
                <a:gd name="T37" fmla="*/ 2147483647 h 252"/>
                <a:gd name="T38" fmla="*/ 2147483647 w 215"/>
                <a:gd name="T39" fmla="*/ 2147483647 h 252"/>
                <a:gd name="T40" fmla="*/ 2147483647 w 215"/>
                <a:gd name="T41" fmla="*/ 2147483647 h 252"/>
                <a:gd name="T42" fmla="*/ 2147483647 w 215"/>
                <a:gd name="T43" fmla="*/ 2147483647 h 252"/>
                <a:gd name="T44" fmla="*/ 2147483647 w 215"/>
                <a:gd name="T45" fmla="*/ 2147483647 h 252"/>
                <a:gd name="T46" fmla="*/ 2147483647 w 215"/>
                <a:gd name="T47" fmla="*/ 2147483647 h 252"/>
                <a:gd name="T48" fmla="*/ 2147483647 w 215"/>
                <a:gd name="T49" fmla="*/ 2147483647 h 252"/>
                <a:gd name="T50" fmla="*/ 2147483647 w 215"/>
                <a:gd name="T51" fmla="*/ 2147483647 h 252"/>
                <a:gd name="T52" fmla="*/ 2147483647 w 215"/>
                <a:gd name="T53" fmla="*/ 2147483647 h 252"/>
                <a:gd name="T54" fmla="*/ 2147483647 w 215"/>
                <a:gd name="T55" fmla="*/ 2147483647 h 252"/>
                <a:gd name="T56" fmla="*/ 2147483647 w 215"/>
                <a:gd name="T57" fmla="*/ 2147483647 h 252"/>
                <a:gd name="T58" fmla="*/ 2147483647 w 215"/>
                <a:gd name="T59" fmla="*/ 2147483647 h 252"/>
                <a:gd name="T60" fmla="*/ 2147483647 w 215"/>
                <a:gd name="T61" fmla="*/ 2147483647 h 252"/>
                <a:gd name="T62" fmla="*/ 2147483647 w 215"/>
                <a:gd name="T63" fmla="*/ 2147483647 h 252"/>
                <a:gd name="T64" fmla="*/ 2147483647 w 215"/>
                <a:gd name="T65" fmla="*/ 2147483647 h 252"/>
                <a:gd name="T66" fmla="*/ 2147483647 w 215"/>
                <a:gd name="T67" fmla="*/ 2147483647 h 252"/>
                <a:gd name="T68" fmla="*/ 2147483647 w 215"/>
                <a:gd name="T69" fmla="*/ 2147483647 h 252"/>
                <a:gd name="T70" fmla="*/ 2147483647 w 215"/>
                <a:gd name="T71" fmla="*/ 2147483647 h 252"/>
                <a:gd name="T72" fmla="*/ 2147483647 w 215"/>
                <a:gd name="T73" fmla="*/ 2147483647 h 252"/>
                <a:gd name="T74" fmla="*/ 2147483647 w 215"/>
                <a:gd name="T75" fmla="*/ 2147483647 h 252"/>
                <a:gd name="T76" fmla="*/ 2147483647 w 215"/>
                <a:gd name="T77" fmla="*/ 2147483647 h 25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15" h="252">
                  <a:moveTo>
                    <a:pt x="12" y="216"/>
                  </a:moveTo>
                  <a:lnTo>
                    <a:pt x="6" y="228"/>
                  </a:lnTo>
                  <a:lnTo>
                    <a:pt x="12" y="204"/>
                  </a:lnTo>
                  <a:lnTo>
                    <a:pt x="18" y="180"/>
                  </a:lnTo>
                  <a:lnTo>
                    <a:pt x="12" y="162"/>
                  </a:lnTo>
                  <a:lnTo>
                    <a:pt x="12" y="138"/>
                  </a:lnTo>
                  <a:lnTo>
                    <a:pt x="0" y="126"/>
                  </a:lnTo>
                  <a:lnTo>
                    <a:pt x="0" y="132"/>
                  </a:lnTo>
                  <a:lnTo>
                    <a:pt x="6" y="120"/>
                  </a:lnTo>
                  <a:lnTo>
                    <a:pt x="72" y="120"/>
                  </a:lnTo>
                  <a:lnTo>
                    <a:pt x="72" y="102"/>
                  </a:lnTo>
                  <a:lnTo>
                    <a:pt x="72" y="90"/>
                  </a:lnTo>
                  <a:lnTo>
                    <a:pt x="89" y="78"/>
                  </a:lnTo>
                  <a:lnTo>
                    <a:pt x="89" y="54"/>
                  </a:lnTo>
                  <a:lnTo>
                    <a:pt x="89" y="30"/>
                  </a:lnTo>
                  <a:lnTo>
                    <a:pt x="149" y="30"/>
                  </a:lnTo>
                  <a:lnTo>
                    <a:pt x="149" y="0"/>
                  </a:lnTo>
                  <a:lnTo>
                    <a:pt x="167" y="12"/>
                  </a:lnTo>
                  <a:lnTo>
                    <a:pt x="179" y="24"/>
                  </a:lnTo>
                  <a:lnTo>
                    <a:pt x="197" y="36"/>
                  </a:lnTo>
                  <a:lnTo>
                    <a:pt x="215" y="48"/>
                  </a:lnTo>
                  <a:lnTo>
                    <a:pt x="185" y="48"/>
                  </a:lnTo>
                  <a:lnTo>
                    <a:pt x="191" y="114"/>
                  </a:lnTo>
                  <a:lnTo>
                    <a:pt x="191" y="132"/>
                  </a:lnTo>
                  <a:lnTo>
                    <a:pt x="197" y="216"/>
                  </a:lnTo>
                  <a:lnTo>
                    <a:pt x="203" y="222"/>
                  </a:lnTo>
                  <a:lnTo>
                    <a:pt x="197" y="240"/>
                  </a:lnTo>
                  <a:lnTo>
                    <a:pt x="131" y="240"/>
                  </a:lnTo>
                  <a:lnTo>
                    <a:pt x="131" y="234"/>
                  </a:lnTo>
                  <a:lnTo>
                    <a:pt x="107" y="240"/>
                  </a:lnTo>
                  <a:lnTo>
                    <a:pt x="101" y="240"/>
                  </a:lnTo>
                  <a:lnTo>
                    <a:pt x="95" y="234"/>
                  </a:lnTo>
                  <a:lnTo>
                    <a:pt x="83" y="252"/>
                  </a:lnTo>
                  <a:lnTo>
                    <a:pt x="72" y="240"/>
                  </a:lnTo>
                  <a:lnTo>
                    <a:pt x="54" y="228"/>
                  </a:lnTo>
                  <a:lnTo>
                    <a:pt x="42" y="216"/>
                  </a:lnTo>
                  <a:lnTo>
                    <a:pt x="24" y="216"/>
                  </a:lnTo>
                  <a:lnTo>
                    <a:pt x="12" y="21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86" name="Freeform 185"/>
            <p:cNvSpPr>
              <a:spLocks noChangeAspect="1"/>
            </p:cNvSpPr>
            <p:nvPr/>
          </p:nvSpPr>
          <p:spPr bwMode="auto">
            <a:xfrm>
              <a:off x="3887646" y="2608649"/>
              <a:ext cx="244659" cy="223035"/>
            </a:xfrm>
            <a:custGeom>
              <a:avLst/>
              <a:gdLst>
                <a:gd name="T0" fmla="*/ 2147483647 w 209"/>
                <a:gd name="T1" fmla="*/ 2147483647 h 161"/>
                <a:gd name="T2" fmla="*/ 2147483647 w 209"/>
                <a:gd name="T3" fmla="*/ 2147483647 h 161"/>
                <a:gd name="T4" fmla="*/ 2147483647 w 209"/>
                <a:gd name="T5" fmla="*/ 2147483647 h 161"/>
                <a:gd name="T6" fmla="*/ 2147483647 w 209"/>
                <a:gd name="T7" fmla="*/ 2147483647 h 161"/>
                <a:gd name="T8" fmla="*/ 2147483647 w 209"/>
                <a:gd name="T9" fmla="*/ 2147483647 h 161"/>
                <a:gd name="T10" fmla="*/ 2147483647 w 209"/>
                <a:gd name="T11" fmla="*/ 2147483647 h 161"/>
                <a:gd name="T12" fmla="*/ 2147483647 w 209"/>
                <a:gd name="T13" fmla="*/ 2147483647 h 161"/>
                <a:gd name="T14" fmla="*/ 2147483647 w 209"/>
                <a:gd name="T15" fmla="*/ 2147483647 h 161"/>
                <a:gd name="T16" fmla="*/ 2147483647 w 209"/>
                <a:gd name="T17" fmla="*/ 2147483647 h 161"/>
                <a:gd name="T18" fmla="*/ 2147483647 w 209"/>
                <a:gd name="T19" fmla="*/ 2147483647 h 161"/>
                <a:gd name="T20" fmla="*/ 0 w 209"/>
                <a:gd name="T21" fmla="*/ 2147483647 h 161"/>
                <a:gd name="T22" fmla="*/ 2147483647 w 209"/>
                <a:gd name="T23" fmla="*/ 2147483647 h 161"/>
                <a:gd name="T24" fmla="*/ 2147483647 w 209"/>
                <a:gd name="T25" fmla="*/ 2147483647 h 161"/>
                <a:gd name="T26" fmla="*/ 2147483647 w 209"/>
                <a:gd name="T27" fmla="*/ 2147483647 h 161"/>
                <a:gd name="T28" fmla="*/ 2147483647 w 209"/>
                <a:gd name="T29" fmla="*/ 2147483647 h 161"/>
                <a:gd name="T30" fmla="*/ 2147483647 w 209"/>
                <a:gd name="T31" fmla="*/ 2147483647 h 161"/>
                <a:gd name="T32" fmla="*/ 2147483647 w 209"/>
                <a:gd name="T33" fmla="*/ 2147483647 h 161"/>
                <a:gd name="T34" fmla="*/ 2147483647 w 209"/>
                <a:gd name="T35" fmla="*/ 2147483647 h 161"/>
                <a:gd name="T36" fmla="*/ 2147483647 w 209"/>
                <a:gd name="T37" fmla="*/ 2147483647 h 161"/>
                <a:gd name="T38" fmla="*/ 2147483647 w 209"/>
                <a:gd name="T39" fmla="*/ 2147483647 h 161"/>
                <a:gd name="T40" fmla="*/ 2147483647 w 209"/>
                <a:gd name="T41" fmla="*/ 2147483647 h 161"/>
                <a:gd name="T42" fmla="*/ 2147483647 w 209"/>
                <a:gd name="T43" fmla="*/ 2147483647 h 161"/>
                <a:gd name="T44" fmla="*/ 2147483647 w 209"/>
                <a:gd name="T45" fmla="*/ 2147483647 h 161"/>
                <a:gd name="T46" fmla="*/ 2147483647 w 209"/>
                <a:gd name="T47" fmla="*/ 2147483647 h 161"/>
                <a:gd name="T48" fmla="*/ 2147483647 w 209"/>
                <a:gd name="T49" fmla="*/ 2147483647 h 161"/>
                <a:gd name="T50" fmla="*/ 2147483647 w 209"/>
                <a:gd name="T51" fmla="*/ 2147483647 h 161"/>
                <a:gd name="T52" fmla="*/ 2147483647 w 209"/>
                <a:gd name="T53" fmla="*/ 2147483647 h 161"/>
                <a:gd name="T54" fmla="*/ 2147483647 w 209"/>
                <a:gd name="T55" fmla="*/ 2147483647 h 161"/>
                <a:gd name="T56" fmla="*/ 2147483647 w 209"/>
                <a:gd name="T57" fmla="*/ 2147483647 h 161"/>
                <a:gd name="T58" fmla="*/ 2147483647 w 209"/>
                <a:gd name="T59" fmla="*/ 0 h 161"/>
                <a:gd name="T60" fmla="*/ 2147483647 w 209"/>
                <a:gd name="T61" fmla="*/ 2147483647 h 161"/>
                <a:gd name="T62" fmla="*/ 2147483647 w 209"/>
                <a:gd name="T63" fmla="*/ 2147483647 h 16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09" h="161">
                  <a:moveTo>
                    <a:pt x="107" y="42"/>
                  </a:moveTo>
                  <a:lnTo>
                    <a:pt x="89" y="48"/>
                  </a:lnTo>
                  <a:lnTo>
                    <a:pt x="77" y="60"/>
                  </a:lnTo>
                  <a:lnTo>
                    <a:pt x="65" y="72"/>
                  </a:lnTo>
                  <a:lnTo>
                    <a:pt x="59" y="90"/>
                  </a:lnTo>
                  <a:lnTo>
                    <a:pt x="59" y="108"/>
                  </a:lnTo>
                  <a:lnTo>
                    <a:pt x="53" y="120"/>
                  </a:lnTo>
                  <a:lnTo>
                    <a:pt x="47" y="138"/>
                  </a:lnTo>
                  <a:lnTo>
                    <a:pt x="29" y="144"/>
                  </a:lnTo>
                  <a:lnTo>
                    <a:pt x="17" y="156"/>
                  </a:lnTo>
                  <a:lnTo>
                    <a:pt x="0" y="161"/>
                  </a:lnTo>
                  <a:lnTo>
                    <a:pt x="77" y="161"/>
                  </a:lnTo>
                  <a:lnTo>
                    <a:pt x="83" y="138"/>
                  </a:lnTo>
                  <a:lnTo>
                    <a:pt x="95" y="132"/>
                  </a:lnTo>
                  <a:lnTo>
                    <a:pt x="107" y="126"/>
                  </a:lnTo>
                  <a:lnTo>
                    <a:pt x="125" y="120"/>
                  </a:lnTo>
                  <a:lnTo>
                    <a:pt x="137" y="108"/>
                  </a:lnTo>
                  <a:lnTo>
                    <a:pt x="161" y="96"/>
                  </a:lnTo>
                  <a:lnTo>
                    <a:pt x="161" y="84"/>
                  </a:lnTo>
                  <a:lnTo>
                    <a:pt x="185" y="72"/>
                  </a:lnTo>
                  <a:lnTo>
                    <a:pt x="203" y="72"/>
                  </a:lnTo>
                  <a:lnTo>
                    <a:pt x="209" y="66"/>
                  </a:lnTo>
                  <a:lnTo>
                    <a:pt x="197" y="48"/>
                  </a:lnTo>
                  <a:lnTo>
                    <a:pt x="191" y="36"/>
                  </a:lnTo>
                  <a:lnTo>
                    <a:pt x="191" y="18"/>
                  </a:lnTo>
                  <a:lnTo>
                    <a:pt x="185" y="12"/>
                  </a:lnTo>
                  <a:lnTo>
                    <a:pt x="173" y="12"/>
                  </a:lnTo>
                  <a:lnTo>
                    <a:pt x="143" y="12"/>
                  </a:lnTo>
                  <a:lnTo>
                    <a:pt x="131" y="0"/>
                  </a:lnTo>
                  <a:lnTo>
                    <a:pt x="125" y="6"/>
                  </a:lnTo>
                  <a:lnTo>
                    <a:pt x="107" y="42"/>
                  </a:lnTo>
                  <a:close/>
                </a:path>
              </a:pathLst>
            </a:custGeom>
            <a:solidFill>
              <a:srgbClr val="60C9DD"/>
            </a:solidFill>
            <a:ln>
              <a:solidFill>
                <a:srgbClr val="60C9DD"/>
              </a:solidFill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endParaRPr lang="en-US" sz="3200" dirty="0">
                <a:solidFill>
                  <a:schemeClr val="bg1"/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87" name="Freeform 186"/>
            <p:cNvSpPr>
              <a:spLocks noChangeAspect="1"/>
            </p:cNvSpPr>
            <p:nvPr/>
          </p:nvSpPr>
          <p:spPr bwMode="auto">
            <a:xfrm>
              <a:off x="4153078" y="2948748"/>
              <a:ext cx="321980" cy="322847"/>
            </a:xfrm>
            <a:custGeom>
              <a:avLst/>
              <a:gdLst>
                <a:gd name="T0" fmla="*/ 2147483647 w 275"/>
                <a:gd name="T1" fmla="*/ 2147483647 h 234"/>
                <a:gd name="T2" fmla="*/ 2147483647 w 275"/>
                <a:gd name="T3" fmla="*/ 2147483647 h 234"/>
                <a:gd name="T4" fmla="*/ 2147483647 w 275"/>
                <a:gd name="T5" fmla="*/ 2147483647 h 234"/>
                <a:gd name="T6" fmla="*/ 2147483647 w 275"/>
                <a:gd name="T7" fmla="*/ 2147483647 h 234"/>
                <a:gd name="T8" fmla="*/ 2147483647 w 275"/>
                <a:gd name="T9" fmla="*/ 2147483647 h 234"/>
                <a:gd name="T10" fmla="*/ 2147483647 w 275"/>
                <a:gd name="T11" fmla="*/ 2147483647 h 234"/>
                <a:gd name="T12" fmla="*/ 0 w 275"/>
                <a:gd name="T13" fmla="*/ 2147483647 h 234"/>
                <a:gd name="T14" fmla="*/ 2147483647 w 275"/>
                <a:gd name="T15" fmla="*/ 2147483647 h 234"/>
                <a:gd name="T16" fmla="*/ 2147483647 w 275"/>
                <a:gd name="T17" fmla="*/ 2147483647 h 234"/>
                <a:gd name="T18" fmla="*/ 2147483647 w 275"/>
                <a:gd name="T19" fmla="*/ 2147483647 h 234"/>
                <a:gd name="T20" fmla="*/ 2147483647 w 275"/>
                <a:gd name="T21" fmla="*/ 2147483647 h 234"/>
                <a:gd name="T22" fmla="*/ 2147483647 w 275"/>
                <a:gd name="T23" fmla="*/ 2147483647 h 234"/>
                <a:gd name="T24" fmla="*/ 2147483647 w 275"/>
                <a:gd name="T25" fmla="*/ 2147483647 h 234"/>
                <a:gd name="T26" fmla="*/ 2147483647 w 275"/>
                <a:gd name="T27" fmla="*/ 2147483647 h 234"/>
                <a:gd name="T28" fmla="*/ 2147483647 w 275"/>
                <a:gd name="T29" fmla="*/ 2147483647 h 234"/>
                <a:gd name="T30" fmla="*/ 2147483647 w 275"/>
                <a:gd name="T31" fmla="*/ 2147483647 h 234"/>
                <a:gd name="T32" fmla="*/ 2147483647 w 275"/>
                <a:gd name="T33" fmla="*/ 2147483647 h 234"/>
                <a:gd name="T34" fmla="*/ 2147483647 w 275"/>
                <a:gd name="T35" fmla="*/ 2147483647 h 234"/>
                <a:gd name="T36" fmla="*/ 2147483647 w 275"/>
                <a:gd name="T37" fmla="*/ 2147483647 h 234"/>
                <a:gd name="T38" fmla="*/ 2147483647 w 275"/>
                <a:gd name="T39" fmla="*/ 2147483647 h 234"/>
                <a:gd name="T40" fmla="*/ 2147483647 w 275"/>
                <a:gd name="T41" fmla="*/ 2147483647 h 234"/>
                <a:gd name="T42" fmla="*/ 2147483647 w 275"/>
                <a:gd name="T43" fmla="*/ 2147483647 h 234"/>
                <a:gd name="T44" fmla="*/ 2147483647 w 275"/>
                <a:gd name="T45" fmla="*/ 0 h 234"/>
                <a:gd name="T46" fmla="*/ 2147483647 w 275"/>
                <a:gd name="T47" fmla="*/ 2147483647 h 234"/>
                <a:gd name="T48" fmla="*/ 2147483647 w 275"/>
                <a:gd name="T49" fmla="*/ 2147483647 h 234"/>
                <a:gd name="T50" fmla="*/ 2147483647 w 275"/>
                <a:gd name="T51" fmla="*/ 2147483647 h 234"/>
                <a:gd name="T52" fmla="*/ 2147483647 w 275"/>
                <a:gd name="T53" fmla="*/ 2147483647 h 234"/>
                <a:gd name="T54" fmla="*/ 2147483647 w 275"/>
                <a:gd name="T55" fmla="*/ 2147483647 h 234"/>
                <a:gd name="T56" fmla="*/ 2147483647 w 275"/>
                <a:gd name="T57" fmla="*/ 2147483647 h 234"/>
                <a:gd name="T58" fmla="*/ 2147483647 w 275"/>
                <a:gd name="T59" fmla="*/ 2147483647 h 234"/>
                <a:gd name="T60" fmla="*/ 2147483647 w 275"/>
                <a:gd name="T61" fmla="*/ 2147483647 h 234"/>
                <a:gd name="T62" fmla="*/ 2147483647 w 275"/>
                <a:gd name="T63" fmla="*/ 2147483647 h 234"/>
                <a:gd name="T64" fmla="*/ 2147483647 w 275"/>
                <a:gd name="T65" fmla="*/ 2147483647 h 234"/>
                <a:gd name="T66" fmla="*/ 2147483647 w 275"/>
                <a:gd name="T67" fmla="*/ 2147483647 h 234"/>
                <a:gd name="T68" fmla="*/ 2147483647 w 275"/>
                <a:gd name="T69" fmla="*/ 2147483647 h 234"/>
                <a:gd name="T70" fmla="*/ 2147483647 w 275"/>
                <a:gd name="T71" fmla="*/ 2147483647 h 234"/>
                <a:gd name="T72" fmla="*/ 2147483647 w 275"/>
                <a:gd name="T73" fmla="*/ 2147483647 h 234"/>
                <a:gd name="T74" fmla="*/ 2147483647 w 275"/>
                <a:gd name="T75" fmla="*/ 2147483647 h 234"/>
                <a:gd name="T76" fmla="*/ 2147483647 w 275"/>
                <a:gd name="T77" fmla="*/ 2147483647 h 234"/>
                <a:gd name="T78" fmla="*/ 2147483647 w 275"/>
                <a:gd name="T79" fmla="*/ 2147483647 h 234"/>
                <a:gd name="T80" fmla="*/ 2147483647 w 275"/>
                <a:gd name="T81" fmla="*/ 2147483647 h 234"/>
                <a:gd name="T82" fmla="*/ 2147483647 w 275"/>
                <a:gd name="T83" fmla="*/ 2147483647 h 234"/>
                <a:gd name="T84" fmla="*/ 2147483647 w 275"/>
                <a:gd name="T85" fmla="*/ 2147483647 h 234"/>
                <a:gd name="T86" fmla="*/ 2147483647 w 275"/>
                <a:gd name="T87" fmla="*/ 2147483647 h 234"/>
                <a:gd name="T88" fmla="*/ 2147483647 w 275"/>
                <a:gd name="T89" fmla="*/ 2147483647 h 234"/>
                <a:gd name="T90" fmla="*/ 2147483647 w 275"/>
                <a:gd name="T91" fmla="*/ 2147483647 h 234"/>
                <a:gd name="T92" fmla="*/ 2147483647 w 275"/>
                <a:gd name="T93" fmla="*/ 2147483647 h 234"/>
                <a:gd name="T94" fmla="*/ 2147483647 w 275"/>
                <a:gd name="T95" fmla="*/ 2147483647 h 234"/>
                <a:gd name="T96" fmla="*/ 2147483647 w 275"/>
                <a:gd name="T97" fmla="*/ 2147483647 h 234"/>
                <a:gd name="T98" fmla="*/ 2147483647 w 275"/>
                <a:gd name="T99" fmla="*/ 2147483647 h 234"/>
                <a:gd name="T100" fmla="*/ 2147483647 w 275"/>
                <a:gd name="T101" fmla="*/ 2147483647 h 234"/>
                <a:gd name="T102" fmla="*/ 2147483647 w 275"/>
                <a:gd name="T103" fmla="*/ 2147483647 h 234"/>
                <a:gd name="T104" fmla="*/ 2147483647 w 275"/>
                <a:gd name="T105" fmla="*/ 2147483647 h 234"/>
                <a:gd name="T106" fmla="*/ 2147483647 w 275"/>
                <a:gd name="T107" fmla="*/ 2147483647 h 234"/>
                <a:gd name="T108" fmla="*/ 2147483647 w 275"/>
                <a:gd name="T109" fmla="*/ 2147483647 h 234"/>
                <a:gd name="T110" fmla="*/ 2147483647 w 275"/>
                <a:gd name="T111" fmla="*/ 2147483647 h 234"/>
                <a:gd name="T112" fmla="*/ 2147483647 w 275"/>
                <a:gd name="T113" fmla="*/ 2147483647 h 234"/>
                <a:gd name="T114" fmla="*/ 2147483647 w 275"/>
                <a:gd name="T115" fmla="*/ 2147483647 h 23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5" h="234">
                  <a:moveTo>
                    <a:pt x="30" y="216"/>
                  </a:moveTo>
                  <a:lnTo>
                    <a:pt x="24" y="216"/>
                  </a:lnTo>
                  <a:lnTo>
                    <a:pt x="12" y="210"/>
                  </a:lnTo>
                  <a:lnTo>
                    <a:pt x="12" y="204"/>
                  </a:lnTo>
                  <a:lnTo>
                    <a:pt x="18" y="204"/>
                  </a:lnTo>
                  <a:lnTo>
                    <a:pt x="6" y="186"/>
                  </a:lnTo>
                  <a:lnTo>
                    <a:pt x="0" y="168"/>
                  </a:lnTo>
                  <a:lnTo>
                    <a:pt x="6" y="168"/>
                  </a:lnTo>
                  <a:lnTo>
                    <a:pt x="18" y="162"/>
                  </a:lnTo>
                  <a:lnTo>
                    <a:pt x="42" y="162"/>
                  </a:lnTo>
                  <a:lnTo>
                    <a:pt x="60" y="162"/>
                  </a:lnTo>
                  <a:lnTo>
                    <a:pt x="66" y="144"/>
                  </a:lnTo>
                  <a:lnTo>
                    <a:pt x="66" y="132"/>
                  </a:lnTo>
                  <a:lnTo>
                    <a:pt x="66" y="114"/>
                  </a:lnTo>
                  <a:lnTo>
                    <a:pt x="72" y="102"/>
                  </a:lnTo>
                  <a:lnTo>
                    <a:pt x="72" y="84"/>
                  </a:lnTo>
                  <a:lnTo>
                    <a:pt x="96" y="78"/>
                  </a:lnTo>
                  <a:lnTo>
                    <a:pt x="113" y="66"/>
                  </a:lnTo>
                  <a:lnTo>
                    <a:pt x="125" y="54"/>
                  </a:lnTo>
                  <a:lnTo>
                    <a:pt x="143" y="42"/>
                  </a:lnTo>
                  <a:lnTo>
                    <a:pt x="161" y="24"/>
                  </a:lnTo>
                  <a:lnTo>
                    <a:pt x="185" y="12"/>
                  </a:lnTo>
                  <a:lnTo>
                    <a:pt x="203" y="0"/>
                  </a:lnTo>
                  <a:lnTo>
                    <a:pt x="227" y="6"/>
                  </a:lnTo>
                  <a:lnTo>
                    <a:pt x="239" y="18"/>
                  </a:lnTo>
                  <a:lnTo>
                    <a:pt x="251" y="12"/>
                  </a:lnTo>
                  <a:lnTo>
                    <a:pt x="257" y="12"/>
                  </a:lnTo>
                  <a:lnTo>
                    <a:pt x="257" y="24"/>
                  </a:lnTo>
                  <a:lnTo>
                    <a:pt x="257" y="42"/>
                  </a:lnTo>
                  <a:lnTo>
                    <a:pt x="275" y="60"/>
                  </a:lnTo>
                  <a:lnTo>
                    <a:pt x="269" y="72"/>
                  </a:lnTo>
                  <a:lnTo>
                    <a:pt x="269" y="84"/>
                  </a:lnTo>
                  <a:lnTo>
                    <a:pt x="269" y="102"/>
                  </a:lnTo>
                  <a:lnTo>
                    <a:pt x="263" y="132"/>
                  </a:lnTo>
                  <a:lnTo>
                    <a:pt x="257" y="144"/>
                  </a:lnTo>
                  <a:lnTo>
                    <a:pt x="251" y="156"/>
                  </a:lnTo>
                  <a:lnTo>
                    <a:pt x="239" y="168"/>
                  </a:lnTo>
                  <a:lnTo>
                    <a:pt x="233" y="180"/>
                  </a:lnTo>
                  <a:lnTo>
                    <a:pt x="233" y="198"/>
                  </a:lnTo>
                  <a:lnTo>
                    <a:pt x="215" y="210"/>
                  </a:lnTo>
                  <a:lnTo>
                    <a:pt x="197" y="204"/>
                  </a:lnTo>
                  <a:lnTo>
                    <a:pt x="179" y="204"/>
                  </a:lnTo>
                  <a:lnTo>
                    <a:pt x="161" y="216"/>
                  </a:lnTo>
                  <a:lnTo>
                    <a:pt x="143" y="210"/>
                  </a:lnTo>
                  <a:lnTo>
                    <a:pt x="131" y="204"/>
                  </a:lnTo>
                  <a:lnTo>
                    <a:pt x="113" y="210"/>
                  </a:lnTo>
                  <a:lnTo>
                    <a:pt x="101" y="198"/>
                  </a:lnTo>
                  <a:lnTo>
                    <a:pt x="84" y="192"/>
                  </a:lnTo>
                  <a:lnTo>
                    <a:pt x="72" y="198"/>
                  </a:lnTo>
                  <a:lnTo>
                    <a:pt x="66" y="216"/>
                  </a:lnTo>
                  <a:lnTo>
                    <a:pt x="60" y="228"/>
                  </a:lnTo>
                  <a:lnTo>
                    <a:pt x="60" y="234"/>
                  </a:lnTo>
                  <a:lnTo>
                    <a:pt x="42" y="222"/>
                  </a:lnTo>
                  <a:lnTo>
                    <a:pt x="42" y="228"/>
                  </a:lnTo>
                  <a:lnTo>
                    <a:pt x="42" y="234"/>
                  </a:lnTo>
                  <a:lnTo>
                    <a:pt x="36" y="222"/>
                  </a:lnTo>
                  <a:lnTo>
                    <a:pt x="30" y="21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88" name="Freeform 187"/>
            <p:cNvSpPr>
              <a:spLocks noChangeAspect="1"/>
            </p:cNvSpPr>
            <p:nvPr/>
          </p:nvSpPr>
          <p:spPr bwMode="auto">
            <a:xfrm>
              <a:off x="3795323" y="3138512"/>
              <a:ext cx="120022" cy="117063"/>
            </a:xfrm>
            <a:custGeom>
              <a:avLst/>
              <a:gdLst>
                <a:gd name="T0" fmla="*/ 2147483647 w 101"/>
                <a:gd name="T1" fmla="*/ 0 h 84"/>
                <a:gd name="T2" fmla="*/ 2147483647 w 101"/>
                <a:gd name="T3" fmla="*/ 2147483647 h 84"/>
                <a:gd name="T4" fmla="*/ 0 w 101"/>
                <a:gd name="T5" fmla="*/ 2147483647 h 84"/>
                <a:gd name="T6" fmla="*/ 2147483647 w 101"/>
                <a:gd name="T7" fmla="*/ 2147483647 h 84"/>
                <a:gd name="T8" fmla="*/ 2147483647 w 101"/>
                <a:gd name="T9" fmla="*/ 2147483647 h 84"/>
                <a:gd name="T10" fmla="*/ 2147483647 w 101"/>
                <a:gd name="T11" fmla="*/ 2147483647 h 84"/>
                <a:gd name="T12" fmla="*/ 2147483647 w 101"/>
                <a:gd name="T13" fmla="*/ 2147483647 h 84"/>
                <a:gd name="T14" fmla="*/ 2147483647 w 101"/>
                <a:gd name="T15" fmla="*/ 2147483647 h 84"/>
                <a:gd name="T16" fmla="*/ 2147483647 w 101"/>
                <a:gd name="T17" fmla="*/ 2147483647 h 84"/>
                <a:gd name="T18" fmla="*/ 2147483647 w 101"/>
                <a:gd name="T19" fmla="*/ 2147483647 h 84"/>
                <a:gd name="T20" fmla="*/ 2147483647 w 101"/>
                <a:gd name="T21" fmla="*/ 2147483647 h 84"/>
                <a:gd name="T22" fmla="*/ 2147483647 w 101"/>
                <a:gd name="T23" fmla="*/ 2147483647 h 84"/>
                <a:gd name="T24" fmla="*/ 2147483647 w 101"/>
                <a:gd name="T25" fmla="*/ 2147483647 h 84"/>
                <a:gd name="T26" fmla="*/ 2147483647 w 101"/>
                <a:gd name="T27" fmla="*/ 2147483647 h 84"/>
                <a:gd name="T28" fmla="*/ 2147483647 w 101"/>
                <a:gd name="T29" fmla="*/ 2147483647 h 84"/>
                <a:gd name="T30" fmla="*/ 2147483647 w 101"/>
                <a:gd name="T31" fmla="*/ 2147483647 h 84"/>
                <a:gd name="T32" fmla="*/ 2147483647 w 101"/>
                <a:gd name="T33" fmla="*/ 2147483647 h 84"/>
                <a:gd name="T34" fmla="*/ 2147483647 w 101"/>
                <a:gd name="T35" fmla="*/ 2147483647 h 84"/>
                <a:gd name="T36" fmla="*/ 2147483647 w 101"/>
                <a:gd name="T37" fmla="*/ 2147483647 h 84"/>
                <a:gd name="T38" fmla="*/ 2147483647 w 101"/>
                <a:gd name="T39" fmla="*/ 2147483647 h 84"/>
                <a:gd name="T40" fmla="*/ 2147483647 w 101"/>
                <a:gd name="T41" fmla="*/ 2147483647 h 84"/>
                <a:gd name="T42" fmla="*/ 2147483647 w 101"/>
                <a:gd name="T43" fmla="*/ 2147483647 h 84"/>
                <a:gd name="T44" fmla="*/ 2147483647 w 101"/>
                <a:gd name="T45" fmla="*/ 2147483647 h 84"/>
                <a:gd name="T46" fmla="*/ 2147483647 w 101"/>
                <a:gd name="T47" fmla="*/ 2147483647 h 84"/>
                <a:gd name="T48" fmla="*/ 2147483647 w 101"/>
                <a:gd name="T49" fmla="*/ 2147483647 h 84"/>
                <a:gd name="T50" fmla="*/ 2147483647 w 101"/>
                <a:gd name="T51" fmla="*/ 2147483647 h 84"/>
                <a:gd name="T52" fmla="*/ 2147483647 w 101"/>
                <a:gd name="T53" fmla="*/ 2147483647 h 84"/>
                <a:gd name="T54" fmla="*/ 2147483647 w 101"/>
                <a:gd name="T55" fmla="*/ 2147483647 h 84"/>
                <a:gd name="T56" fmla="*/ 2147483647 w 101"/>
                <a:gd name="T57" fmla="*/ 2147483647 h 84"/>
                <a:gd name="T58" fmla="*/ 2147483647 w 101"/>
                <a:gd name="T59" fmla="*/ 2147483647 h 84"/>
                <a:gd name="T60" fmla="*/ 2147483647 w 101"/>
                <a:gd name="T61" fmla="*/ 0 h 84"/>
                <a:gd name="T62" fmla="*/ 2147483647 w 101"/>
                <a:gd name="T63" fmla="*/ 0 h 84"/>
                <a:gd name="T64" fmla="*/ 2147483647 w 101"/>
                <a:gd name="T65" fmla="*/ 0 h 8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01" h="84">
                  <a:moveTo>
                    <a:pt x="18" y="0"/>
                  </a:moveTo>
                  <a:lnTo>
                    <a:pt x="12" y="12"/>
                  </a:lnTo>
                  <a:lnTo>
                    <a:pt x="0" y="36"/>
                  </a:lnTo>
                  <a:lnTo>
                    <a:pt x="12" y="54"/>
                  </a:lnTo>
                  <a:lnTo>
                    <a:pt x="12" y="48"/>
                  </a:lnTo>
                  <a:lnTo>
                    <a:pt x="12" y="54"/>
                  </a:lnTo>
                  <a:lnTo>
                    <a:pt x="12" y="60"/>
                  </a:lnTo>
                  <a:lnTo>
                    <a:pt x="30" y="60"/>
                  </a:lnTo>
                  <a:lnTo>
                    <a:pt x="36" y="54"/>
                  </a:lnTo>
                  <a:lnTo>
                    <a:pt x="54" y="60"/>
                  </a:lnTo>
                  <a:lnTo>
                    <a:pt x="60" y="66"/>
                  </a:lnTo>
                  <a:lnTo>
                    <a:pt x="36" y="60"/>
                  </a:lnTo>
                  <a:lnTo>
                    <a:pt x="24" y="66"/>
                  </a:lnTo>
                  <a:lnTo>
                    <a:pt x="12" y="72"/>
                  </a:lnTo>
                  <a:lnTo>
                    <a:pt x="12" y="78"/>
                  </a:lnTo>
                  <a:lnTo>
                    <a:pt x="24" y="78"/>
                  </a:lnTo>
                  <a:lnTo>
                    <a:pt x="30" y="78"/>
                  </a:lnTo>
                  <a:lnTo>
                    <a:pt x="12" y="78"/>
                  </a:lnTo>
                  <a:lnTo>
                    <a:pt x="12" y="84"/>
                  </a:lnTo>
                  <a:lnTo>
                    <a:pt x="36" y="78"/>
                  </a:lnTo>
                  <a:lnTo>
                    <a:pt x="60" y="78"/>
                  </a:lnTo>
                  <a:lnTo>
                    <a:pt x="78" y="84"/>
                  </a:lnTo>
                  <a:lnTo>
                    <a:pt x="101" y="84"/>
                  </a:lnTo>
                  <a:lnTo>
                    <a:pt x="95" y="66"/>
                  </a:lnTo>
                  <a:lnTo>
                    <a:pt x="95" y="54"/>
                  </a:lnTo>
                  <a:lnTo>
                    <a:pt x="89" y="36"/>
                  </a:lnTo>
                  <a:lnTo>
                    <a:pt x="78" y="24"/>
                  </a:lnTo>
                  <a:lnTo>
                    <a:pt x="60" y="12"/>
                  </a:lnTo>
                  <a:lnTo>
                    <a:pt x="48" y="0"/>
                  </a:lnTo>
                  <a:lnTo>
                    <a:pt x="3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89" name="Freeform 188"/>
            <p:cNvSpPr>
              <a:spLocks noChangeAspect="1"/>
            </p:cNvSpPr>
            <p:nvPr/>
          </p:nvSpPr>
          <p:spPr bwMode="auto">
            <a:xfrm>
              <a:off x="4291564" y="2566754"/>
              <a:ext cx="85400" cy="199622"/>
            </a:xfrm>
            <a:custGeom>
              <a:avLst/>
              <a:gdLst>
                <a:gd name="T0" fmla="*/ 2147483647 w 72"/>
                <a:gd name="T1" fmla="*/ 2147483647 h 144"/>
                <a:gd name="T2" fmla="*/ 2147483647 w 72"/>
                <a:gd name="T3" fmla="*/ 2147483647 h 144"/>
                <a:gd name="T4" fmla="*/ 2147483647 w 72"/>
                <a:gd name="T5" fmla="*/ 2147483647 h 144"/>
                <a:gd name="T6" fmla="*/ 2147483647 w 72"/>
                <a:gd name="T7" fmla="*/ 2147483647 h 144"/>
                <a:gd name="T8" fmla="*/ 0 w 72"/>
                <a:gd name="T9" fmla="*/ 2147483647 h 144"/>
                <a:gd name="T10" fmla="*/ 2147483647 w 72"/>
                <a:gd name="T11" fmla="*/ 2147483647 h 144"/>
                <a:gd name="T12" fmla="*/ 2147483647 w 72"/>
                <a:gd name="T13" fmla="*/ 2147483647 h 144"/>
                <a:gd name="T14" fmla="*/ 2147483647 w 72"/>
                <a:gd name="T15" fmla="*/ 2147483647 h 144"/>
                <a:gd name="T16" fmla="*/ 2147483647 w 72"/>
                <a:gd name="T17" fmla="*/ 2147483647 h 144"/>
                <a:gd name="T18" fmla="*/ 2147483647 w 72"/>
                <a:gd name="T19" fmla="*/ 0 h 144"/>
                <a:gd name="T20" fmla="*/ 2147483647 w 72"/>
                <a:gd name="T21" fmla="*/ 2147483647 h 144"/>
                <a:gd name="T22" fmla="*/ 2147483647 w 72"/>
                <a:gd name="T23" fmla="*/ 2147483647 h 144"/>
                <a:gd name="T24" fmla="*/ 2147483647 w 72"/>
                <a:gd name="T25" fmla="*/ 2147483647 h 144"/>
                <a:gd name="T26" fmla="*/ 2147483647 w 72"/>
                <a:gd name="T27" fmla="*/ 2147483647 h 144"/>
                <a:gd name="T28" fmla="*/ 2147483647 w 72"/>
                <a:gd name="T29" fmla="*/ 2147483647 h 144"/>
                <a:gd name="T30" fmla="*/ 2147483647 w 72"/>
                <a:gd name="T31" fmla="*/ 2147483647 h 144"/>
                <a:gd name="T32" fmla="*/ 2147483647 w 72"/>
                <a:gd name="T33" fmla="*/ 2147483647 h 144"/>
                <a:gd name="T34" fmla="*/ 2147483647 w 72"/>
                <a:gd name="T35" fmla="*/ 2147483647 h 144"/>
                <a:gd name="T36" fmla="*/ 2147483647 w 72"/>
                <a:gd name="T37" fmla="*/ 2147483647 h 144"/>
                <a:gd name="T38" fmla="*/ 2147483647 w 72"/>
                <a:gd name="T39" fmla="*/ 2147483647 h 144"/>
                <a:gd name="T40" fmla="*/ 2147483647 w 72"/>
                <a:gd name="T41" fmla="*/ 2147483647 h 144"/>
                <a:gd name="T42" fmla="*/ 2147483647 w 72"/>
                <a:gd name="T43" fmla="*/ 2147483647 h 144"/>
                <a:gd name="T44" fmla="*/ 2147483647 w 72"/>
                <a:gd name="T45" fmla="*/ 2147483647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72" h="144">
                  <a:moveTo>
                    <a:pt x="48" y="132"/>
                  </a:moveTo>
                  <a:lnTo>
                    <a:pt x="36" y="144"/>
                  </a:lnTo>
                  <a:lnTo>
                    <a:pt x="30" y="102"/>
                  </a:lnTo>
                  <a:lnTo>
                    <a:pt x="18" y="90"/>
                  </a:lnTo>
                  <a:lnTo>
                    <a:pt x="0" y="72"/>
                  </a:lnTo>
                  <a:lnTo>
                    <a:pt x="12" y="54"/>
                  </a:lnTo>
                  <a:lnTo>
                    <a:pt x="18" y="42"/>
                  </a:lnTo>
                  <a:lnTo>
                    <a:pt x="18" y="12"/>
                  </a:lnTo>
                  <a:lnTo>
                    <a:pt x="18" y="6"/>
                  </a:lnTo>
                  <a:lnTo>
                    <a:pt x="36" y="0"/>
                  </a:lnTo>
                  <a:lnTo>
                    <a:pt x="42" y="6"/>
                  </a:lnTo>
                  <a:lnTo>
                    <a:pt x="48" y="12"/>
                  </a:lnTo>
                  <a:lnTo>
                    <a:pt x="60" y="6"/>
                  </a:lnTo>
                  <a:lnTo>
                    <a:pt x="54" y="30"/>
                  </a:lnTo>
                  <a:lnTo>
                    <a:pt x="60" y="42"/>
                  </a:lnTo>
                  <a:lnTo>
                    <a:pt x="54" y="54"/>
                  </a:lnTo>
                  <a:lnTo>
                    <a:pt x="42" y="66"/>
                  </a:lnTo>
                  <a:lnTo>
                    <a:pt x="60" y="78"/>
                  </a:lnTo>
                  <a:lnTo>
                    <a:pt x="72" y="84"/>
                  </a:lnTo>
                  <a:lnTo>
                    <a:pt x="72" y="96"/>
                  </a:lnTo>
                  <a:lnTo>
                    <a:pt x="60" y="108"/>
                  </a:lnTo>
                  <a:lnTo>
                    <a:pt x="48" y="120"/>
                  </a:lnTo>
                  <a:lnTo>
                    <a:pt x="48" y="13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90" name="Freeform 189"/>
            <p:cNvSpPr>
              <a:spLocks noChangeAspect="1"/>
            </p:cNvSpPr>
            <p:nvPr/>
          </p:nvSpPr>
          <p:spPr bwMode="auto">
            <a:xfrm>
              <a:off x="3915344" y="3362781"/>
              <a:ext cx="83092" cy="115830"/>
            </a:xfrm>
            <a:custGeom>
              <a:avLst/>
              <a:gdLst>
                <a:gd name="T0" fmla="*/ 2147483647 w 72"/>
                <a:gd name="T1" fmla="*/ 2147483647 h 84"/>
                <a:gd name="T2" fmla="*/ 2147483647 w 72"/>
                <a:gd name="T3" fmla="*/ 2147483647 h 84"/>
                <a:gd name="T4" fmla="*/ 2147483647 w 72"/>
                <a:gd name="T5" fmla="*/ 2147483647 h 84"/>
                <a:gd name="T6" fmla="*/ 2147483647 w 72"/>
                <a:gd name="T7" fmla="*/ 2147483647 h 84"/>
                <a:gd name="T8" fmla="*/ 0 w 72"/>
                <a:gd name="T9" fmla="*/ 2147483647 h 84"/>
                <a:gd name="T10" fmla="*/ 2147483647 w 72"/>
                <a:gd name="T11" fmla="*/ 2147483647 h 84"/>
                <a:gd name="T12" fmla="*/ 2147483647 w 72"/>
                <a:gd name="T13" fmla="*/ 2147483647 h 84"/>
                <a:gd name="T14" fmla="*/ 2147483647 w 72"/>
                <a:gd name="T15" fmla="*/ 0 h 84"/>
                <a:gd name="T16" fmla="*/ 2147483647 w 72"/>
                <a:gd name="T17" fmla="*/ 0 h 84"/>
                <a:gd name="T18" fmla="*/ 2147483647 w 72"/>
                <a:gd name="T19" fmla="*/ 2147483647 h 84"/>
                <a:gd name="T20" fmla="*/ 2147483647 w 72"/>
                <a:gd name="T21" fmla="*/ 2147483647 h 84"/>
                <a:gd name="T22" fmla="*/ 2147483647 w 72"/>
                <a:gd name="T23" fmla="*/ 2147483647 h 84"/>
                <a:gd name="T24" fmla="*/ 2147483647 w 72"/>
                <a:gd name="T25" fmla="*/ 2147483647 h 84"/>
                <a:gd name="T26" fmla="*/ 2147483647 w 72"/>
                <a:gd name="T27" fmla="*/ 2147483647 h 84"/>
                <a:gd name="T28" fmla="*/ 2147483647 w 72"/>
                <a:gd name="T29" fmla="*/ 2147483647 h 84"/>
                <a:gd name="T30" fmla="*/ 2147483647 w 72"/>
                <a:gd name="T31" fmla="*/ 2147483647 h 84"/>
                <a:gd name="T32" fmla="*/ 2147483647 w 72"/>
                <a:gd name="T33" fmla="*/ 2147483647 h 84"/>
                <a:gd name="T34" fmla="*/ 2147483647 w 72"/>
                <a:gd name="T35" fmla="*/ 2147483647 h 8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84">
                  <a:moveTo>
                    <a:pt x="66" y="84"/>
                  </a:moveTo>
                  <a:lnTo>
                    <a:pt x="48" y="72"/>
                  </a:lnTo>
                  <a:lnTo>
                    <a:pt x="30" y="60"/>
                  </a:lnTo>
                  <a:lnTo>
                    <a:pt x="18" y="48"/>
                  </a:lnTo>
                  <a:lnTo>
                    <a:pt x="0" y="30"/>
                  </a:lnTo>
                  <a:lnTo>
                    <a:pt x="6" y="24"/>
                  </a:lnTo>
                  <a:lnTo>
                    <a:pt x="12" y="12"/>
                  </a:lnTo>
                  <a:lnTo>
                    <a:pt x="18" y="0"/>
                  </a:lnTo>
                  <a:lnTo>
                    <a:pt x="30" y="0"/>
                  </a:lnTo>
                  <a:lnTo>
                    <a:pt x="36" y="18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54" y="18"/>
                  </a:lnTo>
                  <a:lnTo>
                    <a:pt x="54" y="36"/>
                  </a:lnTo>
                  <a:lnTo>
                    <a:pt x="54" y="42"/>
                  </a:lnTo>
                  <a:lnTo>
                    <a:pt x="66" y="48"/>
                  </a:lnTo>
                  <a:lnTo>
                    <a:pt x="72" y="60"/>
                  </a:lnTo>
                  <a:lnTo>
                    <a:pt x="66" y="84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91" name="Freeform 190"/>
            <p:cNvSpPr>
              <a:spLocks noChangeAspect="1"/>
            </p:cNvSpPr>
            <p:nvPr/>
          </p:nvSpPr>
          <p:spPr bwMode="auto">
            <a:xfrm>
              <a:off x="2445080" y="3329510"/>
              <a:ext cx="70397" cy="66541"/>
            </a:xfrm>
            <a:custGeom>
              <a:avLst/>
              <a:gdLst>
                <a:gd name="T0" fmla="*/ 0 w 60"/>
                <a:gd name="T1" fmla="*/ 2147483647 h 48"/>
                <a:gd name="T2" fmla="*/ 2147483647 w 60"/>
                <a:gd name="T3" fmla="*/ 2147483647 h 48"/>
                <a:gd name="T4" fmla="*/ 2147483647 w 60"/>
                <a:gd name="T5" fmla="*/ 2147483647 h 48"/>
                <a:gd name="T6" fmla="*/ 2147483647 w 60"/>
                <a:gd name="T7" fmla="*/ 0 h 48"/>
                <a:gd name="T8" fmla="*/ 2147483647 w 60"/>
                <a:gd name="T9" fmla="*/ 2147483647 h 48"/>
                <a:gd name="T10" fmla="*/ 2147483647 w 60"/>
                <a:gd name="T11" fmla="*/ 2147483647 h 48"/>
                <a:gd name="T12" fmla="*/ 2147483647 w 60"/>
                <a:gd name="T13" fmla="*/ 2147483647 h 48"/>
                <a:gd name="T14" fmla="*/ 2147483647 w 60"/>
                <a:gd name="T15" fmla="*/ 2147483647 h 48"/>
                <a:gd name="T16" fmla="*/ 2147483647 w 60"/>
                <a:gd name="T17" fmla="*/ 2147483647 h 48"/>
                <a:gd name="T18" fmla="*/ 2147483647 w 60"/>
                <a:gd name="T19" fmla="*/ 2147483647 h 48"/>
                <a:gd name="T20" fmla="*/ 2147483647 w 60"/>
                <a:gd name="T21" fmla="*/ 2147483647 h 48"/>
                <a:gd name="T22" fmla="*/ 2147483647 w 60"/>
                <a:gd name="T23" fmla="*/ 2147483647 h 48"/>
                <a:gd name="T24" fmla="*/ 2147483647 w 60"/>
                <a:gd name="T25" fmla="*/ 2147483647 h 48"/>
                <a:gd name="T26" fmla="*/ 2147483647 w 60"/>
                <a:gd name="T27" fmla="*/ 2147483647 h 48"/>
                <a:gd name="T28" fmla="*/ 2147483647 w 60"/>
                <a:gd name="T29" fmla="*/ 2147483647 h 48"/>
                <a:gd name="T30" fmla="*/ 2147483647 w 60"/>
                <a:gd name="T31" fmla="*/ 2147483647 h 48"/>
                <a:gd name="T32" fmla="*/ 2147483647 w 60"/>
                <a:gd name="T33" fmla="*/ 2147483647 h 48"/>
                <a:gd name="T34" fmla="*/ 0 w 60"/>
                <a:gd name="T35" fmla="*/ 2147483647 h 4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0" h="48">
                  <a:moveTo>
                    <a:pt x="0" y="36"/>
                  </a:moveTo>
                  <a:lnTo>
                    <a:pt x="6" y="18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2" y="12"/>
                  </a:lnTo>
                  <a:lnTo>
                    <a:pt x="24" y="12"/>
                  </a:lnTo>
                  <a:lnTo>
                    <a:pt x="30" y="18"/>
                  </a:lnTo>
                  <a:lnTo>
                    <a:pt x="54" y="12"/>
                  </a:lnTo>
                  <a:lnTo>
                    <a:pt x="60" y="18"/>
                  </a:lnTo>
                  <a:lnTo>
                    <a:pt x="48" y="30"/>
                  </a:lnTo>
                  <a:lnTo>
                    <a:pt x="54" y="42"/>
                  </a:lnTo>
                  <a:lnTo>
                    <a:pt x="36" y="48"/>
                  </a:lnTo>
                  <a:lnTo>
                    <a:pt x="36" y="36"/>
                  </a:lnTo>
                  <a:lnTo>
                    <a:pt x="30" y="42"/>
                  </a:lnTo>
                  <a:lnTo>
                    <a:pt x="24" y="30"/>
                  </a:lnTo>
                  <a:lnTo>
                    <a:pt x="6" y="3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92" name="Freeform 191"/>
            <p:cNvSpPr>
              <a:spLocks noChangeAspect="1"/>
            </p:cNvSpPr>
            <p:nvPr/>
          </p:nvSpPr>
          <p:spPr bwMode="auto">
            <a:xfrm>
              <a:off x="2515479" y="3336903"/>
              <a:ext cx="49624" cy="59147"/>
            </a:xfrm>
            <a:custGeom>
              <a:avLst/>
              <a:gdLst>
                <a:gd name="T0" fmla="*/ 2147483647 w 42"/>
                <a:gd name="T1" fmla="*/ 2147483647 h 42"/>
                <a:gd name="T2" fmla="*/ 2147483647 w 42"/>
                <a:gd name="T3" fmla="*/ 2147483647 h 42"/>
                <a:gd name="T4" fmla="*/ 2147483647 w 42"/>
                <a:gd name="T5" fmla="*/ 2147483647 h 42"/>
                <a:gd name="T6" fmla="*/ 2147483647 w 42"/>
                <a:gd name="T7" fmla="*/ 2147483647 h 42"/>
                <a:gd name="T8" fmla="*/ 2147483647 w 42"/>
                <a:gd name="T9" fmla="*/ 2147483647 h 42"/>
                <a:gd name="T10" fmla="*/ 2147483647 w 42"/>
                <a:gd name="T11" fmla="*/ 2147483647 h 42"/>
                <a:gd name="T12" fmla="*/ 0 w 42"/>
                <a:gd name="T13" fmla="*/ 2147483647 h 42"/>
                <a:gd name="T14" fmla="*/ 0 w 42"/>
                <a:gd name="T15" fmla="*/ 0 h 42"/>
                <a:gd name="T16" fmla="*/ 2147483647 w 42"/>
                <a:gd name="T17" fmla="*/ 0 h 42"/>
                <a:gd name="T18" fmla="*/ 2147483647 w 42"/>
                <a:gd name="T19" fmla="*/ 2147483647 h 42"/>
                <a:gd name="T20" fmla="*/ 2147483647 w 42"/>
                <a:gd name="T21" fmla="*/ 2147483647 h 42"/>
                <a:gd name="T22" fmla="*/ 2147483647 w 42"/>
                <a:gd name="T23" fmla="*/ 2147483647 h 42"/>
                <a:gd name="T24" fmla="*/ 2147483647 w 42"/>
                <a:gd name="T25" fmla="*/ 2147483647 h 42"/>
                <a:gd name="T26" fmla="*/ 2147483647 w 42"/>
                <a:gd name="T27" fmla="*/ 2147483647 h 42"/>
                <a:gd name="T28" fmla="*/ 2147483647 w 42"/>
                <a:gd name="T29" fmla="*/ 2147483647 h 42"/>
                <a:gd name="T30" fmla="*/ 2147483647 w 42"/>
                <a:gd name="T31" fmla="*/ 2147483647 h 4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2" h="42">
                  <a:moveTo>
                    <a:pt x="24" y="24"/>
                  </a:moveTo>
                  <a:lnTo>
                    <a:pt x="30" y="24"/>
                  </a:lnTo>
                  <a:lnTo>
                    <a:pt x="30" y="18"/>
                  </a:lnTo>
                  <a:lnTo>
                    <a:pt x="24" y="18"/>
                  </a:lnTo>
                  <a:lnTo>
                    <a:pt x="18" y="12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18" y="0"/>
                  </a:lnTo>
                  <a:lnTo>
                    <a:pt x="30" y="6"/>
                  </a:lnTo>
                  <a:lnTo>
                    <a:pt x="42" y="12"/>
                  </a:lnTo>
                  <a:lnTo>
                    <a:pt x="42" y="30"/>
                  </a:lnTo>
                  <a:lnTo>
                    <a:pt x="36" y="36"/>
                  </a:lnTo>
                  <a:lnTo>
                    <a:pt x="30" y="42"/>
                  </a:lnTo>
                  <a:lnTo>
                    <a:pt x="24" y="36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93" name="Freeform 192"/>
            <p:cNvSpPr>
              <a:spLocks noChangeAspect="1"/>
            </p:cNvSpPr>
            <p:nvPr/>
          </p:nvSpPr>
          <p:spPr bwMode="auto">
            <a:xfrm>
              <a:off x="3027878" y="3436716"/>
              <a:ext cx="62319" cy="101043"/>
            </a:xfrm>
            <a:custGeom>
              <a:avLst/>
              <a:gdLst>
                <a:gd name="T0" fmla="*/ 2147483647 w 54"/>
                <a:gd name="T1" fmla="*/ 2147483647 h 72"/>
                <a:gd name="T2" fmla="*/ 2147483647 w 54"/>
                <a:gd name="T3" fmla="*/ 2147483647 h 72"/>
                <a:gd name="T4" fmla="*/ 2147483647 w 54"/>
                <a:gd name="T5" fmla="*/ 0 h 72"/>
                <a:gd name="T6" fmla="*/ 2147483647 w 54"/>
                <a:gd name="T7" fmla="*/ 2147483647 h 72"/>
                <a:gd name="T8" fmla="*/ 0 w 54"/>
                <a:gd name="T9" fmla="*/ 2147483647 h 72"/>
                <a:gd name="T10" fmla="*/ 2147483647 w 54"/>
                <a:gd name="T11" fmla="*/ 2147483647 h 72"/>
                <a:gd name="T12" fmla="*/ 0 w 54"/>
                <a:gd name="T13" fmla="*/ 2147483647 h 72"/>
                <a:gd name="T14" fmla="*/ 2147483647 w 54"/>
                <a:gd name="T15" fmla="*/ 2147483647 h 72"/>
                <a:gd name="T16" fmla="*/ 2147483647 w 54"/>
                <a:gd name="T17" fmla="*/ 2147483647 h 72"/>
                <a:gd name="T18" fmla="*/ 2147483647 w 54"/>
                <a:gd name="T19" fmla="*/ 2147483647 h 72"/>
                <a:gd name="T20" fmla="*/ 2147483647 w 54"/>
                <a:gd name="T21" fmla="*/ 2147483647 h 72"/>
                <a:gd name="T22" fmla="*/ 2147483647 w 54"/>
                <a:gd name="T23" fmla="*/ 2147483647 h 72"/>
                <a:gd name="T24" fmla="*/ 2147483647 w 54"/>
                <a:gd name="T25" fmla="*/ 2147483647 h 72"/>
                <a:gd name="T26" fmla="*/ 2147483647 w 54"/>
                <a:gd name="T27" fmla="*/ 2147483647 h 7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4" h="72">
                  <a:moveTo>
                    <a:pt x="42" y="18"/>
                  </a:moveTo>
                  <a:lnTo>
                    <a:pt x="24" y="6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24"/>
                  </a:lnTo>
                  <a:lnTo>
                    <a:pt x="12" y="48"/>
                  </a:lnTo>
                  <a:lnTo>
                    <a:pt x="0" y="72"/>
                  </a:lnTo>
                  <a:lnTo>
                    <a:pt x="12" y="72"/>
                  </a:lnTo>
                  <a:lnTo>
                    <a:pt x="30" y="72"/>
                  </a:lnTo>
                  <a:lnTo>
                    <a:pt x="42" y="54"/>
                  </a:lnTo>
                  <a:lnTo>
                    <a:pt x="54" y="36"/>
                  </a:lnTo>
                  <a:lnTo>
                    <a:pt x="48" y="24"/>
                  </a:lnTo>
                  <a:lnTo>
                    <a:pt x="48" y="30"/>
                  </a:lnTo>
                  <a:lnTo>
                    <a:pt x="42" y="18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94" name="Freeform 193"/>
            <p:cNvSpPr>
              <a:spLocks noChangeAspect="1"/>
            </p:cNvSpPr>
            <p:nvPr/>
          </p:nvSpPr>
          <p:spPr bwMode="auto">
            <a:xfrm>
              <a:off x="2523556" y="3255575"/>
              <a:ext cx="250429" cy="455929"/>
            </a:xfrm>
            <a:custGeom>
              <a:avLst/>
              <a:gdLst>
                <a:gd name="T0" fmla="*/ 2147483647 w 215"/>
                <a:gd name="T1" fmla="*/ 2147483647 h 329"/>
                <a:gd name="T2" fmla="*/ 2147483647 w 215"/>
                <a:gd name="T3" fmla="*/ 2147483647 h 329"/>
                <a:gd name="T4" fmla="*/ 2147483647 w 215"/>
                <a:gd name="T5" fmla="*/ 2147483647 h 329"/>
                <a:gd name="T6" fmla="*/ 2147483647 w 215"/>
                <a:gd name="T7" fmla="*/ 2147483647 h 329"/>
                <a:gd name="T8" fmla="*/ 2147483647 w 215"/>
                <a:gd name="T9" fmla="*/ 2147483647 h 329"/>
                <a:gd name="T10" fmla="*/ 2147483647 w 215"/>
                <a:gd name="T11" fmla="*/ 2147483647 h 329"/>
                <a:gd name="T12" fmla="*/ 2147483647 w 215"/>
                <a:gd name="T13" fmla="*/ 2147483647 h 329"/>
                <a:gd name="T14" fmla="*/ 2147483647 w 215"/>
                <a:gd name="T15" fmla="*/ 2147483647 h 329"/>
                <a:gd name="T16" fmla="*/ 2147483647 w 215"/>
                <a:gd name="T17" fmla="*/ 2147483647 h 329"/>
                <a:gd name="T18" fmla="*/ 2147483647 w 215"/>
                <a:gd name="T19" fmla="*/ 2147483647 h 329"/>
                <a:gd name="T20" fmla="*/ 2147483647 w 215"/>
                <a:gd name="T21" fmla="*/ 2147483647 h 329"/>
                <a:gd name="T22" fmla="*/ 2147483647 w 215"/>
                <a:gd name="T23" fmla="*/ 2147483647 h 329"/>
                <a:gd name="T24" fmla="*/ 2147483647 w 215"/>
                <a:gd name="T25" fmla="*/ 2147483647 h 329"/>
                <a:gd name="T26" fmla="*/ 2147483647 w 215"/>
                <a:gd name="T27" fmla="*/ 2147483647 h 329"/>
                <a:gd name="T28" fmla="*/ 2147483647 w 215"/>
                <a:gd name="T29" fmla="*/ 2147483647 h 329"/>
                <a:gd name="T30" fmla="*/ 2147483647 w 215"/>
                <a:gd name="T31" fmla="*/ 2147483647 h 329"/>
                <a:gd name="T32" fmla="*/ 2147483647 w 215"/>
                <a:gd name="T33" fmla="*/ 2147483647 h 329"/>
                <a:gd name="T34" fmla="*/ 2147483647 w 215"/>
                <a:gd name="T35" fmla="*/ 2147483647 h 329"/>
                <a:gd name="T36" fmla="*/ 2147483647 w 215"/>
                <a:gd name="T37" fmla="*/ 2147483647 h 329"/>
                <a:gd name="T38" fmla="*/ 2147483647 w 215"/>
                <a:gd name="T39" fmla="*/ 2147483647 h 329"/>
                <a:gd name="T40" fmla="*/ 2147483647 w 215"/>
                <a:gd name="T41" fmla="*/ 2147483647 h 329"/>
                <a:gd name="T42" fmla="*/ 2147483647 w 215"/>
                <a:gd name="T43" fmla="*/ 2147483647 h 329"/>
                <a:gd name="T44" fmla="*/ 2147483647 w 215"/>
                <a:gd name="T45" fmla="*/ 2147483647 h 329"/>
                <a:gd name="T46" fmla="*/ 2147483647 w 215"/>
                <a:gd name="T47" fmla="*/ 2147483647 h 329"/>
                <a:gd name="T48" fmla="*/ 2147483647 w 215"/>
                <a:gd name="T49" fmla="*/ 2147483647 h 329"/>
                <a:gd name="T50" fmla="*/ 2147483647 w 215"/>
                <a:gd name="T51" fmla="*/ 2147483647 h 329"/>
                <a:gd name="T52" fmla="*/ 2147483647 w 215"/>
                <a:gd name="T53" fmla="*/ 2147483647 h 329"/>
                <a:gd name="T54" fmla="*/ 2147483647 w 215"/>
                <a:gd name="T55" fmla="*/ 2147483647 h 329"/>
                <a:gd name="T56" fmla="*/ 2147483647 w 215"/>
                <a:gd name="T57" fmla="*/ 2147483647 h 329"/>
                <a:gd name="T58" fmla="*/ 2147483647 w 215"/>
                <a:gd name="T59" fmla="*/ 2147483647 h 329"/>
                <a:gd name="T60" fmla="*/ 2147483647 w 215"/>
                <a:gd name="T61" fmla="*/ 2147483647 h 329"/>
                <a:gd name="T62" fmla="*/ 2147483647 w 215"/>
                <a:gd name="T63" fmla="*/ 2147483647 h 329"/>
                <a:gd name="T64" fmla="*/ 2147483647 w 215"/>
                <a:gd name="T65" fmla="*/ 2147483647 h 329"/>
                <a:gd name="T66" fmla="*/ 2147483647 w 215"/>
                <a:gd name="T67" fmla="*/ 0 h 329"/>
                <a:gd name="T68" fmla="*/ 2147483647 w 215"/>
                <a:gd name="T69" fmla="*/ 2147483647 h 32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5" h="329">
                  <a:moveTo>
                    <a:pt x="90" y="24"/>
                  </a:moveTo>
                  <a:lnTo>
                    <a:pt x="84" y="30"/>
                  </a:lnTo>
                  <a:lnTo>
                    <a:pt x="90" y="30"/>
                  </a:lnTo>
                  <a:lnTo>
                    <a:pt x="78" y="30"/>
                  </a:lnTo>
                  <a:lnTo>
                    <a:pt x="66" y="42"/>
                  </a:lnTo>
                  <a:lnTo>
                    <a:pt x="60" y="59"/>
                  </a:lnTo>
                  <a:lnTo>
                    <a:pt x="42" y="77"/>
                  </a:lnTo>
                  <a:lnTo>
                    <a:pt x="42" y="89"/>
                  </a:lnTo>
                  <a:lnTo>
                    <a:pt x="36" y="77"/>
                  </a:lnTo>
                  <a:lnTo>
                    <a:pt x="36" y="71"/>
                  </a:lnTo>
                  <a:lnTo>
                    <a:pt x="36" y="89"/>
                  </a:lnTo>
                  <a:lnTo>
                    <a:pt x="30" y="95"/>
                  </a:lnTo>
                  <a:lnTo>
                    <a:pt x="24" y="101"/>
                  </a:lnTo>
                  <a:lnTo>
                    <a:pt x="30" y="113"/>
                  </a:lnTo>
                  <a:lnTo>
                    <a:pt x="30" y="131"/>
                  </a:lnTo>
                  <a:lnTo>
                    <a:pt x="30" y="137"/>
                  </a:lnTo>
                  <a:lnTo>
                    <a:pt x="30" y="149"/>
                  </a:lnTo>
                  <a:lnTo>
                    <a:pt x="30" y="167"/>
                  </a:lnTo>
                  <a:lnTo>
                    <a:pt x="36" y="167"/>
                  </a:lnTo>
                  <a:lnTo>
                    <a:pt x="24" y="191"/>
                  </a:lnTo>
                  <a:lnTo>
                    <a:pt x="12" y="197"/>
                  </a:lnTo>
                  <a:lnTo>
                    <a:pt x="6" y="209"/>
                  </a:lnTo>
                  <a:lnTo>
                    <a:pt x="0" y="209"/>
                  </a:lnTo>
                  <a:lnTo>
                    <a:pt x="6" y="215"/>
                  </a:lnTo>
                  <a:lnTo>
                    <a:pt x="18" y="227"/>
                  </a:lnTo>
                  <a:lnTo>
                    <a:pt x="30" y="239"/>
                  </a:lnTo>
                  <a:lnTo>
                    <a:pt x="48" y="239"/>
                  </a:lnTo>
                  <a:lnTo>
                    <a:pt x="66" y="251"/>
                  </a:lnTo>
                  <a:lnTo>
                    <a:pt x="66" y="245"/>
                  </a:lnTo>
                  <a:lnTo>
                    <a:pt x="84" y="269"/>
                  </a:lnTo>
                  <a:lnTo>
                    <a:pt x="102" y="281"/>
                  </a:lnTo>
                  <a:lnTo>
                    <a:pt x="102" y="293"/>
                  </a:lnTo>
                  <a:lnTo>
                    <a:pt x="126" y="293"/>
                  </a:lnTo>
                  <a:lnTo>
                    <a:pt x="138" y="293"/>
                  </a:lnTo>
                  <a:lnTo>
                    <a:pt x="156" y="299"/>
                  </a:lnTo>
                  <a:lnTo>
                    <a:pt x="150" y="323"/>
                  </a:lnTo>
                  <a:lnTo>
                    <a:pt x="162" y="329"/>
                  </a:lnTo>
                  <a:lnTo>
                    <a:pt x="168" y="275"/>
                  </a:lnTo>
                  <a:lnTo>
                    <a:pt x="162" y="251"/>
                  </a:lnTo>
                  <a:lnTo>
                    <a:pt x="156" y="233"/>
                  </a:lnTo>
                  <a:lnTo>
                    <a:pt x="168" y="233"/>
                  </a:lnTo>
                  <a:lnTo>
                    <a:pt x="174" y="227"/>
                  </a:lnTo>
                  <a:lnTo>
                    <a:pt x="162" y="227"/>
                  </a:lnTo>
                  <a:lnTo>
                    <a:pt x="162" y="215"/>
                  </a:lnTo>
                  <a:lnTo>
                    <a:pt x="192" y="215"/>
                  </a:lnTo>
                  <a:lnTo>
                    <a:pt x="192" y="209"/>
                  </a:lnTo>
                  <a:lnTo>
                    <a:pt x="203" y="203"/>
                  </a:lnTo>
                  <a:lnTo>
                    <a:pt x="209" y="221"/>
                  </a:lnTo>
                  <a:lnTo>
                    <a:pt x="215" y="221"/>
                  </a:lnTo>
                  <a:lnTo>
                    <a:pt x="209" y="209"/>
                  </a:lnTo>
                  <a:lnTo>
                    <a:pt x="198" y="191"/>
                  </a:lnTo>
                  <a:lnTo>
                    <a:pt x="203" y="179"/>
                  </a:lnTo>
                  <a:lnTo>
                    <a:pt x="198" y="155"/>
                  </a:lnTo>
                  <a:lnTo>
                    <a:pt x="203" y="137"/>
                  </a:lnTo>
                  <a:lnTo>
                    <a:pt x="203" y="125"/>
                  </a:lnTo>
                  <a:lnTo>
                    <a:pt x="174" y="125"/>
                  </a:lnTo>
                  <a:lnTo>
                    <a:pt x="162" y="107"/>
                  </a:lnTo>
                  <a:lnTo>
                    <a:pt x="132" y="107"/>
                  </a:lnTo>
                  <a:lnTo>
                    <a:pt x="120" y="101"/>
                  </a:lnTo>
                  <a:lnTo>
                    <a:pt x="120" y="89"/>
                  </a:lnTo>
                  <a:lnTo>
                    <a:pt x="114" y="65"/>
                  </a:lnTo>
                  <a:lnTo>
                    <a:pt x="102" y="65"/>
                  </a:lnTo>
                  <a:lnTo>
                    <a:pt x="114" y="47"/>
                  </a:lnTo>
                  <a:lnTo>
                    <a:pt x="120" y="30"/>
                  </a:lnTo>
                  <a:lnTo>
                    <a:pt x="132" y="12"/>
                  </a:lnTo>
                  <a:lnTo>
                    <a:pt x="144" y="12"/>
                  </a:lnTo>
                  <a:lnTo>
                    <a:pt x="144" y="0"/>
                  </a:lnTo>
                  <a:lnTo>
                    <a:pt x="132" y="0"/>
                  </a:lnTo>
                  <a:lnTo>
                    <a:pt x="102" y="24"/>
                  </a:lnTo>
                  <a:lnTo>
                    <a:pt x="90" y="24"/>
                  </a:lnTo>
                  <a:close/>
                </a:path>
              </a:pathLst>
            </a:custGeom>
            <a:solidFill>
              <a:srgbClr val="60C9DD"/>
            </a:solidFill>
            <a:ln>
              <a:solidFill>
                <a:srgbClr val="60C9DD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95" name="Freeform 194"/>
            <p:cNvSpPr>
              <a:spLocks noChangeAspect="1"/>
            </p:cNvSpPr>
            <p:nvPr/>
          </p:nvSpPr>
          <p:spPr bwMode="auto">
            <a:xfrm>
              <a:off x="2887083" y="3362781"/>
              <a:ext cx="98094" cy="199622"/>
            </a:xfrm>
            <a:custGeom>
              <a:avLst/>
              <a:gdLst>
                <a:gd name="T0" fmla="*/ 2147483647 w 84"/>
                <a:gd name="T1" fmla="*/ 2147483647 h 144"/>
                <a:gd name="T2" fmla="*/ 2147483647 w 84"/>
                <a:gd name="T3" fmla="*/ 2147483647 h 144"/>
                <a:gd name="T4" fmla="*/ 2147483647 w 84"/>
                <a:gd name="T5" fmla="*/ 2147483647 h 144"/>
                <a:gd name="T6" fmla="*/ 2147483647 w 84"/>
                <a:gd name="T7" fmla="*/ 2147483647 h 144"/>
                <a:gd name="T8" fmla="*/ 2147483647 w 84"/>
                <a:gd name="T9" fmla="*/ 2147483647 h 144"/>
                <a:gd name="T10" fmla="*/ 2147483647 w 84"/>
                <a:gd name="T11" fmla="*/ 2147483647 h 144"/>
                <a:gd name="T12" fmla="*/ 2147483647 w 84"/>
                <a:gd name="T13" fmla="*/ 2147483647 h 144"/>
                <a:gd name="T14" fmla="*/ 2147483647 w 84"/>
                <a:gd name="T15" fmla="*/ 2147483647 h 144"/>
                <a:gd name="T16" fmla="*/ 2147483647 w 84"/>
                <a:gd name="T17" fmla="*/ 2147483647 h 144"/>
                <a:gd name="T18" fmla="*/ 2147483647 w 84"/>
                <a:gd name="T19" fmla="*/ 2147483647 h 144"/>
                <a:gd name="T20" fmla="*/ 2147483647 w 84"/>
                <a:gd name="T21" fmla="*/ 0 h 144"/>
                <a:gd name="T22" fmla="*/ 2147483647 w 84"/>
                <a:gd name="T23" fmla="*/ 2147483647 h 144"/>
                <a:gd name="T24" fmla="*/ 2147483647 w 84"/>
                <a:gd name="T25" fmla="*/ 0 h 144"/>
                <a:gd name="T26" fmla="*/ 2147483647 w 84"/>
                <a:gd name="T27" fmla="*/ 2147483647 h 144"/>
                <a:gd name="T28" fmla="*/ 2147483647 w 84"/>
                <a:gd name="T29" fmla="*/ 2147483647 h 144"/>
                <a:gd name="T30" fmla="*/ 2147483647 w 84"/>
                <a:gd name="T31" fmla="*/ 2147483647 h 144"/>
                <a:gd name="T32" fmla="*/ 2147483647 w 84"/>
                <a:gd name="T33" fmla="*/ 2147483647 h 144"/>
                <a:gd name="T34" fmla="*/ 0 w 84"/>
                <a:gd name="T35" fmla="*/ 2147483647 h 144"/>
                <a:gd name="T36" fmla="*/ 2147483647 w 84"/>
                <a:gd name="T37" fmla="*/ 2147483647 h 144"/>
                <a:gd name="T38" fmla="*/ 2147483647 w 84"/>
                <a:gd name="T39" fmla="*/ 2147483647 h 144"/>
                <a:gd name="T40" fmla="*/ 2147483647 w 84"/>
                <a:gd name="T41" fmla="*/ 2147483647 h 144"/>
                <a:gd name="T42" fmla="*/ 2147483647 w 84"/>
                <a:gd name="T43" fmla="*/ 2147483647 h 144"/>
                <a:gd name="T44" fmla="*/ 2147483647 w 84"/>
                <a:gd name="T45" fmla="*/ 2147483647 h 144"/>
                <a:gd name="T46" fmla="*/ 2147483647 w 84"/>
                <a:gd name="T47" fmla="*/ 2147483647 h 144"/>
                <a:gd name="T48" fmla="*/ 2147483647 w 84"/>
                <a:gd name="T49" fmla="*/ 2147483647 h 144"/>
                <a:gd name="T50" fmla="*/ 2147483647 w 84"/>
                <a:gd name="T51" fmla="*/ 2147483647 h 144"/>
                <a:gd name="T52" fmla="*/ 2147483647 w 84"/>
                <a:gd name="T53" fmla="*/ 2147483647 h 144"/>
                <a:gd name="T54" fmla="*/ 2147483647 w 84"/>
                <a:gd name="T55" fmla="*/ 2147483647 h 144"/>
                <a:gd name="T56" fmla="*/ 2147483647 w 84"/>
                <a:gd name="T57" fmla="*/ 2147483647 h 144"/>
                <a:gd name="T58" fmla="*/ 2147483647 w 84"/>
                <a:gd name="T59" fmla="*/ 2147483647 h 14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4" h="144">
                  <a:moveTo>
                    <a:pt x="72" y="102"/>
                  </a:moveTo>
                  <a:lnTo>
                    <a:pt x="60" y="90"/>
                  </a:lnTo>
                  <a:lnTo>
                    <a:pt x="60" y="72"/>
                  </a:lnTo>
                  <a:lnTo>
                    <a:pt x="72" y="72"/>
                  </a:lnTo>
                  <a:lnTo>
                    <a:pt x="72" y="60"/>
                  </a:lnTo>
                  <a:lnTo>
                    <a:pt x="72" y="42"/>
                  </a:lnTo>
                  <a:lnTo>
                    <a:pt x="54" y="30"/>
                  </a:lnTo>
                  <a:lnTo>
                    <a:pt x="48" y="42"/>
                  </a:lnTo>
                  <a:lnTo>
                    <a:pt x="54" y="18"/>
                  </a:lnTo>
                  <a:lnTo>
                    <a:pt x="42" y="12"/>
                  </a:lnTo>
                  <a:lnTo>
                    <a:pt x="30" y="0"/>
                  </a:lnTo>
                  <a:lnTo>
                    <a:pt x="36" y="6"/>
                  </a:lnTo>
                  <a:lnTo>
                    <a:pt x="30" y="0"/>
                  </a:lnTo>
                  <a:lnTo>
                    <a:pt x="30" y="6"/>
                  </a:lnTo>
                  <a:lnTo>
                    <a:pt x="12" y="18"/>
                  </a:lnTo>
                  <a:lnTo>
                    <a:pt x="24" y="30"/>
                  </a:lnTo>
                  <a:lnTo>
                    <a:pt x="6" y="36"/>
                  </a:lnTo>
                  <a:lnTo>
                    <a:pt x="0" y="48"/>
                  </a:lnTo>
                  <a:lnTo>
                    <a:pt x="12" y="66"/>
                  </a:lnTo>
                  <a:lnTo>
                    <a:pt x="24" y="66"/>
                  </a:lnTo>
                  <a:lnTo>
                    <a:pt x="24" y="78"/>
                  </a:lnTo>
                  <a:lnTo>
                    <a:pt x="30" y="84"/>
                  </a:lnTo>
                  <a:lnTo>
                    <a:pt x="24" y="102"/>
                  </a:lnTo>
                  <a:lnTo>
                    <a:pt x="30" y="126"/>
                  </a:lnTo>
                  <a:lnTo>
                    <a:pt x="42" y="144"/>
                  </a:lnTo>
                  <a:lnTo>
                    <a:pt x="54" y="144"/>
                  </a:lnTo>
                  <a:lnTo>
                    <a:pt x="66" y="132"/>
                  </a:lnTo>
                  <a:lnTo>
                    <a:pt x="84" y="132"/>
                  </a:lnTo>
                  <a:lnTo>
                    <a:pt x="78" y="114"/>
                  </a:lnTo>
                  <a:lnTo>
                    <a:pt x="72" y="10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96" name="Freeform 195"/>
            <p:cNvSpPr>
              <a:spLocks noChangeAspect="1"/>
            </p:cNvSpPr>
            <p:nvPr/>
          </p:nvSpPr>
          <p:spPr bwMode="auto">
            <a:xfrm>
              <a:off x="2956326" y="3436716"/>
              <a:ext cx="85400" cy="108437"/>
            </a:xfrm>
            <a:custGeom>
              <a:avLst/>
              <a:gdLst>
                <a:gd name="T0" fmla="*/ 2147483647 w 72"/>
                <a:gd name="T1" fmla="*/ 2147483647 h 78"/>
                <a:gd name="T2" fmla="*/ 0 w 72"/>
                <a:gd name="T3" fmla="*/ 2147483647 h 78"/>
                <a:gd name="T4" fmla="*/ 0 w 72"/>
                <a:gd name="T5" fmla="*/ 2147483647 h 78"/>
                <a:gd name="T6" fmla="*/ 2147483647 w 72"/>
                <a:gd name="T7" fmla="*/ 2147483647 h 78"/>
                <a:gd name="T8" fmla="*/ 2147483647 w 72"/>
                <a:gd name="T9" fmla="*/ 2147483647 h 78"/>
                <a:gd name="T10" fmla="*/ 2147483647 w 72"/>
                <a:gd name="T11" fmla="*/ 0 h 78"/>
                <a:gd name="T12" fmla="*/ 2147483647 w 72"/>
                <a:gd name="T13" fmla="*/ 0 h 78"/>
                <a:gd name="T14" fmla="*/ 2147483647 w 72"/>
                <a:gd name="T15" fmla="*/ 0 h 78"/>
                <a:gd name="T16" fmla="*/ 2147483647 w 72"/>
                <a:gd name="T17" fmla="*/ 0 h 78"/>
                <a:gd name="T18" fmla="*/ 2147483647 w 72"/>
                <a:gd name="T19" fmla="*/ 0 h 78"/>
                <a:gd name="T20" fmla="*/ 2147483647 w 72"/>
                <a:gd name="T21" fmla="*/ 2147483647 h 78"/>
                <a:gd name="T22" fmla="*/ 2147483647 w 72"/>
                <a:gd name="T23" fmla="*/ 2147483647 h 78"/>
                <a:gd name="T24" fmla="*/ 2147483647 w 72"/>
                <a:gd name="T25" fmla="*/ 2147483647 h 78"/>
                <a:gd name="T26" fmla="*/ 2147483647 w 72"/>
                <a:gd name="T27" fmla="*/ 2147483647 h 78"/>
                <a:gd name="T28" fmla="*/ 2147483647 w 72"/>
                <a:gd name="T29" fmla="*/ 2147483647 h 78"/>
                <a:gd name="T30" fmla="*/ 2147483647 w 72"/>
                <a:gd name="T31" fmla="*/ 2147483647 h 78"/>
                <a:gd name="T32" fmla="*/ 2147483647 w 72"/>
                <a:gd name="T33" fmla="*/ 2147483647 h 78"/>
                <a:gd name="T34" fmla="*/ 2147483647 w 72"/>
                <a:gd name="T35" fmla="*/ 2147483647 h 78"/>
                <a:gd name="T36" fmla="*/ 2147483647 w 72"/>
                <a:gd name="T37" fmla="*/ 2147483647 h 78"/>
                <a:gd name="T38" fmla="*/ 2147483647 w 72"/>
                <a:gd name="T39" fmla="*/ 2147483647 h 7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2" h="78">
                  <a:moveTo>
                    <a:pt x="12" y="48"/>
                  </a:moveTo>
                  <a:lnTo>
                    <a:pt x="0" y="36"/>
                  </a:lnTo>
                  <a:lnTo>
                    <a:pt x="0" y="18"/>
                  </a:lnTo>
                  <a:lnTo>
                    <a:pt x="12" y="18"/>
                  </a:lnTo>
                  <a:lnTo>
                    <a:pt x="12" y="6"/>
                  </a:lnTo>
                  <a:lnTo>
                    <a:pt x="18" y="0"/>
                  </a:lnTo>
                  <a:lnTo>
                    <a:pt x="36" y="0"/>
                  </a:lnTo>
                  <a:lnTo>
                    <a:pt x="54" y="0"/>
                  </a:lnTo>
                  <a:lnTo>
                    <a:pt x="72" y="0"/>
                  </a:lnTo>
                  <a:lnTo>
                    <a:pt x="66" y="6"/>
                  </a:lnTo>
                  <a:lnTo>
                    <a:pt x="60" y="24"/>
                  </a:lnTo>
                  <a:lnTo>
                    <a:pt x="72" y="48"/>
                  </a:lnTo>
                  <a:lnTo>
                    <a:pt x="60" y="72"/>
                  </a:lnTo>
                  <a:lnTo>
                    <a:pt x="48" y="66"/>
                  </a:lnTo>
                  <a:lnTo>
                    <a:pt x="36" y="66"/>
                  </a:lnTo>
                  <a:lnTo>
                    <a:pt x="36" y="78"/>
                  </a:lnTo>
                  <a:lnTo>
                    <a:pt x="24" y="78"/>
                  </a:lnTo>
                  <a:lnTo>
                    <a:pt x="18" y="60"/>
                  </a:lnTo>
                  <a:lnTo>
                    <a:pt x="12" y="48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97" name="Freeform 196"/>
            <p:cNvSpPr>
              <a:spLocks noChangeAspect="1"/>
            </p:cNvSpPr>
            <p:nvPr/>
          </p:nvSpPr>
          <p:spPr bwMode="auto">
            <a:xfrm>
              <a:off x="2879005" y="3297471"/>
              <a:ext cx="21927" cy="23413"/>
            </a:xfrm>
            <a:custGeom>
              <a:avLst/>
              <a:gdLst>
                <a:gd name="T0" fmla="*/ 2147483647 w 18"/>
                <a:gd name="T1" fmla="*/ 0 h 17"/>
                <a:gd name="T2" fmla="*/ 2147483647 w 18"/>
                <a:gd name="T3" fmla="*/ 0 h 17"/>
                <a:gd name="T4" fmla="*/ 2147483647 w 18"/>
                <a:gd name="T5" fmla="*/ 2147483647 h 17"/>
                <a:gd name="T6" fmla="*/ 0 w 18"/>
                <a:gd name="T7" fmla="*/ 2147483647 h 17"/>
                <a:gd name="T8" fmla="*/ 2147483647 w 18"/>
                <a:gd name="T9" fmla="*/ 2147483647 h 17"/>
                <a:gd name="T10" fmla="*/ 2147483647 w 18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" h="17">
                  <a:moveTo>
                    <a:pt x="6" y="0"/>
                  </a:moveTo>
                  <a:lnTo>
                    <a:pt x="18" y="0"/>
                  </a:lnTo>
                  <a:lnTo>
                    <a:pt x="12" y="17"/>
                  </a:lnTo>
                  <a:lnTo>
                    <a:pt x="0" y="17"/>
                  </a:lnTo>
                  <a:lnTo>
                    <a:pt x="12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98" name="Freeform 197"/>
            <p:cNvSpPr>
              <a:spLocks noChangeAspect="1"/>
            </p:cNvSpPr>
            <p:nvPr/>
          </p:nvSpPr>
          <p:spPr bwMode="auto">
            <a:xfrm>
              <a:off x="2641269" y="3264201"/>
              <a:ext cx="279281" cy="314221"/>
            </a:xfrm>
            <a:custGeom>
              <a:avLst/>
              <a:gdLst>
                <a:gd name="T0" fmla="*/ 2147483647 w 239"/>
                <a:gd name="T1" fmla="*/ 2147483647 h 227"/>
                <a:gd name="T2" fmla="*/ 2147483647 w 239"/>
                <a:gd name="T3" fmla="*/ 2147483647 h 227"/>
                <a:gd name="T4" fmla="*/ 2147483647 w 239"/>
                <a:gd name="T5" fmla="*/ 2147483647 h 227"/>
                <a:gd name="T6" fmla="*/ 2147483647 w 239"/>
                <a:gd name="T7" fmla="*/ 2147483647 h 227"/>
                <a:gd name="T8" fmla="*/ 2147483647 w 239"/>
                <a:gd name="T9" fmla="*/ 2147483647 h 227"/>
                <a:gd name="T10" fmla="*/ 2147483647 w 239"/>
                <a:gd name="T11" fmla="*/ 2147483647 h 227"/>
                <a:gd name="T12" fmla="*/ 2147483647 w 239"/>
                <a:gd name="T13" fmla="*/ 2147483647 h 227"/>
                <a:gd name="T14" fmla="*/ 2147483647 w 239"/>
                <a:gd name="T15" fmla="*/ 0 h 227"/>
                <a:gd name="T16" fmla="*/ 2147483647 w 239"/>
                <a:gd name="T17" fmla="*/ 2147483647 h 227"/>
                <a:gd name="T18" fmla="*/ 2147483647 w 239"/>
                <a:gd name="T19" fmla="*/ 2147483647 h 227"/>
                <a:gd name="T20" fmla="*/ 2147483647 w 239"/>
                <a:gd name="T21" fmla="*/ 2147483647 h 227"/>
                <a:gd name="T22" fmla="*/ 2147483647 w 239"/>
                <a:gd name="T23" fmla="*/ 2147483647 h 227"/>
                <a:gd name="T24" fmla="*/ 2147483647 w 239"/>
                <a:gd name="T25" fmla="*/ 2147483647 h 227"/>
                <a:gd name="T26" fmla="*/ 2147483647 w 239"/>
                <a:gd name="T27" fmla="*/ 2147483647 h 227"/>
                <a:gd name="T28" fmla="*/ 2147483647 w 239"/>
                <a:gd name="T29" fmla="*/ 2147483647 h 227"/>
                <a:gd name="T30" fmla="*/ 2147483647 w 239"/>
                <a:gd name="T31" fmla="*/ 2147483647 h 227"/>
                <a:gd name="T32" fmla="*/ 2147483647 w 239"/>
                <a:gd name="T33" fmla="*/ 2147483647 h 227"/>
                <a:gd name="T34" fmla="*/ 2147483647 w 239"/>
                <a:gd name="T35" fmla="*/ 2147483647 h 227"/>
                <a:gd name="T36" fmla="*/ 2147483647 w 239"/>
                <a:gd name="T37" fmla="*/ 2147483647 h 227"/>
                <a:gd name="T38" fmla="*/ 2147483647 w 239"/>
                <a:gd name="T39" fmla="*/ 2147483647 h 227"/>
                <a:gd name="T40" fmla="*/ 2147483647 w 239"/>
                <a:gd name="T41" fmla="*/ 2147483647 h 227"/>
                <a:gd name="T42" fmla="*/ 2147483647 w 239"/>
                <a:gd name="T43" fmla="*/ 2147483647 h 227"/>
                <a:gd name="T44" fmla="*/ 2147483647 w 239"/>
                <a:gd name="T45" fmla="*/ 2147483647 h 227"/>
                <a:gd name="T46" fmla="*/ 2147483647 w 239"/>
                <a:gd name="T47" fmla="*/ 2147483647 h 227"/>
                <a:gd name="T48" fmla="*/ 2147483647 w 239"/>
                <a:gd name="T49" fmla="*/ 2147483647 h 227"/>
                <a:gd name="T50" fmla="*/ 2147483647 w 239"/>
                <a:gd name="T51" fmla="*/ 2147483647 h 227"/>
                <a:gd name="T52" fmla="*/ 2147483647 w 239"/>
                <a:gd name="T53" fmla="*/ 2147483647 h 227"/>
                <a:gd name="T54" fmla="*/ 2147483647 w 239"/>
                <a:gd name="T55" fmla="*/ 2147483647 h 227"/>
                <a:gd name="T56" fmla="*/ 2147483647 w 239"/>
                <a:gd name="T57" fmla="*/ 2147483647 h 227"/>
                <a:gd name="T58" fmla="*/ 2147483647 w 239"/>
                <a:gd name="T59" fmla="*/ 2147483647 h 227"/>
                <a:gd name="T60" fmla="*/ 2147483647 w 239"/>
                <a:gd name="T61" fmla="*/ 2147483647 h 227"/>
                <a:gd name="T62" fmla="*/ 2147483647 w 239"/>
                <a:gd name="T63" fmla="*/ 2147483647 h 227"/>
                <a:gd name="T64" fmla="*/ 2147483647 w 239"/>
                <a:gd name="T65" fmla="*/ 2147483647 h 227"/>
                <a:gd name="T66" fmla="*/ 2147483647 w 239"/>
                <a:gd name="T67" fmla="*/ 2147483647 h 227"/>
                <a:gd name="T68" fmla="*/ 2147483647 w 239"/>
                <a:gd name="T69" fmla="*/ 2147483647 h 227"/>
                <a:gd name="T70" fmla="*/ 2147483647 w 239"/>
                <a:gd name="T71" fmla="*/ 2147483647 h 227"/>
                <a:gd name="T72" fmla="*/ 2147483647 w 239"/>
                <a:gd name="T73" fmla="*/ 2147483647 h 22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39" h="227">
                  <a:moveTo>
                    <a:pt x="197" y="47"/>
                  </a:moveTo>
                  <a:lnTo>
                    <a:pt x="197" y="41"/>
                  </a:lnTo>
                  <a:lnTo>
                    <a:pt x="185" y="41"/>
                  </a:lnTo>
                  <a:lnTo>
                    <a:pt x="191" y="41"/>
                  </a:lnTo>
                  <a:lnTo>
                    <a:pt x="185" y="36"/>
                  </a:lnTo>
                  <a:lnTo>
                    <a:pt x="203" y="30"/>
                  </a:lnTo>
                  <a:lnTo>
                    <a:pt x="185" y="30"/>
                  </a:lnTo>
                  <a:lnTo>
                    <a:pt x="167" y="30"/>
                  </a:lnTo>
                  <a:lnTo>
                    <a:pt x="173" y="30"/>
                  </a:lnTo>
                  <a:lnTo>
                    <a:pt x="155" y="41"/>
                  </a:lnTo>
                  <a:lnTo>
                    <a:pt x="131" y="30"/>
                  </a:lnTo>
                  <a:lnTo>
                    <a:pt x="96" y="30"/>
                  </a:lnTo>
                  <a:lnTo>
                    <a:pt x="90" y="18"/>
                  </a:lnTo>
                  <a:lnTo>
                    <a:pt x="72" y="12"/>
                  </a:lnTo>
                  <a:lnTo>
                    <a:pt x="66" y="0"/>
                  </a:lnTo>
                  <a:lnTo>
                    <a:pt x="60" y="6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42" y="53"/>
                  </a:lnTo>
                  <a:lnTo>
                    <a:pt x="36" y="59"/>
                  </a:lnTo>
                  <a:lnTo>
                    <a:pt x="24" y="47"/>
                  </a:lnTo>
                  <a:lnTo>
                    <a:pt x="36" y="30"/>
                  </a:lnTo>
                  <a:lnTo>
                    <a:pt x="30" y="12"/>
                  </a:lnTo>
                  <a:lnTo>
                    <a:pt x="42" y="6"/>
                  </a:lnTo>
                  <a:lnTo>
                    <a:pt x="30" y="6"/>
                  </a:lnTo>
                  <a:lnTo>
                    <a:pt x="18" y="24"/>
                  </a:lnTo>
                  <a:lnTo>
                    <a:pt x="12" y="41"/>
                  </a:lnTo>
                  <a:lnTo>
                    <a:pt x="0" y="59"/>
                  </a:lnTo>
                  <a:lnTo>
                    <a:pt x="12" y="59"/>
                  </a:lnTo>
                  <a:lnTo>
                    <a:pt x="18" y="83"/>
                  </a:lnTo>
                  <a:lnTo>
                    <a:pt x="18" y="95"/>
                  </a:lnTo>
                  <a:lnTo>
                    <a:pt x="30" y="101"/>
                  </a:lnTo>
                  <a:lnTo>
                    <a:pt x="60" y="101"/>
                  </a:lnTo>
                  <a:lnTo>
                    <a:pt x="72" y="119"/>
                  </a:lnTo>
                  <a:lnTo>
                    <a:pt x="101" y="119"/>
                  </a:lnTo>
                  <a:lnTo>
                    <a:pt x="101" y="131"/>
                  </a:lnTo>
                  <a:lnTo>
                    <a:pt x="96" y="149"/>
                  </a:lnTo>
                  <a:lnTo>
                    <a:pt x="101" y="173"/>
                  </a:lnTo>
                  <a:lnTo>
                    <a:pt x="96" y="185"/>
                  </a:lnTo>
                  <a:lnTo>
                    <a:pt x="107" y="203"/>
                  </a:lnTo>
                  <a:lnTo>
                    <a:pt x="113" y="215"/>
                  </a:lnTo>
                  <a:lnTo>
                    <a:pt x="125" y="227"/>
                  </a:lnTo>
                  <a:lnTo>
                    <a:pt x="137" y="221"/>
                  </a:lnTo>
                  <a:lnTo>
                    <a:pt x="137" y="227"/>
                  </a:lnTo>
                  <a:lnTo>
                    <a:pt x="155" y="209"/>
                  </a:lnTo>
                  <a:lnTo>
                    <a:pt x="173" y="197"/>
                  </a:lnTo>
                  <a:lnTo>
                    <a:pt x="173" y="191"/>
                  </a:lnTo>
                  <a:lnTo>
                    <a:pt x="161" y="191"/>
                  </a:lnTo>
                  <a:lnTo>
                    <a:pt x="155" y="167"/>
                  </a:lnTo>
                  <a:lnTo>
                    <a:pt x="149" y="155"/>
                  </a:lnTo>
                  <a:lnTo>
                    <a:pt x="167" y="161"/>
                  </a:lnTo>
                  <a:lnTo>
                    <a:pt x="185" y="167"/>
                  </a:lnTo>
                  <a:lnTo>
                    <a:pt x="191" y="161"/>
                  </a:lnTo>
                  <a:lnTo>
                    <a:pt x="203" y="155"/>
                  </a:lnTo>
                  <a:lnTo>
                    <a:pt x="215" y="149"/>
                  </a:lnTo>
                  <a:lnTo>
                    <a:pt x="221" y="137"/>
                  </a:lnTo>
                  <a:lnTo>
                    <a:pt x="209" y="119"/>
                  </a:lnTo>
                  <a:lnTo>
                    <a:pt x="215" y="107"/>
                  </a:lnTo>
                  <a:lnTo>
                    <a:pt x="233" y="101"/>
                  </a:lnTo>
                  <a:lnTo>
                    <a:pt x="221" y="89"/>
                  </a:lnTo>
                  <a:lnTo>
                    <a:pt x="239" y="77"/>
                  </a:lnTo>
                  <a:lnTo>
                    <a:pt x="239" y="71"/>
                  </a:lnTo>
                  <a:lnTo>
                    <a:pt x="221" y="71"/>
                  </a:lnTo>
                  <a:lnTo>
                    <a:pt x="209" y="71"/>
                  </a:lnTo>
                  <a:lnTo>
                    <a:pt x="221" y="59"/>
                  </a:lnTo>
                  <a:lnTo>
                    <a:pt x="221" y="53"/>
                  </a:lnTo>
                  <a:lnTo>
                    <a:pt x="209" y="47"/>
                  </a:lnTo>
                  <a:lnTo>
                    <a:pt x="203" y="47"/>
                  </a:lnTo>
                  <a:lnTo>
                    <a:pt x="197" y="41"/>
                  </a:lnTo>
                  <a:lnTo>
                    <a:pt x="197" y="47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99" name="Freeform 198"/>
            <p:cNvSpPr>
              <a:spLocks noChangeAspect="1"/>
            </p:cNvSpPr>
            <p:nvPr/>
          </p:nvSpPr>
          <p:spPr bwMode="auto">
            <a:xfrm>
              <a:off x="2830534" y="3288846"/>
              <a:ext cx="13849" cy="8626"/>
            </a:xfrm>
            <a:custGeom>
              <a:avLst/>
              <a:gdLst>
                <a:gd name="T0" fmla="*/ 2147483647 w 12"/>
                <a:gd name="T1" fmla="*/ 2147483647 h 6"/>
                <a:gd name="T2" fmla="*/ 2147483647 w 12"/>
                <a:gd name="T3" fmla="*/ 2147483647 h 6"/>
                <a:gd name="T4" fmla="*/ 0 w 12"/>
                <a:gd name="T5" fmla="*/ 0 h 6"/>
                <a:gd name="T6" fmla="*/ 2147483647 w 12"/>
                <a:gd name="T7" fmla="*/ 2147483647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6">
                  <a:moveTo>
                    <a:pt x="12" y="6"/>
                  </a:moveTo>
                  <a:lnTo>
                    <a:pt x="12" y="6"/>
                  </a:lnTo>
                  <a:lnTo>
                    <a:pt x="0" y="0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00" name="Freeform 199"/>
            <p:cNvSpPr>
              <a:spLocks noChangeAspect="1"/>
            </p:cNvSpPr>
            <p:nvPr/>
          </p:nvSpPr>
          <p:spPr bwMode="auto">
            <a:xfrm>
              <a:off x="2437003" y="2957374"/>
              <a:ext cx="212345" cy="89954"/>
            </a:xfrm>
            <a:custGeom>
              <a:avLst/>
              <a:gdLst>
                <a:gd name="T0" fmla="*/ 2147483647 w 180"/>
                <a:gd name="T1" fmla="*/ 2147483647 h 66"/>
                <a:gd name="T2" fmla="*/ 2147483647 w 180"/>
                <a:gd name="T3" fmla="*/ 2147483647 h 66"/>
                <a:gd name="T4" fmla="*/ 2147483647 w 180"/>
                <a:gd name="T5" fmla="*/ 2147483647 h 66"/>
                <a:gd name="T6" fmla="*/ 2147483647 w 180"/>
                <a:gd name="T7" fmla="*/ 2147483647 h 66"/>
                <a:gd name="T8" fmla="*/ 2147483647 w 180"/>
                <a:gd name="T9" fmla="*/ 2147483647 h 66"/>
                <a:gd name="T10" fmla="*/ 2147483647 w 180"/>
                <a:gd name="T11" fmla="*/ 0 h 66"/>
                <a:gd name="T12" fmla="*/ 2147483647 w 180"/>
                <a:gd name="T13" fmla="*/ 0 h 66"/>
                <a:gd name="T14" fmla="*/ 2147483647 w 180"/>
                <a:gd name="T15" fmla="*/ 2147483647 h 66"/>
                <a:gd name="T16" fmla="*/ 2147483647 w 180"/>
                <a:gd name="T17" fmla="*/ 2147483647 h 66"/>
                <a:gd name="T18" fmla="*/ 2147483647 w 180"/>
                <a:gd name="T19" fmla="*/ 2147483647 h 66"/>
                <a:gd name="T20" fmla="*/ 0 w 180"/>
                <a:gd name="T21" fmla="*/ 2147483647 h 66"/>
                <a:gd name="T22" fmla="*/ 2147483647 w 180"/>
                <a:gd name="T23" fmla="*/ 2147483647 h 66"/>
                <a:gd name="T24" fmla="*/ 2147483647 w 180"/>
                <a:gd name="T25" fmla="*/ 2147483647 h 66"/>
                <a:gd name="T26" fmla="*/ 2147483647 w 180"/>
                <a:gd name="T27" fmla="*/ 2147483647 h 66"/>
                <a:gd name="T28" fmla="*/ 2147483647 w 180"/>
                <a:gd name="T29" fmla="*/ 2147483647 h 66"/>
                <a:gd name="T30" fmla="*/ 2147483647 w 180"/>
                <a:gd name="T31" fmla="*/ 2147483647 h 66"/>
                <a:gd name="T32" fmla="*/ 2147483647 w 180"/>
                <a:gd name="T33" fmla="*/ 2147483647 h 66"/>
                <a:gd name="T34" fmla="*/ 2147483647 w 180"/>
                <a:gd name="T35" fmla="*/ 2147483647 h 66"/>
                <a:gd name="T36" fmla="*/ 2147483647 w 180"/>
                <a:gd name="T37" fmla="*/ 2147483647 h 66"/>
                <a:gd name="T38" fmla="*/ 2147483647 w 180"/>
                <a:gd name="T39" fmla="*/ 2147483647 h 66"/>
                <a:gd name="T40" fmla="*/ 2147483647 w 180"/>
                <a:gd name="T41" fmla="*/ 2147483647 h 66"/>
                <a:gd name="T42" fmla="*/ 2147483647 w 180"/>
                <a:gd name="T43" fmla="*/ 2147483647 h 66"/>
                <a:gd name="T44" fmla="*/ 2147483647 w 180"/>
                <a:gd name="T45" fmla="*/ 2147483647 h 66"/>
                <a:gd name="T46" fmla="*/ 2147483647 w 180"/>
                <a:gd name="T47" fmla="*/ 2147483647 h 66"/>
                <a:gd name="T48" fmla="*/ 2147483647 w 180"/>
                <a:gd name="T49" fmla="*/ 2147483647 h 66"/>
                <a:gd name="T50" fmla="*/ 2147483647 w 180"/>
                <a:gd name="T51" fmla="*/ 2147483647 h 66"/>
                <a:gd name="T52" fmla="*/ 2147483647 w 180"/>
                <a:gd name="T53" fmla="*/ 2147483647 h 66"/>
                <a:gd name="T54" fmla="*/ 2147483647 w 180"/>
                <a:gd name="T55" fmla="*/ 2147483647 h 66"/>
                <a:gd name="T56" fmla="*/ 2147483647 w 180"/>
                <a:gd name="T57" fmla="*/ 2147483647 h 66"/>
                <a:gd name="T58" fmla="*/ 2147483647 w 180"/>
                <a:gd name="T59" fmla="*/ 2147483647 h 66"/>
                <a:gd name="T60" fmla="*/ 2147483647 w 180"/>
                <a:gd name="T61" fmla="*/ 2147483647 h 66"/>
                <a:gd name="T62" fmla="*/ 2147483647 w 180"/>
                <a:gd name="T63" fmla="*/ 2147483647 h 66"/>
                <a:gd name="T64" fmla="*/ 2147483647 w 180"/>
                <a:gd name="T65" fmla="*/ 2147483647 h 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80" h="66">
                  <a:moveTo>
                    <a:pt x="126" y="30"/>
                  </a:moveTo>
                  <a:lnTo>
                    <a:pt x="126" y="30"/>
                  </a:lnTo>
                  <a:lnTo>
                    <a:pt x="108" y="18"/>
                  </a:lnTo>
                  <a:lnTo>
                    <a:pt x="96" y="12"/>
                  </a:lnTo>
                  <a:lnTo>
                    <a:pt x="78" y="6"/>
                  </a:lnTo>
                  <a:lnTo>
                    <a:pt x="66" y="0"/>
                  </a:lnTo>
                  <a:lnTo>
                    <a:pt x="60" y="0"/>
                  </a:lnTo>
                  <a:lnTo>
                    <a:pt x="42" y="6"/>
                  </a:lnTo>
                  <a:lnTo>
                    <a:pt x="18" y="12"/>
                  </a:lnTo>
                  <a:lnTo>
                    <a:pt x="12" y="24"/>
                  </a:lnTo>
                  <a:lnTo>
                    <a:pt x="0" y="30"/>
                  </a:lnTo>
                  <a:lnTo>
                    <a:pt x="6" y="24"/>
                  </a:lnTo>
                  <a:lnTo>
                    <a:pt x="24" y="18"/>
                  </a:lnTo>
                  <a:lnTo>
                    <a:pt x="36" y="12"/>
                  </a:lnTo>
                  <a:lnTo>
                    <a:pt x="60" y="12"/>
                  </a:lnTo>
                  <a:lnTo>
                    <a:pt x="48" y="18"/>
                  </a:lnTo>
                  <a:lnTo>
                    <a:pt x="66" y="18"/>
                  </a:lnTo>
                  <a:lnTo>
                    <a:pt x="72" y="24"/>
                  </a:lnTo>
                  <a:lnTo>
                    <a:pt x="78" y="24"/>
                  </a:lnTo>
                  <a:lnTo>
                    <a:pt x="102" y="30"/>
                  </a:lnTo>
                  <a:lnTo>
                    <a:pt x="108" y="42"/>
                  </a:lnTo>
                  <a:lnTo>
                    <a:pt x="132" y="54"/>
                  </a:lnTo>
                  <a:lnTo>
                    <a:pt x="120" y="66"/>
                  </a:lnTo>
                  <a:lnTo>
                    <a:pt x="138" y="66"/>
                  </a:lnTo>
                  <a:lnTo>
                    <a:pt x="156" y="66"/>
                  </a:lnTo>
                  <a:lnTo>
                    <a:pt x="168" y="60"/>
                  </a:lnTo>
                  <a:lnTo>
                    <a:pt x="180" y="60"/>
                  </a:lnTo>
                  <a:lnTo>
                    <a:pt x="168" y="54"/>
                  </a:lnTo>
                  <a:lnTo>
                    <a:pt x="156" y="48"/>
                  </a:lnTo>
                  <a:lnTo>
                    <a:pt x="156" y="42"/>
                  </a:lnTo>
                  <a:lnTo>
                    <a:pt x="144" y="36"/>
                  </a:lnTo>
                  <a:lnTo>
                    <a:pt x="132" y="30"/>
                  </a:lnTo>
                  <a:lnTo>
                    <a:pt x="126" y="3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01" name="Freeform 200"/>
            <p:cNvSpPr>
              <a:spLocks noChangeAspect="1"/>
            </p:cNvSpPr>
            <p:nvPr/>
          </p:nvSpPr>
          <p:spPr bwMode="auto">
            <a:xfrm>
              <a:off x="2473932" y="2989412"/>
              <a:ext cx="12695" cy="16019"/>
            </a:xfrm>
            <a:custGeom>
              <a:avLst/>
              <a:gdLst>
                <a:gd name="T0" fmla="*/ 0 w 12"/>
                <a:gd name="T1" fmla="*/ 2147483647 h 12"/>
                <a:gd name="T2" fmla="*/ 2147483647 w 12"/>
                <a:gd name="T3" fmla="*/ 2147483647 h 12"/>
                <a:gd name="T4" fmla="*/ 2147483647 w 12"/>
                <a:gd name="T5" fmla="*/ 0 h 12"/>
                <a:gd name="T6" fmla="*/ 0 w 12"/>
                <a:gd name="T7" fmla="*/ 2147483647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2">
                  <a:moveTo>
                    <a:pt x="0" y="12"/>
                  </a:moveTo>
                  <a:lnTo>
                    <a:pt x="12" y="6"/>
                  </a:lnTo>
                  <a:lnTo>
                    <a:pt x="6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02" name="Freeform 201"/>
            <p:cNvSpPr>
              <a:spLocks noChangeAspect="1"/>
            </p:cNvSpPr>
            <p:nvPr/>
          </p:nvSpPr>
          <p:spPr bwMode="auto">
            <a:xfrm>
              <a:off x="2501629" y="3063346"/>
              <a:ext cx="6924" cy="2465"/>
            </a:xfrm>
            <a:custGeom>
              <a:avLst/>
              <a:gdLst>
                <a:gd name="T0" fmla="*/ 2147483647 w 6"/>
                <a:gd name="T1" fmla="*/ 0 h 2"/>
                <a:gd name="T2" fmla="*/ 2147483647 w 6"/>
                <a:gd name="T3" fmla="*/ 0 h 2"/>
                <a:gd name="T4" fmla="*/ 2147483647 w 6"/>
                <a:gd name="T5" fmla="*/ 0 h 2"/>
                <a:gd name="T6" fmla="*/ 2147483647 w 6"/>
                <a:gd name="T7" fmla="*/ 0 h 2"/>
                <a:gd name="T8" fmla="*/ 2147483647 w 6"/>
                <a:gd name="T9" fmla="*/ 0 h 2"/>
                <a:gd name="T10" fmla="*/ 2147483647 w 6"/>
                <a:gd name="T11" fmla="*/ 0 h 2"/>
                <a:gd name="T12" fmla="*/ 0 w 6"/>
                <a:gd name="T13" fmla="*/ 0 h 2"/>
                <a:gd name="T14" fmla="*/ 0 w 6"/>
                <a:gd name="T15" fmla="*/ 0 h 2"/>
                <a:gd name="T16" fmla="*/ 0 w 6"/>
                <a:gd name="T17" fmla="*/ 0 h 2"/>
                <a:gd name="T18" fmla="*/ 0 w 6"/>
                <a:gd name="T19" fmla="*/ 0 h 2"/>
                <a:gd name="T20" fmla="*/ 0 w 6"/>
                <a:gd name="T21" fmla="*/ 0 h 2"/>
                <a:gd name="T22" fmla="*/ 0 w 6"/>
                <a:gd name="T23" fmla="*/ 0 h 2"/>
                <a:gd name="T24" fmla="*/ 0 w 6"/>
                <a:gd name="T25" fmla="*/ 0 h 2"/>
                <a:gd name="T26" fmla="*/ 0 w 6"/>
                <a:gd name="T27" fmla="*/ 0 h 2"/>
                <a:gd name="T28" fmla="*/ 0 w 6"/>
                <a:gd name="T29" fmla="*/ 0 h 2"/>
                <a:gd name="T30" fmla="*/ 0 w 6"/>
                <a:gd name="T31" fmla="*/ 0 h 2"/>
                <a:gd name="T32" fmla="*/ 0 w 6"/>
                <a:gd name="T33" fmla="*/ 0 h 2"/>
                <a:gd name="T34" fmla="*/ 0 w 6"/>
                <a:gd name="T35" fmla="*/ 0 h 2"/>
                <a:gd name="T36" fmla="*/ 0 w 6"/>
                <a:gd name="T37" fmla="*/ 0 h 2"/>
                <a:gd name="T38" fmla="*/ 0 w 6"/>
                <a:gd name="T39" fmla="*/ 0 h 2"/>
                <a:gd name="T40" fmla="*/ 0 w 6"/>
                <a:gd name="T41" fmla="*/ 0 h 2"/>
                <a:gd name="T42" fmla="*/ 0 w 6"/>
                <a:gd name="T43" fmla="*/ 0 h 2"/>
                <a:gd name="T44" fmla="*/ 0 w 6"/>
                <a:gd name="T45" fmla="*/ 0 h 2"/>
                <a:gd name="T46" fmla="*/ 0 w 6"/>
                <a:gd name="T47" fmla="*/ 0 h 2"/>
                <a:gd name="T48" fmla="*/ 0 w 6"/>
                <a:gd name="T49" fmla="*/ 0 h 2"/>
                <a:gd name="T50" fmla="*/ 0 w 6"/>
                <a:gd name="T51" fmla="*/ 0 h 2"/>
                <a:gd name="T52" fmla="*/ 2147483647 w 6"/>
                <a:gd name="T53" fmla="*/ 0 h 2"/>
                <a:gd name="T54" fmla="*/ 2147483647 w 6"/>
                <a:gd name="T55" fmla="*/ 0 h 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6" h="2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03" name="Freeform 202"/>
            <p:cNvSpPr>
              <a:spLocks noChangeAspect="1"/>
            </p:cNvSpPr>
            <p:nvPr/>
          </p:nvSpPr>
          <p:spPr bwMode="auto">
            <a:xfrm>
              <a:off x="2528172" y="3047326"/>
              <a:ext cx="8078" cy="8626"/>
            </a:xfrm>
            <a:custGeom>
              <a:avLst/>
              <a:gdLst>
                <a:gd name="T0" fmla="*/ 2147483647 w 6"/>
                <a:gd name="T1" fmla="*/ 2147483647 h 6"/>
                <a:gd name="T2" fmla="*/ 2147483647 w 6"/>
                <a:gd name="T3" fmla="*/ 0 h 6"/>
                <a:gd name="T4" fmla="*/ 2147483647 w 6"/>
                <a:gd name="T5" fmla="*/ 0 h 6"/>
                <a:gd name="T6" fmla="*/ 2147483647 w 6"/>
                <a:gd name="T7" fmla="*/ 2147483647 h 6"/>
                <a:gd name="T8" fmla="*/ 2147483647 w 6"/>
                <a:gd name="T9" fmla="*/ 2147483647 h 6"/>
                <a:gd name="T10" fmla="*/ 2147483647 w 6"/>
                <a:gd name="T11" fmla="*/ 2147483647 h 6"/>
                <a:gd name="T12" fmla="*/ 0 w 6"/>
                <a:gd name="T13" fmla="*/ 2147483647 h 6"/>
                <a:gd name="T14" fmla="*/ 0 w 6"/>
                <a:gd name="T15" fmla="*/ 2147483647 h 6"/>
                <a:gd name="T16" fmla="*/ 2147483647 w 6"/>
                <a:gd name="T17" fmla="*/ 2147483647 h 6"/>
                <a:gd name="T18" fmla="*/ 2147483647 w 6"/>
                <a:gd name="T19" fmla="*/ 2147483647 h 6"/>
                <a:gd name="T20" fmla="*/ 2147483647 w 6"/>
                <a:gd name="T21" fmla="*/ 2147483647 h 6"/>
                <a:gd name="T22" fmla="*/ 2147483647 w 6"/>
                <a:gd name="T23" fmla="*/ 2147483647 h 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6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04" name="Freeform 203"/>
            <p:cNvSpPr>
              <a:spLocks noChangeAspect="1"/>
            </p:cNvSpPr>
            <p:nvPr/>
          </p:nvSpPr>
          <p:spPr bwMode="auto">
            <a:xfrm>
              <a:off x="2528172" y="3055952"/>
              <a:ext cx="1154" cy="1232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0 w 1"/>
                <a:gd name="T13" fmla="*/ 0 h 1"/>
                <a:gd name="T14" fmla="*/ 0 w 1"/>
                <a:gd name="T15" fmla="*/ 0 h 1"/>
                <a:gd name="T16" fmla="*/ 0 w 1"/>
                <a:gd name="T17" fmla="*/ 0 h 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05" name="Freeform 204"/>
            <p:cNvSpPr>
              <a:spLocks noChangeAspect="1"/>
            </p:cNvSpPr>
            <p:nvPr/>
          </p:nvSpPr>
          <p:spPr bwMode="auto">
            <a:xfrm>
              <a:off x="2837459" y="3089223"/>
              <a:ext cx="1154" cy="1232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0 w 1"/>
                <a:gd name="T13" fmla="*/ 0 h 1"/>
                <a:gd name="T14" fmla="*/ 0 w 1"/>
                <a:gd name="T15" fmla="*/ 0 h 1"/>
                <a:gd name="T16" fmla="*/ 0 w 1"/>
                <a:gd name="T17" fmla="*/ 0 h 1"/>
                <a:gd name="T18" fmla="*/ 0 w 1"/>
                <a:gd name="T19" fmla="*/ 0 h 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06" name="Freeform 205"/>
            <p:cNvSpPr>
              <a:spLocks noChangeAspect="1"/>
            </p:cNvSpPr>
            <p:nvPr/>
          </p:nvSpPr>
          <p:spPr bwMode="auto">
            <a:xfrm>
              <a:off x="2844383" y="3080598"/>
              <a:ext cx="1154" cy="1232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0 w 1"/>
                <a:gd name="T13" fmla="*/ 0 h 1"/>
                <a:gd name="T14" fmla="*/ 0 w 1"/>
                <a:gd name="T15" fmla="*/ 0 h 1"/>
                <a:gd name="T16" fmla="*/ 0 w 1"/>
                <a:gd name="T17" fmla="*/ 0 h 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07" name="Oval 206"/>
            <p:cNvSpPr>
              <a:spLocks noChangeAspect="1" noChangeArrowheads="1"/>
            </p:cNvSpPr>
            <p:nvPr/>
          </p:nvSpPr>
          <p:spPr bwMode="auto">
            <a:xfrm>
              <a:off x="2844383" y="3089223"/>
              <a:ext cx="0" cy="0"/>
            </a:xfrm>
            <a:prstGeom prst="ellipse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08" name="Freeform 207"/>
            <p:cNvSpPr>
              <a:spLocks noChangeAspect="1"/>
            </p:cNvSpPr>
            <p:nvPr/>
          </p:nvSpPr>
          <p:spPr bwMode="auto">
            <a:xfrm>
              <a:off x="2837459" y="3089223"/>
              <a:ext cx="1154" cy="1232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09" name="Freeform 208"/>
            <p:cNvSpPr>
              <a:spLocks noChangeAspect="1"/>
            </p:cNvSpPr>
            <p:nvPr/>
          </p:nvSpPr>
          <p:spPr bwMode="auto">
            <a:xfrm>
              <a:off x="2837459" y="3089223"/>
              <a:ext cx="1154" cy="1232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0 w 1"/>
                <a:gd name="T13" fmla="*/ 0 h 1"/>
                <a:gd name="T14" fmla="*/ 0 w 1"/>
                <a:gd name="T15" fmla="*/ 0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10" name="Freeform 209"/>
            <p:cNvSpPr>
              <a:spLocks noChangeAspect="1"/>
            </p:cNvSpPr>
            <p:nvPr/>
          </p:nvSpPr>
          <p:spPr bwMode="auto">
            <a:xfrm>
              <a:off x="2837459" y="3089223"/>
              <a:ext cx="1154" cy="1232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11" name="Freeform 210"/>
            <p:cNvSpPr>
              <a:spLocks noChangeAspect="1"/>
            </p:cNvSpPr>
            <p:nvPr/>
          </p:nvSpPr>
          <p:spPr bwMode="auto">
            <a:xfrm>
              <a:off x="2690893" y="3047326"/>
              <a:ext cx="75014" cy="66541"/>
            </a:xfrm>
            <a:custGeom>
              <a:avLst/>
              <a:gdLst>
                <a:gd name="T0" fmla="*/ 2147483647 w 65"/>
                <a:gd name="T1" fmla="*/ 2147483647 h 48"/>
                <a:gd name="T2" fmla="*/ 2147483647 w 65"/>
                <a:gd name="T3" fmla="*/ 2147483647 h 48"/>
                <a:gd name="T4" fmla="*/ 0 w 65"/>
                <a:gd name="T5" fmla="*/ 2147483647 h 48"/>
                <a:gd name="T6" fmla="*/ 0 w 65"/>
                <a:gd name="T7" fmla="*/ 2147483647 h 48"/>
                <a:gd name="T8" fmla="*/ 2147483647 w 65"/>
                <a:gd name="T9" fmla="*/ 2147483647 h 48"/>
                <a:gd name="T10" fmla="*/ 2147483647 w 65"/>
                <a:gd name="T11" fmla="*/ 2147483647 h 48"/>
                <a:gd name="T12" fmla="*/ 2147483647 w 65"/>
                <a:gd name="T13" fmla="*/ 2147483647 h 48"/>
                <a:gd name="T14" fmla="*/ 2147483647 w 65"/>
                <a:gd name="T15" fmla="*/ 2147483647 h 48"/>
                <a:gd name="T16" fmla="*/ 2147483647 w 65"/>
                <a:gd name="T17" fmla="*/ 2147483647 h 48"/>
                <a:gd name="T18" fmla="*/ 2147483647 w 65"/>
                <a:gd name="T19" fmla="*/ 2147483647 h 48"/>
                <a:gd name="T20" fmla="*/ 2147483647 w 65"/>
                <a:gd name="T21" fmla="*/ 2147483647 h 48"/>
                <a:gd name="T22" fmla="*/ 2147483647 w 65"/>
                <a:gd name="T23" fmla="*/ 2147483647 h 48"/>
                <a:gd name="T24" fmla="*/ 2147483647 w 65"/>
                <a:gd name="T25" fmla="*/ 2147483647 h 48"/>
                <a:gd name="T26" fmla="*/ 2147483647 w 65"/>
                <a:gd name="T27" fmla="*/ 0 h 48"/>
                <a:gd name="T28" fmla="*/ 2147483647 w 65"/>
                <a:gd name="T29" fmla="*/ 2147483647 h 4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5" h="48">
                  <a:moveTo>
                    <a:pt x="6" y="6"/>
                  </a:moveTo>
                  <a:lnTo>
                    <a:pt x="6" y="18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48"/>
                  </a:lnTo>
                  <a:lnTo>
                    <a:pt x="12" y="36"/>
                  </a:lnTo>
                  <a:lnTo>
                    <a:pt x="24" y="30"/>
                  </a:lnTo>
                  <a:lnTo>
                    <a:pt x="30" y="30"/>
                  </a:lnTo>
                  <a:lnTo>
                    <a:pt x="54" y="30"/>
                  </a:lnTo>
                  <a:lnTo>
                    <a:pt x="65" y="24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36" y="6"/>
                  </a:lnTo>
                  <a:lnTo>
                    <a:pt x="12" y="0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12" name="Freeform 211"/>
            <p:cNvSpPr>
              <a:spLocks noChangeAspect="1"/>
            </p:cNvSpPr>
            <p:nvPr/>
          </p:nvSpPr>
          <p:spPr bwMode="auto">
            <a:xfrm>
              <a:off x="2641269" y="3047326"/>
              <a:ext cx="57702" cy="49290"/>
            </a:xfrm>
            <a:custGeom>
              <a:avLst/>
              <a:gdLst>
                <a:gd name="T0" fmla="*/ 2147483647 w 48"/>
                <a:gd name="T1" fmla="*/ 2147483647 h 36"/>
                <a:gd name="T2" fmla="*/ 2147483647 w 48"/>
                <a:gd name="T3" fmla="*/ 2147483647 h 36"/>
                <a:gd name="T4" fmla="*/ 2147483647 w 48"/>
                <a:gd name="T5" fmla="*/ 2147483647 h 36"/>
                <a:gd name="T6" fmla="*/ 2147483647 w 48"/>
                <a:gd name="T7" fmla="*/ 2147483647 h 36"/>
                <a:gd name="T8" fmla="*/ 2147483647 w 48"/>
                <a:gd name="T9" fmla="*/ 2147483647 h 36"/>
                <a:gd name="T10" fmla="*/ 0 w 48"/>
                <a:gd name="T11" fmla="*/ 2147483647 h 36"/>
                <a:gd name="T12" fmla="*/ 2147483647 w 48"/>
                <a:gd name="T13" fmla="*/ 2147483647 h 36"/>
                <a:gd name="T14" fmla="*/ 2147483647 w 48"/>
                <a:gd name="T15" fmla="*/ 2147483647 h 36"/>
                <a:gd name="T16" fmla="*/ 2147483647 w 48"/>
                <a:gd name="T17" fmla="*/ 2147483647 h 36"/>
                <a:gd name="T18" fmla="*/ 2147483647 w 48"/>
                <a:gd name="T19" fmla="*/ 2147483647 h 36"/>
                <a:gd name="T20" fmla="*/ 2147483647 w 48"/>
                <a:gd name="T21" fmla="*/ 2147483647 h 36"/>
                <a:gd name="T22" fmla="*/ 2147483647 w 48"/>
                <a:gd name="T23" fmla="*/ 0 h 36"/>
                <a:gd name="T24" fmla="*/ 2147483647 w 48"/>
                <a:gd name="T25" fmla="*/ 2147483647 h 36"/>
                <a:gd name="T26" fmla="*/ 2147483647 w 48"/>
                <a:gd name="T27" fmla="*/ 2147483647 h 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8" h="36">
                  <a:moveTo>
                    <a:pt x="48" y="6"/>
                  </a:moveTo>
                  <a:lnTo>
                    <a:pt x="48" y="18"/>
                  </a:lnTo>
                  <a:lnTo>
                    <a:pt x="42" y="24"/>
                  </a:lnTo>
                  <a:lnTo>
                    <a:pt x="42" y="36"/>
                  </a:lnTo>
                  <a:lnTo>
                    <a:pt x="6" y="36"/>
                  </a:lnTo>
                  <a:lnTo>
                    <a:pt x="0" y="30"/>
                  </a:lnTo>
                  <a:lnTo>
                    <a:pt x="6" y="24"/>
                  </a:lnTo>
                  <a:lnTo>
                    <a:pt x="24" y="24"/>
                  </a:lnTo>
                  <a:lnTo>
                    <a:pt x="36" y="30"/>
                  </a:lnTo>
                  <a:lnTo>
                    <a:pt x="30" y="12"/>
                  </a:lnTo>
                  <a:lnTo>
                    <a:pt x="24" y="6"/>
                  </a:lnTo>
                  <a:lnTo>
                    <a:pt x="18" y="0"/>
                  </a:lnTo>
                  <a:lnTo>
                    <a:pt x="36" y="6"/>
                  </a:lnTo>
                  <a:lnTo>
                    <a:pt x="48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13" name="Freeform 212"/>
            <p:cNvSpPr>
              <a:spLocks noChangeAspect="1"/>
            </p:cNvSpPr>
            <p:nvPr/>
          </p:nvSpPr>
          <p:spPr bwMode="auto">
            <a:xfrm>
              <a:off x="2690893" y="2989412"/>
              <a:ext cx="8078" cy="7394"/>
            </a:xfrm>
            <a:custGeom>
              <a:avLst/>
              <a:gdLst>
                <a:gd name="T0" fmla="*/ 2147483647 w 6"/>
                <a:gd name="T1" fmla="*/ 2147483647 h 6"/>
                <a:gd name="T2" fmla="*/ 0 w 6"/>
                <a:gd name="T3" fmla="*/ 2147483647 h 6"/>
                <a:gd name="T4" fmla="*/ 0 w 6"/>
                <a:gd name="T5" fmla="*/ 0 h 6"/>
                <a:gd name="T6" fmla="*/ 2147483647 w 6"/>
                <a:gd name="T7" fmla="*/ 2147483647 h 6"/>
                <a:gd name="T8" fmla="*/ 2147483647 w 6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14" name="Rectangle 213"/>
            <p:cNvSpPr>
              <a:spLocks noChangeAspect="1" noChangeArrowheads="1"/>
            </p:cNvSpPr>
            <p:nvPr/>
          </p:nvSpPr>
          <p:spPr bwMode="auto">
            <a:xfrm>
              <a:off x="2704743" y="2996806"/>
              <a:ext cx="0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15" name="Freeform 214"/>
            <p:cNvSpPr>
              <a:spLocks noChangeAspect="1"/>
            </p:cNvSpPr>
            <p:nvPr/>
          </p:nvSpPr>
          <p:spPr bwMode="auto">
            <a:xfrm>
              <a:off x="2900932" y="3205054"/>
              <a:ext cx="5770" cy="17251"/>
            </a:xfrm>
            <a:custGeom>
              <a:avLst/>
              <a:gdLst>
                <a:gd name="T0" fmla="*/ 2147483647 w 6"/>
                <a:gd name="T1" fmla="*/ 2147483647 h 12"/>
                <a:gd name="T2" fmla="*/ 0 w 6"/>
                <a:gd name="T3" fmla="*/ 2147483647 h 12"/>
                <a:gd name="T4" fmla="*/ 2147483647 w 6"/>
                <a:gd name="T5" fmla="*/ 0 h 12"/>
                <a:gd name="T6" fmla="*/ 2147483647 w 6"/>
                <a:gd name="T7" fmla="*/ 2147483647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12">
                  <a:moveTo>
                    <a:pt x="6" y="12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16" name="Freeform 215"/>
            <p:cNvSpPr>
              <a:spLocks noChangeAspect="1"/>
            </p:cNvSpPr>
            <p:nvPr/>
          </p:nvSpPr>
          <p:spPr bwMode="auto">
            <a:xfrm>
              <a:off x="2389686" y="3288846"/>
              <a:ext cx="70397" cy="89954"/>
            </a:xfrm>
            <a:custGeom>
              <a:avLst/>
              <a:gdLst>
                <a:gd name="T0" fmla="*/ 2147483647 w 60"/>
                <a:gd name="T1" fmla="*/ 2147483647 h 65"/>
                <a:gd name="T2" fmla="*/ 0 w 60"/>
                <a:gd name="T3" fmla="*/ 2147483647 h 65"/>
                <a:gd name="T4" fmla="*/ 0 w 60"/>
                <a:gd name="T5" fmla="*/ 2147483647 h 65"/>
                <a:gd name="T6" fmla="*/ 0 w 60"/>
                <a:gd name="T7" fmla="*/ 2147483647 h 65"/>
                <a:gd name="T8" fmla="*/ 2147483647 w 60"/>
                <a:gd name="T9" fmla="*/ 0 h 65"/>
                <a:gd name="T10" fmla="*/ 2147483647 w 60"/>
                <a:gd name="T11" fmla="*/ 2147483647 h 65"/>
                <a:gd name="T12" fmla="*/ 2147483647 w 60"/>
                <a:gd name="T13" fmla="*/ 2147483647 h 65"/>
                <a:gd name="T14" fmla="*/ 2147483647 w 60"/>
                <a:gd name="T15" fmla="*/ 2147483647 h 65"/>
                <a:gd name="T16" fmla="*/ 2147483647 w 60"/>
                <a:gd name="T17" fmla="*/ 2147483647 h 65"/>
                <a:gd name="T18" fmla="*/ 2147483647 w 60"/>
                <a:gd name="T19" fmla="*/ 2147483647 h 65"/>
                <a:gd name="T20" fmla="*/ 2147483647 w 60"/>
                <a:gd name="T21" fmla="*/ 2147483647 h 65"/>
                <a:gd name="T22" fmla="*/ 2147483647 w 60"/>
                <a:gd name="T23" fmla="*/ 2147483647 h 65"/>
                <a:gd name="T24" fmla="*/ 2147483647 w 60"/>
                <a:gd name="T25" fmla="*/ 2147483647 h 65"/>
                <a:gd name="T26" fmla="*/ 2147483647 w 60"/>
                <a:gd name="T27" fmla="*/ 2147483647 h 65"/>
                <a:gd name="T28" fmla="*/ 2147483647 w 60"/>
                <a:gd name="T29" fmla="*/ 2147483647 h 65"/>
                <a:gd name="T30" fmla="*/ 2147483647 w 60"/>
                <a:gd name="T31" fmla="*/ 2147483647 h 65"/>
                <a:gd name="T32" fmla="*/ 2147483647 w 60"/>
                <a:gd name="T33" fmla="*/ 2147483647 h 65"/>
                <a:gd name="T34" fmla="*/ 2147483647 w 60"/>
                <a:gd name="T35" fmla="*/ 2147483647 h 65"/>
                <a:gd name="T36" fmla="*/ 2147483647 w 60"/>
                <a:gd name="T37" fmla="*/ 2147483647 h 65"/>
                <a:gd name="T38" fmla="*/ 2147483647 w 60"/>
                <a:gd name="T39" fmla="*/ 2147483647 h 6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60" h="65">
                  <a:moveTo>
                    <a:pt x="12" y="29"/>
                  </a:moveTo>
                  <a:lnTo>
                    <a:pt x="0" y="18"/>
                  </a:lnTo>
                  <a:lnTo>
                    <a:pt x="0" y="6"/>
                  </a:lnTo>
                  <a:lnTo>
                    <a:pt x="6" y="0"/>
                  </a:lnTo>
                  <a:lnTo>
                    <a:pt x="30" y="6"/>
                  </a:lnTo>
                  <a:lnTo>
                    <a:pt x="42" y="6"/>
                  </a:lnTo>
                  <a:lnTo>
                    <a:pt x="48" y="18"/>
                  </a:lnTo>
                  <a:lnTo>
                    <a:pt x="60" y="29"/>
                  </a:lnTo>
                  <a:lnTo>
                    <a:pt x="54" y="35"/>
                  </a:lnTo>
                  <a:lnTo>
                    <a:pt x="54" y="47"/>
                  </a:lnTo>
                  <a:lnTo>
                    <a:pt x="48" y="65"/>
                  </a:lnTo>
                  <a:lnTo>
                    <a:pt x="42" y="47"/>
                  </a:lnTo>
                  <a:lnTo>
                    <a:pt x="42" y="53"/>
                  </a:lnTo>
                  <a:lnTo>
                    <a:pt x="36" y="47"/>
                  </a:lnTo>
                  <a:lnTo>
                    <a:pt x="36" y="35"/>
                  </a:lnTo>
                  <a:lnTo>
                    <a:pt x="24" y="29"/>
                  </a:lnTo>
                  <a:lnTo>
                    <a:pt x="12" y="18"/>
                  </a:lnTo>
                  <a:lnTo>
                    <a:pt x="18" y="29"/>
                  </a:lnTo>
                  <a:lnTo>
                    <a:pt x="12" y="29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17" name="Freeform 216"/>
            <p:cNvSpPr>
              <a:spLocks noChangeAspect="1"/>
            </p:cNvSpPr>
            <p:nvPr/>
          </p:nvSpPr>
          <p:spPr bwMode="auto">
            <a:xfrm>
              <a:off x="2718591" y="3246950"/>
              <a:ext cx="1154" cy="8626"/>
            </a:xfrm>
            <a:custGeom>
              <a:avLst/>
              <a:gdLst>
                <a:gd name="T0" fmla="*/ 0 w 1"/>
                <a:gd name="T1" fmla="*/ 0 h 6"/>
                <a:gd name="T2" fmla="*/ 0 w 1"/>
                <a:gd name="T3" fmla="*/ 0 h 6"/>
                <a:gd name="T4" fmla="*/ 0 w 1"/>
                <a:gd name="T5" fmla="*/ 2147483647 h 6"/>
                <a:gd name="T6" fmla="*/ 0 w 1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18" name="Freeform 217"/>
            <p:cNvSpPr>
              <a:spLocks noChangeAspect="1"/>
            </p:cNvSpPr>
            <p:nvPr/>
          </p:nvSpPr>
          <p:spPr bwMode="auto">
            <a:xfrm>
              <a:off x="2928628" y="3230931"/>
              <a:ext cx="6924" cy="7394"/>
            </a:xfrm>
            <a:custGeom>
              <a:avLst/>
              <a:gdLst>
                <a:gd name="T0" fmla="*/ 2147483647 w 6"/>
                <a:gd name="T1" fmla="*/ 2147483647 h 6"/>
                <a:gd name="T2" fmla="*/ 2147483647 w 6"/>
                <a:gd name="T3" fmla="*/ 2147483647 h 6"/>
                <a:gd name="T4" fmla="*/ 0 w 6"/>
                <a:gd name="T5" fmla="*/ 0 h 6"/>
                <a:gd name="T6" fmla="*/ 2147483647 w 6"/>
                <a:gd name="T7" fmla="*/ 0 h 6"/>
                <a:gd name="T8" fmla="*/ 2147483647 w 6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6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19" name="Freeform 218"/>
            <p:cNvSpPr>
              <a:spLocks noChangeAspect="1"/>
            </p:cNvSpPr>
            <p:nvPr/>
          </p:nvSpPr>
          <p:spPr bwMode="auto">
            <a:xfrm>
              <a:off x="2900932" y="3164390"/>
              <a:ext cx="2308" cy="16019"/>
            </a:xfrm>
            <a:custGeom>
              <a:avLst/>
              <a:gdLst>
                <a:gd name="T0" fmla="*/ 0 w 2"/>
                <a:gd name="T1" fmla="*/ 2147483647 h 12"/>
                <a:gd name="T2" fmla="*/ 0 w 2"/>
                <a:gd name="T3" fmla="*/ 2147483647 h 12"/>
                <a:gd name="T4" fmla="*/ 0 w 2"/>
                <a:gd name="T5" fmla="*/ 0 h 12"/>
                <a:gd name="T6" fmla="*/ 0 w 2"/>
                <a:gd name="T7" fmla="*/ 0 h 12"/>
                <a:gd name="T8" fmla="*/ 0 w 2"/>
                <a:gd name="T9" fmla="*/ 2147483647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" h="12">
                  <a:moveTo>
                    <a:pt x="0" y="6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20" name="Freeform 219"/>
            <p:cNvSpPr>
              <a:spLocks noChangeAspect="1"/>
            </p:cNvSpPr>
            <p:nvPr/>
          </p:nvSpPr>
          <p:spPr bwMode="auto">
            <a:xfrm>
              <a:off x="2312365" y="3197660"/>
              <a:ext cx="43854" cy="33270"/>
            </a:xfrm>
            <a:custGeom>
              <a:avLst/>
              <a:gdLst>
                <a:gd name="T0" fmla="*/ 2147483647 w 36"/>
                <a:gd name="T1" fmla="*/ 2147483647 h 24"/>
                <a:gd name="T2" fmla="*/ 2147483647 w 36"/>
                <a:gd name="T3" fmla="*/ 2147483647 h 24"/>
                <a:gd name="T4" fmla="*/ 2147483647 w 36"/>
                <a:gd name="T5" fmla="*/ 2147483647 h 24"/>
                <a:gd name="T6" fmla="*/ 2147483647 w 36"/>
                <a:gd name="T7" fmla="*/ 2147483647 h 24"/>
                <a:gd name="T8" fmla="*/ 0 w 36"/>
                <a:gd name="T9" fmla="*/ 2147483647 h 24"/>
                <a:gd name="T10" fmla="*/ 2147483647 w 36"/>
                <a:gd name="T11" fmla="*/ 0 h 24"/>
                <a:gd name="T12" fmla="*/ 2147483647 w 36"/>
                <a:gd name="T13" fmla="*/ 2147483647 h 24"/>
                <a:gd name="T14" fmla="*/ 2147483647 w 36"/>
                <a:gd name="T15" fmla="*/ 2147483647 h 24"/>
                <a:gd name="T16" fmla="*/ 2147483647 w 36"/>
                <a:gd name="T17" fmla="*/ 2147483647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6" h="24">
                  <a:moveTo>
                    <a:pt x="36" y="24"/>
                  </a:moveTo>
                  <a:lnTo>
                    <a:pt x="30" y="24"/>
                  </a:lnTo>
                  <a:lnTo>
                    <a:pt x="24" y="24"/>
                  </a:lnTo>
                  <a:lnTo>
                    <a:pt x="12" y="1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24" y="12"/>
                  </a:lnTo>
                  <a:lnTo>
                    <a:pt x="36" y="12"/>
                  </a:lnTo>
                  <a:lnTo>
                    <a:pt x="36" y="24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21" name="Freeform 220"/>
            <p:cNvSpPr>
              <a:spLocks noChangeAspect="1"/>
            </p:cNvSpPr>
            <p:nvPr/>
          </p:nvSpPr>
          <p:spPr bwMode="auto">
            <a:xfrm>
              <a:off x="2887083" y="3264201"/>
              <a:ext cx="0" cy="1232"/>
            </a:xfrm>
            <a:custGeom>
              <a:avLst/>
              <a:gdLst>
                <a:gd name="T0" fmla="*/ 0 h 1"/>
                <a:gd name="T1" fmla="*/ 0 h 1"/>
                <a:gd name="T2" fmla="*/ 0 h 1"/>
                <a:gd name="T3" fmla="*/ 0 h 1"/>
                <a:gd name="T4" fmla="*/ 0 h 1"/>
                <a:gd name="T5" fmla="*/ 0 h 1"/>
                <a:gd name="T6" fmla="*/ 0 h 1"/>
                <a:gd name="T7" fmla="*/ 0 h 1"/>
                <a:gd name="T8" fmla="*/ 0 h 1"/>
                <a:gd name="T9" fmla="*/ 0 h 1"/>
                <a:gd name="T10" fmla="*/ 0 h 1"/>
                <a:gd name="T11" fmla="*/ 0 h 1"/>
                <a:gd name="T12" fmla="*/ 0 h 1"/>
                <a:gd name="T13" fmla="*/ 0 h 1"/>
                <a:gd name="T14" fmla="*/ 0 h 1"/>
                <a:gd name="T15" fmla="*/ 0 h 1"/>
                <a:gd name="T16" fmla="*/ 0 h 1"/>
                <a:gd name="T17" fmla="*/ 0 h 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18">
                  <a:pos x="0" y="T0"/>
                </a:cxn>
                <a:cxn ang="T19">
                  <a:pos x="0" y="T1"/>
                </a:cxn>
                <a:cxn ang="T20">
                  <a:pos x="0" y="T2"/>
                </a:cxn>
                <a:cxn ang="T21">
                  <a:pos x="0" y="T3"/>
                </a:cxn>
                <a:cxn ang="T22">
                  <a:pos x="0" y="T4"/>
                </a:cxn>
                <a:cxn ang="T23">
                  <a:pos x="0" y="T5"/>
                </a:cxn>
                <a:cxn ang="T24">
                  <a:pos x="0" y="T6"/>
                </a:cxn>
                <a:cxn ang="T25">
                  <a:pos x="0" y="T7"/>
                </a:cxn>
                <a:cxn ang="T26">
                  <a:pos x="0" y="T8"/>
                </a:cxn>
                <a:cxn ang="T27">
                  <a:pos x="0" y="T9"/>
                </a:cxn>
                <a:cxn ang="T28">
                  <a:pos x="0" y="T10"/>
                </a:cxn>
                <a:cxn ang="T29">
                  <a:pos x="0" y="T11"/>
                </a:cxn>
                <a:cxn ang="T30">
                  <a:pos x="0" y="T12"/>
                </a:cxn>
                <a:cxn ang="T31">
                  <a:pos x="0" y="T13"/>
                </a:cxn>
                <a:cxn ang="T32">
                  <a:pos x="0" y="T14"/>
                </a:cxn>
                <a:cxn ang="T33">
                  <a:pos x="0" y="T15"/>
                </a:cxn>
                <a:cxn ang="T34">
                  <a:pos x="0" y="T16"/>
                </a:cxn>
                <a:cxn ang="T35">
                  <a:pos x="0" y="T17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22" name="Freeform 221"/>
            <p:cNvSpPr>
              <a:spLocks noChangeAspect="1"/>
            </p:cNvSpPr>
            <p:nvPr/>
          </p:nvSpPr>
          <p:spPr bwMode="auto">
            <a:xfrm>
              <a:off x="2887083" y="3255575"/>
              <a:ext cx="6924" cy="1232"/>
            </a:xfrm>
            <a:custGeom>
              <a:avLst/>
              <a:gdLst>
                <a:gd name="T0" fmla="*/ 2147483647 w 6"/>
                <a:gd name="T1" fmla="*/ 0 h 1"/>
                <a:gd name="T2" fmla="*/ 2147483647 w 6"/>
                <a:gd name="T3" fmla="*/ 0 h 1"/>
                <a:gd name="T4" fmla="*/ 0 w 6"/>
                <a:gd name="T5" fmla="*/ 0 h 1"/>
                <a:gd name="T6" fmla="*/ 2147483647 w 6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23" name="Freeform 222"/>
            <p:cNvSpPr>
              <a:spLocks noChangeAspect="1"/>
            </p:cNvSpPr>
            <p:nvPr/>
          </p:nvSpPr>
          <p:spPr bwMode="auto">
            <a:xfrm>
              <a:off x="2327368" y="3155764"/>
              <a:ext cx="124637" cy="82560"/>
            </a:xfrm>
            <a:custGeom>
              <a:avLst/>
              <a:gdLst>
                <a:gd name="T0" fmla="*/ 2147483647 w 107"/>
                <a:gd name="T1" fmla="*/ 2147483647 h 60"/>
                <a:gd name="T2" fmla="*/ 2147483647 w 107"/>
                <a:gd name="T3" fmla="*/ 2147483647 h 60"/>
                <a:gd name="T4" fmla="*/ 2147483647 w 107"/>
                <a:gd name="T5" fmla="*/ 2147483647 h 60"/>
                <a:gd name="T6" fmla="*/ 2147483647 w 107"/>
                <a:gd name="T7" fmla="*/ 2147483647 h 60"/>
                <a:gd name="T8" fmla="*/ 2147483647 w 107"/>
                <a:gd name="T9" fmla="*/ 2147483647 h 60"/>
                <a:gd name="T10" fmla="*/ 2147483647 w 107"/>
                <a:gd name="T11" fmla="*/ 2147483647 h 60"/>
                <a:gd name="T12" fmla="*/ 2147483647 w 107"/>
                <a:gd name="T13" fmla="*/ 2147483647 h 60"/>
                <a:gd name="T14" fmla="*/ 2147483647 w 107"/>
                <a:gd name="T15" fmla="*/ 2147483647 h 60"/>
                <a:gd name="T16" fmla="*/ 2147483647 w 107"/>
                <a:gd name="T17" fmla="*/ 2147483647 h 60"/>
                <a:gd name="T18" fmla="*/ 0 w 107"/>
                <a:gd name="T19" fmla="*/ 2147483647 h 60"/>
                <a:gd name="T20" fmla="*/ 2147483647 w 107"/>
                <a:gd name="T21" fmla="*/ 2147483647 h 60"/>
                <a:gd name="T22" fmla="*/ 2147483647 w 107"/>
                <a:gd name="T23" fmla="*/ 2147483647 h 60"/>
                <a:gd name="T24" fmla="*/ 2147483647 w 107"/>
                <a:gd name="T25" fmla="*/ 2147483647 h 60"/>
                <a:gd name="T26" fmla="*/ 2147483647 w 107"/>
                <a:gd name="T27" fmla="*/ 0 h 60"/>
                <a:gd name="T28" fmla="*/ 2147483647 w 107"/>
                <a:gd name="T29" fmla="*/ 0 h 60"/>
                <a:gd name="T30" fmla="*/ 2147483647 w 107"/>
                <a:gd name="T31" fmla="*/ 0 h 60"/>
                <a:gd name="T32" fmla="*/ 2147483647 w 107"/>
                <a:gd name="T33" fmla="*/ 2147483647 h 60"/>
                <a:gd name="T34" fmla="*/ 2147483647 w 107"/>
                <a:gd name="T35" fmla="*/ 2147483647 h 60"/>
                <a:gd name="T36" fmla="*/ 2147483647 w 107"/>
                <a:gd name="T37" fmla="*/ 2147483647 h 60"/>
                <a:gd name="T38" fmla="*/ 2147483647 w 107"/>
                <a:gd name="T39" fmla="*/ 2147483647 h 60"/>
                <a:gd name="T40" fmla="*/ 2147483647 w 107"/>
                <a:gd name="T41" fmla="*/ 2147483647 h 60"/>
                <a:gd name="T42" fmla="*/ 2147483647 w 107"/>
                <a:gd name="T43" fmla="*/ 2147483647 h 60"/>
                <a:gd name="T44" fmla="*/ 2147483647 w 107"/>
                <a:gd name="T45" fmla="*/ 2147483647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07" h="60">
                  <a:moveTo>
                    <a:pt x="59" y="42"/>
                  </a:moveTo>
                  <a:lnTo>
                    <a:pt x="53" y="42"/>
                  </a:lnTo>
                  <a:lnTo>
                    <a:pt x="42" y="48"/>
                  </a:lnTo>
                  <a:lnTo>
                    <a:pt x="36" y="60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24" y="42"/>
                  </a:lnTo>
                  <a:lnTo>
                    <a:pt x="12" y="42"/>
                  </a:lnTo>
                  <a:lnTo>
                    <a:pt x="0" y="30"/>
                  </a:lnTo>
                  <a:lnTo>
                    <a:pt x="12" y="12"/>
                  </a:lnTo>
                  <a:lnTo>
                    <a:pt x="24" y="6"/>
                  </a:lnTo>
                  <a:lnTo>
                    <a:pt x="59" y="0"/>
                  </a:lnTo>
                  <a:lnTo>
                    <a:pt x="71" y="0"/>
                  </a:lnTo>
                  <a:lnTo>
                    <a:pt x="83" y="0"/>
                  </a:lnTo>
                  <a:lnTo>
                    <a:pt x="95" y="12"/>
                  </a:lnTo>
                  <a:lnTo>
                    <a:pt x="101" y="12"/>
                  </a:lnTo>
                  <a:lnTo>
                    <a:pt x="107" y="18"/>
                  </a:lnTo>
                  <a:lnTo>
                    <a:pt x="83" y="24"/>
                  </a:lnTo>
                  <a:lnTo>
                    <a:pt x="59" y="4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24" name="Freeform 223"/>
            <p:cNvSpPr>
              <a:spLocks noChangeAspect="1"/>
            </p:cNvSpPr>
            <p:nvPr/>
          </p:nvSpPr>
          <p:spPr bwMode="auto">
            <a:xfrm>
              <a:off x="2900932" y="3189035"/>
              <a:ext cx="5770" cy="8626"/>
            </a:xfrm>
            <a:custGeom>
              <a:avLst/>
              <a:gdLst>
                <a:gd name="T0" fmla="*/ 2147483647 w 6"/>
                <a:gd name="T1" fmla="*/ 2147483647 h 6"/>
                <a:gd name="T2" fmla="*/ 0 w 6"/>
                <a:gd name="T3" fmla="*/ 0 h 6"/>
                <a:gd name="T4" fmla="*/ 2147483647 w 6"/>
                <a:gd name="T5" fmla="*/ 2147483647 h 6"/>
                <a:gd name="T6" fmla="*/ 2147483647 w 6"/>
                <a:gd name="T7" fmla="*/ 2147483647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25" name="Freeform 224"/>
            <p:cNvSpPr>
              <a:spLocks noChangeAspect="1"/>
            </p:cNvSpPr>
            <p:nvPr/>
          </p:nvSpPr>
          <p:spPr bwMode="auto">
            <a:xfrm>
              <a:off x="2361988" y="3180409"/>
              <a:ext cx="90016" cy="117063"/>
            </a:xfrm>
            <a:custGeom>
              <a:avLst/>
              <a:gdLst>
                <a:gd name="T0" fmla="*/ 2147483647 w 77"/>
                <a:gd name="T1" fmla="*/ 2147483647 h 84"/>
                <a:gd name="T2" fmla="*/ 2147483647 w 77"/>
                <a:gd name="T3" fmla="*/ 2147483647 h 84"/>
                <a:gd name="T4" fmla="*/ 2147483647 w 77"/>
                <a:gd name="T5" fmla="*/ 2147483647 h 84"/>
                <a:gd name="T6" fmla="*/ 2147483647 w 77"/>
                <a:gd name="T7" fmla="*/ 2147483647 h 84"/>
                <a:gd name="T8" fmla="*/ 2147483647 w 77"/>
                <a:gd name="T9" fmla="*/ 2147483647 h 84"/>
                <a:gd name="T10" fmla="*/ 0 w 77"/>
                <a:gd name="T11" fmla="*/ 2147483647 h 84"/>
                <a:gd name="T12" fmla="*/ 2147483647 w 77"/>
                <a:gd name="T13" fmla="*/ 2147483647 h 84"/>
                <a:gd name="T14" fmla="*/ 2147483647 w 77"/>
                <a:gd name="T15" fmla="*/ 2147483647 h 84"/>
                <a:gd name="T16" fmla="*/ 2147483647 w 77"/>
                <a:gd name="T17" fmla="*/ 2147483647 h 84"/>
                <a:gd name="T18" fmla="*/ 2147483647 w 77"/>
                <a:gd name="T19" fmla="*/ 2147483647 h 84"/>
                <a:gd name="T20" fmla="*/ 2147483647 w 77"/>
                <a:gd name="T21" fmla="*/ 2147483647 h 84"/>
                <a:gd name="T22" fmla="*/ 2147483647 w 77"/>
                <a:gd name="T23" fmla="*/ 2147483647 h 84"/>
                <a:gd name="T24" fmla="*/ 2147483647 w 77"/>
                <a:gd name="T25" fmla="*/ 2147483647 h 84"/>
                <a:gd name="T26" fmla="*/ 2147483647 w 77"/>
                <a:gd name="T27" fmla="*/ 2147483647 h 84"/>
                <a:gd name="T28" fmla="*/ 2147483647 w 77"/>
                <a:gd name="T29" fmla="*/ 2147483647 h 84"/>
                <a:gd name="T30" fmla="*/ 2147483647 w 77"/>
                <a:gd name="T31" fmla="*/ 2147483647 h 84"/>
                <a:gd name="T32" fmla="*/ 2147483647 w 77"/>
                <a:gd name="T33" fmla="*/ 2147483647 h 84"/>
                <a:gd name="T34" fmla="*/ 2147483647 w 77"/>
                <a:gd name="T35" fmla="*/ 0 h 84"/>
                <a:gd name="T36" fmla="*/ 2147483647 w 77"/>
                <a:gd name="T37" fmla="*/ 2147483647 h 84"/>
                <a:gd name="T38" fmla="*/ 2147483647 w 77"/>
                <a:gd name="T39" fmla="*/ 2147483647 h 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7" h="84">
                  <a:moveTo>
                    <a:pt x="29" y="24"/>
                  </a:moveTo>
                  <a:lnTo>
                    <a:pt x="23" y="24"/>
                  </a:lnTo>
                  <a:lnTo>
                    <a:pt x="12" y="30"/>
                  </a:lnTo>
                  <a:lnTo>
                    <a:pt x="6" y="42"/>
                  </a:lnTo>
                  <a:lnTo>
                    <a:pt x="0" y="42"/>
                  </a:lnTo>
                  <a:lnTo>
                    <a:pt x="12" y="60"/>
                  </a:lnTo>
                  <a:lnTo>
                    <a:pt x="29" y="78"/>
                  </a:lnTo>
                  <a:lnTo>
                    <a:pt x="53" y="84"/>
                  </a:lnTo>
                  <a:lnTo>
                    <a:pt x="65" y="84"/>
                  </a:lnTo>
                  <a:lnTo>
                    <a:pt x="65" y="72"/>
                  </a:lnTo>
                  <a:lnTo>
                    <a:pt x="65" y="60"/>
                  </a:lnTo>
                  <a:lnTo>
                    <a:pt x="65" y="48"/>
                  </a:lnTo>
                  <a:lnTo>
                    <a:pt x="71" y="54"/>
                  </a:lnTo>
                  <a:lnTo>
                    <a:pt x="71" y="36"/>
                  </a:lnTo>
                  <a:lnTo>
                    <a:pt x="77" y="18"/>
                  </a:lnTo>
                  <a:lnTo>
                    <a:pt x="77" y="6"/>
                  </a:lnTo>
                  <a:lnTo>
                    <a:pt x="77" y="0"/>
                  </a:lnTo>
                  <a:lnTo>
                    <a:pt x="53" y="6"/>
                  </a:lnTo>
                  <a:lnTo>
                    <a:pt x="29" y="24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26" name="Rectangle 225"/>
            <p:cNvSpPr>
              <a:spLocks noChangeAspect="1" noChangeArrowheads="1"/>
            </p:cNvSpPr>
            <p:nvPr/>
          </p:nvSpPr>
          <p:spPr bwMode="auto">
            <a:xfrm>
              <a:off x="2900932" y="3230931"/>
              <a:ext cx="0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27" name="Rectangle 226"/>
            <p:cNvSpPr>
              <a:spLocks noChangeAspect="1" noChangeArrowheads="1"/>
            </p:cNvSpPr>
            <p:nvPr/>
          </p:nvSpPr>
          <p:spPr bwMode="auto">
            <a:xfrm>
              <a:off x="2879005" y="3122494"/>
              <a:ext cx="0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28" name="Freeform 227"/>
            <p:cNvSpPr>
              <a:spLocks noChangeAspect="1"/>
            </p:cNvSpPr>
            <p:nvPr/>
          </p:nvSpPr>
          <p:spPr bwMode="auto">
            <a:xfrm>
              <a:off x="2872080" y="3113869"/>
              <a:ext cx="6924" cy="8626"/>
            </a:xfrm>
            <a:custGeom>
              <a:avLst/>
              <a:gdLst>
                <a:gd name="T0" fmla="*/ 2147483647 w 6"/>
                <a:gd name="T1" fmla="*/ 2147483647 h 6"/>
                <a:gd name="T2" fmla="*/ 0 w 6"/>
                <a:gd name="T3" fmla="*/ 0 h 6"/>
                <a:gd name="T4" fmla="*/ 2147483647 w 6"/>
                <a:gd name="T5" fmla="*/ 2147483647 h 6"/>
                <a:gd name="T6" fmla="*/ 2147483647 w 6"/>
                <a:gd name="T7" fmla="*/ 2147483647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29" name="Freeform 228"/>
            <p:cNvSpPr>
              <a:spLocks noChangeAspect="1"/>
            </p:cNvSpPr>
            <p:nvPr/>
          </p:nvSpPr>
          <p:spPr bwMode="auto">
            <a:xfrm>
              <a:off x="2894007" y="3147139"/>
              <a:ext cx="6924" cy="8626"/>
            </a:xfrm>
            <a:custGeom>
              <a:avLst/>
              <a:gdLst>
                <a:gd name="T0" fmla="*/ 0 w 6"/>
                <a:gd name="T1" fmla="*/ 0 h 6"/>
                <a:gd name="T2" fmla="*/ 2147483647 w 6"/>
                <a:gd name="T3" fmla="*/ 0 h 6"/>
                <a:gd name="T4" fmla="*/ 0 w 6"/>
                <a:gd name="T5" fmla="*/ 2147483647 h 6"/>
                <a:gd name="T6" fmla="*/ 0 w 6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6" y="0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30" name="Freeform 229"/>
            <p:cNvSpPr>
              <a:spLocks noChangeAspect="1"/>
            </p:cNvSpPr>
            <p:nvPr/>
          </p:nvSpPr>
          <p:spPr bwMode="auto">
            <a:xfrm>
              <a:off x="2865156" y="3089223"/>
              <a:ext cx="6924" cy="7394"/>
            </a:xfrm>
            <a:custGeom>
              <a:avLst/>
              <a:gdLst>
                <a:gd name="T0" fmla="*/ 2147483647 w 6"/>
                <a:gd name="T1" fmla="*/ 0 h 6"/>
                <a:gd name="T2" fmla="*/ 2147483647 w 6"/>
                <a:gd name="T3" fmla="*/ 0 h 6"/>
                <a:gd name="T4" fmla="*/ 2147483647 w 6"/>
                <a:gd name="T5" fmla="*/ 2147483647 h 6"/>
                <a:gd name="T6" fmla="*/ 2147483647 w 6"/>
                <a:gd name="T7" fmla="*/ 2147483647 h 6"/>
                <a:gd name="T8" fmla="*/ 2147483647 w 6"/>
                <a:gd name="T9" fmla="*/ 2147483647 h 6"/>
                <a:gd name="T10" fmla="*/ 0 w 6"/>
                <a:gd name="T11" fmla="*/ 2147483647 h 6"/>
                <a:gd name="T12" fmla="*/ 0 w 6"/>
                <a:gd name="T13" fmla="*/ 2147483647 h 6"/>
                <a:gd name="T14" fmla="*/ 0 w 6"/>
                <a:gd name="T15" fmla="*/ 2147483647 h 6"/>
                <a:gd name="T16" fmla="*/ 2147483647 w 6"/>
                <a:gd name="T17" fmla="*/ 2147483647 h 6"/>
                <a:gd name="T18" fmla="*/ 2147483647 w 6"/>
                <a:gd name="T19" fmla="*/ 2147483647 h 6"/>
                <a:gd name="T20" fmla="*/ 2147483647 w 6"/>
                <a:gd name="T21" fmla="*/ 2147483647 h 6"/>
                <a:gd name="T22" fmla="*/ 2147483647 w 6"/>
                <a:gd name="T23" fmla="*/ 2147483647 h 6"/>
                <a:gd name="T24" fmla="*/ 2147483647 w 6"/>
                <a:gd name="T25" fmla="*/ 2147483647 h 6"/>
                <a:gd name="T26" fmla="*/ 2147483647 w 6"/>
                <a:gd name="T27" fmla="*/ 2147483647 h 6"/>
                <a:gd name="T28" fmla="*/ 2147483647 w 6"/>
                <a:gd name="T29" fmla="*/ 2147483647 h 6"/>
                <a:gd name="T30" fmla="*/ 2147483647 w 6"/>
                <a:gd name="T31" fmla="*/ 2147483647 h 6"/>
                <a:gd name="T32" fmla="*/ 2147483647 w 6"/>
                <a:gd name="T33" fmla="*/ 2147483647 h 6"/>
                <a:gd name="T34" fmla="*/ 2147483647 w 6"/>
                <a:gd name="T35" fmla="*/ 0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31" name="Freeform 230"/>
            <p:cNvSpPr>
              <a:spLocks noChangeAspect="1"/>
            </p:cNvSpPr>
            <p:nvPr/>
          </p:nvSpPr>
          <p:spPr bwMode="auto">
            <a:xfrm>
              <a:off x="2894007" y="3122494"/>
              <a:ext cx="1154" cy="7394"/>
            </a:xfrm>
            <a:custGeom>
              <a:avLst/>
              <a:gdLst>
                <a:gd name="T0" fmla="*/ 0 w 1"/>
                <a:gd name="T1" fmla="*/ 0 h 6"/>
                <a:gd name="T2" fmla="*/ 0 w 1"/>
                <a:gd name="T3" fmla="*/ 0 h 6"/>
                <a:gd name="T4" fmla="*/ 0 w 1"/>
                <a:gd name="T5" fmla="*/ 2147483647 h 6"/>
                <a:gd name="T6" fmla="*/ 0 w 1"/>
                <a:gd name="T7" fmla="*/ 0 h 6"/>
                <a:gd name="T8" fmla="*/ 0 w 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32" name="Freeform 231"/>
            <p:cNvSpPr>
              <a:spLocks noChangeAspect="1"/>
            </p:cNvSpPr>
            <p:nvPr/>
          </p:nvSpPr>
          <p:spPr bwMode="auto">
            <a:xfrm>
              <a:off x="2894007" y="3105242"/>
              <a:ext cx="1154" cy="8626"/>
            </a:xfrm>
            <a:custGeom>
              <a:avLst/>
              <a:gdLst>
                <a:gd name="T0" fmla="*/ 0 w 1"/>
                <a:gd name="T1" fmla="*/ 2147483647 h 6"/>
                <a:gd name="T2" fmla="*/ 0 w 1"/>
                <a:gd name="T3" fmla="*/ 2147483647 h 6"/>
                <a:gd name="T4" fmla="*/ 0 w 1"/>
                <a:gd name="T5" fmla="*/ 0 h 6"/>
                <a:gd name="T6" fmla="*/ 0 w 1"/>
                <a:gd name="T7" fmla="*/ 0 h 6"/>
                <a:gd name="T8" fmla="*/ 0 w 1"/>
                <a:gd name="T9" fmla="*/ 0 h 6"/>
                <a:gd name="T10" fmla="*/ 0 w 1"/>
                <a:gd name="T11" fmla="*/ 2147483647 h 6"/>
                <a:gd name="T12" fmla="*/ 0 w 1"/>
                <a:gd name="T13" fmla="*/ 2147483647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" h="6">
                  <a:moveTo>
                    <a:pt x="0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33" name="Freeform 232"/>
            <p:cNvSpPr>
              <a:spLocks noChangeAspect="1"/>
            </p:cNvSpPr>
            <p:nvPr/>
          </p:nvSpPr>
          <p:spPr bwMode="auto">
            <a:xfrm>
              <a:off x="2335446" y="3089223"/>
              <a:ext cx="26542" cy="66541"/>
            </a:xfrm>
            <a:custGeom>
              <a:avLst/>
              <a:gdLst>
                <a:gd name="T0" fmla="*/ 2147483647 w 24"/>
                <a:gd name="T1" fmla="*/ 2147483647 h 48"/>
                <a:gd name="T2" fmla="*/ 2147483647 w 24"/>
                <a:gd name="T3" fmla="*/ 2147483647 h 48"/>
                <a:gd name="T4" fmla="*/ 0 w 24"/>
                <a:gd name="T5" fmla="*/ 2147483647 h 48"/>
                <a:gd name="T6" fmla="*/ 0 w 24"/>
                <a:gd name="T7" fmla="*/ 2147483647 h 48"/>
                <a:gd name="T8" fmla="*/ 2147483647 w 24"/>
                <a:gd name="T9" fmla="*/ 2147483647 h 48"/>
                <a:gd name="T10" fmla="*/ 2147483647 w 24"/>
                <a:gd name="T11" fmla="*/ 0 h 48"/>
                <a:gd name="T12" fmla="*/ 2147483647 w 24"/>
                <a:gd name="T13" fmla="*/ 0 h 48"/>
                <a:gd name="T14" fmla="*/ 2147483647 w 24"/>
                <a:gd name="T15" fmla="*/ 2147483647 h 48"/>
                <a:gd name="T16" fmla="*/ 2147483647 w 24"/>
                <a:gd name="T17" fmla="*/ 2147483647 h 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48">
                  <a:moveTo>
                    <a:pt x="12" y="42"/>
                  </a:moveTo>
                  <a:lnTo>
                    <a:pt x="6" y="48"/>
                  </a:lnTo>
                  <a:lnTo>
                    <a:pt x="0" y="48"/>
                  </a:lnTo>
                  <a:lnTo>
                    <a:pt x="0" y="30"/>
                  </a:lnTo>
                  <a:lnTo>
                    <a:pt x="6" y="12"/>
                  </a:lnTo>
                  <a:lnTo>
                    <a:pt x="24" y="0"/>
                  </a:lnTo>
                  <a:lnTo>
                    <a:pt x="18" y="18"/>
                  </a:lnTo>
                  <a:lnTo>
                    <a:pt x="12" y="4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34" name="Freeform 233"/>
            <p:cNvSpPr>
              <a:spLocks noChangeAspect="1"/>
            </p:cNvSpPr>
            <p:nvPr/>
          </p:nvSpPr>
          <p:spPr bwMode="auto">
            <a:xfrm>
              <a:off x="2270819" y="3105242"/>
              <a:ext cx="85400" cy="108437"/>
            </a:xfrm>
            <a:custGeom>
              <a:avLst/>
              <a:gdLst>
                <a:gd name="T0" fmla="*/ 2147483647 w 72"/>
                <a:gd name="T1" fmla="*/ 2147483647 h 78"/>
                <a:gd name="T2" fmla="*/ 0 w 72"/>
                <a:gd name="T3" fmla="*/ 2147483647 h 78"/>
                <a:gd name="T4" fmla="*/ 0 w 72"/>
                <a:gd name="T5" fmla="*/ 2147483647 h 78"/>
                <a:gd name="T6" fmla="*/ 2147483647 w 72"/>
                <a:gd name="T7" fmla="*/ 2147483647 h 78"/>
                <a:gd name="T8" fmla="*/ 2147483647 w 72"/>
                <a:gd name="T9" fmla="*/ 2147483647 h 78"/>
                <a:gd name="T10" fmla="*/ 2147483647 w 72"/>
                <a:gd name="T11" fmla="*/ 2147483647 h 78"/>
                <a:gd name="T12" fmla="*/ 2147483647 w 72"/>
                <a:gd name="T13" fmla="*/ 2147483647 h 78"/>
                <a:gd name="T14" fmla="*/ 2147483647 w 72"/>
                <a:gd name="T15" fmla="*/ 0 h 78"/>
                <a:gd name="T16" fmla="*/ 2147483647 w 72"/>
                <a:gd name="T17" fmla="*/ 0 h 78"/>
                <a:gd name="T18" fmla="*/ 2147483647 w 72"/>
                <a:gd name="T19" fmla="*/ 2147483647 h 78"/>
                <a:gd name="T20" fmla="*/ 2147483647 w 72"/>
                <a:gd name="T21" fmla="*/ 2147483647 h 78"/>
                <a:gd name="T22" fmla="*/ 2147483647 w 72"/>
                <a:gd name="T23" fmla="*/ 2147483647 h 78"/>
                <a:gd name="T24" fmla="*/ 2147483647 w 72"/>
                <a:gd name="T25" fmla="*/ 2147483647 h 78"/>
                <a:gd name="T26" fmla="*/ 2147483647 w 72"/>
                <a:gd name="T27" fmla="*/ 2147483647 h 78"/>
                <a:gd name="T28" fmla="*/ 2147483647 w 72"/>
                <a:gd name="T29" fmla="*/ 2147483647 h 78"/>
                <a:gd name="T30" fmla="*/ 2147483647 w 72"/>
                <a:gd name="T31" fmla="*/ 2147483647 h 78"/>
                <a:gd name="T32" fmla="*/ 2147483647 w 72"/>
                <a:gd name="T33" fmla="*/ 2147483647 h 78"/>
                <a:gd name="T34" fmla="*/ 2147483647 w 72"/>
                <a:gd name="T35" fmla="*/ 2147483647 h 7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" h="78">
                  <a:moveTo>
                    <a:pt x="6" y="72"/>
                  </a:moveTo>
                  <a:lnTo>
                    <a:pt x="0" y="66"/>
                  </a:lnTo>
                  <a:lnTo>
                    <a:pt x="0" y="48"/>
                  </a:lnTo>
                  <a:lnTo>
                    <a:pt x="12" y="36"/>
                  </a:lnTo>
                  <a:lnTo>
                    <a:pt x="36" y="30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30" y="0"/>
                  </a:lnTo>
                  <a:lnTo>
                    <a:pt x="60" y="0"/>
                  </a:lnTo>
                  <a:lnTo>
                    <a:pt x="54" y="18"/>
                  </a:lnTo>
                  <a:lnTo>
                    <a:pt x="54" y="36"/>
                  </a:lnTo>
                  <a:lnTo>
                    <a:pt x="60" y="36"/>
                  </a:lnTo>
                  <a:lnTo>
                    <a:pt x="66" y="36"/>
                  </a:lnTo>
                  <a:lnTo>
                    <a:pt x="72" y="42"/>
                  </a:lnTo>
                  <a:lnTo>
                    <a:pt x="60" y="48"/>
                  </a:lnTo>
                  <a:lnTo>
                    <a:pt x="48" y="66"/>
                  </a:lnTo>
                  <a:lnTo>
                    <a:pt x="36" y="78"/>
                  </a:lnTo>
                  <a:lnTo>
                    <a:pt x="6" y="7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35" name="Freeform 234"/>
            <p:cNvSpPr>
              <a:spLocks noChangeAspect="1"/>
            </p:cNvSpPr>
            <p:nvPr/>
          </p:nvSpPr>
          <p:spPr bwMode="auto">
            <a:xfrm>
              <a:off x="2558178" y="3089223"/>
              <a:ext cx="48469" cy="17251"/>
            </a:xfrm>
            <a:custGeom>
              <a:avLst/>
              <a:gdLst>
                <a:gd name="T0" fmla="*/ 2147483647 w 42"/>
                <a:gd name="T1" fmla="*/ 0 h 12"/>
                <a:gd name="T2" fmla="*/ 0 w 42"/>
                <a:gd name="T3" fmla="*/ 2147483647 h 12"/>
                <a:gd name="T4" fmla="*/ 2147483647 w 42"/>
                <a:gd name="T5" fmla="*/ 2147483647 h 12"/>
                <a:gd name="T6" fmla="*/ 2147483647 w 42"/>
                <a:gd name="T7" fmla="*/ 2147483647 h 12"/>
                <a:gd name="T8" fmla="*/ 2147483647 w 42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12">
                  <a:moveTo>
                    <a:pt x="18" y="0"/>
                  </a:moveTo>
                  <a:lnTo>
                    <a:pt x="0" y="6"/>
                  </a:lnTo>
                  <a:lnTo>
                    <a:pt x="24" y="12"/>
                  </a:lnTo>
                  <a:lnTo>
                    <a:pt x="42" y="1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36" name="Freeform 235"/>
            <p:cNvSpPr>
              <a:spLocks noChangeAspect="1"/>
            </p:cNvSpPr>
            <p:nvPr/>
          </p:nvSpPr>
          <p:spPr bwMode="auto">
            <a:xfrm>
              <a:off x="2788989" y="3089223"/>
              <a:ext cx="27697" cy="8626"/>
            </a:xfrm>
            <a:custGeom>
              <a:avLst/>
              <a:gdLst>
                <a:gd name="T0" fmla="*/ 2147483647 w 24"/>
                <a:gd name="T1" fmla="*/ 2147483647 h 6"/>
                <a:gd name="T2" fmla="*/ 2147483647 w 24"/>
                <a:gd name="T3" fmla="*/ 2147483647 h 6"/>
                <a:gd name="T4" fmla="*/ 2147483647 w 24"/>
                <a:gd name="T5" fmla="*/ 2147483647 h 6"/>
                <a:gd name="T6" fmla="*/ 0 w 24"/>
                <a:gd name="T7" fmla="*/ 2147483647 h 6"/>
                <a:gd name="T8" fmla="*/ 0 w 24"/>
                <a:gd name="T9" fmla="*/ 0 h 6"/>
                <a:gd name="T10" fmla="*/ 2147483647 w 24"/>
                <a:gd name="T11" fmla="*/ 2147483647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6">
                  <a:moveTo>
                    <a:pt x="24" y="6"/>
                  </a:moveTo>
                  <a:lnTo>
                    <a:pt x="24" y="6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37" name="Freeform 236"/>
            <p:cNvSpPr>
              <a:spLocks noChangeAspect="1"/>
            </p:cNvSpPr>
            <p:nvPr/>
          </p:nvSpPr>
          <p:spPr bwMode="auto">
            <a:xfrm>
              <a:off x="2830534" y="3106475"/>
              <a:ext cx="6924" cy="1232"/>
            </a:xfrm>
            <a:custGeom>
              <a:avLst/>
              <a:gdLst>
                <a:gd name="T0" fmla="*/ 2147483647 w 6"/>
                <a:gd name="T1" fmla="*/ 0 h 1"/>
                <a:gd name="T2" fmla="*/ 2147483647 w 6"/>
                <a:gd name="T3" fmla="*/ 0 h 1"/>
                <a:gd name="T4" fmla="*/ 0 w 6"/>
                <a:gd name="T5" fmla="*/ 0 h 1"/>
                <a:gd name="T6" fmla="*/ 2147483647 w 6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38" name="Freeform 237"/>
            <p:cNvSpPr>
              <a:spLocks noChangeAspect="1"/>
            </p:cNvSpPr>
            <p:nvPr/>
          </p:nvSpPr>
          <p:spPr bwMode="auto">
            <a:xfrm>
              <a:off x="1858822" y="2701069"/>
              <a:ext cx="538943" cy="496592"/>
            </a:xfrm>
            <a:custGeom>
              <a:avLst/>
              <a:gdLst>
                <a:gd name="T0" fmla="*/ 2147483647 w 460"/>
                <a:gd name="T1" fmla="*/ 2147483647 h 359"/>
                <a:gd name="T2" fmla="*/ 2147483647 w 460"/>
                <a:gd name="T3" fmla="*/ 2147483647 h 359"/>
                <a:gd name="T4" fmla="*/ 2147483647 w 460"/>
                <a:gd name="T5" fmla="*/ 2147483647 h 359"/>
                <a:gd name="T6" fmla="*/ 2147483647 w 460"/>
                <a:gd name="T7" fmla="*/ 2147483647 h 359"/>
                <a:gd name="T8" fmla="*/ 2147483647 w 460"/>
                <a:gd name="T9" fmla="*/ 2147483647 h 359"/>
                <a:gd name="T10" fmla="*/ 2147483647 w 460"/>
                <a:gd name="T11" fmla="*/ 2147483647 h 359"/>
                <a:gd name="T12" fmla="*/ 0 w 460"/>
                <a:gd name="T13" fmla="*/ 0 h 359"/>
                <a:gd name="T14" fmla="*/ 2147483647 w 460"/>
                <a:gd name="T15" fmla="*/ 2147483647 h 359"/>
                <a:gd name="T16" fmla="*/ 2147483647 w 460"/>
                <a:gd name="T17" fmla="*/ 2147483647 h 359"/>
                <a:gd name="T18" fmla="*/ 2147483647 w 460"/>
                <a:gd name="T19" fmla="*/ 2147483647 h 359"/>
                <a:gd name="T20" fmla="*/ 2147483647 w 460"/>
                <a:gd name="T21" fmla="*/ 2147483647 h 359"/>
                <a:gd name="T22" fmla="*/ 2147483647 w 460"/>
                <a:gd name="T23" fmla="*/ 2147483647 h 359"/>
                <a:gd name="T24" fmla="*/ 2147483647 w 460"/>
                <a:gd name="T25" fmla="*/ 2147483647 h 359"/>
                <a:gd name="T26" fmla="*/ 2147483647 w 460"/>
                <a:gd name="T27" fmla="*/ 2147483647 h 359"/>
                <a:gd name="T28" fmla="*/ 2147483647 w 460"/>
                <a:gd name="T29" fmla="*/ 2147483647 h 359"/>
                <a:gd name="T30" fmla="*/ 2147483647 w 460"/>
                <a:gd name="T31" fmla="*/ 2147483647 h 359"/>
                <a:gd name="T32" fmla="*/ 2147483647 w 460"/>
                <a:gd name="T33" fmla="*/ 2147483647 h 359"/>
                <a:gd name="T34" fmla="*/ 2147483647 w 460"/>
                <a:gd name="T35" fmla="*/ 2147483647 h 359"/>
                <a:gd name="T36" fmla="*/ 2147483647 w 460"/>
                <a:gd name="T37" fmla="*/ 2147483647 h 359"/>
                <a:gd name="T38" fmla="*/ 2147483647 w 460"/>
                <a:gd name="T39" fmla="*/ 2147483647 h 359"/>
                <a:gd name="T40" fmla="*/ 2147483647 w 460"/>
                <a:gd name="T41" fmla="*/ 2147483647 h 359"/>
                <a:gd name="T42" fmla="*/ 2147483647 w 460"/>
                <a:gd name="T43" fmla="*/ 2147483647 h 359"/>
                <a:gd name="T44" fmla="*/ 2147483647 w 460"/>
                <a:gd name="T45" fmla="*/ 2147483647 h 359"/>
                <a:gd name="T46" fmla="*/ 2147483647 w 460"/>
                <a:gd name="T47" fmla="*/ 2147483647 h 359"/>
                <a:gd name="T48" fmla="*/ 2147483647 w 460"/>
                <a:gd name="T49" fmla="*/ 2147483647 h 359"/>
                <a:gd name="T50" fmla="*/ 2147483647 w 460"/>
                <a:gd name="T51" fmla="*/ 2147483647 h 359"/>
                <a:gd name="T52" fmla="*/ 2147483647 w 460"/>
                <a:gd name="T53" fmla="*/ 2147483647 h 359"/>
                <a:gd name="T54" fmla="*/ 2147483647 w 460"/>
                <a:gd name="T55" fmla="*/ 2147483647 h 359"/>
                <a:gd name="T56" fmla="*/ 2147483647 w 460"/>
                <a:gd name="T57" fmla="*/ 2147483647 h 359"/>
                <a:gd name="T58" fmla="*/ 2147483647 w 460"/>
                <a:gd name="T59" fmla="*/ 2147483647 h 359"/>
                <a:gd name="T60" fmla="*/ 2147483647 w 460"/>
                <a:gd name="T61" fmla="*/ 2147483647 h 359"/>
                <a:gd name="T62" fmla="*/ 2147483647 w 460"/>
                <a:gd name="T63" fmla="*/ 2147483647 h 359"/>
                <a:gd name="T64" fmla="*/ 2147483647 w 460"/>
                <a:gd name="T65" fmla="*/ 2147483647 h 359"/>
                <a:gd name="T66" fmla="*/ 2147483647 w 460"/>
                <a:gd name="T67" fmla="*/ 2147483647 h 359"/>
                <a:gd name="T68" fmla="*/ 2147483647 w 460"/>
                <a:gd name="T69" fmla="*/ 2147483647 h 359"/>
                <a:gd name="T70" fmla="*/ 2147483647 w 460"/>
                <a:gd name="T71" fmla="*/ 2147483647 h 359"/>
                <a:gd name="T72" fmla="*/ 2147483647 w 460"/>
                <a:gd name="T73" fmla="*/ 2147483647 h 359"/>
                <a:gd name="T74" fmla="*/ 2147483647 w 460"/>
                <a:gd name="T75" fmla="*/ 2147483647 h 359"/>
                <a:gd name="T76" fmla="*/ 2147483647 w 460"/>
                <a:gd name="T77" fmla="*/ 2147483647 h 359"/>
                <a:gd name="T78" fmla="*/ 2147483647 w 460"/>
                <a:gd name="T79" fmla="*/ 2147483647 h 359"/>
                <a:gd name="T80" fmla="*/ 2147483647 w 460"/>
                <a:gd name="T81" fmla="*/ 2147483647 h 359"/>
                <a:gd name="T82" fmla="*/ 2147483647 w 460"/>
                <a:gd name="T83" fmla="*/ 2147483647 h 359"/>
                <a:gd name="T84" fmla="*/ 2147483647 w 460"/>
                <a:gd name="T85" fmla="*/ 2147483647 h 359"/>
                <a:gd name="T86" fmla="*/ 2147483647 w 460"/>
                <a:gd name="T87" fmla="*/ 2147483647 h 359"/>
                <a:gd name="T88" fmla="*/ 2147483647 w 460"/>
                <a:gd name="T89" fmla="*/ 2147483647 h 359"/>
                <a:gd name="T90" fmla="*/ 2147483647 w 460"/>
                <a:gd name="T91" fmla="*/ 2147483647 h 359"/>
                <a:gd name="T92" fmla="*/ 2147483647 w 460"/>
                <a:gd name="T93" fmla="*/ 2147483647 h 359"/>
                <a:gd name="T94" fmla="*/ 2147483647 w 460"/>
                <a:gd name="T95" fmla="*/ 2147483647 h 359"/>
                <a:gd name="T96" fmla="*/ 2147483647 w 460"/>
                <a:gd name="T97" fmla="*/ 2147483647 h 359"/>
                <a:gd name="T98" fmla="*/ 2147483647 w 460"/>
                <a:gd name="T99" fmla="*/ 2147483647 h 359"/>
                <a:gd name="T100" fmla="*/ 2147483647 w 460"/>
                <a:gd name="T101" fmla="*/ 2147483647 h 359"/>
                <a:gd name="T102" fmla="*/ 2147483647 w 460"/>
                <a:gd name="T103" fmla="*/ 2147483647 h 359"/>
                <a:gd name="T104" fmla="*/ 2147483647 w 460"/>
                <a:gd name="T105" fmla="*/ 2147483647 h 359"/>
                <a:gd name="T106" fmla="*/ 2147483647 w 460"/>
                <a:gd name="T107" fmla="*/ 2147483647 h 359"/>
                <a:gd name="T108" fmla="*/ 2147483647 w 460"/>
                <a:gd name="T109" fmla="*/ 2147483647 h 359"/>
                <a:gd name="T110" fmla="*/ 2147483647 w 460"/>
                <a:gd name="T111" fmla="*/ 2147483647 h 359"/>
                <a:gd name="T112" fmla="*/ 2147483647 w 460"/>
                <a:gd name="T113" fmla="*/ 2147483647 h 359"/>
                <a:gd name="T114" fmla="*/ 2147483647 w 460"/>
                <a:gd name="T115" fmla="*/ 2147483647 h 359"/>
                <a:gd name="T116" fmla="*/ 2147483647 w 460"/>
                <a:gd name="T117" fmla="*/ 2147483647 h 35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460" h="359">
                  <a:moveTo>
                    <a:pt x="78" y="185"/>
                  </a:moveTo>
                  <a:lnTo>
                    <a:pt x="66" y="191"/>
                  </a:lnTo>
                  <a:lnTo>
                    <a:pt x="60" y="173"/>
                  </a:lnTo>
                  <a:lnTo>
                    <a:pt x="42" y="155"/>
                  </a:lnTo>
                  <a:lnTo>
                    <a:pt x="42" y="137"/>
                  </a:lnTo>
                  <a:lnTo>
                    <a:pt x="36" y="125"/>
                  </a:lnTo>
                  <a:lnTo>
                    <a:pt x="30" y="113"/>
                  </a:lnTo>
                  <a:lnTo>
                    <a:pt x="18" y="113"/>
                  </a:lnTo>
                  <a:lnTo>
                    <a:pt x="6" y="95"/>
                  </a:lnTo>
                  <a:lnTo>
                    <a:pt x="18" y="95"/>
                  </a:lnTo>
                  <a:lnTo>
                    <a:pt x="24" y="78"/>
                  </a:lnTo>
                  <a:lnTo>
                    <a:pt x="12" y="60"/>
                  </a:lnTo>
                  <a:lnTo>
                    <a:pt x="0" y="48"/>
                  </a:lnTo>
                  <a:lnTo>
                    <a:pt x="0" y="0"/>
                  </a:lnTo>
                  <a:lnTo>
                    <a:pt x="36" y="0"/>
                  </a:lnTo>
                  <a:lnTo>
                    <a:pt x="54" y="6"/>
                  </a:lnTo>
                  <a:lnTo>
                    <a:pt x="66" y="12"/>
                  </a:lnTo>
                  <a:lnTo>
                    <a:pt x="90" y="24"/>
                  </a:lnTo>
                  <a:lnTo>
                    <a:pt x="137" y="24"/>
                  </a:lnTo>
                  <a:lnTo>
                    <a:pt x="143" y="12"/>
                  </a:lnTo>
                  <a:lnTo>
                    <a:pt x="173" y="12"/>
                  </a:lnTo>
                  <a:lnTo>
                    <a:pt x="185" y="36"/>
                  </a:lnTo>
                  <a:lnTo>
                    <a:pt x="191" y="54"/>
                  </a:lnTo>
                  <a:lnTo>
                    <a:pt x="203" y="60"/>
                  </a:lnTo>
                  <a:lnTo>
                    <a:pt x="209" y="72"/>
                  </a:lnTo>
                  <a:lnTo>
                    <a:pt x="221" y="54"/>
                  </a:lnTo>
                  <a:lnTo>
                    <a:pt x="245" y="60"/>
                  </a:lnTo>
                  <a:lnTo>
                    <a:pt x="251" y="78"/>
                  </a:lnTo>
                  <a:lnTo>
                    <a:pt x="263" y="95"/>
                  </a:lnTo>
                  <a:lnTo>
                    <a:pt x="269" y="119"/>
                  </a:lnTo>
                  <a:lnTo>
                    <a:pt x="281" y="125"/>
                  </a:lnTo>
                  <a:lnTo>
                    <a:pt x="299" y="131"/>
                  </a:lnTo>
                  <a:lnTo>
                    <a:pt x="287" y="155"/>
                  </a:lnTo>
                  <a:lnTo>
                    <a:pt x="281" y="185"/>
                  </a:lnTo>
                  <a:lnTo>
                    <a:pt x="275" y="209"/>
                  </a:lnTo>
                  <a:lnTo>
                    <a:pt x="281" y="227"/>
                  </a:lnTo>
                  <a:lnTo>
                    <a:pt x="287" y="245"/>
                  </a:lnTo>
                  <a:lnTo>
                    <a:pt x="293" y="257"/>
                  </a:lnTo>
                  <a:lnTo>
                    <a:pt x="299" y="275"/>
                  </a:lnTo>
                  <a:lnTo>
                    <a:pt x="317" y="281"/>
                  </a:lnTo>
                  <a:lnTo>
                    <a:pt x="335" y="281"/>
                  </a:lnTo>
                  <a:lnTo>
                    <a:pt x="353" y="275"/>
                  </a:lnTo>
                  <a:lnTo>
                    <a:pt x="365" y="275"/>
                  </a:lnTo>
                  <a:lnTo>
                    <a:pt x="371" y="281"/>
                  </a:lnTo>
                  <a:lnTo>
                    <a:pt x="377" y="275"/>
                  </a:lnTo>
                  <a:lnTo>
                    <a:pt x="377" y="269"/>
                  </a:lnTo>
                  <a:lnTo>
                    <a:pt x="389" y="257"/>
                  </a:lnTo>
                  <a:lnTo>
                    <a:pt x="401" y="233"/>
                  </a:lnTo>
                  <a:lnTo>
                    <a:pt x="419" y="221"/>
                  </a:lnTo>
                  <a:lnTo>
                    <a:pt x="448" y="221"/>
                  </a:lnTo>
                  <a:lnTo>
                    <a:pt x="454" y="221"/>
                  </a:lnTo>
                  <a:lnTo>
                    <a:pt x="460" y="221"/>
                  </a:lnTo>
                  <a:lnTo>
                    <a:pt x="460" y="227"/>
                  </a:lnTo>
                  <a:lnTo>
                    <a:pt x="448" y="251"/>
                  </a:lnTo>
                  <a:lnTo>
                    <a:pt x="443" y="257"/>
                  </a:lnTo>
                  <a:lnTo>
                    <a:pt x="443" y="263"/>
                  </a:lnTo>
                  <a:lnTo>
                    <a:pt x="437" y="281"/>
                  </a:lnTo>
                  <a:lnTo>
                    <a:pt x="431" y="275"/>
                  </a:lnTo>
                  <a:lnTo>
                    <a:pt x="431" y="281"/>
                  </a:lnTo>
                  <a:lnTo>
                    <a:pt x="413" y="293"/>
                  </a:lnTo>
                  <a:lnTo>
                    <a:pt x="383" y="293"/>
                  </a:lnTo>
                  <a:lnTo>
                    <a:pt x="377" y="305"/>
                  </a:lnTo>
                  <a:lnTo>
                    <a:pt x="371" y="305"/>
                  </a:lnTo>
                  <a:lnTo>
                    <a:pt x="389" y="323"/>
                  </a:lnTo>
                  <a:lnTo>
                    <a:pt x="365" y="329"/>
                  </a:lnTo>
                  <a:lnTo>
                    <a:pt x="353" y="341"/>
                  </a:lnTo>
                  <a:lnTo>
                    <a:pt x="353" y="359"/>
                  </a:lnTo>
                  <a:lnTo>
                    <a:pt x="335" y="341"/>
                  </a:lnTo>
                  <a:lnTo>
                    <a:pt x="317" y="323"/>
                  </a:lnTo>
                  <a:lnTo>
                    <a:pt x="323" y="329"/>
                  </a:lnTo>
                  <a:lnTo>
                    <a:pt x="317" y="323"/>
                  </a:lnTo>
                  <a:lnTo>
                    <a:pt x="305" y="323"/>
                  </a:lnTo>
                  <a:lnTo>
                    <a:pt x="311" y="323"/>
                  </a:lnTo>
                  <a:lnTo>
                    <a:pt x="293" y="329"/>
                  </a:lnTo>
                  <a:lnTo>
                    <a:pt x="275" y="335"/>
                  </a:lnTo>
                  <a:lnTo>
                    <a:pt x="239" y="317"/>
                  </a:lnTo>
                  <a:lnTo>
                    <a:pt x="215" y="305"/>
                  </a:lnTo>
                  <a:lnTo>
                    <a:pt x="197" y="299"/>
                  </a:lnTo>
                  <a:lnTo>
                    <a:pt x="185" y="293"/>
                  </a:lnTo>
                  <a:lnTo>
                    <a:pt x="161" y="275"/>
                  </a:lnTo>
                  <a:lnTo>
                    <a:pt x="149" y="263"/>
                  </a:lnTo>
                  <a:lnTo>
                    <a:pt x="137" y="251"/>
                  </a:lnTo>
                  <a:lnTo>
                    <a:pt x="137" y="239"/>
                  </a:lnTo>
                  <a:lnTo>
                    <a:pt x="143" y="233"/>
                  </a:lnTo>
                  <a:lnTo>
                    <a:pt x="137" y="233"/>
                  </a:lnTo>
                  <a:lnTo>
                    <a:pt x="143" y="221"/>
                  </a:lnTo>
                  <a:lnTo>
                    <a:pt x="137" y="203"/>
                  </a:lnTo>
                  <a:lnTo>
                    <a:pt x="131" y="185"/>
                  </a:lnTo>
                  <a:lnTo>
                    <a:pt x="120" y="173"/>
                  </a:lnTo>
                  <a:lnTo>
                    <a:pt x="114" y="161"/>
                  </a:lnTo>
                  <a:lnTo>
                    <a:pt x="108" y="149"/>
                  </a:lnTo>
                  <a:lnTo>
                    <a:pt x="96" y="137"/>
                  </a:lnTo>
                  <a:lnTo>
                    <a:pt x="90" y="137"/>
                  </a:lnTo>
                  <a:lnTo>
                    <a:pt x="96" y="125"/>
                  </a:lnTo>
                  <a:lnTo>
                    <a:pt x="90" y="113"/>
                  </a:lnTo>
                  <a:lnTo>
                    <a:pt x="78" y="95"/>
                  </a:lnTo>
                  <a:lnTo>
                    <a:pt x="78" y="90"/>
                  </a:lnTo>
                  <a:lnTo>
                    <a:pt x="66" y="84"/>
                  </a:lnTo>
                  <a:lnTo>
                    <a:pt x="54" y="48"/>
                  </a:lnTo>
                  <a:lnTo>
                    <a:pt x="54" y="24"/>
                  </a:lnTo>
                  <a:lnTo>
                    <a:pt x="42" y="18"/>
                  </a:lnTo>
                  <a:lnTo>
                    <a:pt x="30" y="12"/>
                  </a:lnTo>
                  <a:lnTo>
                    <a:pt x="30" y="36"/>
                  </a:lnTo>
                  <a:lnTo>
                    <a:pt x="24" y="54"/>
                  </a:lnTo>
                  <a:lnTo>
                    <a:pt x="42" y="90"/>
                  </a:lnTo>
                  <a:lnTo>
                    <a:pt x="48" y="101"/>
                  </a:lnTo>
                  <a:lnTo>
                    <a:pt x="54" y="113"/>
                  </a:lnTo>
                  <a:lnTo>
                    <a:pt x="60" y="137"/>
                  </a:lnTo>
                  <a:lnTo>
                    <a:pt x="60" y="161"/>
                  </a:lnTo>
                  <a:lnTo>
                    <a:pt x="66" y="167"/>
                  </a:lnTo>
                  <a:lnTo>
                    <a:pt x="78" y="173"/>
                  </a:lnTo>
                  <a:lnTo>
                    <a:pt x="78" y="185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39" name="Freeform 238"/>
            <p:cNvSpPr>
              <a:spLocks noChangeAspect="1"/>
            </p:cNvSpPr>
            <p:nvPr/>
          </p:nvSpPr>
          <p:spPr bwMode="auto">
            <a:xfrm>
              <a:off x="2578950" y="2899458"/>
              <a:ext cx="12695" cy="24644"/>
            </a:xfrm>
            <a:custGeom>
              <a:avLst/>
              <a:gdLst>
                <a:gd name="T0" fmla="*/ 2147483647 w 12"/>
                <a:gd name="T1" fmla="*/ 2147483647 h 18"/>
                <a:gd name="T2" fmla="*/ 2147483647 w 12"/>
                <a:gd name="T3" fmla="*/ 0 h 18"/>
                <a:gd name="T4" fmla="*/ 0 w 12"/>
                <a:gd name="T5" fmla="*/ 2147483647 h 18"/>
                <a:gd name="T6" fmla="*/ 2147483647 w 12"/>
                <a:gd name="T7" fmla="*/ 2147483647 h 18"/>
                <a:gd name="T8" fmla="*/ 2147483647 w 12"/>
                <a:gd name="T9" fmla="*/ 214748364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6" y="0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2" y="18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40" name="Freeform 239"/>
            <p:cNvSpPr>
              <a:spLocks noChangeAspect="1"/>
            </p:cNvSpPr>
            <p:nvPr/>
          </p:nvSpPr>
          <p:spPr bwMode="auto">
            <a:xfrm>
              <a:off x="2599724" y="2857563"/>
              <a:ext cx="15002" cy="24644"/>
            </a:xfrm>
            <a:custGeom>
              <a:avLst/>
              <a:gdLst>
                <a:gd name="T0" fmla="*/ 2147483647 w 12"/>
                <a:gd name="T1" fmla="*/ 2147483647 h 18"/>
                <a:gd name="T2" fmla="*/ 2147483647 w 12"/>
                <a:gd name="T3" fmla="*/ 2147483647 h 18"/>
                <a:gd name="T4" fmla="*/ 0 w 12"/>
                <a:gd name="T5" fmla="*/ 0 h 18"/>
                <a:gd name="T6" fmla="*/ 2147483647 w 12"/>
                <a:gd name="T7" fmla="*/ 2147483647 h 18"/>
                <a:gd name="T8" fmla="*/ 2147483647 w 12"/>
                <a:gd name="T9" fmla="*/ 214748364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18">
                  <a:moveTo>
                    <a:pt x="6" y="18"/>
                  </a:moveTo>
                  <a:lnTo>
                    <a:pt x="6" y="6"/>
                  </a:lnTo>
                  <a:lnTo>
                    <a:pt x="0" y="0"/>
                  </a:lnTo>
                  <a:lnTo>
                    <a:pt x="12" y="12"/>
                  </a:lnTo>
                  <a:lnTo>
                    <a:pt x="6" y="18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41" name="Freeform 240"/>
            <p:cNvSpPr>
              <a:spLocks noChangeAspect="1"/>
            </p:cNvSpPr>
            <p:nvPr/>
          </p:nvSpPr>
          <p:spPr bwMode="auto">
            <a:xfrm>
              <a:off x="2614727" y="2890833"/>
              <a:ext cx="13849" cy="24644"/>
            </a:xfrm>
            <a:custGeom>
              <a:avLst/>
              <a:gdLst>
                <a:gd name="T0" fmla="*/ 2147483647 w 12"/>
                <a:gd name="T1" fmla="*/ 2147483647 h 18"/>
                <a:gd name="T2" fmla="*/ 2147483647 w 12"/>
                <a:gd name="T3" fmla="*/ 2147483647 h 18"/>
                <a:gd name="T4" fmla="*/ 0 w 12"/>
                <a:gd name="T5" fmla="*/ 0 h 18"/>
                <a:gd name="T6" fmla="*/ 0 w 12"/>
                <a:gd name="T7" fmla="*/ 2147483647 h 18"/>
                <a:gd name="T8" fmla="*/ 2147483647 w 12"/>
                <a:gd name="T9" fmla="*/ 2147483647 h 18"/>
                <a:gd name="T10" fmla="*/ 2147483647 w 12"/>
                <a:gd name="T11" fmla="*/ 2147483647 h 18"/>
                <a:gd name="T12" fmla="*/ 2147483647 w 12"/>
                <a:gd name="T13" fmla="*/ 2147483647 h 18"/>
                <a:gd name="T14" fmla="*/ 2147483647 w 12"/>
                <a:gd name="T15" fmla="*/ 2147483647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" h="18">
                  <a:moveTo>
                    <a:pt x="6" y="18"/>
                  </a:moveTo>
                  <a:lnTo>
                    <a:pt x="12" y="12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12"/>
                  </a:lnTo>
                  <a:lnTo>
                    <a:pt x="6" y="18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42" name="Freeform 241"/>
            <p:cNvSpPr>
              <a:spLocks noChangeAspect="1"/>
            </p:cNvSpPr>
            <p:nvPr/>
          </p:nvSpPr>
          <p:spPr bwMode="auto">
            <a:xfrm>
              <a:off x="2663196" y="3006663"/>
              <a:ext cx="15002" cy="7394"/>
            </a:xfrm>
            <a:custGeom>
              <a:avLst/>
              <a:gdLst>
                <a:gd name="T0" fmla="*/ 2147483647 w 12"/>
                <a:gd name="T1" fmla="*/ 0 h 6"/>
                <a:gd name="T2" fmla="*/ 2147483647 w 12"/>
                <a:gd name="T3" fmla="*/ 2147483647 h 6"/>
                <a:gd name="T4" fmla="*/ 0 w 12"/>
                <a:gd name="T5" fmla="*/ 2147483647 h 6"/>
                <a:gd name="T6" fmla="*/ 2147483647 w 12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lnTo>
                    <a:pt x="12" y="6"/>
                  </a:lnTo>
                  <a:lnTo>
                    <a:pt x="0" y="6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43" name="Freeform 242"/>
            <p:cNvSpPr>
              <a:spLocks noChangeAspect="1"/>
            </p:cNvSpPr>
            <p:nvPr/>
          </p:nvSpPr>
          <p:spPr bwMode="auto">
            <a:xfrm>
              <a:off x="2656273" y="2973392"/>
              <a:ext cx="6924" cy="7394"/>
            </a:xfrm>
            <a:custGeom>
              <a:avLst/>
              <a:gdLst>
                <a:gd name="T0" fmla="*/ 2147483647 w 6"/>
                <a:gd name="T1" fmla="*/ 0 h 6"/>
                <a:gd name="T2" fmla="*/ 2147483647 w 6"/>
                <a:gd name="T3" fmla="*/ 0 h 6"/>
                <a:gd name="T4" fmla="*/ 0 w 6"/>
                <a:gd name="T5" fmla="*/ 2147483647 h 6"/>
                <a:gd name="T6" fmla="*/ 2147483647 w 6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44" name="Freeform 243"/>
            <p:cNvSpPr>
              <a:spLocks noChangeAspect="1"/>
            </p:cNvSpPr>
            <p:nvPr/>
          </p:nvSpPr>
          <p:spPr bwMode="auto">
            <a:xfrm>
              <a:off x="2573181" y="2857563"/>
              <a:ext cx="18465" cy="8626"/>
            </a:xfrm>
            <a:custGeom>
              <a:avLst/>
              <a:gdLst>
                <a:gd name="T0" fmla="*/ 2147483647 w 18"/>
                <a:gd name="T1" fmla="*/ 0 h 6"/>
                <a:gd name="T2" fmla="*/ 2147483647 w 18"/>
                <a:gd name="T3" fmla="*/ 0 h 6"/>
                <a:gd name="T4" fmla="*/ 2147483647 w 18"/>
                <a:gd name="T5" fmla="*/ 2147483647 h 6"/>
                <a:gd name="T6" fmla="*/ 0 w 18"/>
                <a:gd name="T7" fmla="*/ 0 h 6"/>
                <a:gd name="T8" fmla="*/ 2147483647 w 18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6">
                  <a:moveTo>
                    <a:pt x="6" y="0"/>
                  </a:moveTo>
                  <a:lnTo>
                    <a:pt x="18" y="0"/>
                  </a:lnTo>
                  <a:lnTo>
                    <a:pt x="12" y="6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45" name="Freeform 244"/>
            <p:cNvSpPr>
              <a:spLocks noChangeAspect="1"/>
            </p:cNvSpPr>
            <p:nvPr/>
          </p:nvSpPr>
          <p:spPr bwMode="auto">
            <a:xfrm>
              <a:off x="2587029" y="2932729"/>
              <a:ext cx="4617" cy="7394"/>
            </a:xfrm>
            <a:custGeom>
              <a:avLst/>
              <a:gdLst>
                <a:gd name="T0" fmla="*/ 1213630074 w 6"/>
                <a:gd name="T1" fmla="*/ 2147483647 h 6"/>
                <a:gd name="T2" fmla="*/ 1213630074 w 6"/>
                <a:gd name="T3" fmla="*/ 0 h 6"/>
                <a:gd name="T4" fmla="*/ 0 w 6"/>
                <a:gd name="T5" fmla="*/ 0 h 6"/>
                <a:gd name="T6" fmla="*/ 1213630074 w 6"/>
                <a:gd name="T7" fmla="*/ 2147483647 h 6"/>
                <a:gd name="T8" fmla="*/ 1213630074 w 6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46" name="Freeform 245"/>
            <p:cNvSpPr>
              <a:spLocks noChangeAspect="1"/>
            </p:cNvSpPr>
            <p:nvPr/>
          </p:nvSpPr>
          <p:spPr bwMode="auto">
            <a:xfrm>
              <a:off x="5307131" y="4152646"/>
              <a:ext cx="8078" cy="8626"/>
            </a:xfrm>
            <a:custGeom>
              <a:avLst/>
              <a:gdLst>
                <a:gd name="T0" fmla="*/ 2147483647 w 6"/>
                <a:gd name="T1" fmla="*/ 0 h 6"/>
                <a:gd name="T2" fmla="*/ 0 w 6"/>
                <a:gd name="T3" fmla="*/ 2147483647 h 6"/>
                <a:gd name="T4" fmla="*/ 2147483647 w 6"/>
                <a:gd name="T5" fmla="*/ 2147483647 h 6"/>
                <a:gd name="T6" fmla="*/ 2147483647 w 6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6">
                  <a:moveTo>
                    <a:pt x="6" y="0"/>
                  </a:move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47" name="Freeform 246"/>
            <p:cNvSpPr>
              <a:spLocks noChangeAspect="1"/>
            </p:cNvSpPr>
            <p:nvPr/>
          </p:nvSpPr>
          <p:spPr bwMode="auto">
            <a:xfrm>
              <a:off x="6391941" y="3893876"/>
              <a:ext cx="818224" cy="782473"/>
            </a:xfrm>
            <a:custGeom>
              <a:avLst/>
              <a:gdLst>
                <a:gd name="T0" fmla="*/ 2147483647 w 700"/>
                <a:gd name="T1" fmla="*/ 2147483647 h 563"/>
                <a:gd name="T2" fmla="*/ 2147483647 w 700"/>
                <a:gd name="T3" fmla="*/ 2147483647 h 563"/>
                <a:gd name="T4" fmla="*/ 2147483647 w 700"/>
                <a:gd name="T5" fmla="*/ 2147483647 h 563"/>
                <a:gd name="T6" fmla="*/ 2147483647 w 700"/>
                <a:gd name="T7" fmla="*/ 2147483647 h 563"/>
                <a:gd name="T8" fmla="*/ 2147483647 w 700"/>
                <a:gd name="T9" fmla="*/ 2147483647 h 563"/>
                <a:gd name="T10" fmla="*/ 2147483647 w 700"/>
                <a:gd name="T11" fmla="*/ 2147483647 h 563"/>
                <a:gd name="T12" fmla="*/ 2147483647 w 700"/>
                <a:gd name="T13" fmla="*/ 2147483647 h 563"/>
                <a:gd name="T14" fmla="*/ 2147483647 w 700"/>
                <a:gd name="T15" fmla="*/ 2147483647 h 563"/>
                <a:gd name="T16" fmla="*/ 2147483647 w 700"/>
                <a:gd name="T17" fmla="*/ 2147483647 h 563"/>
                <a:gd name="T18" fmla="*/ 2147483647 w 700"/>
                <a:gd name="T19" fmla="*/ 2147483647 h 563"/>
                <a:gd name="T20" fmla="*/ 2147483647 w 700"/>
                <a:gd name="T21" fmla="*/ 2147483647 h 563"/>
                <a:gd name="T22" fmla="*/ 2147483647 w 700"/>
                <a:gd name="T23" fmla="*/ 2147483647 h 563"/>
                <a:gd name="T24" fmla="*/ 2147483647 w 700"/>
                <a:gd name="T25" fmla="*/ 2147483647 h 563"/>
                <a:gd name="T26" fmla="*/ 2147483647 w 700"/>
                <a:gd name="T27" fmla="*/ 2147483647 h 563"/>
                <a:gd name="T28" fmla="*/ 2147483647 w 700"/>
                <a:gd name="T29" fmla="*/ 2147483647 h 563"/>
                <a:gd name="T30" fmla="*/ 2147483647 w 700"/>
                <a:gd name="T31" fmla="*/ 2147483647 h 563"/>
                <a:gd name="T32" fmla="*/ 2147483647 w 700"/>
                <a:gd name="T33" fmla="*/ 2147483647 h 563"/>
                <a:gd name="T34" fmla="*/ 2147483647 w 700"/>
                <a:gd name="T35" fmla="*/ 2147483647 h 563"/>
                <a:gd name="T36" fmla="*/ 2147483647 w 700"/>
                <a:gd name="T37" fmla="*/ 2147483647 h 563"/>
                <a:gd name="T38" fmla="*/ 2147483647 w 700"/>
                <a:gd name="T39" fmla="*/ 2147483647 h 563"/>
                <a:gd name="T40" fmla="*/ 2147483647 w 700"/>
                <a:gd name="T41" fmla="*/ 2147483647 h 563"/>
                <a:gd name="T42" fmla="*/ 2147483647 w 700"/>
                <a:gd name="T43" fmla="*/ 2147483647 h 563"/>
                <a:gd name="T44" fmla="*/ 2147483647 w 700"/>
                <a:gd name="T45" fmla="*/ 2147483647 h 563"/>
                <a:gd name="T46" fmla="*/ 2147483647 w 700"/>
                <a:gd name="T47" fmla="*/ 2147483647 h 563"/>
                <a:gd name="T48" fmla="*/ 2147483647 w 700"/>
                <a:gd name="T49" fmla="*/ 2147483647 h 563"/>
                <a:gd name="T50" fmla="*/ 2147483647 w 700"/>
                <a:gd name="T51" fmla="*/ 2147483647 h 563"/>
                <a:gd name="T52" fmla="*/ 2147483647 w 700"/>
                <a:gd name="T53" fmla="*/ 2147483647 h 563"/>
                <a:gd name="T54" fmla="*/ 2147483647 w 700"/>
                <a:gd name="T55" fmla="*/ 2147483647 h 563"/>
                <a:gd name="T56" fmla="*/ 2147483647 w 700"/>
                <a:gd name="T57" fmla="*/ 2147483647 h 563"/>
                <a:gd name="T58" fmla="*/ 2147483647 w 700"/>
                <a:gd name="T59" fmla="*/ 2147483647 h 563"/>
                <a:gd name="T60" fmla="*/ 2147483647 w 700"/>
                <a:gd name="T61" fmla="*/ 2147483647 h 563"/>
                <a:gd name="T62" fmla="*/ 2147483647 w 700"/>
                <a:gd name="T63" fmla="*/ 2147483647 h 563"/>
                <a:gd name="T64" fmla="*/ 2147483647 w 700"/>
                <a:gd name="T65" fmla="*/ 2147483647 h 563"/>
                <a:gd name="T66" fmla="*/ 2147483647 w 700"/>
                <a:gd name="T67" fmla="*/ 2147483647 h 563"/>
                <a:gd name="T68" fmla="*/ 2147483647 w 700"/>
                <a:gd name="T69" fmla="*/ 2147483647 h 563"/>
                <a:gd name="T70" fmla="*/ 2147483647 w 700"/>
                <a:gd name="T71" fmla="*/ 2147483647 h 563"/>
                <a:gd name="T72" fmla="*/ 2147483647 w 700"/>
                <a:gd name="T73" fmla="*/ 2147483647 h 563"/>
                <a:gd name="T74" fmla="*/ 2147483647 w 700"/>
                <a:gd name="T75" fmla="*/ 2147483647 h 563"/>
                <a:gd name="T76" fmla="*/ 2147483647 w 700"/>
                <a:gd name="T77" fmla="*/ 2147483647 h 563"/>
                <a:gd name="T78" fmla="*/ 2147483647 w 700"/>
                <a:gd name="T79" fmla="*/ 2147483647 h 563"/>
                <a:gd name="T80" fmla="*/ 2147483647 w 700"/>
                <a:gd name="T81" fmla="*/ 2147483647 h 563"/>
                <a:gd name="T82" fmla="*/ 2147483647 w 700"/>
                <a:gd name="T83" fmla="*/ 2147483647 h 563"/>
                <a:gd name="T84" fmla="*/ 2147483647 w 700"/>
                <a:gd name="T85" fmla="*/ 2147483647 h 563"/>
                <a:gd name="T86" fmla="*/ 2147483647 w 700"/>
                <a:gd name="T87" fmla="*/ 2147483647 h 563"/>
                <a:gd name="T88" fmla="*/ 2147483647 w 700"/>
                <a:gd name="T89" fmla="*/ 2147483647 h 563"/>
                <a:gd name="T90" fmla="*/ 2147483647 w 700"/>
                <a:gd name="T91" fmla="*/ 2147483647 h 563"/>
                <a:gd name="T92" fmla="*/ 2147483647 w 700"/>
                <a:gd name="T93" fmla="*/ 2147483647 h 563"/>
                <a:gd name="T94" fmla="*/ 2147483647 w 700"/>
                <a:gd name="T95" fmla="*/ 2147483647 h 563"/>
                <a:gd name="T96" fmla="*/ 2147483647 w 700"/>
                <a:gd name="T97" fmla="*/ 2147483647 h 563"/>
                <a:gd name="T98" fmla="*/ 2147483647 w 700"/>
                <a:gd name="T99" fmla="*/ 2147483647 h 563"/>
                <a:gd name="T100" fmla="*/ 2147483647 w 700"/>
                <a:gd name="T101" fmla="*/ 2147483647 h 563"/>
                <a:gd name="T102" fmla="*/ 2147483647 w 700"/>
                <a:gd name="T103" fmla="*/ 2147483647 h 563"/>
                <a:gd name="T104" fmla="*/ 2147483647 w 700"/>
                <a:gd name="T105" fmla="*/ 2147483647 h 563"/>
                <a:gd name="T106" fmla="*/ 2147483647 w 700"/>
                <a:gd name="T107" fmla="*/ 2147483647 h 56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700" h="563">
                  <a:moveTo>
                    <a:pt x="407" y="12"/>
                  </a:moveTo>
                  <a:lnTo>
                    <a:pt x="401" y="12"/>
                  </a:lnTo>
                  <a:lnTo>
                    <a:pt x="395" y="12"/>
                  </a:lnTo>
                  <a:lnTo>
                    <a:pt x="389" y="12"/>
                  </a:lnTo>
                  <a:lnTo>
                    <a:pt x="395" y="18"/>
                  </a:lnTo>
                  <a:lnTo>
                    <a:pt x="401" y="18"/>
                  </a:lnTo>
                  <a:lnTo>
                    <a:pt x="401" y="30"/>
                  </a:lnTo>
                  <a:lnTo>
                    <a:pt x="395" y="30"/>
                  </a:lnTo>
                  <a:lnTo>
                    <a:pt x="377" y="30"/>
                  </a:lnTo>
                  <a:lnTo>
                    <a:pt x="371" y="30"/>
                  </a:lnTo>
                  <a:lnTo>
                    <a:pt x="365" y="36"/>
                  </a:lnTo>
                  <a:lnTo>
                    <a:pt x="353" y="48"/>
                  </a:lnTo>
                  <a:lnTo>
                    <a:pt x="353" y="54"/>
                  </a:lnTo>
                  <a:lnTo>
                    <a:pt x="347" y="60"/>
                  </a:lnTo>
                  <a:lnTo>
                    <a:pt x="341" y="78"/>
                  </a:lnTo>
                  <a:lnTo>
                    <a:pt x="347" y="78"/>
                  </a:lnTo>
                  <a:lnTo>
                    <a:pt x="341" y="90"/>
                  </a:lnTo>
                  <a:lnTo>
                    <a:pt x="347" y="96"/>
                  </a:lnTo>
                  <a:lnTo>
                    <a:pt x="335" y="84"/>
                  </a:lnTo>
                  <a:lnTo>
                    <a:pt x="323" y="84"/>
                  </a:lnTo>
                  <a:lnTo>
                    <a:pt x="317" y="90"/>
                  </a:lnTo>
                  <a:lnTo>
                    <a:pt x="311" y="96"/>
                  </a:lnTo>
                  <a:lnTo>
                    <a:pt x="311" y="90"/>
                  </a:lnTo>
                  <a:lnTo>
                    <a:pt x="317" y="78"/>
                  </a:lnTo>
                  <a:lnTo>
                    <a:pt x="299" y="60"/>
                  </a:lnTo>
                  <a:lnTo>
                    <a:pt x="293" y="66"/>
                  </a:lnTo>
                  <a:lnTo>
                    <a:pt x="287" y="66"/>
                  </a:lnTo>
                  <a:lnTo>
                    <a:pt x="281" y="66"/>
                  </a:lnTo>
                  <a:lnTo>
                    <a:pt x="275" y="78"/>
                  </a:lnTo>
                  <a:lnTo>
                    <a:pt x="275" y="72"/>
                  </a:lnTo>
                  <a:lnTo>
                    <a:pt x="263" y="84"/>
                  </a:lnTo>
                  <a:lnTo>
                    <a:pt x="263" y="90"/>
                  </a:lnTo>
                  <a:lnTo>
                    <a:pt x="257" y="84"/>
                  </a:lnTo>
                  <a:lnTo>
                    <a:pt x="263" y="96"/>
                  </a:lnTo>
                  <a:lnTo>
                    <a:pt x="251" y="90"/>
                  </a:lnTo>
                  <a:lnTo>
                    <a:pt x="251" y="102"/>
                  </a:lnTo>
                  <a:lnTo>
                    <a:pt x="245" y="108"/>
                  </a:lnTo>
                  <a:lnTo>
                    <a:pt x="245" y="114"/>
                  </a:lnTo>
                  <a:lnTo>
                    <a:pt x="251" y="114"/>
                  </a:lnTo>
                  <a:lnTo>
                    <a:pt x="239" y="114"/>
                  </a:lnTo>
                  <a:lnTo>
                    <a:pt x="233" y="108"/>
                  </a:lnTo>
                  <a:lnTo>
                    <a:pt x="233" y="114"/>
                  </a:lnTo>
                  <a:lnTo>
                    <a:pt x="233" y="126"/>
                  </a:lnTo>
                  <a:lnTo>
                    <a:pt x="227" y="126"/>
                  </a:lnTo>
                  <a:lnTo>
                    <a:pt x="227" y="144"/>
                  </a:lnTo>
                  <a:lnTo>
                    <a:pt x="227" y="126"/>
                  </a:lnTo>
                  <a:lnTo>
                    <a:pt x="221" y="114"/>
                  </a:lnTo>
                  <a:lnTo>
                    <a:pt x="215" y="120"/>
                  </a:lnTo>
                  <a:lnTo>
                    <a:pt x="203" y="138"/>
                  </a:lnTo>
                  <a:lnTo>
                    <a:pt x="203" y="150"/>
                  </a:lnTo>
                  <a:lnTo>
                    <a:pt x="185" y="168"/>
                  </a:lnTo>
                  <a:lnTo>
                    <a:pt x="155" y="186"/>
                  </a:lnTo>
                  <a:lnTo>
                    <a:pt x="137" y="186"/>
                  </a:lnTo>
                  <a:lnTo>
                    <a:pt x="120" y="192"/>
                  </a:lnTo>
                  <a:lnTo>
                    <a:pt x="108" y="198"/>
                  </a:lnTo>
                  <a:lnTo>
                    <a:pt x="102" y="198"/>
                  </a:lnTo>
                  <a:lnTo>
                    <a:pt x="54" y="228"/>
                  </a:lnTo>
                  <a:lnTo>
                    <a:pt x="48" y="234"/>
                  </a:lnTo>
                  <a:lnTo>
                    <a:pt x="48" y="222"/>
                  </a:lnTo>
                  <a:lnTo>
                    <a:pt x="42" y="240"/>
                  </a:lnTo>
                  <a:lnTo>
                    <a:pt x="30" y="264"/>
                  </a:lnTo>
                  <a:lnTo>
                    <a:pt x="30" y="282"/>
                  </a:lnTo>
                  <a:lnTo>
                    <a:pt x="30" y="305"/>
                  </a:lnTo>
                  <a:lnTo>
                    <a:pt x="30" y="311"/>
                  </a:lnTo>
                  <a:lnTo>
                    <a:pt x="24" y="305"/>
                  </a:lnTo>
                  <a:lnTo>
                    <a:pt x="24" y="294"/>
                  </a:lnTo>
                  <a:lnTo>
                    <a:pt x="24" y="317"/>
                  </a:lnTo>
                  <a:lnTo>
                    <a:pt x="18" y="305"/>
                  </a:lnTo>
                  <a:lnTo>
                    <a:pt x="18" y="323"/>
                  </a:lnTo>
                  <a:lnTo>
                    <a:pt x="24" y="347"/>
                  </a:lnTo>
                  <a:lnTo>
                    <a:pt x="24" y="359"/>
                  </a:lnTo>
                  <a:lnTo>
                    <a:pt x="24" y="377"/>
                  </a:lnTo>
                  <a:lnTo>
                    <a:pt x="24" y="395"/>
                  </a:lnTo>
                  <a:lnTo>
                    <a:pt x="24" y="407"/>
                  </a:lnTo>
                  <a:lnTo>
                    <a:pt x="24" y="425"/>
                  </a:lnTo>
                  <a:lnTo>
                    <a:pt x="18" y="437"/>
                  </a:lnTo>
                  <a:lnTo>
                    <a:pt x="6" y="455"/>
                  </a:lnTo>
                  <a:lnTo>
                    <a:pt x="0" y="461"/>
                  </a:lnTo>
                  <a:lnTo>
                    <a:pt x="0" y="473"/>
                  </a:lnTo>
                  <a:lnTo>
                    <a:pt x="12" y="479"/>
                  </a:lnTo>
                  <a:lnTo>
                    <a:pt x="24" y="485"/>
                  </a:lnTo>
                  <a:lnTo>
                    <a:pt x="42" y="485"/>
                  </a:lnTo>
                  <a:lnTo>
                    <a:pt x="66" y="473"/>
                  </a:lnTo>
                  <a:lnTo>
                    <a:pt x="78" y="461"/>
                  </a:lnTo>
                  <a:lnTo>
                    <a:pt x="114" y="461"/>
                  </a:lnTo>
                  <a:lnTo>
                    <a:pt x="137" y="461"/>
                  </a:lnTo>
                  <a:lnTo>
                    <a:pt x="155" y="449"/>
                  </a:lnTo>
                  <a:lnTo>
                    <a:pt x="179" y="437"/>
                  </a:lnTo>
                  <a:lnTo>
                    <a:pt x="197" y="431"/>
                  </a:lnTo>
                  <a:lnTo>
                    <a:pt x="239" y="419"/>
                  </a:lnTo>
                  <a:lnTo>
                    <a:pt x="263" y="419"/>
                  </a:lnTo>
                  <a:lnTo>
                    <a:pt x="287" y="413"/>
                  </a:lnTo>
                  <a:lnTo>
                    <a:pt x="293" y="419"/>
                  </a:lnTo>
                  <a:lnTo>
                    <a:pt x="317" y="425"/>
                  </a:lnTo>
                  <a:lnTo>
                    <a:pt x="323" y="431"/>
                  </a:lnTo>
                  <a:lnTo>
                    <a:pt x="329" y="437"/>
                  </a:lnTo>
                  <a:lnTo>
                    <a:pt x="329" y="449"/>
                  </a:lnTo>
                  <a:lnTo>
                    <a:pt x="329" y="461"/>
                  </a:lnTo>
                  <a:lnTo>
                    <a:pt x="335" y="473"/>
                  </a:lnTo>
                  <a:lnTo>
                    <a:pt x="329" y="473"/>
                  </a:lnTo>
                  <a:lnTo>
                    <a:pt x="335" y="479"/>
                  </a:lnTo>
                  <a:lnTo>
                    <a:pt x="341" y="479"/>
                  </a:lnTo>
                  <a:lnTo>
                    <a:pt x="359" y="461"/>
                  </a:lnTo>
                  <a:lnTo>
                    <a:pt x="383" y="443"/>
                  </a:lnTo>
                  <a:lnTo>
                    <a:pt x="389" y="437"/>
                  </a:lnTo>
                  <a:lnTo>
                    <a:pt x="383" y="449"/>
                  </a:lnTo>
                  <a:lnTo>
                    <a:pt x="371" y="467"/>
                  </a:lnTo>
                  <a:lnTo>
                    <a:pt x="359" y="479"/>
                  </a:lnTo>
                  <a:lnTo>
                    <a:pt x="353" y="485"/>
                  </a:lnTo>
                  <a:lnTo>
                    <a:pt x="365" y="485"/>
                  </a:lnTo>
                  <a:lnTo>
                    <a:pt x="377" y="467"/>
                  </a:lnTo>
                  <a:lnTo>
                    <a:pt x="383" y="479"/>
                  </a:lnTo>
                  <a:lnTo>
                    <a:pt x="371" y="497"/>
                  </a:lnTo>
                  <a:lnTo>
                    <a:pt x="377" y="497"/>
                  </a:lnTo>
                  <a:lnTo>
                    <a:pt x="383" y="497"/>
                  </a:lnTo>
                  <a:lnTo>
                    <a:pt x="389" y="503"/>
                  </a:lnTo>
                  <a:lnTo>
                    <a:pt x="383" y="521"/>
                  </a:lnTo>
                  <a:lnTo>
                    <a:pt x="383" y="545"/>
                  </a:lnTo>
                  <a:lnTo>
                    <a:pt x="395" y="551"/>
                  </a:lnTo>
                  <a:lnTo>
                    <a:pt x="425" y="557"/>
                  </a:lnTo>
                  <a:lnTo>
                    <a:pt x="448" y="551"/>
                  </a:lnTo>
                  <a:lnTo>
                    <a:pt x="443" y="545"/>
                  </a:lnTo>
                  <a:lnTo>
                    <a:pt x="454" y="545"/>
                  </a:lnTo>
                  <a:lnTo>
                    <a:pt x="448" y="551"/>
                  </a:lnTo>
                  <a:lnTo>
                    <a:pt x="454" y="551"/>
                  </a:lnTo>
                  <a:lnTo>
                    <a:pt x="460" y="551"/>
                  </a:lnTo>
                  <a:lnTo>
                    <a:pt x="460" y="563"/>
                  </a:lnTo>
                  <a:lnTo>
                    <a:pt x="466" y="563"/>
                  </a:lnTo>
                  <a:lnTo>
                    <a:pt x="472" y="557"/>
                  </a:lnTo>
                  <a:lnTo>
                    <a:pt x="502" y="539"/>
                  </a:lnTo>
                  <a:lnTo>
                    <a:pt x="520" y="539"/>
                  </a:lnTo>
                  <a:lnTo>
                    <a:pt x="538" y="533"/>
                  </a:lnTo>
                  <a:lnTo>
                    <a:pt x="550" y="521"/>
                  </a:lnTo>
                  <a:lnTo>
                    <a:pt x="568" y="503"/>
                  </a:lnTo>
                  <a:lnTo>
                    <a:pt x="586" y="485"/>
                  </a:lnTo>
                  <a:lnTo>
                    <a:pt x="598" y="461"/>
                  </a:lnTo>
                  <a:lnTo>
                    <a:pt x="610" y="455"/>
                  </a:lnTo>
                  <a:lnTo>
                    <a:pt x="628" y="437"/>
                  </a:lnTo>
                  <a:lnTo>
                    <a:pt x="634" y="431"/>
                  </a:lnTo>
                  <a:lnTo>
                    <a:pt x="646" y="413"/>
                  </a:lnTo>
                  <a:lnTo>
                    <a:pt x="664" y="395"/>
                  </a:lnTo>
                  <a:lnTo>
                    <a:pt x="676" y="377"/>
                  </a:lnTo>
                  <a:lnTo>
                    <a:pt x="688" y="359"/>
                  </a:lnTo>
                  <a:lnTo>
                    <a:pt x="688" y="347"/>
                  </a:lnTo>
                  <a:lnTo>
                    <a:pt x="688" y="335"/>
                  </a:lnTo>
                  <a:lnTo>
                    <a:pt x="694" y="317"/>
                  </a:lnTo>
                  <a:lnTo>
                    <a:pt x="700" y="299"/>
                  </a:lnTo>
                  <a:lnTo>
                    <a:pt x="694" y="288"/>
                  </a:lnTo>
                  <a:lnTo>
                    <a:pt x="688" y="276"/>
                  </a:lnTo>
                  <a:lnTo>
                    <a:pt x="682" y="270"/>
                  </a:lnTo>
                  <a:lnTo>
                    <a:pt x="670" y="258"/>
                  </a:lnTo>
                  <a:lnTo>
                    <a:pt x="676" y="234"/>
                  </a:lnTo>
                  <a:lnTo>
                    <a:pt x="670" y="234"/>
                  </a:lnTo>
                  <a:lnTo>
                    <a:pt x="664" y="228"/>
                  </a:lnTo>
                  <a:lnTo>
                    <a:pt x="664" y="234"/>
                  </a:lnTo>
                  <a:lnTo>
                    <a:pt x="658" y="234"/>
                  </a:lnTo>
                  <a:lnTo>
                    <a:pt x="658" y="216"/>
                  </a:lnTo>
                  <a:lnTo>
                    <a:pt x="652" y="198"/>
                  </a:lnTo>
                  <a:lnTo>
                    <a:pt x="652" y="192"/>
                  </a:lnTo>
                  <a:lnTo>
                    <a:pt x="646" y="186"/>
                  </a:lnTo>
                  <a:lnTo>
                    <a:pt x="634" y="174"/>
                  </a:lnTo>
                  <a:lnTo>
                    <a:pt x="616" y="162"/>
                  </a:lnTo>
                  <a:lnTo>
                    <a:pt x="616" y="144"/>
                  </a:lnTo>
                  <a:lnTo>
                    <a:pt x="616" y="126"/>
                  </a:lnTo>
                  <a:lnTo>
                    <a:pt x="610" y="108"/>
                  </a:lnTo>
                  <a:lnTo>
                    <a:pt x="616" y="90"/>
                  </a:lnTo>
                  <a:lnTo>
                    <a:pt x="610" y="84"/>
                  </a:lnTo>
                  <a:lnTo>
                    <a:pt x="598" y="72"/>
                  </a:lnTo>
                  <a:lnTo>
                    <a:pt x="592" y="72"/>
                  </a:lnTo>
                  <a:lnTo>
                    <a:pt x="586" y="42"/>
                  </a:lnTo>
                  <a:lnTo>
                    <a:pt x="586" y="30"/>
                  </a:lnTo>
                  <a:lnTo>
                    <a:pt x="580" y="18"/>
                  </a:lnTo>
                  <a:lnTo>
                    <a:pt x="580" y="6"/>
                  </a:lnTo>
                  <a:lnTo>
                    <a:pt x="574" y="0"/>
                  </a:lnTo>
                  <a:lnTo>
                    <a:pt x="568" y="18"/>
                  </a:lnTo>
                  <a:lnTo>
                    <a:pt x="562" y="24"/>
                  </a:lnTo>
                  <a:lnTo>
                    <a:pt x="556" y="36"/>
                  </a:lnTo>
                  <a:lnTo>
                    <a:pt x="562" y="36"/>
                  </a:lnTo>
                  <a:lnTo>
                    <a:pt x="562" y="42"/>
                  </a:lnTo>
                  <a:lnTo>
                    <a:pt x="556" y="48"/>
                  </a:lnTo>
                  <a:lnTo>
                    <a:pt x="556" y="54"/>
                  </a:lnTo>
                  <a:lnTo>
                    <a:pt x="550" y="60"/>
                  </a:lnTo>
                  <a:lnTo>
                    <a:pt x="550" y="90"/>
                  </a:lnTo>
                  <a:lnTo>
                    <a:pt x="526" y="138"/>
                  </a:lnTo>
                  <a:lnTo>
                    <a:pt x="508" y="138"/>
                  </a:lnTo>
                  <a:lnTo>
                    <a:pt x="496" y="126"/>
                  </a:lnTo>
                  <a:lnTo>
                    <a:pt x="478" y="114"/>
                  </a:lnTo>
                  <a:lnTo>
                    <a:pt x="460" y="102"/>
                  </a:lnTo>
                  <a:lnTo>
                    <a:pt x="454" y="90"/>
                  </a:lnTo>
                  <a:lnTo>
                    <a:pt x="443" y="78"/>
                  </a:lnTo>
                  <a:lnTo>
                    <a:pt x="454" y="60"/>
                  </a:lnTo>
                  <a:lnTo>
                    <a:pt x="460" y="48"/>
                  </a:lnTo>
                  <a:lnTo>
                    <a:pt x="460" y="54"/>
                  </a:lnTo>
                  <a:lnTo>
                    <a:pt x="466" y="42"/>
                  </a:lnTo>
                  <a:lnTo>
                    <a:pt x="472" y="30"/>
                  </a:lnTo>
                  <a:lnTo>
                    <a:pt x="466" y="24"/>
                  </a:lnTo>
                  <a:lnTo>
                    <a:pt x="460" y="36"/>
                  </a:lnTo>
                  <a:lnTo>
                    <a:pt x="460" y="30"/>
                  </a:lnTo>
                  <a:lnTo>
                    <a:pt x="454" y="30"/>
                  </a:lnTo>
                  <a:lnTo>
                    <a:pt x="454" y="24"/>
                  </a:lnTo>
                  <a:lnTo>
                    <a:pt x="443" y="30"/>
                  </a:lnTo>
                  <a:lnTo>
                    <a:pt x="431" y="30"/>
                  </a:lnTo>
                  <a:lnTo>
                    <a:pt x="419" y="24"/>
                  </a:lnTo>
                  <a:lnTo>
                    <a:pt x="407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48" name="Freeform 247"/>
            <p:cNvSpPr>
              <a:spLocks noChangeAspect="1"/>
            </p:cNvSpPr>
            <p:nvPr/>
          </p:nvSpPr>
          <p:spPr bwMode="auto">
            <a:xfrm>
              <a:off x="6867411" y="4725638"/>
              <a:ext cx="83092" cy="73935"/>
            </a:xfrm>
            <a:custGeom>
              <a:avLst/>
              <a:gdLst>
                <a:gd name="T0" fmla="*/ 2147483647 w 71"/>
                <a:gd name="T1" fmla="*/ 2147483647 h 53"/>
                <a:gd name="T2" fmla="*/ 2147483647 w 71"/>
                <a:gd name="T3" fmla="*/ 2147483647 h 53"/>
                <a:gd name="T4" fmla="*/ 0 w 71"/>
                <a:gd name="T5" fmla="*/ 2147483647 h 53"/>
                <a:gd name="T6" fmla="*/ 0 w 71"/>
                <a:gd name="T7" fmla="*/ 2147483647 h 53"/>
                <a:gd name="T8" fmla="*/ 0 w 71"/>
                <a:gd name="T9" fmla="*/ 2147483647 h 53"/>
                <a:gd name="T10" fmla="*/ 2147483647 w 71"/>
                <a:gd name="T11" fmla="*/ 2147483647 h 53"/>
                <a:gd name="T12" fmla="*/ 2147483647 w 71"/>
                <a:gd name="T13" fmla="*/ 2147483647 h 53"/>
                <a:gd name="T14" fmla="*/ 2147483647 w 71"/>
                <a:gd name="T15" fmla="*/ 2147483647 h 53"/>
                <a:gd name="T16" fmla="*/ 2147483647 w 71"/>
                <a:gd name="T17" fmla="*/ 0 h 53"/>
                <a:gd name="T18" fmla="*/ 2147483647 w 71"/>
                <a:gd name="T19" fmla="*/ 2147483647 h 53"/>
                <a:gd name="T20" fmla="*/ 2147483647 w 71"/>
                <a:gd name="T21" fmla="*/ 2147483647 h 53"/>
                <a:gd name="T22" fmla="*/ 2147483647 w 71"/>
                <a:gd name="T23" fmla="*/ 2147483647 h 53"/>
                <a:gd name="T24" fmla="*/ 2147483647 w 71"/>
                <a:gd name="T25" fmla="*/ 0 h 53"/>
                <a:gd name="T26" fmla="*/ 2147483647 w 71"/>
                <a:gd name="T27" fmla="*/ 2147483647 h 53"/>
                <a:gd name="T28" fmla="*/ 2147483647 w 71"/>
                <a:gd name="T29" fmla="*/ 2147483647 h 53"/>
                <a:gd name="T30" fmla="*/ 2147483647 w 71"/>
                <a:gd name="T31" fmla="*/ 2147483647 h 53"/>
                <a:gd name="T32" fmla="*/ 2147483647 w 71"/>
                <a:gd name="T33" fmla="*/ 2147483647 h 53"/>
                <a:gd name="T34" fmla="*/ 2147483647 w 71"/>
                <a:gd name="T35" fmla="*/ 2147483647 h 53"/>
                <a:gd name="T36" fmla="*/ 2147483647 w 71"/>
                <a:gd name="T37" fmla="*/ 2147483647 h 5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1" h="53">
                  <a:moveTo>
                    <a:pt x="30" y="42"/>
                  </a:moveTo>
                  <a:lnTo>
                    <a:pt x="12" y="53"/>
                  </a:lnTo>
                  <a:lnTo>
                    <a:pt x="0" y="48"/>
                  </a:lnTo>
                  <a:lnTo>
                    <a:pt x="0" y="30"/>
                  </a:lnTo>
                  <a:lnTo>
                    <a:pt x="6" y="30"/>
                  </a:lnTo>
                  <a:lnTo>
                    <a:pt x="12" y="6"/>
                  </a:lnTo>
                  <a:lnTo>
                    <a:pt x="18" y="0"/>
                  </a:lnTo>
                  <a:lnTo>
                    <a:pt x="30" y="6"/>
                  </a:lnTo>
                  <a:lnTo>
                    <a:pt x="41" y="12"/>
                  </a:lnTo>
                  <a:lnTo>
                    <a:pt x="47" y="6"/>
                  </a:lnTo>
                  <a:lnTo>
                    <a:pt x="71" y="0"/>
                  </a:lnTo>
                  <a:lnTo>
                    <a:pt x="53" y="30"/>
                  </a:lnTo>
                  <a:lnTo>
                    <a:pt x="47" y="24"/>
                  </a:lnTo>
                  <a:lnTo>
                    <a:pt x="30" y="48"/>
                  </a:lnTo>
                  <a:lnTo>
                    <a:pt x="36" y="42"/>
                  </a:lnTo>
                  <a:lnTo>
                    <a:pt x="30" y="4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49" name="Freeform 248"/>
            <p:cNvSpPr>
              <a:spLocks noChangeAspect="1"/>
            </p:cNvSpPr>
            <p:nvPr/>
          </p:nvSpPr>
          <p:spPr bwMode="auto">
            <a:xfrm>
              <a:off x="7749107" y="4077480"/>
              <a:ext cx="27697" cy="24644"/>
            </a:xfrm>
            <a:custGeom>
              <a:avLst/>
              <a:gdLst>
                <a:gd name="T0" fmla="*/ 2147483647 w 24"/>
                <a:gd name="T1" fmla="*/ 2147483647 h 18"/>
                <a:gd name="T2" fmla="*/ 0 w 24"/>
                <a:gd name="T3" fmla="*/ 2147483647 h 18"/>
                <a:gd name="T4" fmla="*/ 0 w 24"/>
                <a:gd name="T5" fmla="*/ 2147483647 h 18"/>
                <a:gd name="T6" fmla="*/ 2147483647 w 24"/>
                <a:gd name="T7" fmla="*/ 0 h 18"/>
                <a:gd name="T8" fmla="*/ 2147483647 w 24"/>
                <a:gd name="T9" fmla="*/ 2147483647 h 18"/>
                <a:gd name="T10" fmla="*/ 2147483647 w 24"/>
                <a:gd name="T11" fmla="*/ 2147483647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18">
                  <a:moveTo>
                    <a:pt x="24" y="12"/>
                  </a:moveTo>
                  <a:lnTo>
                    <a:pt x="0" y="18"/>
                  </a:lnTo>
                  <a:lnTo>
                    <a:pt x="0" y="6"/>
                  </a:lnTo>
                  <a:lnTo>
                    <a:pt x="18" y="0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50" name="Freeform 249"/>
            <p:cNvSpPr>
              <a:spLocks noChangeAspect="1"/>
            </p:cNvSpPr>
            <p:nvPr/>
          </p:nvSpPr>
          <p:spPr bwMode="auto">
            <a:xfrm>
              <a:off x="7776805" y="4044210"/>
              <a:ext cx="27697" cy="24644"/>
            </a:xfrm>
            <a:custGeom>
              <a:avLst/>
              <a:gdLst>
                <a:gd name="T0" fmla="*/ 2147483647 w 24"/>
                <a:gd name="T1" fmla="*/ 2147483647 h 18"/>
                <a:gd name="T2" fmla="*/ 2147483647 w 24"/>
                <a:gd name="T3" fmla="*/ 0 h 18"/>
                <a:gd name="T4" fmla="*/ 2147483647 w 24"/>
                <a:gd name="T5" fmla="*/ 2147483647 h 18"/>
                <a:gd name="T6" fmla="*/ 0 w 24"/>
                <a:gd name="T7" fmla="*/ 2147483647 h 18"/>
                <a:gd name="T8" fmla="*/ 2147483647 w 24"/>
                <a:gd name="T9" fmla="*/ 214748364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" h="18">
                  <a:moveTo>
                    <a:pt x="18" y="12"/>
                  </a:moveTo>
                  <a:lnTo>
                    <a:pt x="24" y="0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18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51" name="Freeform 250"/>
            <p:cNvSpPr>
              <a:spLocks noChangeAspect="1"/>
            </p:cNvSpPr>
            <p:nvPr/>
          </p:nvSpPr>
          <p:spPr bwMode="auto">
            <a:xfrm>
              <a:off x="7468673" y="4152646"/>
              <a:ext cx="42700" cy="57915"/>
            </a:xfrm>
            <a:custGeom>
              <a:avLst/>
              <a:gdLst>
                <a:gd name="T0" fmla="*/ 2147483647 w 36"/>
                <a:gd name="T1" fmla="*/ 2147483647 h 42"/>
                <a:gd name="T2" fmla="*/ 2147483647 w 36"/>
                <a:gd name="T3" fmla="*/ 2147483647 h 42"/>
                <a:gd name="T4" fmla="*/ 2147483647 w 36"/>
                <a:gd name="T5" fmla="*/ 2147483647 h 42"/>
                <a:gd name="T6" fmla="*/ 0 w 36"/>
                <a:gd name="T7" fmla="*/ 2147483647 h 42"/>
                <a:gd name="T8" fmla="*/ 0 w 36"/>
                <a:gd name="T9" fmla="*/ 0 h 42"/>
                <a:gd name="T10" fmla="*/ 2147483647 w 36"/>
                <a:gd name="T11" fmla="*/ 2147483647 h 42"/>
                <a:gd name="T12" fmla="*/ 2147483647 w 36"/>
                <a:gd name="T13" fmla="*/ 2147483647 h 42"/>
                <a:gd name="T14" fmla="*/ 2147483647 w 36"/>
                <a:gd name="T15" fmla="*/ 2147483647 h 42"/>
                <a:gd name="T16" fmla="*/ 2147483647 w 36"/>
                <a:gd name="T17" fmla="*/ 2147483647 h 4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6" h="42">
                  <a:moveTo>
                    <a:pt x="36" y="42"/>
                  </a:moveTo>
                  <a:lnTo>
                    <a:pt x="24" y="42"/>
                  </a:lnTo>
                  <a:lnTo>
                    <a:pt x="12" y="30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12"/>
                  </a:lnTo>
                  <a:lnTo>
                    <a:pt x="18" y="24"/>
                  </a:lnTo>
                  <a:lnTo>
                    <a:pt x="30" y="36"/>
                  </a:lnTo>
                  <a:lnTo>
                    <a:pt x="36" y="4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52" name="Freeform 251"/>
            <p:cNvSpPr>
              <a:spLocks noChangeAspect="1"/>
            </p:cNvSpPr>
            <p:nvPr/>
          </p:nvSpPr>
          <p:spPr bwMode="auto">
            <a:xfrm>
              <a:off x="7204394" y="4717012"/>
              <a:ext cx="229657" cy="166352"/>
            </a:xfrm>
            <a:custGeom>
              <a:avLst/>
              <a:gdLst>
                <a:gd name="T0" fmla="*/ 2147483647 w 197"/>
                <a:gd name="T1" fmla="*/ 2147483647 h 119"/>
                <a:gd name="T2" fmla="*/ 2147483647 w 197"/>
                <a:gd name="T3" fmla="*/ 2147483647 h 119"/>
                <a:gd name="T4" fmla="*/ 2147483647 w 197"/>
                <a:gd name="T5" fmla="*/ 2147483647 h 119"/>
                <a:gd name="T6" fmla="*/ 2147483647 w 197"/>
                <a:gd name="T7" fmla="*/ 2147483647 h 119"/>
                <a:gd name="T8" fmla="*/ 2147483647 w 197"/>
                <a:gd name="T9" fmla="*/ 2147483647 h 119"/>
                <a:gd name="T10" fmla="*/ 2147483647 w 197"/>
                <a:gd name="T11" fmla="*/ 2147483647 h 119"/>
                <a:gd name="T12" fmla="*/ 2147483647 w 197"/>
                <a:gd name="T13" fmla="*/ 2147483647 h 119"/>
                <a:gd name="T14" fmla="*/ 2147483647 w 197"/>
                <a:gd name="T15" fmla="*/ 2147483647 h 119"/>
                <a:gd name="T16" fmla="*/ 2147483647 w 197"/>
                <a:gd name="T17" fmla="*/ 2147483647 h 119"/>
                <a:gd name="T18" fmla="*/ 2147483647 w 197"/>
                <a:gd name="T19" fmla="*/ 2147483647 h 119"/>
                <a:gd name="T20" fmla="*/ 2147483647 w 197"/>
                <a:gd name="T21" fmla="*/ 2147483647 h 119"/>
                <a:gd name="T22" fmla="*/ 2147483647 w 197"/>
                <a:gd name="T23" fmla="*/ 2147483647 h 119"/>
                <a:gd name="T24" fmla="*/ 2147483647 w 197"/>
                <a:gd name="T25" fmla="*/ 2147483647 h 119"/>
                <a:gd name="T26" fmla="*/ 2147483647 w 197"/>
                <a:gd name="T27" fmla="*/ 2147483647 h 119"/>
                <a:gd name="T28" fmla="*/ 0 w 197"/>
                <a:gd name="T29" fmla="*/ 2147483647 h 119"/>
                <a:gd name="T30" fmla="*/ 0 w 197"/>
                <a:gd name="T31" fmla="*/ 2147483647 h 119"/>
                <a:gd name="T32" fmla="*/ 0 w 197"/>
                <a:gd name="T33" fmla="*/ 2147483647 h 119"/>
                <a:gd name="T34" fmla="*/ 2147483647 w 197"/>
                <a:gd name="T35" fmla="*/ 2147483647 h 119"/>
                <a:gd name="T36" fmla="*/ 2147483647 w 197"/>
                <a:gd name="T37" fmla="*/ 2147483647 h 119"/>
                <a:gd name="T38" fmla="*/ 2147483647 w 197"/>
                <a:gd name="T39" fmla="*/ 2147483647 h 119"/>
                <a:gd name="T40" fmla="*/ 2147483647 w 197"/>
                <a:gd name="T41" fmla="*/ 2147483647 h 119"/>
                <a:gd name="T42" fmla="*/ 2147483647 w 197"/>
                <a:gd name="T43" fmla="*/ 2147483647 h 119"/>
                <a:gd name="T44" fmla="*/ 2147483647 w 197"/>
                <a:gd name="T45" fmla="*/ 2147483647 h 119"/>
                <a:gd name="T46" fmla="*/ 2147483647 w 197"/>
                <a:gd name="T47" fmla="*/ 2147483647 h 119"/>
                <a:gd name="T48" fmla="*/ 2147483647 w 197"/>
                <a:gd name="T49" fmla="*/ 2147483647 h 119"/>
                <a:gd name="T50" fmla="*/ 2147483647 w 197"/>
                <a:gd name="T51" fmla="*/ 2147483647 h 119"/>
                <a:gd name="T52" fmla="*/ 2147483647 w 197"/>
                <a:gd name="T53" fmla="*/ 2147483647 h 119"/>
                <a:gd name="T54" fmla="*/ 2147483647 w 197"/>
                <a:gd name="T55" fmla="*/ 2147483647 h 119"/>
                <a:gd name="T56" fmla="*/ 2147483647 w 197"/>
                <a:gd name="T57" fmla="*/ 2147483647 h 119"/>
                <a:gd name="T58" fmla="*/ 2147483647 w 197"/>
                <a:gd name="T59" fmla="*/ 2147483647 h 119"/>
                <a:gd name="T60" fmla="*/ 2147483647 w 197"/>
                <a:gd name="T61" fmla="*/ 2147483647 h 119"/>
                <a:gd name="T62" fmla="*/ 2147483647 w 197"/>
                <a:gd name="T63" fmla="*/ 0 h 119"/>
                <a:gd name="T64" fmla="*/ 2147483647 w 197"/>
                <a:gd name="T65" fmla="*/ 0 h 119"/>
                <a:gd name="T66" fmla="*/ 2147483647 w 197"/>
                <a:gd name="T67" fmla="*/ 2147483647 h 119"/>
                <a:gd name="T68" fmla="*/ 2147483647 w 197"/>
                <a:gd name="T69" fmla="*/ 2147483647 h 119"/>
                <a:gd name="T70" fmla="*/ 2147483647 w 197"/>
                <a:gd name="T71" fmla="*/ 2147483647 h 119"/>
                <a:gd name="T72" fmla="*/ 2147483647 w 197"/>
                <a:gd name="T73" fmla="*/ 2147483647 h 119"/>
                <a:gd name="T74" fmla="*/ 2147483647 w 197"/>
                <a:gd name="T75" fmla="*/ 2147483647 h 119"/>
                <a:gd name="T76" fmla="*/ 2147483647 w 197"/>
                <a:gd name="T77" fmla="*/ 2147483647 h 119"/>
                <a:gd name="T78" fmla="*/ 2147483647 w 197"/>
                <a:gd name="T79" fmla="*/ 2147483647 h 119"/>
                <a:gd name="T80" fmla="*/ 2147483647 w 197"/>
                <a:gd name="T81" fmla="*/ 2147483647 h 119"/>
                <a:gd name="T82" fmla="*/ 2147483647 w 197"/>
                <a:gd name="T83" fmla="*/ 2147483647 h 119"/>
                <a:gd name="T84" fmla="*/ 2147483647 w 197"/>
                <a:gd name="T85" fmla="*/ 2147483647 h 119"/>
                <a:gd name="T86" fmla="*/ 2147483647 w 197"/>
                <a:gd name="T87" fmla="*/ 2147483647 h 119"/>
                <a:gd name="T88" fmla="*/ 2147483647 w 197"/>
                <a:gd name="T89" fmla="*/ 2147483647 h 119"/>
                <a:gd name="T90" fmla="*/ 2147483647 w 197"/>
                <a:gd name="T91" fmla="*/ 2147483647 h 119"/>
                <a:gd name="T92" fmla="*/ 2147483647 w 197"/>
                <a:gd name="T93" fmla="*/ 2147483647 h 119"/>
                <a:gd name="T94" fmla="*/ 2147483647 w 197"/>
                <a:gd name="T95" fmla="*/ 2147483647 h 119"/>
                <a:gd name="T96" fmla="*/ 2147483647 w 197"/>
                <a:gd name="T97" fmla="*/ 2147483647 h 11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97" h="119">
                  <a:moveTo>
                    <a:pt x="125" y="65"/>
                  </a:moveTo>
                  <a:lnTo>
                    <a:pt x="119" y="54"/>
                  </a:lnTo>
                  <a:lnTo>
                    <a:pt x="113" y="54"/>
                  </a:lnTo>
                  <a:lnTo>
                    <a:pt x="119" y="65"/>
                  </a:lnTo>
                  <a:lnTo>
                    <a:pt x="107" y="71"/>
                  </a:lnTo>
                  <a:lnTo>
                    <a:pt x="101" y="71"/>
                  </a:lnTo>
                  <a:lnTo>
                    <a:pt x="95" y="77"/>
                  </a:lnTo>
                  <a:lnTo>
                    <a:pt x="89" y="89"/>
                  </a:lnTo>
                  <a:lnTo>
                    <a:pt x="66" y="107"/>
                  </a:lnTo>
                  <a:lnTo>
                    <a:pt x="30" y="119"/>
                  </a:lnTo>
                  <a:lnTo>
                    <a:pt x="18" y="119"/>
                  </a:lnTo>
                  <a:lnTo>
                    <a:pt x="6" y="113"/>
                  </a:lnTo>
                  <a:lnTo>
                    <a:pt x="0" y="107"/>
                  </a:lnTo>
                  <a:lnTo>
                    <a:pt x="6" y="101"/>
                  </a:lnTo>
                  <a:lnTo>
                    <a:pt x="12" y="101"/>
                  </a:lnTo>
                  <a:lnTo>
                    <a:pt x="18" y="95"/>
                  </a:lnTo>
                  <a:lnTo>
                    <a:pt x="24" y="89"/>
                  </a:lnTo>
                  <a:lnTo>
                    <a:pt x="30" y="83"/>
                  </a:lnTo>
                  <a:lnTo>
                    <a:pt x="42" y="83"/>
                  </a:lnTo>
                  <a:lnTo>
                    <a:pt x="66" y="71"/>
                  </a:lnTo>
                  <a:lnTo>
                    <a:pt x="72" y="65"/>
                  </a:lnTo>
                  <a:lnTo>
                    <a:pt x="107" y="54"/>
                  </a:lnTo>
                  <a:lnTo>
                    <a:pt x="119" y="48"/>
                  </a:lnTo>
                  <a:lnTo>
                    <a:pt x="137" y="36"/>
                  </a:lnTo>
                  <a:lnTo>
                    <a:pt x="131" y="36"/>
                  </a:lnTo>
                  <a:lnTo>
                    <a:pt x="143" y="24"/>
                  </a:lnTo>
                  <a:lnTo>
                    <a:pt x="179" y="0"/>
                  </a:lnTo>
                  <a:lnTo>
                    <a:pt x="185" y="0"/>
                  </a:lnTo>
                  <a:lnTo>
                    <a:pt x="179" y="6"/>
                  </a:lnTo>
                  <a:lnTo>
                    <a:pt x="179" y="12"/>
                  </a:lnTo>
                  <a:lnTo>
                    <a:pt x="191" y="12"/>
                  </a:lnTo>
                  <a:lnTo>
                    <a:pt x="197" y="12"/>
                  </a:lnTo>
                  <a:lnTo>
                    <a:pt x="191" y="24"/>
                  </a:lnTo>
                  <a:lnTo>
                    <a:pt x="167" y="36"/>
                  </a:lnTo>
                  <a:lnTo>
                    <a:pt x="143" y="54"/>
                  </a:lnTo>
                  <a:lnTo>
                    <a:pt x="137" y="54"/>
                  </a:lnTo>
                  <a:lnTo>
                    <a:pt x="137" y="59"/>
                  </a:lnTo>
                  <a:lnTo>
                    <a:pt x="125" y="59"/>
                  </a:lnTo>
                  <a:lnTo>
                    <a:pt x="137" y="59"/>
                  </a:lnTo>
                  <a:lnTo>
                    <a:pt x="137" y="65"/>
                  </a:lnTo>
                  <a:lnTo>
                    <a:pt x="125" y="65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53" name="Freeform 252"/>
            <p:cNvSpPr>
              <a:spLocks noChangeAspect="1"/>
            </p:cNvSpPr>
            <p:nvPr/>
          </p:nvSpPr>
          <p:spPr bwMode="auto">
            <a:xfrm>
              <a:off x="7440975" y="4550660"/>
              <a:ext cx="133871" cy="199622"/>
            </a:xfrm>
            <a:custGeom>
              <a:avLst/>
              <a:gdLst>
                <a:gd name="T0" fmla="*/ 2147483647 w 114"/>
                <a:gd name="T1" fmla="*/ 2147483647 h 144"/>
                <a:gd name="T2" fmla="*/ 2147483647 w 114"/>
                <a:gd name="T3" fmla="*/ 2147483647 h 144"/>
                <a:gd name="T4" fmla="*/ 0 w 114"/>
                <a:gd name="T5" fmla="*/ 2147483647 h 144"/>
                <a:gd name="T6" fmla="*/ 2147483647 w 114"/>
                <a:gd name="T7" fmla="*/ 2147483647 h 144"/>
                <a:gd name="T8" fmla="*/ 2147483647 w 114"/>
                <a:gd name="T9" fmla="*/ 2147483647 h 144"/>
                <a:gd name="T10" fmla="*/ 2147483647 w 114"/>
                <a:gd name="T11" fmla="*/ 2147483647 h 144"/>
                <a:gd name="T12" fmla="*/ 2147483647 w 114"/>
                <a:gd name="T13" fmla="*/ 2147483647 h 144"/>
                <a:gd name="T14" fmla="*/ 2147483647 w 114"/>
                <a:gd name="T15" fmla="*/ 2147483647 h 144"/>
                <a:gd name="T16" fmla="*/ 2147483647 w 114"/>
                <a:gd name="T17" fmla="*/ 2147483647 h 144"/>
                <a:gd name="T18" fmla="*/ 2147483647 w 114"/>
                <a:gd name="T19" fmla="*/ 2147483647 h 144"/>
                <a:gd name="T20" fmla="*/ 2147483647 w 114"/>
                <a:gd name="T21" fmla="*/ 2147483647 h 144"/>
                <a:gd name="T22" fmla="*/ 2147483647 w 114"/>
                <a:gd name="T23" fmla="*/ 2147483647 h 144"/>
                <a:gd name="T24" fmla="*/ 2147483647 w 114"/>
                <a:gd name="T25" fmla="*/ 2147483647 h 144"/>
                <a:gd name="T26" fmla="*/ 2147483647 w 114"/>
                <a:gd name="T27" fmla="*/ 2147483647 h 144"/>
                <a:gd name="T28" fmla="*/ 2147483647 w 114"/>
                <a:gd name="T29" fmla="*/ 2147483647 h 144"/>
                <a:gd name="T30" fmla="*/ 2147483647 w 114"/>
                <a:gd name="T31" fmla="*/ 2147483647 h 144"/>
                <a:gd name="T32" fmla="*/ 2147483647 w 114"/>
                <a:gd name="T33" fmla="*/ 2147483647 h 144"/>
                <a:gd name="T34" fmla="*/ 2147483647 w 114"/>
                <a:gd name="T35" fmla="*/ 2147483647 h 144"/>
                <a:gd name="T36" fmla="*/ 2147483647 w 114"/>
                <a:gd name="T37" fmla="*/ 2147483647 h 144"/>
                <a:gd name="T38" fmla="*/ 2147483647 w 114"/>
                <a:gd name="T39" fmla="*/ 2147483647 h 144"/>
                <a:gd name="T40" fmla="*/ 2147483647 w 114"/>
                <a:gd name="T41" fmla="*/ 2147483647 h 144"/>
                <a:gd name="T42" fmla="*/ 2147483647 w 114"/>
                <a:gd name="T43" fmla="*/ 0 h 144"/>
                <a:gd name="T44" fmla="*/ 2147483647 w 114"/>
                <a:gd name="T45" fmla="*/ 0 h 144"/>
                <a:gd name="T46" fmla="*/ 2147483647 w 114"/>
                <a:gd name="T47" fmla="*/ 2147483647 h 144"/>
                <a:gd name="T48" fmla="*/ 2147483647 w 114"/>
                <a:gd name="T49" fmla="*/ 2147483647 h 144"/>
                <a:gd name="T50" fmla="*/ 2147483647 w 114"/>
                <a:gd name="T51" fmla="*/ 2147483647 h 144"/>
                <a:gd name="T52" fmla="*/ 2147483647 w 114"/>
                <a:gd name="T53" fmla="*/ 2147483647 h 144"/>
                <a:gd name="T54" fmla="*/ 2147483647 w 114"/>
                <a:gd name="T55" fmla="*/ 2147483647 h 144"/>
                <a:gd name="T56" fmla="*/ 2147483647 w 114"/>
                <a:gd name="T57" fmla="*/ 2147483647 h 144"/>
                <a:gd name="T58" fmla="*/ 2147483647 w 114"/>
                <a:gd name="T59" fmla="*/ 2147483647 h 144"/>
                <a:gd name="T60" fmla="*/ 2147483647 w 114"/>
                <a:gd name="T61" fmla="*/ 2147483647 h 144"/>
                <a:gd name="T62" fmla="*/ 2147483647 w 114"/>
                <a:gd name="T63" fmla="*/ 2147483647 h 144"/>
                <a:gd name="T64" fmla="*/ 2147483647 w 114"/>
                <a:gd name="T65" fmla="*/ 2147483647 h 144"/>
                <a:gd name="T66" fmla="*/ 2147483647 w 114"/>
                <a:gd name="T67" fmla="*/ 2147483647 h 144"/>
                <a:gd name="T68" fmla="*/ 2147483647 w 114"/>
                <a:gd name="T69" fmla="*/ 2147483647 h 144"/>
                <a:gd name="T70" fmla="*/ 2147483647 w 114"/>
                <a:gd name="T71" fmla="*/ 2147483647 h 14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14" h="144">
                  <a:moveTo>
                    <a:pt x="12" y="96"/>
                  </a:moveTo>
                  <a:lnTo>
                    <a:pt x="24" y="114"/>
                  </a:lnTo>
                  <a:lnTo>
                    <a:pt x="0" y="138"/>
                  </a:lnTo>
                  <a:lnTo>
                    <a:pt x="6" y="144"/>
                  </a:lnTo>
                  <a:lnTo>
                    <a:pt x="30" y="126"/>
                  </a:lnTo>
                  <a:lnTo>
                    <a:pt x="54" y="114"/>
                  </a:lnTo>
                  <a:lnTo>
                    <a:pt x="66" y="96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114" y="66"/>
                  </a:lnTo>
                  <a:lnTo>
                    <a:pt x="108" y="60"/>
                  </a:lnTo>
                  <a:lnTo>
                    <a:pt x="90" y="72"/>
                  </a:lnTo>
                  <a:lnTo>
                    <a:pt x="72" y="60"/>
                  </a:lnTo>
                  <a:lnTo>
                    <a:pt x="78" y="42"/>
                  </a:lnTo>
                  <a:lnTo>
                    <a:pt x="72" y="54"/>
                  </a:lnTo>
                  <a:lnTo>
                    <a:pt x="60" y="48"/>
                  </a:lnTo>
                  <a:lnTo>
                    <a:pt x="66" y="42"/>
                  </a:lnTo>
                  <a:lnTo>
                    <a:pt x="72" y="24"/>
                  </a:lnTo>
                  <a:lnTo>
                    <a:pt x="72" y="18"/>
                  </a:lnTo>
                  <a:lnTo>
                    <a:pt x="66" y="6"/>
                  </a:lnTo>
                  <a:lnTo>
                    <a:pt x="60" y="0"/>
                  </a:lnTo>
                  <a:lnTo>
                    <a:pt x="60" y="12"/>
                  </a:lnTo>
                  <a:lnTo>
                    <a:pt x="60" y="18"/>
                  </a:lnTo>
                  <a:lnTo>
                    <a:pt x="54" y="36"/>
                  </a:lnTo>
                  <a:lnTo>
                    <a:pt x="60" y="30"/>
                  </a:lnTo>
                  <a:lnTo>
                    <a:pt x="60" y="36"/>
                  </a:lnTo>
                  <a:lnTo>
                    <a:pt x="60" y="42"/>
                  </a:lnTo>
                  <a:lnTo>
                    <a:pt x="54" y="54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54" y="66"/>
                  </a:lnTo>
                  <a:lnTo>
                    <a:pt x="36" y="84"/>
                  </a:lnTo>
                  <a:lnTo>
                    <a:pt x="12" y="9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54" name="Freeform 253"/>
            <p:cNvSpPr>
              <a:spLocks noChangeAspect="1"/>
            </p:cNvSpPr>
            <p:nvPr/>
          </p:nvSpPr>
          <p:spPr bwMode="auto">
            <a:xfrm>
              <a:off x="7204394" y="4890757"/>
              <a:ext cx="13849" cy="8626"/>
            </a:xfrm>
            <a:custGeom>
              <a:avLst/>
              <a:gdLst>
                <a:gd name="T0" fmla="*/ 2147483647 w 12"/>
                <a:gd name="T1" fmla="*/ 0 h 6"/>
                <a:gd name="T2" fmla="*/ 2147483647 w 12"/>
                <a:gd name="T3" fmla="*/ 0 h 6"/>
                <a:gd name="T4" fmla="*/ 2147483647 w 12"/>
                <a:gd name="T5" fmla="*/ 0 h 6"/>
                <a:gd name="T6" fmla="*/ 0 w 12"/>
                <a:gd name="T7" fmla="*/ 2147483647 h 6"/>
                <a:gd name="T8" fmla="*/ 2147483647 w 12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55" name="Freeform 254"/>
            <p:cNvSpPr>
              <a:spLocks noChangeAspect="1"/>
            </p:cNvSpPr>
            <p:nvPr/>
          </p:nvSpPr>
          <p:spPr bwMode="auto">
            <a:xfrm>
              <a:off x="5265585" y="4177291"/>
              <a:ext cx="13849" cy="8626"/>
            </a:xfrm>
            <a:custGeom>
              <a:avLst/>
              <a:gdLst>
                <a:gd name="T0" fmla="*/ 2147483647 w 12"/>
                <a:gd name="T1" fmla="*/ 0 h 6"/>
                <a:gd name="T2" fmla="*/ 0 w 12"/>
                <a:gd name="T3" fmla="*/ 2147483647 h 6"/>
                <a:gd name="T4" fmla="*/ 2147483647 w 12"/>
                <a:gd name="T5" fmla="*/ 2147483647 h 6"/>
                <a:gd name="T6" fmla="*/ 2147483647 w 12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6">
                  <a:moveTo>
                    <a:pt x="6" y="0"/>
                  </a:moveTo>
                  <a:lnTo>
                    <a:pt x="0" y="6"/>
                  </a:lnTo>
                  <a:lnTo>
                    <a:pt x="12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56" name="Freeform 255"/>
            <p:cNvSpPr>
              <a:spLocks noChangeAspect="1"/>
            </p:cNvSpPr>
            <p:nvPr/>
          </p:nvSpPr>
          <p:spPr bwMode="auto">
            <a:xfrm>
              <a:off x="7420203" y="3853212"/>
              <a:ext cx="27697" cy="16019"/>
            </a:xfrm>
            <a:custGeom>
              <a:avLst/>
              <a:gdLst>
                <a:gd name="T0" fmla="*/ 2147483647 w 24"/>
                <a:gd name="T1" fmla="*/ 2147483647 h 12"/>
                <a:gd name="T2" fmla="*/ 2147483647 w 24"/>
                <a:gd name="T3" fmla="*/ 2147483647 h 12"/>
                <a:gd name="T4" fmla="*/ 2147483647 w 24"/>
                <a:gd name="T5" fmla="*/ 0 h 12"/>
                <a:gd name="T6" fmla="*/ 0 w 24"/>
                <a:gd name="T7" fmla="*/ 2147483647 h 12"/>
                <a:gd name="T8" fmla="*/ 2147483647 w 24"/>
                <a:gd name="T9" fmla="*/ 2147483647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" h="12">
                  <a:moveTo>
                    <a:pt x="18" y="12"/>
                  </a:moveTo>
                  <a:lnTo>
                    <a:pt x="24" y="12"/>
                  </a:lnTo>
                  <a:lnTo>
                    <a:pt x="6" y="0"/>
                  </a:lnTo>
                  <a:lnTo>
                    <a:pt x="0" y="6"/>
                  </a:lnTo>
                  <a:lnTo>
                    <a:pt x="18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57" name="Freeform 256"/>
            <p:cNvSpPr>
              <a:spLocks noChangeAspect="1"/>
            </p:cNvSpPr>
            <p:nvPr/>
          </p:nvSpPr>
          <p:spPr bwMode="auto">
            <a:xfrm>
              <a:off x="7362499" y="3779277"/>
              <a:ext cx="21927" cy="24644"/>
            </a:xfrm>
            <a:custGeom>
              <a:avLst/>
              <a:gdLst>
                <a:gd name="T0" fmla="*/ 0 w 18"/>
                <a:gd name="T1" fmla="*/ 0 h 18"/>
                <a:gd name="T2" fmla="*/ 2147483647 w 18"/>
                <a:gd name="T3" fmla="*/ 2147483647 h 18"/>
                <a:gd name="T4" fmla="*/ 2147483647 w 18"/>
                <a:gd name="T5" fmla="*/ 2147483647 h 18"/>
                <a:gd name="T6" fmla="*/ 0 w 18"/>
                <a:gd name="T7" fmla="*/ 0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18">
                  <a:moveTo>
                    <a:pt x="0" y="0"/>
                  </a:moveTo>
                  <a:lnTo>
                    <a:pt x="18" y="18"/>
                  </a:lnTo>
                  <a:lnTo>
                    <a:pt x="6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58" name="Freeform 257"/>
            <p:cNvSpPr>
              <a:spLocks noChangeAspect="1"/>
            </p:cNvSpPr>
            <p:nvPr/>
          </p:nvSpPr>
          <p:spPr bwMode="auto">
            <a:xfrm>
              <a:off x="7453670" y="3877856"/>
              <a:ext cx="15002" cy="16019"/>
            </a:xfrm>
            <a:custGeom>
              <a:avLst/>
              <a:gdLst>
                <a:gd name="T0" fmla="*/ 2147483647 w 12"/>
                <a:gd name="T1" fmla="*/ 2147483647 h 12"/>
                <a:gd name="T2" fmla="*/ 0 w 12"/>
                <a:gd name="T3" fmla="*/ 2147483647 h 12"/>
                <a:gd name="T4" fmla="*/ 0 w 12"/>
                <a:gd name="T5" fmla="*/ 0 h 12"/>
                <a:gd name="T6" fmla="*/ 2147483647 w 12"/>
                <a:gd name="T7" fmla="*/ 2147483647 h 12"/>
                <a:gd name="T8" fmla="*/ 2147483647 w 12"/>
                <a:gd name="T9" fmla="*/ 2147483647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12">
                  <a:moveTo>
                    <a:pt x="12" y="12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12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59" name="Freeform 258"/>
            <p:cNvSpPr>
              <a:spLocks noChangeAspect="1"/>
            </p:cNvSpPr>
            <p:nvPr/>
          </p:nvSpPr>
          <p:spPr bwMode="auto">
            <a:xfrm>
              <a:off x="7377502" y="3819942"/>
              <a:ext cx="6924" cy="16019"/>
            </a:xfrm>
            <a:custGeom>
              <a:avLst/>
              <a:gdLst>
                <a:gd name="T0" fmla="*/ 2147483647 w 6"/>
                <a:gd name="T1" fmla="*/ 2147483647 h 12"/>
                <a:gd name="T2" fmla="*/ 2147483647 w 6"/>
                <a:gd name="T3" fmla="*/ 0 h 12"/>
                <a:gd name="T4" fmla="*/ 0 w 6"/>
                <a:gd name="T5" fmla="*/ 2147483647 h 12"/>
                <a:gd name="T6" fmla="*/ 0 w 6"/>
                <a:gd name="T7" fmla="*/ 2147483647 h 12"/>
                <a:gd name="T8" fmla="*/ 2147483647 w 6"/>
                <a:gd name="T9" fmla="*/ 2147483647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12">
                  <a:moveTo>
                    <a:pt x="6" y="12"/>
                  </a:moveTo>
                  <a:lnTo>
                    <a:pt x="6" y="0"/>
                  </a:lnTo>
                  <a:lnTo>
                    <a:pt x="0" y="6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60" name="Freeform 259"/>
            <p:cNvSpPr>
              <a:spLocks noChangeAspect="1"/>
            </p:cNvSpPr>
            <p:nvPr/>
          </p:nvSpPr>
          <p:spPr bwMode="auto">
            <a:xfrm>
              <a:off x="7447899" y="3827336"/>
              <a:ext cx="5770" cy="33270"/>
            </a:xfrm>
            <a:custGeom>
              <a:avLst/>
              <a:gdLst>
                <a:gd name="T0" fmla="*/ 0 w 6"/>
                <a:gd name="T1" fmla="*/ 0 h 24"/>
                <a:gd name="T2" fmla="*/ 2147483647 w 6"/>
                <a:gd name="T3" fmla="*/ 2147483647 h 24"/>
                <a:gd name="T4" fmla="*/ 0 w 6"/>
                <a:gd name="T5" fmla="*/ 2147483647 h 24"/>
                <a:gd name="T6" fmla="*/ 0 w 6"/>
                <a:gd name="T7" fmla="*/ 0 h 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24">
                  <a:moveTo>
                    <a:pt x="0" y="0"/>
                  </a:moveTo>
                  <a:lnTo>
                    <a:pt x="6" y="24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61" name="Freeform 260"/>
            <p:cNvSpPr>
              <a:spLocks noChangeAspect="1"/>
            </p:cNvSpPr>
            <p:nvPr/>
          </p:nvSpPr>
          <p:spPr bwMode="auto">
            <a:xfrm>
              <a:off x="7406354" y="3812549"/>
              <a:ext cx="19619" cy="23413"/>
            </a:xfrm>
            <a:custGeom>
              <a:avLst/>
              <a:gdLst>
                <a:gd name="T0" fmla="*/ 2147483647 w 18"/>
                <a:gd name="T1" fmla="*/ 2147483647 h 17"/>
                <a:gd name="T2" fmla="*/ 2147483647 w 18"/>
                <a:gd name="T3" fmla="*/ 2147483647 h 17"/>
                <a:gd name="T4" fmla="*/ 2147483647 w 18"/>
                <a:gd name="T5" fmla="*/ 2147483647 h 17"/>
                <a:gd name="T6" fmla="*/ 0 w 18"/>
                <a:gd name="T7" fmla="*/ 0 h 17"/>
                <a:gd name="T8" fmla="*/ 2147483647 w 18"/>
                <a:gd name="T9" fmla="*/ 2147483647 h 17"/>
                <a:gd name="T10" fmla="*/ 2147483647 w 18"/>
                <a:gd name="T11" fmla="*/ 2147483647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" h="17">
                  <a:moveTo>
                    <a:pt x="18" y="17"/>
                  </a:moveTo>
                  <a:lnTo>
                    <a:pt x="18" y="17"/>
                  </a:lnTo>
                  <a:lnTo>
                    <a:pt x="12" y="5"/>
                  </a:lnTo>
                  <a:lnTo>
                    <a:pt x="0" y="0"/>
                  </a:lnTo>
                  <a:lnTo>
                    <a:pt x="6" y="5"/>
                  </a:lnTo>
                  <a:lnTo>
                    <a:pt x="18" y="17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62" name="Freeform 261"/>
            <p:cNvSpPr>
              <a:spLocks noChangeAspect="1"/>
            </p:cNvSpPr>
            <p:nvPr/>
          </p:nvSpPr>
          <p:spPr bwMode="auto">
            <a:xfrm>
              <a:off x="7762956" y="3944397"/>
              <a:ext cx="6924" cy="1232"/>
            </a:xfrm>
            <a:custGeom>
              <a:avLst/>
              <a:gdLst>
                <a:gd name="T0" fmla="*/ 2147483647 w 6"/>
                <a:gd name="T1" fmla="*/ 0 h 1"/>
                <a:gd name="T2" fmla="*/ 2147483647 w 6"/>
                <a:gd name="T3" fmla="*/ 0 h 1"/>
                <a:gd name="T4" fmla="*/ 2147483647 w 6"/>
                <a:gd name="T5" fmla="*/ 0 h 1"/>
                <a:gd name="T6" fmla="*/ 0 w 6"/>
                <a:gd name="T7" fmla="*/ 0 h 1"/>
                <a:gd name="T8" fmla="*/ 2147483647 w 6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63" name="Freeform 262"/>
            <p:cNvSpPr>
              <a:spLocks noChangeAspect="1"/>
            </p:cNvSpPr>
            <p:nvPr/>
          </p:nvSpPr>
          <p:spPr bwMode="auto">
            <a:xfrm>
              <a:off x="7547149" y="4002313"/>
              <a:ext cx="5770" cy="25877"/>
            </a:xfrm>
            <a:custGeom>
              <a:avLst/>
              <a:gdLst>
                <a:gd name="T0" fmla="*/ 2147483647 w 6"/>
                <a:gd name="T1" fmla="*/ 2147483647 h 18"/>
                <a:gd name="T2" fmla="*/ 2147483647 w 6"/>
                <a:gd name="T3" fmla="*/ 2147483647 h 18"/>
                <a:gd name="T4" fmla="*/ 2147483647 w 6"/>
                <a:gd name="T5" fmla="*/ 2147483647 h 18"/>
                <a:gd name="T6" fmla="*/ 0 w 6"/>
                <a:gd name="T7" fmla="*/ 0 h 18"/>
                <a:gd name="T8" fmla="*/ 0 w 6"/>
                <a:gd name="T9" fmla="*/ 2147483647 h 18"/>
                <a:gd name="T10" fmla="*/ 2147483647 w 6"/>
                <a:gd name="T11" fmla="*/ 2147483647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" h="18">
                  <a:moveTo>
                    <a:pt x="6" y="18"/>
                  </a:moveTo>
                  <a:lnTo>
                    <a:pt x="6" y="6"/>
                  </a:lnTo>
                  <a:lnTo>
                    <a:pt x="0" y="0"/>
                  </a:lnTo>
                  <a:lnTo>
                    <a:pt x="0" y="18"/>
                  </a:lnTo>
                  <a:lnTo>
                    <a:pt x="6" y="18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64" name="Freeform 263"/>
            <p:cNvSpPr>
              <a:spLocks noChangeAspect="1"/>
            </p:cNvSpPr>
            <p:nvPr/>
          </p:nvSpPr>
          <p:spPr bwMode="auto">
            <a:xfrm>
              <a:off x="7552919" y="4035583"/>
              <a:ext cx="6924" cy="17251"/>
            </a:xfrm>
            <a:custGeom>
              <a:avLst/>
              <a:gdLst>
                <a:gd name="T0" fmla="*/ 2147483647 w 6"/>
                <a:gd name="T1" fmla="*/ 2147483647 h 12"/>
                <a:gd name="T2" fmla="*/ 0 w 6"/>
                <a:gd name="T3" fmla="*/ 2147483647 h 12"/>
                <a:gd name="T4" fmla="*/ 0 w 6"/>
                <a:gd name="T5" fmla="*/ 0 h 12"/>
                <a:gd name="T6" fmla="*/ 2147483647 w 6"/>
                <a:gd name="T7" fmla="*/ 2147483647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12">
                  <a:moveTo>
                    <a:pt x="6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65" name="Freeform 264"/>
            <p:cNvSpPr>
              <a:spLocks noChangeAspect="1"/>
            </p:cNvSpPr>
            <p:nvPr/>
          </p:nvSpPr>
          <p:spPr bwMode="auto">
            <a:xfrm>
              <a:off x="7566767" y="4044210"/>
              <a:ext cx="8078" cy="8626"/>
            </a:xfrm>
            <a:custGeom>
              <a:avLst/>
              <a:gdLst>
                <a:gd name="T0" fmla="*/ 2147483647 w 6"/>
                <a:gd name="T1" fmla="*/ 0 h 6"/>
                <a:gd name="T2" fmla="*/ 0 w 6"/>
                <a:gd name="T3" fmla="*/ 2147483647 h 6"/>
                <a:gd name="T4" fmla="*/ 0 w 6"/>
                <a:gd name="T5" fmla="*/ 2147483647 h 6"/>
                <a:gd name="T6" fmla="*/ 2147483647 w 6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6">
                  <a:moveTo>
                    <a:pt x="6" y="0"/>
                  </a:moveTo>
                  <a:lnTo>
                    <a:pt x="0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66" name="Freeform 265"/>
            <p:cNvSpPr>
              <a:spLocks noChangeAspect="1"/>
            </p:cNvSpPr>
            <p:nvPr/>
          </p:nvSpPr>
          <p:spPr bwMode="auto">
            <a:xfrm>
              <a:off x="7574845" y="4110750"/>
              <a:ext cx="5770" cy="8626"/>
            </a:xfrm>
            <a:custGeom>
              <a:avLst/>
              <a:gdLst>
                <a:gd name="T0" fmla="*/ 2147483647 w 6"/>
                <a:gd name="T1" fmla="*/ 2147483647 h 6"/>
                <a:gd name="T2" fmla="*/ 0 w 6"/>
                <a:gd name="T3" fmla="*/ 0 h 6"/>
                <a:gd name="T4" fmla="*/ 0 w 6"/>
                <a:gd name="T5" fmla="*/ 2147483647 h 6"/>
                <a:gd name="T6" fmla="*/ 2147483647 w 6"/>
                <a:gd name="T7" fmla="*/ 2147483647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67" name="Freeform 266"/>
            <p:cNvSpPr>
              <a:spLocks noChangeAspect="1"/>
            </p:cNvSpPr>
            <p:nvPr/>
          </p:nvSpPr>
          <p:spPr bwMode="auto">
            <a:xfrm>
              <a:off x="3104045" y="5007820"/>
              <a:ext cx="28851" cy="24644"/>
            </a:xfrm>
            <a:custGeom>
              <a:avLst/>
              <a:gdLst>
                <a:gd name="T0" fmla="*/ 2147483647 w 24"/>
                <a:gd name="T1" fmla="*/ 2147483647 h 18"/>
                <a:gd name="T2" fmla="*/ 2147483647 w 24"/>
                <a:gd name="T3" fmla="*/ 2147483647 h 18"/>
                <a:gd name="T4" fmla="*/ 2147483647 w 24"/>
                <a:gd name="T5" fmla="*/ 2147483647 h 18"/>
                <a:gd name="T6" fmla="*/ 2147483647 w 24"/>
                <a:gd name="T7" fmla="*/ 2147483647 h 18"/>
                <a:gd name="T8" fmla="*/ 2147483647 w 24"/>
                <a:gd name="T9" fmla="*/ 0 h 18"/>
                <a:gd name="T10" fmla="*/ 0 w 24"/>
                <a:gd name="T11" fmla="*/ 2147483647 h 18"/>
                <a:gd name="T12" fmla="*/ 0 w 24"/>
                <a:gd name="T13" fmla="*/ 2147483647 h 18"/>
                <a:gd name="T14" fmla="*/ 0 w 24"/>
                <a:gd name="T15" fmla="*/ 2147483647 h 18"/>
                <a:gd name="T16" fmla="*/ 2147483647 w 24"/>
                <a:gd name="T17" fmla="*/ 2147483647 h 18"/>
                <a:gd name="T18" fmla="*/ 2147483647 w 24"/>
                <a:gd name="T19" fmla="*/ 2147483647 h 18"/>
                <a:gd name="T20" fmla="*/ 2147483647 w 24"/>
                <a:gd name="T21" fmla="*/ 2147483647 h 18"/>
                <a:gd name="T22" fmla="*/ 2147483647 w 24"/>
                <a:gd name="T23" fmla="*/ 2147483647 h 1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4" h="18">
                  <a:moveTo>
                    <a:pt x="24" y="12"/>
                  </a:moveTo>
                  <a:lnTo>
                    <a:pt x="18" y="6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6" y="12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68" name="Freeform 267"/>
            <p:cNvSpPr>
              <a:spLocks noChangeAspect="1"/>
            </p:cNvSpPr>
            <p:nvPr/>
          </p:nvSpPr>
          <p:spPr bwMode="auto">
            <a:xfrm>
              <a:off x="3083272" y="5016447"/>
              <a:ext cx="20772" cy="16019"/>
            </a:xfrm>
            <a:custGeom>
              <a:avLst/>
              <a:gdLst>
                <a:gd name="T0" fmla="*/ 2147483647 w 18"/>
                <a:gd name="T1" fmla="*/ 0 h 12"/>
                <a:gd name="T2" fmla="*/ 0 w 18"/>
                <a:gd name="T3" fmla="*/ 0 h 12"/>
                <a:gd name="T4" fmla="*/ 2147483647 w 18"/>
                <a:gd name="T5" fmla="*/ 0 h 12"/>
                <a:gd name="T6" fmla="*/ 2147483647 w 18"/>
                <a:gd name="T7" fmla="*/ 2147483647 h 12"/>
                <a:gd name="T8" fmla="*/ 0 w 18"/>
                <a:gd name="T9" fmla="*/ 2147483647 h 12"/>
                <a:gd name="T10" fmla="*/ 2147483647 w 18"/>
                <a:gd name="T11" fmla="*/ 2147483647 h 12"/>
                <a:gd name="T12" fmla="*/ 0 w 18"/>
                <a:gd name="T13" fmla="*/ 2147483647 h 12"/>
                <a:gd name="T14" fmla="*/ 2147483647 w 18"/>
                <a:gd name="T15" fmla="*/ 0 h 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" h="12">
                  <a:moveTo>
                    <a:pt x="6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6" y="6"/>
                  </a:lnTo>
                  <a:lnTo>
                    <a:pt x="0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69" name="Freeform 268"/>
            <p:cNvSpPr>
              <a:spLocks noChangeAspect="1"/>
            </p:cNvSpPr>
            <p:nvPr/>
          </p:nvSpPr>
          <p:spPr bwMode="auto">
            <a:xfrm>
              <a:off x="4390814" y="4068854"/>
              <a:ext cx="272356" cy="324078"/>
            </a:xfrm>
            <a:custGeom>
              <a:avLst/>
              <a:gdLst>
                <a:gd name="T0" fmla="*/ 2147483647 w 233"/>
                <a:gd name="T1" fmla="*/ 2147483647 h 233"/>
                <a:gd name="T2" fmla="*/ 2147483647 w 233"/>
                <a:gd name="T3" fmla="*/ 2147483647 h 233"/>
                <a:gd name="T4" fmla="*/ 2147483647 w 233"/>
                <a:gd name="T5" fmla="*/ 2147483647 h 233"/>
                <a:gd name="T6" fmla="*/ 2147483647 w 233"/>
                <a:gd name="T7" fmla="*/ 2147483647 h 233"/>
                <a:gd name="T8" fmla="*/ 2147483647 w 233"/>
                <a:gd name="T9" fmla="*/ 2147483647 h 233"/>
                <a:gd name="T10" fmla="*/ 2147483647 w 233"/>
                <a:gd name="T11" fmla="*/ 2147483647 h 233"/>
                <a:gd name="T12" fmla="*/ 2147483647 w 233"/>
                <a:gd name="T13" fmla="*/ 2147483647 h 233"/>
                <a:gd name="T14" fmla="*/ 2147483647 w 233"/>
                <a:gd name="T15" fmla="*/ 2147483647 h 233"/>
                <a:gd name="T16" fmla="*/ 2147483647 w 233"/>
                <a:gd name="T17" fmla="*/ 2147483647 h 233"/>
                <a:gd name="T18" fmla="*/ 2147483647 w 233"/>
                <a:gd name="T19" fmla="*/ 2147483647 h 233"/>
                <a:gd name="T20" fmla="*/ 2147483647 w 233"/>
                <a:gd name="T21" fmla="*/ 2147483647 h 233"/>
                <a:gd name="T22" fmla="*/ 2147483647 w 233"/>
                <a:gd name="T23" fmla="*/ 2147483647 h 233"/>
                <a:gd name="T24" fmla="*/ 2147483647 w 233"/>
                <a:gd name="T25" fmla="*/ 2147483647 h 233"/>
                <a:gd name="T26" fmla="*/ 2147483647 w 233"/>
                <a:gd name="T27" fmla="*/ 2147483647 h 233"/>
                <a:gd name="T28" fmla="*/ 2147483647 w 233"/>
                <a:gd name="T29" fmla="*/ 2147483647 h 233"/>
                <a:gd name="T30" fmla="*/ 2147483647 w 233"/>
                <a:gd name="T31" fmla="*/ 2147483647 h 233"/>
                <a:gd name="T32" fmla="*/ 2147483647 w 233"/>
                <a:gd name="T33" fmla="*/ 2147483647 h 233"/>
                <a:gd name="T34" fmla="*/ 2147483647 w 233"/>
                <a:gd name="T35" fmla="*/ 2147483647 h 233"/>
                <a:gd name="T36" fmla="*/ 2147483647 w 233"/>
                <a:gd name="T37" fmla="*/ 2147483647 h 233"/>
                <a:gd name="T38" fmla="*/ 2147483647 w 233"/>
                <a:gd name="T39" fmla="*/ 2147483647 h 233"/>
                <a:gd name="T40" fmla="*/ 2147483647 w 233"/>
                <a:gd name="T41" fmla="*/ 2147483647 h 233"/>
                <a:gd name="T42" fmla="*/ 2147483647 w 233"/>
                <a:gd name="T43" fmla="*/ 0 h 233"/>
                <a:gd name="T44" fmla="*/ 0 w 233"/>
                <a:gd name="T45" fmla="*/ 2147483647 h 233"/>
                <a:gd name="T46" fmla="*/ 0 w 233"/>
                <a:gd name="T47" fmla="*/ 2147483647 h 233"/>
                <a:gd name="T48" fmla="*/ 2147483647 w 233"/>
                <a:gd name="T49" fmla="*/ 2147483647 h 233"/>
                <a:gd name="T50" fmla="*/ 2147483647 w 233"/>
                <a:gd name="T51" fmla="*/ 2147483647 h 233"/>
                <a:gd name="T52" fmla="*/ 2147483647 w 233"/>
                <a:gd name="T53" fmla="*/ 2147483647 h 233"/>
                <a:gd name="T54" fmla="*/ 2147483647 w 233"/>
                <a:gd name="T55" fmla="*/ 2147483647 h 233"/>
                <a:gd name="T56" fmla="*/ 2147483647 w 233"/>
                <a:gd name="T57" fmla="*/ 2147483647 h 233"/>
                <a:gd name="T58" fmla="*/ 2147483647 w 233"/>
                <a:gd name="T59" fmla="*/ 2147483647 h 233"/>
                <a:gd name="T60" fmla="*/ 2147483647 w 233"/>
                <a:gd name="T61" fmla="*/ 2147483647 h 233"/>
                <a:gd name="T62" fmla="*/ 2147483647 w 233"/>
                <a:gd name="T63" fmla="*/ 2147483647 h 233"/>
                <a:gd name="T64" fmla="*/ 2147483647 w 233"/>
                <a:gd name="T65" fmla="*/ 2147483647 h 233"/>
                <a:gd name="T66" fmla="*/ 2147483647 w 233"/>
                <a:gd name="T67" fmla="*/ 2147483647 h 233"/>
                <a:gd name="T68" fmla="*/ 2147483647 w 233"/>
                <a:gd name="T69" fmla="*/ 2147483647 h 233"/>
                <a:gd name="T70" fmla="*/ 2147483647 w 233"/>
                <a:gd name="T71" fmla="*/ 2147483647 h 233"/>
                <a:gd name="T72" fmla="*/ 2147483647 w 233"/>
                <a:gd name="T73" fmla="*/ 2147483647 h 233"/>
                <a:gd name="T74" fmla="*/ 2147483647 w 233"/>
                <a:gd name="T75" fmla="*/ 2147483647 h 233"/>
                <a:gd name="T76" fmla="*/ 2147483647 w 233"/>
                <a:gd name="T77" fmla="*/ 2147483647 h 23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33" h="233">
                  <a:moveTo>
                    <a:pt x="138" y="156"/>
                  </a:moveTo>
                  <a:lnTo>
                    <a:pt x="138" y="126"/>
                  </a:lnTo>
                  <a:lnTo>
                    <a:pt x="138" y="102"/>
                  </a:lnTo>
                  <a:lnTo>
                    <a:pt x="156" y="102"/>
                  </a:lnTo>
                  <a:lnTo>
                    <a:pt x="156" y="78"/>
                  </a:lnTo>
                  <a:lnTo>
                    <a:pt x="156" y="42"/>
                  </a:lnTo>
                  <a:lnTo>
                    <a:pt x="156" y="24"/>
                  </a:lnTo>
                  <a:lnTo>
                    <a:pt x="180" y="24"/>
                  </a:lnTo>
                  <a:lnTo>
                    <a:pt x="198" y="18"/>
                  </a:lnTo>
                  <a:lnTo>
                    <a:pt x="204" y="30"/>
                  </a:lnTo>
                  <a:lnTo>
                    <a:pt x="221" y="18"/>
                  </a:lnTo>
                  <a:lnTo>
                    <a:pt x="233" y="18"/>
                  </a:lnTo>
                  <a:lnTo>
                    <a:pt x="216" y="12"/>
                  </a:lnTo>
                  <a:lnTo>
                    <a:pt x="204" y="12"/>
                  </a:lnTo>
                  <a:lnTo>
                    <a:pt x="150" y="18"/>
                  </a:lnTo>
                  <a:lnTo>
                    <a:pt x="132" y="12"/>
                  </a:lnTo>
                  <a:lnTo>
                    <a:pt x="114" y="12"/>
                  </a:lnTo>
                  <a:lnTo>
                    <a:pt x="114" y="6"/>
                  </a:lnTo>
                  <a:lnTo>
                    <a:pt x="90" y="6"/>
                  </a:lnTo>
                  <a:lnTo>
                    <a:pt x="72" y="6"/>
                  </a:lnTo>
                  <a:lnTo>
                    <a:pt x="30" y="6"/>
                  </a:lnTo>
                  <a:lnTo>
                    <a:pt x="18" y="0"/>
                  </a:lnTo>
                  <a:lnTo>
                    <a:pt x="0" y="6"/>
                  </a:lnTo>
                  <a:lnTo>
                    <a:pt x="0" y="18"/>
                  </a:lnTo>
                  <a:lnTo>
                    <a:pt x="42" y="114"/>
                  </a:lnTo>
                  <a:lnTo>
                    <a:pt x="48" y="120"/>
                  </a:lnTo>
                  <a:lnTo>
                    <a:pt x="42" y="120"/>
                  </a:lnTo>
                  <a:lnTo>
                    <a:pt x="48" y="179"/>
                  </a:lnTo>
                  <a:lnTo>
                    <a:pt x="54" y="203"/>
                  </a:lnTo>
                  <a:lnTo>
                    <a:pt x="66" y="215"/>
                  </a:lnTo>
                  <a:lnTo>
                    <a:pt x="72" y="227"/>
                  </a:lnTo>
                  <a:lnTo>
                    <a:pt x="84" y="221"/>
                  </a:lnTo>
                  <a:lnTo>
                    <a:pt x="90" y="233"/>
                  </a:lnTo>
                  <a:lnTo>
                    <a:pt x="114" y="233"/>
                  </a:lnTo>
                  <a:lnTo>
                    <a:pt x="132" y="227"/>
                  </a:lnTo>
                  <a:lnTo>
                    <a:pt x="132" y="209"/>
                  </a:lnTo>
                  <a:lnTo>
                    <a:pt x="132" y="191"/>
                  </a:lnTo>
                  <a:lnTo>
                    <a:pt x="132" y="173"/>
                  </a:lnTo>
                  <a:lnTo>
                    <a:pt x="138" y="15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70" name="Freeform 269"/>
            <p:cNvSpPr>
              <a:spLocks noChangeAspect="1"/>
            </p:cNvSpPr>
            <p:nvPr/>
          </p:nvSpPr>
          <p:spPr bwMode="auto">
            <a:xfrm>
              <a:off x="2727823" y="3869232"/>
              <a:ext cx="257353" cy="358581"/>
            </a:xfrm>
            <a:custGeom>
              <a:avLst/>
              <a:gdLst>
                <a:gd name="T0" fmla="*/ 2147483647 w 221"/>
                <a:gd name="T1" fmla="*/ 2147483647 h 258"/>
                <a:gd name="T2" fmla="*/ 2147483647 w 221"/>
                <a:gd name="T3" fmla="*/ 2147483647 h 258"/>
                <a:gd name="T4" fmla="*/ 2147483647 w 221"/>
                <a:gd name="T5" fmla="*/ 2147483647 h 258"/>
                <a:gd name="T6" fmla="*/ 2147483647 w 221"/>
                <a:gd name="T7" fmla="*/ 2147483647 h 258"/>
                <a:gd name="T8" fmla="*/ 2147483647 w 221"/>
                <a:gd name="T9" fmla="*/ 2147483647 h 258"/>
                <a:gd name="T10" fmla="*/ 2147483647 w 221"/>
                <a:gd name="T11" fmla="*/ 2147483647 h 258"/>
                <a:gd name="T12" fmla="*/ 2147483647 w 221"/>
                <a:gd name="T13" fmla="*/ 2147483647 h 258"/>
                <a:gd name="T14" fmla="*/ 2147483647 w 221"/>
                <a:gd name="T15" fmla="*/ 2147483647 h 258"/>
                <a:gd name="T16" fmla="*/ 2147483647 w 221"/>
                <a:gd name="T17" fmla="*/ 2147483647 h 258"/>
                <a:gd name="T18" fmla="*/ 2147483647 w 221"/>
                <a:gd name="T19" fmla="*/ 2147483647 h 258"/>
                <a:gd name="T20" fmla="*/ 2147483647 w 221"/>
                <a:gd name="T21" fmla="*/ 2147483647 h 258"/>
                <a:gd name="T22" fmla="*/ 2147483647 w 221"/>
                <a:gd name="T23" fmla="*/ 2147483647 h 258"/>
                <a:gd name="T24" fmla="*/ 2147483647 w 221"/>
                <a:gd name="T25" fmla="*/ 2147483647 h 258"/>
                <a:gd name="T26" fmla="*/ 2147483647 w 221"/>
                <a:gd name="T27" fmla="*/ 2147483647 h 258"/>
                <a:gd name="T28" fmla="*/ 2147483647 w 221"/>
                <a:gd name="T29" fmla="*/ 2147483647 h 258"/>
                <a:gd name="T30" fmla="*/ 2147483647 w 221"/>
                <a:gd name="T31" fmla="*/ 2147483647 h 258"/>
                <a:gd name="T32" fmla="*/ 2147483647 w 221"/>
                <a:gd name="T33" fmla="*/ 2147483647 h 258"/>
                <a:gd name="T34" fmla="*/ 2147483647 w 221"/>
                <a:gd name="T35" fmla="*/ 2147483647 h 258"/>
                <a:gd name="T36" fmla="*/ 2147483647 w 221"/>
                <a:gd name="T37" fmla="*/ 2147483647 h 258"/>
                <a:gd name="T38" fmla="*/ 2147483647 w 221"/>
                <a:gd name="T39" fmla="*/ 2147483647 h 258"/>
                <a:gd name="T40" fmla="*/ 2147483647 w 221"/>
                <a:gd name="T41" fmla="*/ 2147483647 h 258"/>
                <a:gd name="T42" fmla="*/ 2147483647 w 221"/>
                <a:gd name="T43" fmla="*/ 2147483647 h 258"/>
                <a:gd name="T44" fmla="*/ 2147483647 w 221"/>
                <a:gd name="T45" fmla="*/ 2147483647 h 258"/>
                <a:gd name="T46" fmla="*/ 2147483647 w 221"/>
                <a:gd name="T47" fmla="*/ 2147483647 h 258"/>
                <a:gd name="T48" fmla="*/ 2147483647 w 221"/>
                <a:gd name="T49" fmla="*/ 2147483647 h 258"/>
                <a:gd name="T50" fmla="*/ 2147483647 w 221"/>
                <a:gd name="T51" fmla="*/ 2147483647 h 258"/>
                <a:gd name="T52" fmla="*/ 2147483647 w 221"/>
                <a:gd name="T53" fmla="*/ 2147483647 h 258"/>
                <a:gd name="T54" fmla="*/ 0 w 221"/>
                <a:gd name="T55" fmla="*/ 2147483647 h 258"/>
                <a:gd name="T56" fmla="*/ 2147483647 w 221"/>
                <a:gd name="T57" fmla="*/ 2147483647 h 258"/>
                <a:gd name="T58" fmla="*/ 2147483647 w 221"/>
                <a:gd name="T59" fmla="*/ 2147483647 h 258"/>
                <a:gd name="T60" fmla="*/ 2147483647 w 221"/>
                <a:gd name="T61" fmla="*/ 2147483647 h 258"/>
                <a:gd name="T62" fmla="*/ 2147483647 w 221"/>
                <a:gd name="T63" fmla="*/ 0 h 258"/>
                <a:gd name="T64" fmla="*/ 2147483647 w 221"/>
                <a:gd name="T65" fmla="*/ 0 h 258"/>
                <a:gd name="T66" fmla="*/ 2147483647 w 221"/>
                <a:gd name="T67" fmla="*/ 2147483647 h 258"/>
                <a:gd name="T68" fmla="*/ 2147483647 w 221"/>
                <a:gd name="T69" fmla="*/ 2147483647 h 258"/>
                <a:gd name="T70" fmla="*/ 2147483647 w 221"/>
                <a:gd name="T71" fmla="*/ 2147483647 h 258"/>
                <a:gd name="T72" fmla="*/ 2147483647 w 221"/>
                <a:gd name="T73" fmla="*/ 2147483647 h 258"/>
                <a:gd name="T74" fmla="*/ 2147483647 w 221"/>
                <a:gd name="T75" fmla="*/ 2147483647 h 258"/>
                <a:gd name="T76" fmla="*/ 2147483647 w 221"/>
                <a:gd name="T77" fmla="*/ 2147483647 h 258"/>
                <a:gd name="T78" fmla="*/ 2147483647 w 221"/>
                <a:gd name="T79" fmla="*/ 2147483647 h 258"/>
                <a:gd name="T80" fmla="*/ 2147483647 w 221"/>
                <a:gd name="T81" fmla="*/ 2147483647 h 258"/>
                <a:gd name="T82" fmla="*/ 2147483647 w 221"/>
                <a:gd name="T83" fmla="*/ 2147483647 h 258"/>
                <a:gd name="T84" fmla="*/ 2147483647 w 221"/>
                <a:gd name="T85" fmla="*/ 2147483647 h 258"/>
                <a:gd name="T86" fmla="*/ 2147483647 w 221"/>
                <a:gd name="T87" fmla="*/ 2147483647 h 258"/>
                <a:gd name="T88" fmla="*/ 2147483647 w 221"/>
                <a:gd name="T89" fmla="*/ 2147483647 h 258"/>
                <a:gd name="T90" fmla="*/ 2147483647 w 221"/>
                <a:gd name="T91" fmla="*/ 2147483647 h 258"/>
                <a:gd name="T92" fmla="*/ 2147483647 w 221"/>
                <a:gd name="T93" fmla="*/ 2147483647 h 258"/>
                <a:gd name="T94" fmla="*/ 2147483647 w 221"/>
                <a:gd name="T95" fmla="*/ 2147483647 h 258"/>
                <a:gd name="T96" fmla="*/ 2147483647 w 221"/>
                <a:gd name="T97" fmla="*/ 2147483647 h 258"/>
                <a:gd name="T98" fmla="*/ 2147483647 w 221"/>
                <a:gd name="T99" fmla="*/ 2147483647 h 258"/>
                <a:gd name="T100" fmla="*/ 2147483647 w 221"/>
                <a:gd name="T101" fmla="*/ 2147483647 h 258"/>
                <a:gd name="T102" fmla="*/ 2147483647 w 221"/>
                <a:gd name="T103" fmla="*/ 2147483647 h 258"/>
                <a:gd name="T104" fmla="*/ 2147483647 w 221"/>
                <a:gd name="T105" fmla="*/ 2147483647 h 258"/>
                <a:gd name="T106" fmla="*/ 2147483647 w 221"/>
                <a:gd name="T107" fmla="*/ 2147483647 h 258"/>
                <a:gd name="T108" fmla="*/ 2147483647 w 221"/>
                <a:gd name="T109" fmla="*/ 2147483647 h 258"/>
                <a:gd name="T110" fmla="*/ 2147483647 w 221"/>
                <a:gd name="T111" fmla="*/ 2147483647 h 258"/>
                <a:gd name="T112" fmla="*/ 2147483647 w 221"/>
                <a:gd name="T113" fmla="*/ 2147483647 h 25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21" h="258">
                  <a:moveTo>
                    <a:pt x="149" y="204"/>
                  </a:moveTo>
                  <a:lnTo>
                    <a:pt x="143" y="228"/>
                  </a:lnTo>
                  <a:lnTo>
                    <a:pt x="137" y="246"/>
                  </a:lnTo>
                  <a:lnTo>
                    <a:pt x="113" y="246"/>
                  </a:lnTo>
                  <a:lnTo>
                    <a:pt x="107" y="258"/>
                  </a:lnTo>
                  <a:lnTo>
                    <a:pt x="101" y="246"/>
                  </a:lnTo>
                  <a:lnTo>
                    <a:pt x="77" y="240"/>
                  </a:lnTo>
                  <a:lnTo>
                    <a:pt x="59" y="258"/>
                  </a:lnTo>
                  <a:lnTo>
                    <a:pt x="47" y="258"/>
                  </a:lnTo>
                  <a:lnTo>
                    <a:pt x="41" y="240"/>
                  </a:lnTo>
                  <a:lnTo>
                    <a:pt x="35" y="222"/>
                  </a:lnTo>
                  <a:lnTo>
                    <a:pt x="29" y="204"/>
                  </a:lnTo>
                  <a:lnTo>
                    <a:pt x="29" y="192"/>
                  </a:lnTo>
                  <a:lnTo>
                    <a:pt x="24" y="174"/>
                  </a:lnTo>
                  <a:lnTo>
                    <a:pt x="18" y="162"/>
                  </a:lnTo>
                  <a:lnTo>
                    <a:pt x="12" y="156"/>
                  </a:lnTo>
                  <a:lnTo>
                    <a:pt x="12" y="144"/>
                  </a:lnTo>
                  <a:lnTo>
                    <a:pt x="18" y="126"/>
                  </a:lnTo>
                  <a:lnTo>
                    <a:pt x="12" y="126"/>
                  </a:lnTo>
                  <a:lnTo>
                    <a:pt x="12" y="108"/>
                  </a:lnTo>
                  <a:lnTo>
                    <a:pt x="12" y="96"/>
                  </a:lnTo>
                  <a:lnTo>
                    <a:pt x="12" y="84"/>
                  </a:lnTo>
                  <a:lnTo>
                    <a:pt x="12" y="60"/>
                  </a:lnTo>
                  <a:lnTo>
                    <a:pt x="18" y="54"/>
                  </a:lnTo>
                  <a:lnTo>
                    <a:pt x="6" y="36"/>
                  </a:lnTo>
                  <a:lnTo>
                    <a:pt x="0" y="24"/>
                  </a:lnTo>
                  <a:lnTo>
                    <a:pt x="24" y="24"/>
                  </a:lnTo>
                  <a:lnTo>
                    <a:pt x="29" y="18"/>
                  </a:lnTo>
                  <a:lnTo>
                    <a:pt x="41" y="6"/>
                  </a:lnTo>
                  <a:lnTo>
                    <a:pt x="59" y="0"/>
                  </a:lnTo>
                  <a:lnTo>
                    <a:pt x="71" y="0"/>
                  </a:lnTo>
                  <a:lnTo>
                    <a:pt x="77" y="36"/>
                  </a:lnTo>
                  <a:lnTo>
                    <a:pt x="89" y="48"/>
                  </a:lnTo>
                  <a:lnTo>
                    <a:pt x="101" y="54"/>
                  </a:lnTo>
                  <a:lnTo>
                    <a:pt x="119" y="60"/>
                  </a:lnTo>
                  <a:lnTo>
                    <a:pt x="137" y="72"/>
                  </a:lnTo>
                  <a:lnTo>
                    <a:pt x="155" y="78"/>
                  </a:lnTo>
                  <a:lnTo>
                    <a:pt x="161" y="84"/>
                  </a:lnTo>
                  <a:lnTo>
                    <a:pt x="167" y="108"/>
                  </a:lnTo>
                  <a:lnTo>
                    <a:pt x="161" y="108"/>
                  </a:lnTo>
                  <a:lnTo>
                    <a:pt x="167" y="114"/>
                  </a:lnTo>
                  <a:lnTo>
                    <a:pt x="173" y="126"/>
                  </a:lnTo>
                  <a:lnTo>
                    <a:pt x="185" y="132"/>
                  </a:lnTo>
                  <a:lnTo>
                    <a:pt x="203" y="132"/>
                  </a:lnTo>
                  <a:lnTo>
                    <a:pt x="203" y="150"/>
                  </a:lnTo>
                  <a:lnTo>
                    <a:pt x="215" y="162"/>
                  </a:lnTo>
                  <a:lnTo>
                    <a:pt x="221" y="168"/>
                  </a:lnTo>
                  <a:lnTo>
                    <a:pt x="215" y="180"/>
                  </a:lnTo>
                  <a:lnTo>
                    <a:pt x="209" y="198"/>
                  </a:lnTo>
                  <a:lnTo>
                    <a:pt x="215" y="204"/>
                  </a:lnTo>
                  <a:lnTo>
                    <a:pt x="209" y="204"/>
                  </a:lnTo>
                  <a:lnTo>
                    <a:pt x="197" y="192"/>
                  </a:lnTo>
                  <a:lnTo>
                    <a:pt x="149" y="198"/>
                  </a:lnTo>
                  <a:lnTo>
                    <a:pt x="149" y="204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71" name="Freeform 270"/>
            <p:cNvSpPr>
              <a:spLocks noChangeAspect="1"/>
            </p:cNvSpPr>
            <p:nvPr/>
          </p:nvSpPr>
          <p:spPr bwMode="auto">
            <a:xfrm>
              <a:off x="4553535" y="4094731"/>
              <a:ext cx="188110" cy="247680"/>
            </a:xfrm>
            <a:custGeom>
              <a:avLst/>
              <a:gdLst>
                <a:gd name="T0" fmla="*/ 0 w 161"/>
                <a:gd name="T1" fmla="*/ 2147483647 h 179"/>
                <a:gd name="T2" fmla="*/ 0 w 161"/>
                <a:gd name="T3" fmla="*/ 2147483647 h 179"/>
                <a:gd name="T4" fmla="*/ 0 w 161"/>
                <a:gd name="T5" fmla="*/ 2147483647 h 179"/>
                <a:gd name="T6" fmla="*/ 2147483647 w 161"/>
                <a:gd name="T7" fmla="*/ 2147483647 h 179"/>
                <a:gd name="T8" fmla="*/ 2147483647 w 161"/>
                <a:gd name="T9" fmla="*/ 2147483647 h 179"/>
                <a:gd name="T10" fmla="*/ 2147483647 w 161"/>
                <a:gd name="T11" fmla="*/ 2147483647 h 179"/>
                <a:gd name="T12" fmla="*/ 2147483647 w 161"/>
                <a:gd name="T13" fmla="*/ 2147483647 h 179"/>
                <a:gd name="T14" fmla="*/ 2147483647 w 161"/>
                <a:gd name="T15" fmla="*/ 2147483647 h 179"/>
                <a:gd name="T16" fmla="*/ 2147483647 w 161"/>
                <a:gd name="T17" fmla="*/ 0 h 179"/>
                <a:gd name="T18" fmla="*/ 2147483647 w 161"/>
                <a:gd name="T19" fmla="*/ 2147483647 h 179"/>
                <a:gd name="T20" fmla="*/ 2147483647 w 161"/>
                <a:gd name="T21" fmla="*/ 0 h 179"/>
                <a:gd name="T22" fmla="*/ 2147483647 w 161"/>
                <a:gd name="T23" fmla="*/ 0 h 179"/>
                <a:gd name="T24" fmla="*/ 2147483647 w 161"/>
                <a:gd name="T25" fmla="*/ 2147483647 h 179"/>
                <a:gd name="T26" fmla="*/ 2147483647 w 161"/>
                <a:gd name="T27" fmla="*/ 2147483647 h 179"/>
                <a:gd name="T28" fmla="*/ 2147483647 w 161"/>
                <a:gd name="T29" fmla="*/ 2147483647 h 179"/>
                <a:gd name="T30" fmla="*/ 2147483647 w 161"/>
                <a:gd name="T31" fmla="*/ 2147483647 h 179"/>
                <a:gd name="T32" fmla="*/ 2147483647 w 161"/>
                <a:gd name="T33" fmla="*/ 2147483647 h 179"/>
                <a:gd name="T34" fmla="*/ 2147483647 w 161"/>
                <a:gd name="T35" fmla="*/ 2147483647 h 179"/>
                <a:gd name="T36" fmla="*/ 2147483647 w 161"/>
                <a:gd name="T37" fmla="*/ 2147483647 h 179"/>
                <a:gd name="T38" fmla="*/ 2147483647 w 161"/>
                <a:gd name="T39" fmla="*/ 2147483647 h 179"/>
                <a:gd name="T40" fmla="*/ 2147483647 w 161"/>
                <a:gd name="T41" fmla="*/ 2147483647 h 179"/>
                <a:gd name="T42" fmla="*/ 2147483647 w 161"/>
                <a:gd name="T43" fmla="*/ 2147483647 h 179"/>
                <a:gd name="T44" fmla="*/ 2147483647 w 161"/>
                <a:gd name="T45" fmla="*/ 2147483647 h 179"/>
                <a:gd name="T46" fmla="*/ 2147483647 w 161"/>
                <a:gd name="T47" fmla="*/ 2147483647 h 179"/>
                <a:gd name="T48" fmla="*/ 2147483647 w 161"/>
                <a:gd name="T49" fmla="*/ 2147483647 h 179"/>
                <a:gd name="T50" fmla="*/ 2147483647 w 161"/>
                <a:gd name="T51" fmla="*/ 2147483647 h 179"/>
                <a:gd name="T52" fmla="*/ 2147483647 w 161"/>
                <a:gd name="T53" fmla="*/ 2147483647 h 179"/>
                <a:gd name="T54" fmla="*/ 2147483647 w 161"/>
                <a:gd name="T55" fmla="*/ 2147483647 h 179"/>
                <a:gd name="T56" fmla="*/ 2147483647 w 161"/>
                <a:gd name="T57" fmla="*/ 2147483647 h 179"/>
                <a:gd name="T58" fmla="*/ 2147483647 w 161"/>
                <a:gd name="T59" fmla="*/ 2147483647 h 179"/>
                <a:gd name="T60" fmla="*/ 2147483647 w 161"/>
                <a:gd name="T61" fmla="*/ 2147483647 h 179"/>
                <a:gd name="T62" fmla="*/ 2147483647 w 161"/>
                <a:gd name="T63" fmla="*/ 2147483647 h 179"/>
                <a:gd name="T64" fmla="*/ 2147483647 w 161"/>
                <a:gd name="T65" fmla="*/ 2147483647 h 179"/>
                <a:gd name="T66" fmla="*/ 0 w 161"/>
                <a:gd name="T67" fmla="*/ 2147483647 h 17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61" h="179">
                  <a:moveTo>
                    <a:pt x="0" y="138"/>
                  </a:moveTo>
                  <a:lnTo>
                    <a:pt x="0" y="108"/>
                  </a:lnTo>
                  <a:lnTo>
                    <a:pt x="0" y="84"/>
                  </a:lnTo>
                  <a:lnTo>
                    <a:pt x="18" y="84"/>
                  </a:lnTo>
                  <a:lnTo>
                    <a:pt x="18" y="60"/>
                  </a:lnTo>
                  <a:lnTo>
                    <a:pt x="18" y="24"/>
                  </a:lnTo>
                  <a:lnTo>
                    <a:pt x="18" y="6"/>
                  </a:lnTo>
                  <a:lnTo>
                    <a:pt x="42" y="6"/>
                  </a:lnTo>
                  <a:lnTo>
                    <a:pt x="60" y="0"/>
                  </a:lnTo>
                  <a:lnTo>
                    <a:pt x="66" y="12"/>
                  </a:lnTo>
                  <a:lnTo>
                    <a:pt x="83" y="0"/>
                  </a:lnTo>
                  <a:lnTo>
                    <a:pt x="95" y="0"/>
                  </a:lnTo>
                  <a:lnTo>
                    <a:pt x="101" y="18"/>
                  </a:lnTo>
                  <a:lnTo>
                    <a:pt x="113" y="36"/>
                  </a:lnTo>
                  <a:lnTo>
                    <a:pt x="125" y="48"/>
                  </a:lnTo>
                  <a:lnTo>
                    <a:pt x="131" y="48"/>
                  </a:lnTo>
                  <a:lnTo>
                    <a:pt x="137" y="54"/>
                  </a:lnTo>
                  <a:lnTo>
                    <a:pt x="143" y="72"/>
                  </a:lnTo>
                  <a:lnTo>
                    <a:pt x="155" y="78"/>
                  </a:lnTo>
                  <a:lnTo>
                    <a:pt x="161" y="84"/>
                  </a:lnTo>
                  <a:lnTo>
                    <a:pt x="137" y="102"/>
                  </a:lnTo>
                  <a:lnTo>
                    <a:pt x="119" y="114"/>
                  </a:lnTo>
                  <a:lnTo>
                    <a:pt x="107" y="132"/>
                  </a:lnTo>
                  <a:lnTo>
                    <a:pt x="101" y="138"/>
                  </a:lnTo>
                  <a:lnTo>
                    <a:pt x="89" y="155"/>
                  </a:lnTo>
                  <a:lnTo>
                    <a:pt x="66" y="150"/>
                  </a:lnTo>
                  <a:lnTo>
                    <a:pt x="48" y="150"/>
                  </a:lnTo>
                  <a:lnTo>
                    <a:pt x="42" y="161"/>
                  </a:lnTo>
                  <a:lnTo>
                    <a:pt x="30" y="173"/>
                  </a:lnTo>
                  <a:lnTo>
                    <a:pt x="12" y="179"/>
                  </a:lnTo>
                  <a:lnTo>
                    <a:pt x="6" y="173"/>
                  </a:lnTo>
                  <a:lnTo>
                    <a:pt x="12" y="155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72" name="Freeform 271"/>
            <p:cNvSpPr>
              <a:spLocks noChangeAspect="1"/>
            </p:cNvSpPr>
            <p:nvPr/>
          </p:nvSpPr>
          <p:spPr bwMode="auto">
            <a:xfrm>
              <a:off x="5033621" y="3911127"/>
              <a:ext cx="6924" cy="16019"/>
            </a:xfrm>
            <a:custGeom>
              <a:avLst/>
              <a:gdLst>
                <a:gd name="T0" fmla="*/ 2147483647 w 6"/>
                <a:gd name="T1" fmla="*/ 2147483647 h 12"/>
                <a:gd name="T2" fmla="*/ 0 w 6"/>
                <a:gd name="T3" fmla="*/ 2147483647 h 12"/>
                <a:gd name="T4" fmla="*/ 0 w 6"/>
                <a:gd name="T5" fmla="*/ 0 h 12"/>
                <a:gd name="T6" fmla="*/ 2147483647 w 6"/>
                <a:gd name="T7" fmla="*/ 2147483647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12">
                  <a:moveTo>
                    <a:pt x="6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73" name="Freeform 272"/>
            <p:cNvSpPr>
              <a:spLocks noChangeAspect="1"/>
            </p:cNvSpPr>
            <p:nvPr/>
          </p:nvSpPr>
          <p:spPr bwMode="auto">
            <a:xfrm>
              <a:off x="4683944" y="4392934"/>
              <a:ext cx="49624" cy="49290"/>
            </a:xfrm>
            <a:custGeom>
              <a:avLst/>
              <a:gdLst>
                <a:gd name="T0" fmla="*/ 2147483647 w 42"/>
                <a:gd name="T1" fmla="*/ 0 h 36"/>
                <a:gd name="T2" fmla="*/ 0 w 42"/>
                <a:gd name="T3" fmla="*/ 2147483647 h 36"/>
                <a:gd name="T4" fmla="*/ 2147483647 w 42"/>
                <a:gd name="T5" fmla="*/ 2147483647 h 36"/>
                <a:gd name="T6" fmla="*/ 2147483647 w 42"/>
                <a:gd name="T7" fmla="*/ 2147483647 h 36"/>
                <a:gd name="T8" fmla="*/ 2147483647 w 42"/>
                <a:gd name="T9" fmla="*/ 2147483647 h 36"/>
                <a:gd name="T10" fmla="*/ 2147483647 w 42"/>
                <a:gd name="T11" fmla="*/ 2147483647 h 36"/>
                <a:gd name="T12" fmla="*/ 2147483647 w 42"/>
                <a:gd name="T13" fmla="*/ 0 h 36"/>
                <a:gd name="T14" fmla="*/ 2147483647 w 42"/>
                <a:gd name="T15" fmla="*/ 0 h 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2" h="36">
                  <a:moveTo>
                    <a:pt x="18" y="0"/>
                  </a:moveTo>
                  <a:lnTo>
                    <a:pt x="0" y="18"/>
                  </a:lnTo>
                  <a:lnTo>
                    <a:pt x="12" y="36"/>
                  </a:lnTo>
                  <a:lnTo>
                    <a:pt x="18" y="30"/>
                  </a:lnTo>
                  <a:lnTo>
                    <a:pt x="36" y="18"/>
                  </a:lnTo>
                  <a:lnTo>
                    <a:pt x="42" y="6"/>
                  </a:lnTo>
                  <a:lnTo>
                    <a:pt x="24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74" name="Freeform 273"/>
            <p:cNvSpPr>
              <a:spLocks noChangeAspect="1"/>
            </p:cNvSpPr>
            <p:nvPr/>
          </p:nvSpPr>
          <p:spPr bwMode="auto">
            <a:xfrm>
              <a:off x="5022081" y="3935772"/>
              <a:ext cx="159260" cy="367208"/>
            </a:xfrm>
            <a:custGeom>
              <a:avLst/>
              <a:gdLst>
                <a:gd name="T0" fmla="*/ 2147483647 w 137"/>
                <a:gd name="T1" fmla="*/ 2147483647 h 264"/>
                <a:gd name="T2" fmla="*/ 2147483647 w 137"/>
                <a:gd name="T3" fmla="*/ 2147483647 h 264"/>
                <a:gd name="T4" fmla="*/ 2147483647 w 137"/>
                <a:gd name="T5" fmla="*/ 2147483647 h 264"/>
                <a:gd name="T6" fmla="*/ 2147483647 w 137"/>
                <a:gd name="T7" fmla="*/ 2147483647 h 264"/>
                <a:gd name="T8" fmla="*/ 2147483647 w 137"/>
                <a:gd name="T9" fmla="*/ 2147483647 h 264"/>
                <a:gd name="T10" fmla="*/ 2147483647 w 137"/>
                <a:gd name="T11" fmla="*/ 2147483647 h 264"/>
                <a:gd name="T12" fmla="*/ 2147483647 w 137"/>
                <a:gd name="T13" fmla="*/ 2147483647 h 264"/>
                <a:gd name="T14" fmla="*/ 2147483647 w 137"/>
                <a:gd name="T15" fmla="*/ 2147483647 h 264"/>
                <a:gd name="T16" fmla="*/ 2147483647 w 137"/>
                <a:gd name="T17" fmla="*/ 2147483647 h 264"/>
                <a:gd name="T18" fmla="*/ 0 w 137"/>
                <a:gd name="T19" fmla="*/ 2147483647 h 264"/>
                <a:gd name="T20" fmla="*/ 2147483647 w 137"/>
                <a:gd name="T21" fmla="*/ 2147483647 h 264"/>
                <a:gd name="T22" fmla="*/ 2147483647 w 137"/>
                <a:gd name="T23" fmla="*/ 2147483647 h 264"/>
                <a:gd name="T24" fmla="*/ 2147483647 w 137"/>
                <a:gd name="T25" fmla="*/ 2147483647 h 264"/>
                <a:gd name="T26" fmla="*/ 2147483647 w 137"/>
                <a:gd name="T27" fmla="*/ 2147483647 h 264"/>
                <a:gd name="T28" fmla="*/ 2147483647 w 137"/>
                <a:gd name="T29" fmla="*/ 2147483647 h 264"/>
                <a:gd name="T30" fmla="*/ 2147483647 w 137"/>
                <a:gd name="T31" fmla="*/ 2147483647 h 264"/>
                <a:gd name="T32" fmla="*/ 2147483647 w 137"/>
                <a:gd name="T33" fmla="*/ 2147483647 h 264"/>
                <a:gd name="T34" fmla="*/ 2147483647 w 137"/>
                <a:gd name="T35" fmla="*/ 2147483647 h 264"/>
                <a:gd name="T36" fmla="*/ 2147483647 w 137"/>
                <a:gd name="T37" fmla="*/ 2147483647 h 264"/>
                <a:gd name="T38" fmla="*/ 2147483647 w 137"/>
                <a:gd name="T39" fmla="*/ 2147483647 h 264"/>
                <a:gd name="T40" fmla="*/ 2147483647 w 137"/>
                <a:gd name="T41" fmla="*/ 2147483647 h 264"/>
                <a:gd name="T42" fmla="*/ 2147483647 w 137"/>
                <a:gd name="T43" fmla="*/ 2147483647 h 264"/>
                <a:gd name="T44" fmla="*/ 2147483647 w 137"/>
                <a:gd name="T45" fmla="*/ 2147483647 h 264"/>
                <a:gd name="T46" fmla="*/ 2147483647 w 137"/>
                <a:gd name="T47" fmla="*/ 2147483647 h 264"/>
                <a:gd name="T48" fmla="*/ 2147483647 w 137"/>
                <a:gd name="T49" fmla="*/ 2147483647 h 264"/>
                <a:gd name="T50" fmla="*/ 2147483647 w 137"/>
                <a:gd name="T51" fmla="*/ 2147483647 h 264"/>
                <a:gd name="T52" fmla="*/ 2147483647 w 137"/>
                <a:gd name="T53" fmla="*/ 2147483647 h 264"/>
                <a:gd name="T54" fmla="*/ 2147483647 w 137"/>
                <a:gd name="T55" fmla="*/ 2147483647 h 264"/>
                <a:gd name="T56" fmla="*/ 2147483647 w 137"/>
                <a:gd name="T57" fmla="*/ 2147483647 h 264"/>
                <a:gd name="T58" fmla="*/ 2147483647 w 137"/>
                <a:gd name="T59" fmla="*/ 0 h 264"/>
                <a:gd name="T60" fmla="*/ 2147483647 w 137"/>
                <a:gd name="T61" fmla="*/ 0 h 264"/>
                <a:gd name="T62" fmla="*/ 2147483647 w 137"/>
                <a:gd name="T63" fmla="*/ 2147483647 h 264"/>
                <a:gd name="T64" fmla="*/ 2147483647 w 137"/>
                <a:gd name="T65" fmla="*/ 2147483647 h 264"/>
                <a:gd name="T66" fmla="*/ 2147483647 w 137"/>
                <a:gd name="T67" fmla="*/ 2147483647 h 264"/>
                <a:gd name="T68" fmla="*/ 2147483647 w 137"/>
                <a:gd name="T69" fmla="*/ 2147483647 h 264"/>
                <a:gd name="T70" fmla="*/ 2147483647 w 137"/>
                <a:gd name="T71" fmla="*/ 2147483647 h 264"/>
                <a:gd name="T72" fmla="*/ 2147483647 w 137"/>
                <a:gd name="T73" fmla="*/ 2147483647 h 264"/>
                <a:gd name="T74" fmla="*/ 2147483647 w 137"/>
                <a:gd name="T75" fmla="*/ 2147483647 h 264"/>
                <a:gd name="T76" fmla="*/ 2147483647 w 137"/>
                <a:gd name="T77" fmla="*/ 2147483647 h 264"/>
                <a:gd name="T78" fmla="*/ 2147483647 w 137"/>
                <a:gd name="T79" fmla="*/ 2147483647 h 264"/>
                <a:gd name="T80" fmla="*/ 2147483647 w 137"/>
                <a:gd name="T81" fmla="*/ 2147483647 h 264"/>
                <a:gd name="T82" fmla="*/ 2147483647 w 137"/>
                <a:gd name="T83" fmla="*/ 2147483647 h 264"/>
                <a:gd name="T84" fmla="*/ 2147483647 w 137"/>
                <a:gd name="T85" fmla="*/ 2147483647 h 264"/>
                <a:gd name="T86" fmla="*/ 2147483647 w 137"/>
                <a:gd name="T87" fmla="*/ 2147483647 h 264"/>
                <a:gd name="T88" fmla="*/ 2147483647 w 137"/>
                <a:gd name="T89" fmla="*/ 2147483647 h 264"/>
                <a:gd name="T90" fmla="*/ 2147483647 w 137"/>
                <a:gd name="T91" fmla="*/ 2147483647 h 26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37" h="264">
                  <a:moveTo>
                    <a:pt x="47" y="72"/>
                  </a:moveTo>
                  <a:lnTo>
                    <a:pt x="41" y="72"/>
                  </a:lnTo>
                  <a:lnTo>
                    <a:pt x="29" y="84"/>
                  </a:lnTo>
                  <a:lnTo>
                    <a:pt x="23" y="96"/>
                  </a:lnTo>
                  <a:lnTo>
                    <a:pt x="17" y="114"/>
                  </a:lnTo>
                  <a:lnTo>
                    <a:pt x="23" y="132"/>
                  </a:lnTo>
                  <a:lnTo>
                    <a:pt x="23" y="156"/>
                  </a:lnTo>
                  <a:lnTo>
                    <a:pt x="11" y="168"/>
                  </a:lnTo>
                  <a:lnTo>
                    <a:pt x="5" y="180"/>
                  </a:lnTo>
                  <a:lnTo>
                    <a:pt x="0" y="210"/>
                  </a:lnTo>
                  <a:lnTo>
                    <a:pt x="5" y="228"/>
                  </a:lnTo>
                  <a:lnTo>
                    <a:pt x="11" y="258"/>
                  </a:lnTo>
                  <a:lnTo>
                    <a:pt x="35" y="264"/>
                  </a:lnTo>
                  <a:lnTo>
                    <a:pt x="47" y="258"/>
                  </a:lnTo>
                  <a:lnTo>
                    <a:pt x="65" y="252"/>
                  </a:lnTo>
                  <a:lnTo>
                    <a:pt x="71" y="234"/>
                  </a:lnTo>
                  <a:lnTo>
                    <a:pt x="77" y="216"/>
                  </a:lnTo>
                  <a:lnTo>
                    <a:pt x="83" y="198"/>
                  </a:lnTo>
                  <a:lnTo>
                    <a:pt x="89" y="180"/>
                  </a:lnTo>
                  <a:lnTo>
                    <a:pt x="95" y="162"/>
                  </a:lnTo>
                  <a:lnTo>
                    <a:pt x="101" y="144"/>
                  </a:lnTo>
                  <a:lnTo>
                    <a:pt x="107" y="126"/>
                  </a:lnTo>
                  <a:lnTo>
                    <a:pt x="113" y="108"/>
                  </a:lnTo>
                  <a:lnTo>
                    <a:pt x="119" y="90"/>
                  </a:lnTo>
                  <a:lnTo>
                    <a:pt x="119" y="66"/>
                  </a:lnTo>
                  <a:lnTo>
                    <a:pt x="131" y="72"/>
                  </a:lnTo>
                  <a:lnTo>
                    <a:pt x="137" y="60"/>
                  </a:lnTo>
                  <a:lnTo>
                    <a:pt x="131" y="36"/>
                  </a:lnTo>
                  <a:lnTo>
                    <a:pt x="125" y="12"/>
                  </a:lnTo>
                  <a:lnTo>
                    <a:pt x="119" y="0"/>
                  </a:lnTo>
                  <a:lnTo>
                    <a:pt x="113" y="0"/>
                  </a:lnTo>
                  <a:lnTo>
                    <a:pt x="107" y="6"/>
                  </a:lnTo>
                  <a:lnTo>
                    <a:pt x="107" y="24"/>
                  </a:lnTo>
                  <a:lnTo>
                    <a:pt x="101" y="30"/>
                  </a:lnTo>
                  <a:lnTo>
                    <a:pt x="95" y="30"/>
                  </a:lnTo>
                  <a:lnTo>
                    <a:pt x="89" y="30"/>
                  </a:lnTo>
                  <a:lnTo>
                    <a:pt x="89" y="36"/>
                  </a:lnTo>
                  <a:lnTo>
                    <a:pt x="89" y="48"/>
                  </a:lnTo>
                  <a:lnTo>
                    <a:pt x="83" y="54"/>
                  </a:lnTo>
                  <a:lnTo>
                    <a:pt x="83" y="48"/>
                  </a:lnTo>
                  <a:lnTo>
                    <a:pt x="77" y="60"/>
                  </a:lnTo>
                  <a:lnTo>
                    <a:pt x="71" y="66"/>
                  </a:lnTo>
                  <a:lnTo>
                    <a:pt x="71" y="60"/>
                  </a:lnTo>
                  <a:lnTo>
                    <a:pt x="65" y="72"/>
                  </a:lnTo>
                  <a:lnTo>
                    <a:pt x="47" y="7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75" name="Freeform 274"/>
            <p:cNvSpPr>
              <a:spLocks noChangeAspect="1"/>
            </p:cNvSpPr>
            <p:nvPr/>
          </p:nvSpPr>
          <p:spPr bwMode="auto">
            <a:xfrm>
              <a:off x="4817813" y="3860606"/>
              <a:ext cx="64627" cy="208248"/>
            </a:xfrm>
            <a:custGeom>
              <a:avLst/>
              <a:gdLst>
                <a:gd name="T0" fmla="*/ 2147483647 w 54"/>
                <a:gd name="T1" fmla="*/ 2147483647 h 150"/>
                <a:gd name="T2" fmla="*/ 2147483647 w 54"/>
                <a:gd name="T3" fmla="*/ 2147483647 h 150"/>
                <a:gd name="T4" fmla="*/ 2147483647 w 54"/>
                <a:gd name="T5" fmla="*/ 2147483647 h 150"/>
                <a:gd name="T6" fmla="*/ 2147483647 w 54"/>
                <a:gd name="T7" fmla="*/ 2147483647 h 150"/>
                <a:gd name="T8" fmla="*/ 2147483647 w 54"/>
                <a:gd name="T9" fmla="*/ 2147483647 h 150"/>
                <a:gd name="T10" fmla="*/ 2147483647 w 54"/>
                <a:gd name="T11" fmla="*/ 2147483647 h 150"/>
                <a:gd name="T12" fmla="*/ 2147483647 w 54"/>
                <a:gd name="T13" fmla="*/ 2147483647 h 150"/>
                <a:gd name="T14" fmla="*/ 2147483647 w 54"/>
                <a:gd name="T15" fmla="*/ 2147483647 h 150"/>
                <a:gd name="T16" fmla="*/ 2147483647 w 54"/>
                <a:gd name="T17" fmla="*/ 2147483647 h 150"/>
                <a:gd name="T18" fmla="*/ 2147483647 w 54"/>
                <a:gd name="T19" fmla="*/ 2147483647 h 150"/>
                <a:gd name="T20" fmla="*/ 2147483647 w 54"/>
                <a:gd name="T21" fmla="*/ 2147483647 h 150"/>
                <a:gd name="T22" fmla="*/ 2147483647 w 54"/>
                <a:gd name="T23" fmla="*/ 2147483647 h 150"/>
                <a:gd name="T24" fmla="*/ 2147483647 w 54"/>
                <a:gd name="T25" fmla="*/ 2147483647 h 150"/>
                <a:gd name="T26" fmla="*/ 2147483647 w 54"/>
                <a:gd name="T27" fmla="*/ 2147483647 h 150"/>
                <a:gd name="T28" fmla="*/ 2147483647 w 54"/>
                <a:gd name="T29" fmla="*/ 2147483647 h 150"/>
                <a:gd name="T30" fmla="*/ 2147483647 w 54"/>
                <a:gd name="T31" fmla="*/ 0 h 150"/>
                <a:gd name="T32" fmla="*/ 2147483647 w 54"/>
                <a:gd name="T33" fmla="*/ 0 h 150"/>
                <a:gd name="T34" fmla="*/ 2147483647 w 54"/>
                <a:gd name="T35" fmla="*/ 0 h 150"/>
                <a:gd name="T36" fmla="*/ 2147483647 w 54"/>
                <a:gd name="T37" fmla="*/ 2147483647 h 150"/>
                <a:gd name="T38" fmla="*/ 2147483647 w 54"/>
                <a:gd name="T39" fmla="*/ 2147483647 h 150"/>
                <a:gd name="T40" fmla="*/ 2147483647 w 54"/>
                <a:gd name="T41" fmla="*/ 2147483647 h 150"/>
                <a:gd name="T42" fmla="*/ 2147483647 w 54"/>
                <a:gd name="T43" fmla="*/ 2147483647 h 150"/>
                <a:gd name="T44" fmla="*/ 2147483647 w 54"/>
                <a:gd name="T45" fmla="*/ 2147483647 h 150"/>
                <a:gd name="T46" fmla="*/ 0 w 54"/>
                <a:gd name="T47" fmla="*/ 2147483647 h 150"/>
                <a:gd name="T48" fmla="*/ 2147483647 w 54"/>
                <a:gd name="T49" fmla="*/ 2147483647 h 150"/>
                <a:gd name="T50" fmla="*/ 2147483647 w 54"/>
                <a:gd name="T51" fmla="*/ 2147483647 h 150"/>
                <a:gd name="T52" fmla="*/ 2147483647 w 54"/>
                <a:gd name="T53" fmla="*/ 2147483647 h 150"/>
                <a:gd name="T54" fmla="*/ 2147483647 w 54"/>
                <a:gd name="T55" fmla="*/ 2147483647 h 15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54" h="150">
                  <a:moveTo>
                    <a:pt x="30" y="108"/>
                  </a:moveTo>
                  <a:lnTo>
                    <a:pt x="24" y="126"/>
                  </a:lnTo>
                  <a:lnTo>
                    <a:pt x="36" y="138"/>
                  </a:lnTo>
                  <a:lnTo>
                    <a:pt x="42" y="150"/>
                  </a:lnTo>
                  <a:lnTo>
                    <a:pt x="42" y="138"/>
                  </a:lnTo>
                  <a:lnTo>
                    <a:pt x="48" y="132"/>
                  </a:lnTo>
                  <a:lnTo>
                    <a:pt x="54" y="102"/>
                  </a:lnTo>
                  <a:lnTo>
                    <a:pt x="42" y="90"/>
                  </a:lnTo>
                  <a:lnTo>
                    <a:pt x="36" y="78"/>
                  </a:lnTo>
                  <a:lnTo>
                    <a:pt x="30" y="60"/>
                  </a:lnTo>
                  <a:lnTo>
                    <a:pt x="36" y="42"/>
                  </a:lnTo>
                  <a:lnTo>
                    <a:pt x="42" y="42"/>
                  </a:lnTo>
                  <a:lnTo>
                    <a:pt x="36" y="24"/>
                  </a:lnTo>
                  <a:lnTo>
                    <a:pt x="30" y="6"/>
                  </a:lnTo>
                  <a:lnTo>
                    <a:pt x="24" y="0"/>
                  </a:lnTo>
                  <a:lnTo>
                    <a:pt x="6" y="0"/>
                  </a:lnTo>
                  <a:lnTo>
                    <a:pt x="18" y="18"/>
                  </a:lnTo>
                  <a:lnTo>
                    <a:pt x="12" y="24"/>
                  </a:lnTo>
                  <a:lnTo>
                    <a:pt x="12" y="42"/>
                  </a:lnTo>
                  <a:lnTo>
                    <a:pt x="12" y="54"/>
                  </a:lnTo>
                  <a:lnTo>
                    <a:pt x="12" y="60"/>
                  </a:lnTo>
                  <a:lnTo>
                    <a:pt x="0" y="78"/>
                  </a:lnTo>
                  <a:lnTo>
                    <a:pt x="6" y="90"/>
                  </a:lnTo>
                  <a:lnTo>
                    <a:pt x="12" y="96"/>
                  </a:lnTo>
                  <a:lnTo>
                    <a:pt x="24" y="96"/>
                  </a:lnTo>
                  <a:lnTo>
                    <a:pt x="30" y="108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76" name="Freeform 275"/>
            <p:cNvSpPr>
              <a:spLocks noChangeAspect="1"/>
            </p:cNvSpPr>
            <p:nvPr/>
          </p:nvSpPr>
          <p:spPr bwMode="auto">
            <a:xfrm>
              <a:off x="4761264" y="3886483"/>
              <a:ext cx="216962" cy="455929"/>
            </a:xfrm>
            <a:custGeom>
              <a:avLst/>
              <a:gdLst>
                <a:gd name="T0" fmla="*/ 2147483647 w 186"/>
                <a:gd name="T1" fmla="*/ 2147483647 h 329"/>
                <a:gd name="T2" fmla="*/ 2147483647 w 186"/>
                <a:gd name="T3" fmla="*/ 2147483647 h 329"/>
                <a:gd name="T4" fmla="*/ 2147483647 w 186"/>
                <a:gd name="T5" fmla="*/ 2147483647 h 329"/>
                <a:gd name="T6" fmla="*/ 2147483647 w 186"/>
                <a:gd name="T7" fmla="*/ 2147483647 h 329"/>
                <a:gd name="T8" fmla="*/ 2147483647 w 186"/>
                <a:gd name="T9" fmla="*/ 2147483647 h 329"/>
                <a:gd name="T10" fmla="*/ 2147483647 w 186"/>
                <a:gd name="T11" fmla="*/ 2147483647 h 329"/>
                <a:gd name="T12" fmla="*/ 2147483647 w 186"/>
                <a:gd name="T13" fmla="*/ 2147483647 h 329"/>
                <a:gd name="T14" fmla="*/ 2147483647 w 186"/>
                <a:gd name="T15" fmla="*/ 0 h 329"/>
                <a:gd name="T16" fmla="*/ 2147483647 w 186"/>
                <a:gd name="T17" fmla="*/ 2147483647 h 329"/>
                <a:gd name="T18" fmla="*/ 2147483647 w 186"/>
                <a:gd name="T19" fmla="*/ 2147483647 h 329"/>
                <a:gd name="T20" fmla="*/ 2147483647 w 186"/>
                <a:gd name="T21" fmla="*/ 2147483647 h 329"/>
                <a:gd name="T22" fmla="*/ 2147483647 w 186"/>
                <a:gd name="T23" fmla="*/ 2147483647 h 329"/>
                <a:gd name="T24" fmla="*/ 2147483647 w 186"/>
                <a:gd name="T25" fmla="*/ 2147483647 h 329"/>
                <a:gd name="T26" fmla="*/ 2147483647 w 186"/>
                <a:gd name="T27" fmla="*/ 2147483647 h 329"/>
                <a:gd name="T28" fmla="*/ 2147483647 w 186"/>
                <a:gd name="T29" fmla="*/ 2147483647 h 329"/>
                <a:gd name="T30" fmla="*/ 2147483647 w 186"/>
                <a:gd name="T31" fmla="*/ 2147483647 h 329"/>
                <a:gd name="T32" fmla="*/ 2147483647 w 186"/>
                <a:gd name="T33" fmla="*/ 2147483647 h 329"/>
                <a:gd name="T34" fmla="*/ 2147483647 w 186"/>
                <a:gd name="T35" fmla="*/ 2147483647 h 329"/>
                <a:gd name="T36" fmla="*/ 2147483647 w 186"/>
                <a:gd name="T37" fmla="*/ 2147483647 h 329"/>
                <a:gd name="T38" fmla="*/ 2147483647 w 186"/>
                <a:gd name="T39" fmla="*/ 2147483647 h 329"/>
                <a:gd name="T40" fmla="*/ 0 w 186"/>
                <a:gd name="T41" fmla="*/ 2147483647 h 329"/>
                <a:gd name="T42" fmla="*/ 2147483647 w 186"/>
                <a:gd name="T43" fmla="*/ 2147483647 h 329"/>
                <a:gd name="T44" fmla="*/ 2147483647 w 186"/>
                <a:gd name="T45" fmla="*/ 2147483647 h 329"/>
                <a:gd name="T46" fmla="*/ 2147483647 w 186"/>
                <a:gd name="T47" fmla="*/ 2147483647 h 329"/>
                <a:gd name="T48" fmla="*/ 2147483647 w 186"/>
                <a:gd name="T49" fmla="*/ 2147483647 h 329"/>
                <a:gd name="T50" fmla="*/ 2147483647 w 186"/>
                <a:gd name="T51" fmla="*/ 2147483647 h 329"/>
                <a:gd name="T52" fmla="*/ 2147483647 w 186"/>
                <a:gd name="T53" fmla="*/ 2147483647 h 329"/>
                <a:gd name="T54" fmla="*/ 2147483647 w 186"/>
                <a:gd name="T55" fmla="*/ 2147483647 h 329"/>
                <a:gd name="T56" fmla="*/ 2147483647 w 186"/>
                <a:gd name="T57" fmla="*/ 2147483647 h 329"/>
                <a:gd name="T58" fmla="*/ 2147483647 w 186"/>
                <a:gd name="T59" fmla="*/ 2147483647 h 329"/>
                <a:gd name="T60" fmla="*/ 2147483647 w 186"/>
                <a:gd name="T61" fmla="*/ 2147483647 h 329"/>
                <a:gd name="T62" fmla="*/ 2147483647 w 186"/>
                <a:gd name="T63" fmla="*/ 2147483647 h 329"/>
                <a:gd name="T64" fmla="*/ 2147483647 w 186"/>
                <a:gd name="T65" fmla="*/ 2147483647 h 329"/>
                <a:gd name="T66" fmla="*/ 2147483647 w 186"/>
                <a:gd name="T67" fmla="*/ 2147483647 h 329"/>
                <a:gd name="T68" fmla="*/ 2147483647 w 186"/>
                <a:gd name="T69" fmla="*/ 2147483647 h 32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86" h="329">
                  <a:moveTo>
                    <a:pt x="78" y="204"/>
                  </a:moveTo>
                  <a:lnTo>
                    <a:pt x="78" y="192"/>
                  </a:lnTo>
                  <a:lnTo>
                    <a:pt x="78" y="186"/>
                  </a:lnTo>
                  <a:lnTo>
                    <a:pt x="84" y="186"/>
                  </a:lnTo>
                  <a:lnTo>
                    <a:pt x="102" y="168"/>
                  </a:lnTo>
                  <a:lnTo>
                    <a:pt x="114" y="150"/>
                  </a:lnTo>
                  <a:lnTo>
                    <a:pt x="132" y="144"/>
                  </a:lnTo>
                  <a:lnTo>
                    <a:pt x="150" y="132"/>
                  </a:lnTo>
                  <a:lnTo>
                    <a:pt x="168" y="120"/>
                  </a:lnTo>
                  <a:lnTo>
                    <a:pt x="186" y="96"/>
                  </a:lnTo>
                  <a:lnTo>
                    <a:pt x="186" y="78"/>
                  </a:lnTo>
                  <a:lnTo>
                    <a:pt x="186" y="54"/>
                  </a:lnTo>
                  <a:lnTo>
                    <a:pt x="186" y="42"/>
                  </a:lnTo>
                  <a:lnTo>
                    <a:pt x="186" y="12"/>
                  </a:lnTo>
                  <a:lnTo>
                    <a:pt x="186" y="0"/>
                  </a:lnTo>
                  <a:lnTo>
                    <a:pt x="168" y="12"/>
                  </a:lnTo>
                  <a:lnTo>
                    <a:pt x="150" y="18"/>
                  </a:lnTo>
                  <a:lnTo>
                    <a:pt x="138" y="18"/>
                  </a:lnTo>
                  <a:lnTo>
                    <a:pt x="126" y="24"/>
                  </a:lnTo>
                  <a:lnTo>
                    <a:pt x="108" y="24"/>
                  </a:lnTo>
                  <a:lnTo>
                    <a:pt x="96" y="24"/>
                  </a:lnTo>
                  <a:lnTo>
                    <a:pt x="90" y="24"/>
                  </a:lnTo>
                  <a:lnTo>
                    <a:pt x="84" y="24"/>
                  </a:lnTo>
                  <a:lnTo>
                    <a:pt x="78" y="42"/>
                  </a:lnTo>
                  <a:lnTo>
                    <a:pt x="84" y="60"/>
                  </a:lnTo>
                  <a:lnTo>
                    <a:pt x="90" y="72"/>
                  </a:lnTo>
                  <a:lnTo>
                    <a:pt x="102" y="84"/>
                  </a:lnTo>
                  <a:lnTo>
                    <a:pt x="96" y="114"/>
                  </a:lnTo>
                  <a:lnTo>
                    <a:pt x="90" y="120"/>
                  </a:lnTo>
                  <a:lnTo>
                    <a:pt x="90" y="132"/>
                  </a:lnTo>
                  <a:lnTo>
                    <a:pt x="84" y="120"/>
                  </a:lnTo>
                  <a:lnTo>
                    <a:pt x="72" y="108"/>
                  </a:lnTo>
                  <a:lnTo>
                    <a:pt x="78" y="90"/>
                  </a:lnTo>
                  <a:lnTo>
                    <a:pt x="72" y="78"/>
                  </a:lnTo>
                  <a:lnTo>
                    <a:pt x="60" y="78"/>
                  </a:lnTo>
                  <a:lnTo>
                    <a:pt x="54" y="72"/>
                  </a:lnTo>
                  <a:lnTo>
                    <a:pt x="42" y="78"/>
                  </a:lnTo>
                  <a:lnTo>
                    <a:pt x="30" y="84"/>
                  </a:lnTo>
                  <a:lnTo>
                    <a:pt x="18" y="90"/>
                  </a:lnTo>
                  <a:lnTo>
                    <a:pt x="0" y="96"/>
                  </a:lnTo>
                  <a:lnTo>
                    <a:pt x="6" y="102"/>
                  </a:lnTo>
                  <a:lnTo>
                    <a:pt x="6" y="114"/>
                  </a:lnTo>
                  <a:lnTo>
                    <a:pt x="12" y="114"/>
                  </a:lnTo>
                  <a:lnTo>
                    <a:pt x="30" y="120"/>
                  </a:lnTo>
                  <a:lnTo>
                    <a:pt x="48" y="126"/>
                  </a:lnTo>
                  <a:lnTo>
                    <a:pt x="48" y="150"/>
                  </a:lnTo>
                  <a:lnTo>
                    <a:pt x="42" y="168"/>
                  </a:lnTo>
                  <a:lnTo>
                    <a:pt x="48" y="186"/>
                  </a:lnTo>
                  <a:lnTo>
                    <a:pt x="42" y="204"/>
                  </a:lnTo>
                  <a:lnTo>
                    <a:pt x="36" y="216"/>
                  </a:lnTo>
                  <a:lnTo>
                    <a:pt x="24" y="228"/>
                  </a:lnTo>
                  <a:lnTo>
                    <a:pt x="18" y="240"/>
                  </a:lnTo>
                  <a:lnTo>
                    <a:pt x="18" y="252"/>
                  </a:lnTo>
                  <a:lnTo>
                    <a:pt x="24" y="270"/>
                  </a:lnTo>
                  <a:lnTo>
                    <a:pt x="24" y="288"/>
                  </a:lnTo>
                  <a:lnTo>
                    <a:pt x="24" y="311"/>
                  </a:lnTo>
                  <a:lnTo>
                    <a:pt x="24" y="329"/>
                  </a:lnTo>
                  <a:lnTo>
                    <a:pt x="36" y="329"/>
                  </a:lnTo>
                  <a:lnTo>
                    <a:pt x="36" y="317"/>
                  </a:lnTo>
                  <a:lnTo>
                    <a:pt x="36" y="311"/>
                  </a:lnTo>
                  <a:lnTo>
                    <a:pt x="54" y="294"/>
                  </a:lnTo>
                  <a:lnTo>
                    <a:pt x="84" y="276"/>
                  </a:lnTo>
                  <a:lnTo>
                    <a:pt x="84" y="270"/>
                  </a:lnTo>
                  <a:lnTo>
                    <a:pt x="84" y="252"/>
                  </a:lnTo>
                  <a:lnTo>
                    <a:pt x="90" y="234"/>
                  </a:lnTo>
                  <a:lnTo>
                    <a:pt x="84" y="240"/>
                  </a:lnTo>
                  <a:lnTo>
                    <a:pt x="84" y="222"/>
                  </a:lnTo>
                  <a:lnTo>
                    <a:pt x="78" y="204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77" name="Freeform 276"/>
            <p:cNvSpPr>
              <a:spLocks noChangeAspect="1"/>
            </p:cNvSpPr>
            <p:nvPr/>
          </p:nvSpPr>
          <p:spPr bwMode="auto">
            <a:xfrm>
              <a:off x="4475060" y="4210562"/>
              <a:ext cx="328905" cy="348724"/>
            </a:xfrm>
            <a:custGeom>
              <a:avLst/>
              <a:gdLst>
                <a:gd name="T0" fmla="*/ 2147483647 w 281"/>
                <a:gd name="T1" fmla="*/ 2147483647 h 251"/>
                <a:gd name="T2" fmla="*/ 2147483647 w 281"/>
                <a:gd name="T3" fmla="*/ 2147483647 h 251"/>
                <a:gd name="T4" fmla="*/ 2147483647 w 281"/>
                <a:gd name="T5" fmla="*/ 2147483647 h 251"/>
                <a:gd name="T6" fmla="*/ 2147483647 w 281"/>
                <a:gd name="T7" fmla="*/ 2147483647 h 251"/>
                <a:gd name="T8" fmla="*/ 2147483647 w 281"/>
                <a:gd name="T9" fmla="*/ 2147483647 h 251"/>
                <a:gd name="T10" fmla="*/ 2147483647 w 281"/>
                <a:gd name="T11" fmla="*/ 2147483647 h 251"/>
                <a:gd name="T12" fmla="*/ 2147483647 w 281"/>
                <a:gd name="T13" fmla="*/ 2147483647 h 251"/>
                <a:gd name="T14" fmla="*/ 2147483647 w 281"/>
                <a:gd name="T15" fmla="*/ 2147483647 h 251"/>
                <a:gd name="T16" fmla="*/ 2147483647 w 281"/>
                <a:gd name="T17" fmla="*/ 2147483647 h 251"/>
                <a:gd name="T18" fmla="*/ 2147483647 w 281"/>
                <a:gd name="T19" fmla="*/ 2147483647 h 251"/>
                <a:gd name="T20" fmla="*/ 2147483647 w 281"/>
                <a:gd name="T21" fmla="*/ 2147483647 h 251"/>
                <a:gd name="T22" fmla="*/ 2147483647 w 281"/>
                <a:gd name="T23" fmla="*/ 2147483647 h 251"/>
                <a:gd name="T24" fmla="*/ 2147483647 w 281"/>
                <a:gd name="T25" fmla="*/ 2147483647 h 251"/>
                <a:gd name="T26" fmla="*/ 2147483647 w 281"/>
                <a:gd name="T27" fmla="*/ 2147483647 h 251"/>
                <a:gd name="T28" fmla="*/ 2147483647 w 281"/>
                <a:gd name="T29" fmla="*/ 2147483647 h 251"/>
                <a:gd name="T30" fmla="*/ 2147483647 w 281"/>
                <a:gd name="T31" fmla="*/ 2147483647 h 251"/>
                <a:gd name="T32" fmla="*/ 2147483647 w 281"/>
                <a:gd name="T33" fmla="*/ 2147483647 h 251"/>
                <a:gd name="T34" fmla="*/ 2147483647 w 281"/>
                <a:gd name="T35" fmla="*/ 2147483647 h 251"/>
                <a:gd name="T36" fmla="*/ 2147483647 w 281"/>
                <a:gd name="T37" fmla="*/ 2147483647 h 251"/>
                <a:gd name="T38" fmla="*/ 2147483647 w 281"/>
                <a:gd name="T39" fmla="*/ 2147483647 h 251"/>
                <a:gd name="T40" fmla="*/ 2147483647 w 281"/>
                <a:gd name="T41" fmla="*/ 2147483647 h 251"/>
                <a:gd name="T42" fmla="*/ 2147483647 w 281"/>
                <a:gd name="T43" fmla="*/ 2147483647 h 251"/>
                <a:gd name="T44" fmla="*/ 2147483647 w 281"/>
                <a:gd name="T45" fmla="*/ 0 h 251"/>
                <a:gd name="T46" fmla="*/ 2147483647 w 281"/>
                <a:gd name="T47" fmla="*/ 2147483647 h 251"/>
                <a:gd name="T48" fmla="*/ 2147483647 w 281"/>
                <a:gd name="T49" fmla="*/ 2147483647 h 251"/>
                <a:gd name="T50" fmla="*/ 2147483647 w 281"/>
                <a:gd name="T51" fmla="*/ 2147483647 h 251"/>
                <a:gd name="T52" fmla="*/ 2147483647 w 281"/>
                <a:gd name="T53" fmla="*/ 2147483647 h 251"/>
                <a:gd name="T54" fmla="*/ 2147483647 w 281"/>
                <a:gd name="T55" fmla="*/ 2147483647 h 251"/>
                <a:gd name="T56" fmla="*/ 2147483647 w 281"/>
                <a:gd name="T57" fmla="*/ 2147483647 h 251"/>
                <a:gd name="T58" fmla="*/ 2147483647 w 281"/>
                <a:gd name="T59" fmla="*/ 2147483647 h 251"/>
                <a:gd name="T60" fmla="*/ 2147483647 w 281"/>
                <a:gd name="T61" fmla="*/ 2147483647 h 251"/>
                <a:gd name="T62" fmla="*/ 2147483647 w 281"/>
                <a:gd name="T63" fmla="*/ 2147483647 h 251"/>
                <a:gd name="T64" fmla="*/ 2147483647 w 281"/>
                <a:gd name="T65" fmla="*/ 2147483647 h 251"/>
                <a:gd name="T66" fmla="*/ 2147483647 w 281"/>
                <a:gd name="T67" fmla="*/ 2147483647 h 25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81" h="251">
                  <a:moveTo>
                    <a:pt x="66" y="54"/>
                  </a:moveTo>
                  <a:lnTo>
                    <a:pt x="60" y="71"/>
                  </a:lnTo>
                  <a:lnTo>
                    <a:pt x="60" y="89"/>
                  </a:lnTo>
                  <a:lnTo>
                    <a:pt x="60" y="107"/>
                  </a:lnTo>
                  <a:lnTo>
                    <a:pt x="60" y="125"/>
                  </a:lnTo>
                  <a:lnTo>
                    <a:pt x="42" y="131"/>
                  </a:lnTo>
                  <a:lnTo>
                    <a:pt x="18" y="131"/>
                  </a:lnTo>
                  <a:lnTo>
                    <a:pt x="12" y="119"/>
                  </a:lnTo>
                  <a:lnTo>
                    <a:pt x="0" y="125"/>
                  </a:lnTo>
                  <a:lnTo>
                    <a:pt x="6" y="149"/>
                  </a:lnTo>
                  <a:lnTo>
                    <a:pt x="18" y="167"/>
                  </a:lnTo>
                  <a:lnTo>
                    <a:pt x="24" y="185"/>
                  </a:lnTo>
                  <a:lnTo>
                    <a:pt x="30" y="203"/>
                  </a:lnTo>
                  <a:lnTo>
                    <a:pt x="24" y="209"/>
                  </a:lnTo>
                  <a:lnTo>
                    <a:pt x="24" y="221"/>
                  </a:lnTo>
                  <a:lnTo>
                    <a:pt x="30" y="239"/>
                  </a:lnTo>
                  <a:lnTo>
                    <a:pt x="36" y="239"/>
                  </a:lnTo>
                  <a:lnTo>
                    <a:pt x="42" y="245"/>
                  </a:lnTo>
                  <a:lnTo>
                    <a:pt x="54" y="251"/>
                  </a:lnTo>
                  <a:lnTo>
                    <a:pt x="72" y="245"/>
                  </a:lnTo>
                  <a:lnTo>
                    <a:pt x="90" y="239"/>
                  </a:lnTo>
                  <a:lnTo>
                    <a:pt x="108" y="239"/>
                  </a:lnTo>
                  <a:lnTo>
                    <a:pt x="126" y="239"/>
                  </a:lnTo>
                  <a:lnTo>
                    <a:pt x="149" y="233"/>
                  </a:lnTo>
                  <a:lnTo>
                    <a:pt x="161" y="233"/>
                  </a:lnTo>
                  <a:lnTo>
                    <a:pt x="179" y="221"/>
                  </a:lnTo>
                  <a:lnTo>
                    <a:pt x="197" y="209"/>
                  </a:lnTo>
                  <a:lnTo>
                    <a:pt x="209" y="197"/>
                  </a:lnTo>
                  <a:lnTo>
                    <a:pt x="221" y="185"/>
                  </a:lnTo>
                  <a:lnTo>
                    <a:pt x="239" y="161"/>
                  </a:lnTo>
                  <a:lnTo>
                    <a:pt x="251" y="149"/>
                  </a:lnTo>
                  <a:lnTo>
                    <a:pt x="263" y="131"/>
                  </a:lnTo>
                  <a:lnTo>
                    <a:pt x="275" y="113"/>
                  </a:lnTo>
                  <a:lnTo>
                    <a:pt x="281" y="95"/>
                  </a:lnTo>
                  <a:lnTo>
                    <a:pt x="269" y="95"/>
                  </a:lnTo>
                  <a:lnTo>
                    <a:pt x="269" y="101"/>
                  </a:lnTo>
                  <a:lnTo>
                    <a:pt x="251" y="95"/>
                  </a:lnTo>
                  <a:lnTo>
                    <a:pt x="251" y="83"/>
                  </a:lnTo>
                  <a:lnTo>
                    <a:pt x="257" y="71"/>
                  </a:lnTo>
                  <a:lnTo>
                    <a:pt x="269" y="77"/>
                  </a:lnTo>
                  <a:lnTo>
                    <a:pt x="269" y="54"/>
                  </a:lnTo>
                  <a:lnTo>
                    <a:pt x="269" y="36"/>
                  </a:lnTo>
                  <a:lnTo>
                    <a:pt x="263" y="18"/>
                  </a:lnTo>
                  <a:lnTo>
                    <a:pt x="263" y="6"/>
                  </a:lnTo>
                  <a:lnTo>
                    <a:pt x="245" y="6"/>
                  </a:lnTo>
                  <a:lnTo>
                    <a:pt x="227" y="0"/>
                  </a:lnTo>
                  <a:lnTo>
                    <a:pt x="203" y="18"/>
                  </a:lnTo>
                  <a:lnTo>
                    <a:pt x="185" y="30"/>
                  </a:lnTo>
                  <a:lnTo>
                    <a:pt x="173" y="48"/>
                  </a:lnTo>
                  <a:lnTo>
                    <a:pt x="167" y="54"/>
                  </a:lnTo>
                  <a:lnTo>
                    <a:pt x="155" y="71"/>
                  </a:lnTo>
                  <a:lnTo>
                    <a:pt x="132" y="66"/>
                  </a:lnTo>
                  <a:lnTo>
                    <a:pt x="114" y="66"/>
                  </a:lnTo>
                  <a:lnTo>
                    <a:pt x="108" y="77"/>
                  </a:lnTo>
                  <a:lnTo>
                    <a:pt x="96" y="89"/>
                  </a:lnTo>
                  <a:lnTo>
                    <a:pt x="78" y="95"/>
                  </a:lnTo>
                  <a:lnTo>
                    <a:pt x="72" y="89"/>
                  </a:lnTo>
                  <a:lnTo>
                    <a:pt x="78" y="71"/>
                  </a:lnTo>
                  <a:lnTo>
                    <a:pt x="66" y="54"/>
                  </a:lnTo>
                  <a:lnTo>
                    <a:pt x="197" y="131"/>
                  </a:lnTo>
                  <a:lnTo>
                    <a:pt x="179" y="149"/>
                  </a:lnTo>
                  <a:lnTo>
                    <a:pt x="191" y="167"/>
                  </a:lnTo>
                  <a:lnTo>
                    <a:pt x="197" y="161"/>
                  </a:lnTo>
                  <a:lnTo>
                    <a:pt x="215" y="149"/>
                  </a:lnTo>
                  <a:lnTo>
                    <a:pt x="221" y="137"/>
                  </a:lnTo>
                  <a:lnTo>
                    <a:pt x="203" y="131"/>
                  </a:lnTo>
                  <a:lnTo>
                    <a:pt x="197" y="131"/>
                  </a:lnTo>
                  <a:lnTo>
                    <a:pt x="66" y="54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78" name="Freeform 277"/>
            <p:cNvSpPr>
              <a:spLocks noChangeAspect="1"/>
            </p:cNvSpPr>
            <p:nvPr/>
          </p:nvSpPr>
          <p:spPr bwMode="auto">
            <a:xfrm>
              <a:off x="4475060" y="4210562"/>
              <a:ext cx="328905" cy="348724"/>
            </a:xfrm>
            <a:custGeom>
              <a:avLst/>
              <a:gdLst>
                <a:gd name="T0" fmla="*/ 2147483647 w 281"/>
                <a:gd name="T1" fmla="*/ 2147483647 h 251"/>
                <a:gd name="T2" fmla="*/ 2147483647 w 281"/>
                <a:gd name="T3" fmla="*/ 2147483647 h 251"/>
                <a:gd name="T4" fmla="*/ 2147483647 w 281"/>
                <a:gd name="T5" fmla="*/ 2147483647 h 251"/>
                <a:gd name="T6" fmla="*/ 2147483647 w 281"/>
                <a:gd name="T7" fmla="*/ 2147483647 h 251"/>
                <a:gd name="T8" fmla="*/ 2147483647 w 281"/>
                <a:gd name="T9" fmla="*/ 2147483647 h 251"/>
                <a:gd name="T10" fmla="*/ 2147483647 w 281"/>
                <a:gd name="T11" fmla="*/ 2147483647 h 251"/>
                <a:gd name="T12" fmla="*/ 2147483647 w 281"/>
                <a:gd name="T13" fmla="*/ 2147483647 h 251"/>
                <a:gd name="T14" fmla="*/ 2147483647 w 281"/>
                <a:gd name="T15" fmla="*/ 2147483647 h 251"/>
                <a:gd name="T16" fmla="*/ 0 w 281"/>
                <a:gd name="T17" fmla="*/ 2147483647 h 251"/>
                <a:gd name="T18" fmla="*/ 2147483647 w 281"/>
                <a:gd name="T19" fmla="*/ 2147483647 h 251"/>
                <a:gd name="T20" fmla="*/ 2147483647 w 281"/>
                <a:gd name="T21" fmla="*/ 2147483647 h 251"/>
                <a:gd name="T22" fmla="*/ 2147483647 w 281"/>
                <a:gd name="T23" fmla="*/ 2147483647 h 251"/>
                <a:gd name="T24" fmla="*/ 2147483647 w 281"/>
                <a:gd name="T25" fmla="*/ 2147483647 h 251"/>
                <a:gd name="T26" fmla="*/ 2147483647 w 281"/>
                <a:gd name="T27" fmla="*/ 2147483647 h 251"/>
                <a:gd name="T28" fmla="*/ 2147483647 w 281"/>
                <a:gd name="T29" fmla="*/ 2147483647 h 251"/>
                <a:gd name="T30" fmla="*/ 2147483647 w 281"/>
                <a:gd name="T31" fmla="*/ 2147483647 h 251"/>
                <a:gd name="T32" fmla="*/ 2147483647 w 281"/>
                <a:gd name="T33" fmla="*/ 2147483647 h 251"/>
                <a:gd name="T34" fmla="*/ 2147483647 w 281"/>
                <a:gd name="T35" fmla="*/ 2147483647 h 251"/>
                <a:gd name="T36" fmla="*/ 2147483647 w 281"/>
                <a:gd name="T37" fmla="*/ 2147483647 h 251"/>
                <a:gd name="T38" fmla="*/ 2147483647 w 281"/>
                <a:gd name="T39" fmla="*/ 2147483647 h 251"/>
                <a:gd name="T40" fmla="*/ 2147483647 w 281"/>
                <a:gd name="T41" fmla="*/ 2147483647 h 251"/>
                <a:gd name="T42" fmla="*/ 2147483647 w 281"/>
                <a:gd name="T43" fmla="*/ 2147483647 h 251"/>
                <a:gd name="T44" fmla="*/ 2147483647 w 281"/>
                <a:gd name="T45" fmla="*/ 2147483647 h 251"/>
                <a:gd name="T46" fmla="*/ 2147483647 w 281"/>
                <a:gd name="T47" fmla="*/ 2147483647 h 251"/>
                <a:gd name="T48" fmla="*/ 2147483647 w 281"/>
                <a:gd name="T49" fmla="*/ 2147483647 h 251"/>
                <a:gd name="T50" fmla="*/ 2147483647 w 281"/>
                <a:gd name="T51" fmla="*/ 2147483647 h 251"/>
                <a:gd name="T52" fmla="*/ 2147483647 w 281"/>
                <a:gd name="T53" fmla="*/ 2147483647 h 251"/>
                <a:gd name="T54" fmla="*/ 2147483647 w 281"/>
                <a:gd name="T55" fmla="*/ 2147483647 h 251"/>
                <a:gd name="T56" fmla="*/ 2147483647 w 281"/>
                <a:gd name="T57" fmla="*/ 2147483647 h 251"/>
                <a:gd name="T58" fmla="*/ 2147483647 w 281"/>
                <a:gd name="T59" fmla="*/ 2147483647 h 251"/>
                <a:gd name="T60" fmla="*/ 2147483647 w 281"/>
                <a:gd name="T61" fmla="*/ 2147483647 h 251"/>
                <a:gd name="T62" fmla="*/ 2147483647 w 281"/>
                <a:gd name="T63" fmla="*/ 2147483647 h 251"/>
                <a:gd name="T64" fmla="*/ 2147483647 w 281"/>
                <a:gd name="T65" fmla="*/ 2147483647 h 251"/>
                <a:gd name="T66" fmla="*/ 2147483647 w 281"/>
                <a:gd name="T67" fmla="*/ 2147483647 h 251"/>
                <a:gd name="T68" fmla="*/ 2147483647 w 281"/>
                <a:gd name="T69" fmla="*/ 2147483647 h 251"/>
                <a:gd name="T70" fmla="*/ 2147483647 w 281"/>
                <a:gd name="T71" fmla="*/ 2147483647 h 251"/>
                <a:gd name="T72" fmla="*/ 2147483647 w 281"/>
                <a:gd name="T73" fmla="*/ 2147483647 h 251"/>
                <a:gd name="T74" fmla="*/ 2147483647 w 281"/>
                <a:gd name="T75" fmla="*/ 2147483647 h 251"/>
                <a:gd name="T76" fmla="*/ 2147483647 w 281"/>
                <a:gd name="T77" fmla="*/ 2147483647 h 251"/>
                <a:gd name="T78" fmla="*/ 2147483647 w 281"/>
                <a:gd name="T79" fmla="*/ 2147483647 h 251"/>
                <a:gd name="T80" fmla="*/ 2147483647 w 281"/>
                <a:gd name="T81" fmla="*/ 2147483647 h 251"/>
                <a:gd name="T82" fmla="*/ 2147483647 w 281"/>
                <a:gd name="T83" fmla="*/ 2147483647 h 251"/>
                <a:gd name="T84" fmla="*/ 2147483647 w 281"/>
                <a:gd name="T85" fmla="*/ 2147483647 h 251"/>
                <a:gd name="T86" fmla="*/ 2147483647 w 281"/>
                <a:gd name="T87" fmla="*/ 2147483647 h 251"/>
                <a:gd name="T88" fmla="*/ 2147483647 w 281"/>
                <a:gd name="T89" fmla="*/ 2147483647 h 251"/>
                <a:gd name="T90" fmla="*/ 2147483647 w 281"/>
                <a:gd name="T91" fmla="*/ 0 h 251"/>
                <a:gd name="T92" fmla="*/ 2147483647 w 281"/>
                <a:gd name="T93" fmla="*/ 0 h 251"/>
                <a:gd name="T94" fmla="*/ 2147483647 w 281"/>
                <a:gd name="T95" fmla="*/ 2147483647 h 251"/>
                <a:gd name="T96" fmla="*/ 2147483647 w 281"/>
                <a:gd name="T97" fmla="*/ 2147483647 h 251"/>
                <a:gd name="T98" fmla="*/ 2147483647 w 281"/>
                <a:gd name="T99" fmla="*/ 2147483647 h 251"/>
                <a:gd name="T100" fmla="*/ 2147483647 w 281"/>
                <a:gd name="T101" fmla="*/ 2147483647 h 251"/>
                <a:gd name="T102" fmla="*/ 2147483647 w 281"/>
                <a:gd name="T103" fmla="*/ 2147483647 h 251"/>
                <a:gd name="T104" fmla="*/ 2147483647 w 281"/>
                <a:gd name="T105" fmla="*/ 2147483647 h 251"/>
                <a:gd name="T106" fmla="*/ 2147483647 w 281"/>
                <a:gd name="T107" fmla="*/ 2147483647 h 251"/>
                <a:gd name="T108" fmla="*/ 2147483647 w 281"/>
                <a:gd name="T109" fmla="*/ 2147483647 h 251"/>
                <a:gd name="T110" fmla="*/ 2147483647 w 281"/>
                <a:gd name="T111" fmla="*/ 2147483647 h 251"/>
                <a:gd name="T112" fmla="*/ 2147483647 w 281"/>
                <a:gd name="T113" fmla="*/ 2147483647 h 251"/>
                <a:gd name="T114" fmla="*/ 2147483647 w 281"/>
                <a:gd name="T115" fmla="*/ 2147483647 h 251"/>
                <a:gd name="T116" fmla="*/ 2147483647 w 281"/>
                <a:gd name="T117" fmla="*/ 2147483647 h 251"/>
                <a:gd name="T118" fmla="*/ 2147483647 w 281"/>
                <a:gd name="T119" fmla="*/ 2147483647 h 25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81" h="251">
                  <a:moveTo>
                    <a:pt x="66" y="54"/>
                  </a:moveTo>
                  <a:lnTo>
                    <a:pt x="60" y="71"/>
                  </a:lnTo>
                  <a:lnTo>
                    <a:pt x="60" y="89"/>
                  </a:lnTo>
                  <a:lnTo>
                    <a:pt x="60" y="107"/>
                  </a:lnTo>
                  <a:lnTo>
                    <a:pt x="60" y="125"/>
                  </a:lnTo>
                  <a:lnTo>
                    <a:pt x="42" y="131"/>
                  </a:lnTo>
                  <a:lnTo>
                    <a:pt x="18" y="131"/>
                  </a:lnTo>
                  <a:lnTo>
                    <a:pt x="12" y="119"/>
                  </a:lnTo>
                  <a:lnTo>
                    <a:pt x="0" y="125"/>
                  </a:lnTo>
                  <a:lnTo>
                    <a:pt x="6" y="149"/>
                  </a:lnTo>
                  <a:lnTo>
                    <a:pt x="18" y="167"/>
                  </a:lnTo>
                  <a:lnTo>
                    <a:pt x="24" y="185"/>
                  </a:lnTo>
                  <a:lnTo>
                    <a:pt x="30" y="203"/>
                  </a:lnTo>
                  <a:lnTo>
                    <a:pt x="24" y="209"/>
                  </a:lnTo>
                  <a:lnTo>
                    <a:pt x="24" y="221"/>
                  </a:lnTo>
                  <a:lnTo>
                    <a:pt x="30" y="239"/>
                  </a:lnTo>
                  <a:lnTo>
                    <a:pt x="36" y="239"/>
                  </a:lnTo>
                  <a:lnTo>
                    <a:pt x="42" y="245"/>
                  </a:lnTo>
                  <a:lnTo>
                    <a:pt x="54" y="251"/>
                  </a:lnTo>
                  <a:lnTo>
                    <a:pt x="72" y="245"/>
                  </a:lnTo>
                  <a:lnTo>
                    <a:pt x="90" y="239"/>
                  </a:lnTo>
                  <a:lnTo>
                    <a:pt x="108" y="239"/>
                  </a:lnTo>
                  <a:lnTo>
                    <a:pt x="126" y="239"/>
                  </a:lnTo>
                  <a:lnTo>
                    <a:pt x="149" y="233"/>
                  </a:lnTo>
                  <a:lnTo>
                    <a:pt x="161" y="233"/>
                  </a:lnTo>
                  <a:lnTo>
                    <a:pt x="179" y="221"/>
                  </a:lnTo>
                  <a:lnTo>
                    <a:pt x="197" y="209"/>
                  </a:lnTo>
                  <a:lnTo>
                    <a:pt x="209" y="197"/>
                  </a:lnTo>
                  <a:lnTo>
                    <a:pt x="221" y="185"/>
                  </a:lnTo>
                  <a:lnTo>
                    <a:pt x="239" y="161"/>
                  </a:lnTo>
                  <a:lnTo>
                    <a:pt x="251" y="149"/>
                  </a:lnTo>
                  <a:lnTo>
                    <a:pt x="263" y="131"/>
                  </a:lnTo>
                  <a:lnTo>
                    <a:pt x="275" y="113"/>
                  </a:lnTo>
                  <a:lnTo>
                    <a:pt x="281" y="95"/>
                  </a:lnTo>
                  <a:lnTo>
                    <a:pt x="269" y="95"/>
                  </a:lnTo>
                  <a:lnTo>
                    <a:pt x="269" y="101"/>
                  </a:lnTo>
                  <a:lnTo>
                    <a:pt x="251" y="95"/>
                  </a:lnTo>
                  <a:lnTo>
                    <a:pt x="251" y="83"/>
                  </a:lnTo>
                  <a:lnTo>
                    <a:pt x="257" y="71"/>
                  </a:lnTo>
                  <a:lnTo>
                    <a:pt x="269" y="77"/>
                  </a:lnTo>
                  <a:lnTo>
                    <a:pt x="269" y="54"/>
                  </a:lnTo>
                  <a:lnTo>
                    <a:pt x="269" y="36"/>
                  </a:lnTo>
                  <a:lnTo>
                    <a:pt x="263" y="18"/>
                  </a:lnTo>
                  <a:lnTo>
                    <a:pt x="263" y="6"/>
                  </a:lnTo>
                  <a:lnTo>
                    <a:pt x="245" y="6"/>
                  </a:lnTo>
                  <a:lnTo>
                    <a:pt x="227" y="0"/>
                  </a:lnTo>
                  <a:lnTo>
                    <a:pt x="203" y="18"/>
                  </a:lnTo>
                  <a:lnTo>
                    <a:pt x="185" y="30"/>
                  </a:lnTo>
                  <a:lnTo>
                    <a:pt x="173" y="48"/>
                  </a:lnTo>
                  <a:lnTo>
                    <a:pt x="167" y="54"/>
                  </a:lnTo>
                  <a:lnTo>
                    <a:pt x="155" y="71"/>
                  </a:lnTo>
                  <a:lnTo>
                    <a:pt x="132" y="66"/>
                  </a:lnTo>
                  <a:lnTo>
                    <a:pt x="114" y="66"/>
                  </a:lnTo>
                  <a:lnTo>
                    <a:pt x="108" y="77"/>
                  </a:lnTo>
                  <a:lnTo>
                    <a:pt x="96" y="89"/>
                  </a:lnTo>
                  <a:lnTo>
                    <a:pt x="78" y="95"/>
                  </a:lnTo>
                  <a:lnTo>
                    <a:pt x="72" y="89"/>
                  </a:lnTo>
                  <a:lnTo>
                    <a:pt x="78" y="71"/>
                  </a:lnTo>
                  <a:lnTo>
                    <a:pt x="66" y="54"/>
                  </a:lnTo>
                </a:path>
              </a:pathLst>
            </a:custGeom>
            <a:solidFill>
              <a:srgbClr val="60C9DD"/>
            </a:solidFill>
            <a:ln>
              <a:solidFill>
                <a:srgbClr val="60C9DD"/>
              </a:solidFill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endParaRPr lang="en-US" sz="3200" dirty="0">
                <a:solidFill>
                  <a:schemeClr val="bg1"/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279" name="Freeform 278"/>
            <p:cNvSpPr>
              <a:spLocks noChangeAspect="1"/>
            </p:cNvSpPr>
            <p:nvPr/>
          </p:nvSpPr>
          <p:spPr bwMode="auto">
            <a:xfrm>
              <a:off x="4683944" y="4392934"/>
              <a:ext cx="49624" cy="49290"/>
            </a:xfrm>
            <a:custGeom>
              <a:avLst/>
              <a:gdLst>
                <a:gd name="T0" fmla="*/ 2147483647 w 42"/>
                <a:gd name="T1" fmla="*/ 0 h 36"/>
                <a:gd name="T2" fmla="*/ 0 w 42"/>
                <a:gd name="T3" fmla="*/ 2147483647 h 36"/>
                <a:gd name="T4" fmla="*/ 2147483647 w 42"/>
                <a:gd name="T5" fmla="*/ 2147483647 h 36"/>
                <a:gd name="T6" fmla="*/ 2147483647 w 42"/>
                <a:gd name="T7" fmla="*/ 2147483647 h 36"/>
                <a:gd name="T8" fmla="*/ 2147483647 w 42"/>
                <a:gd name="T9" fmla="*/ 2147483647 h 36"/>
                <a:gd name="T10" fmla="*/ 2147483647 w 42"/>
                <a:gd name="T11" fmla="*/ 2147483647 h 36"/>
                <a:gd name="T12" fmla="*/ 2147483647 w 42"/>
                <a:gd name="T13" fmla="*/ 0 h 36"/>
                <a:gd name="T14" fmla="*/ 2147483647 w 42"/>
                <a:gd name="T15" fmla="*/ 0 h 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2" h="36">
                  <a:moveTo>
                    <a:pt x="18" y="0"/>
                  </a:moveTo>
                  <a:lnTo>
                    <a:pt x="0" y="18"/>
                  </a:lnTo>
                  <a:lnTo>
                    <a:pt x="12" y="36"/>
                  </a:lnTo>
                  <a:lnTo>
                    <a:pt x="18" y="30"/>
                  </a:lnTo>
                  <a:lnTo>
                    <a:pt x="36" y="18"/>
                  </a:lnTo>
                  <a:lnTo>
                    <a:pt x="42" y="6"/>
                  </a:lnTo>
                  <a:lnTo>
                    <a:pt x="24" y="0"/>
                  </a:lnTo>
                  <a:lnTo>
                    <a:pt x="18" y="0"/>
                  </a:lnTo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80" name="Freeform 279"/>
            <p:cNvSpPr>
              <a:spLocks noChangeAspect="1"/>
            </p:cNvSpPr>
            <p:nvPr/>
          </p:nvSpPr>
          <p:spPr bwMode="auto">
            <a:xfrm>
              <a:off x="4440438" y="4227813"/>
              <a:ext cx="5770" cy="8626"/>
            </a:xfrm>
            <a:custGeom>
              <a:avLst/>
              <a:gdLst>
                <a:gd name="T0" fmla="*/ 2147483647 w 6"/>
                <a:gd name="T1" fmla="*/ 2147483647 h 6"/>
                <a:gd name="T2" fmla="*/ 0 w 6"/>
                <a:gd name="T3" fmla="*/ 2147483647 h 6"/>
                <a:gd name="T4" fmla="*/ 0 w 6"/>
                <a:gd name="T5" fmla="*/ 0 h 6"/>
                <a:gd name="T6" fmla="*/ 2147483647 w 6"/>
                <a:gd name="T7" fmla="*/ 2147483647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81" name="Freeform 280"/>
            <p:cNvSpPr>
              <a:spLocks noChangeAspect="1"/>
            </p:cNvSpPr>
            <p:nvPr/>
          </p:nvSpPr>
          <p:spPr bwMode="auto">
            <a:xfrm>
              <a:off x="4769344" y="4309140"/>
              <a:ext cx="18465" cy="41896"/>
            </a:xfrm>
            <a:custGeom>
              <a:avLst/>
              <a:gdLst>
                <a:gd name="T0" fmla="*/ 2147483647 w 18"/>
                <a:gd name="T1" fmla="*/ 0 h 30"/>
                <a:gd name="T2" fmla="*/ 0 w 18"/>
                <a:gd name="T3" fmla="*/ 2147483647 h 30"/>
                <a:gd name="T4" fmla="*/ 0 w 18"/>
                <a:gd name="T5" fmla="*/ 2147483647 h 30"/>
                <a:gd name="T6" fmla="*/ 2147483647 w 18"/>
                <a:gd name="T7" fmla="*/ 2147483647 h 30"/>
                <a:gd name="T8" fmla="*/ 2147483647 w 18"/>
                <a:gd name="T9" fmla="*/ 2147483647 h 30"/>
                <a:gd name="T10" fmla="*/ 2147483647 w 18"/>
                <a:gd name="T11" fmla="*/ 2147483647 h 30"/>
                <a:gd name="T12" fmla="*/ 2147483647 w 18"/>
                <a:gd name="T13" fmla="*/ 0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" h="30">
                  <a:moveTo>
                    <a:pt x="6" y="0"/>
                  </a:moveTo>
                  <a:lnTo>
                    <a:pt x="0" y="12"/>
                  </a:lnTo>
                  <a:lnTo>
                    <a:pt x="0" y="24"/>
                  </a:lnTo>
                  <a:lnTo>
                    <a:pt x="18" y="30"/>
                  </a:lnTo>
                  <a:lnTo>
                    <a:pt x="18" y="24"/>
                  </a:lnTo>
                  <a:lnTo>
                    <a:pt x="18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82" name="Freeform 281"/>
            <p:cNvSpPr>
              <a:spLocks noChangeAspect="1"/>
            </p:cNvSpPr>
            <p:nvPr/>
          </p:nvSpPr>
          <p:spPr bwMode="auto">
            <a:xfrm>
              <a:off x="4390814" y="3762026"/>
              <a:ext cx="252738" cy="332705"/>
            </a:xfrm>
            <a:custGeom>
              <a:avLst/>
              <a:gdLst>
                <a:gd name="T0" fmla="*/ 2147483647 w 216"/>
                <a:gd name="T1" fmla="*/ 2147483647 h 239"/>
                <a:gd name="T2" fmla="*/ 2147483647 w 216"/>
                <a:gd name="T3" fmla="*/ 2147483647 h 239"/>
                <a:gd name="T4" fmla="*/ 2147483647 w 216"/>
                <a:gd name="T5" fmla="*/ 2147483647 h 239"/>
                <a:gd name="T6" fmla="*/ 2147483647 w 216"/>
                <a:gd name="T7" fmla="*/ 2147483647 h 239"/>
                <a:gd name="T8" fmla="*/ 2147483647 w 216"/>
                <a:gd name="T9" fmla="*/ 2147483647 h 239"/>
                <a:gd name="T10" fmla="*/ 2147483647 w 216"/>
                <a:gd name="T11" fmla="*/ 2147483647 h 239"/>
                <a:gd name="T12" fmla="*/ 2147483647 w 216"/>
                <a:gd name="T13" fmla="*/ 2147483647 h 239"/>
                <a:gd name="T14" fmla="*/ 2147483647 w 216"/>
                <a:gd name="T15" fmla="*/ 2147483647 h 239"/>
                <a:gd name="T16" fmla="*/ 2147483647 w 216"/>
                <a:gd name="T17" fmla="*/ 2147483647 h 239"/>
                <a:gd name="T18" fmla="*/ 2147483647 w 216"/>
                <a:gd name="T19" fmla="*/ 2147483647 h 239"/>
                <a:gd name="T20" fmla="*/ 2147483647 w 216"/>
                <a:gd name="T21" fmla="*/ 2147483647 h 239"/>
                <a:gd name="T22" fmla="*/ 2147483647 w 216"/>
                <a:gd name="T23" fmla="*/ 2147483647 h 239"/>
                <a:gd name="T24" fmla="*/ 2147483647 w 216"/>
                <a:gd name="T25" fmla="*/ 2147483647 h 239"/>
                <a:gd name="T26" fmla="*/ 2147483647 w 216"/>
                <a:gd name="T27" fmla="*/ 2147483647 h 239"/>
                <a:gd name="T28" fmla="*/ 2147483647 w 216"/>
                <a:gd name="T29" fmla="*/ 2147483647 h 239"/>
                <a:gd name="T30" fmla="*/ 0 w 216"/>
                <a:gd name="T31" fmla="*/ 2147483647 h 239"/>
                <a:gd name="T32" fmla="*/ 0 w 216"/>
                <a:gd name="T33" fmla="*/ 2147483647 h 239"/>
                <a:gd name="T34" fmla="*/ 0 w 216"/>
                <a:gd name="T35" fmla="*/ 2147483647 h 239"/>
                <a:gd name="T36" fmla="*/ 2147483647 w 216"/>
                <a:gd name="T37" fmla="*/ 2147483647 h 239"/>
                <a:gd name="T38" fmla="*/ 2147483647 w 216"/>
                <a:gd name="T39" fmla="*/ 2147483647 h 239"/>
                <a:gd name="T40" fmla="*/ 2147483647 w 216"/>
                <a:gd name="T41" fmla="*/ 2147483647 h 239"/>
                <a:gd name="T42" fmla="*/ 2147483647 w 216"/>
                <a:gd name="T43" fmla="*/ 2147483647 h 239"/>
                <a:gd name="T44" fmla="*/ 2147483647 w 216"/>
                <a:gd name="T45" fmla="*/ 2147483647 h 239"/>
                <a:gd name="T46" fmla="*/ 2147483647 w 216"/>
                <a:gd name="T47" fmla="*/ 2147483647 h 239"/>
                <a:gd name="T48" fmla="*/ 2147483647 w 216"/>
                <a:gd name="T49" fmla="*/ 2147483647 h 239"/>
                <a:gd name="T50" fmla="*/ 2147483647 w 216"/>
                <a:gd name="T51" fmla="*/ 2147483647 h 239"/>
                <a:gd name="T52" fmla="*/ 2147483647 w 216"/>
                <a:gd name="T53" fmla="*/ 2147483647 h 239"/>
                <a:gd name="T54" fmla="*/ 2147483647 w 216"/>
                <a:gd name="T55" fmla="*/ 0 h 239"/>
                <a:gd name="T56" fmla="*/ 2147483647 w 216"/>
                <a:gd name="T57" fmla="*/ 0 h 239"/>
                <a:gd name="T58" fmla="*/ 2147483647 w 216"/>
                <a:gd name="T59" fmla="*/ 0 h 239"/>
                <a:gd name="T60" fmla="*/ 2147483647 w 216"/>
                <a:gd name="T61" fmla="*/ 0 h 239"/>
                <a:gd name="T62" fmla="*/ 2147483647 w 216"/>
                <a:gd name="T63" fmla="*/ 0 h 239"/>
                <a:gd name="T64" fmla="*/ 2147483647 w 216"/>
                <a:gd name="T65" fmla="*/ 2147483647 h 239"/>
                <a:gd name="T66" fmla="*/ 2147483647 w 216"/>
                <a:gd name="T67" fmla="*/ 2147483647 h 239"/>
                <a:gd name="T68" fmla="*/ 2147483647 w 216"/>
                <a:gd name="T69" fmla="*/ 2147483647 h 239"/>
                <a:gd name="T70" fmla="*/ 2147483647 w 216"/>
                <a:gd name="T71" fmla="*/ 2147483647 h 239"/>
                <a:gd name="T72" fmla="*/ 2147483647 w 216"/>
                <a:gd name="T73" fmla="*/ 2147483647 h 239"/>
                <a:gd name="T74" fmla="*/ 2147483647 w 216"/>
                <a:gd name="T75" fmla="*/ 2147483647 h 239"/>
                <a:gd name="T76" fmla="*/ 2147483647 w 216"/>
                <a:gd name="T77" fmla="*/ 2147483647 h 239"/>
                <a:gd name="T78" fmla="*/ 2147483647 w 216"/>
                <a:gd name="T79" fmla="*/ 2147483647 h 239"/>
                <a:gd name="T80" fmla="*/ 2147483647 w 216"/>
                <a:gd name="T81" fmla="*/ 2147483647 h 239"/>
                <a:gd name="T82" fmla="*/ 2147483647 w 216"/>
                <a:gd name="T83" fmla="*/ 2147483647 h 239"/>
                <a:gd name="T84" fmla="*/ 2147483647 w 216"/>
                <a:gd name="T85" fmla="*/ 2147483647 h 239"/>
                <a:gd name="T86" fmla="*/ 2147483647 w 216"/>
                <a:gd name="T87" fmla="*/ 2147483647 h 239"/>
                <a:gd name="T88" fmla="*/ 2147483647 w 216"/>
                <a:gd name="T89" fmla="*/ 2147483647 h 23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16" h="239">
                  <a:moveTo>
                    <a:pt x="216" y="137"/>
                  </a:moveTo>
                  <a:lnTo>
                    <a:pt x="198" y="137"/>
                  </a:lnTo>
                  <a:lnTo>
                    <a:pt x="180" y="143"/>
                  </a:lnTo>
                  <a:lnTo>
                    <a:pt x="180" y="155"/>
                  </a:lnTo>
                  <a:lnTo>
                    <a:pt x="180" y="185"/>
                  </a:lnTo>
                  <a:lnTo>
                    <a:pt x="174" y="203"/>
                  </a:lnTo>
                  <a:lnTo>
                    <a:pt x="204" y="233"/>
                  </a:lnTo>
                  <a:lnTo>
                    <a:pt x="150" y="239"/>
                  </a:lnTo>
                  <a:lnTo>
                    <a:pt x="132" y="233"/>
                  </a:lnTo>
                  <a:lnTo>
                    <a:pt x="114" y="233"/>
                  </a:lnTo>
                  <a:lnTo>
                    <a:pt x="114" y="227"/>
                  </a:lnTo>
                  <a:lnTo>
                    <a:pt x="90" y="227"/>
                  </a:lnTo>
                  <a:lnTo>
                    <a:pt x="72" y="227"/>
                  </a:lnTo>
                  <a:lnTo>
                    <a:pt x="30" y="227"/>
                  </a:lnTo>
                  <a:lnTo>
                    <a:pt x="18" y="221"/>
                  </a:lnTo>
                  <a:lnTo>
                    <a:pt x="0" y="227"/>
                  </a:lnTo>
                  <a:lnTo>
                    <a:pt x="0" y="209"/>
                  </a:lnTo>
                  <a:lnTo>
                    <a:pt x="0" y="191"/>
                  </a:lnTo>
                  <a:lnTo>
                    <a:pt x="18" y="143"/>
                  </a:lnTo>
                  <a:lnTo>
                    <a:pt x="24" y="131"/>
                  </a:lnTo>
                  <a:lnTo>
                    <a:pt x="36" y="119"/>
                  </a:lnTo>
                  <a:lnTo>
                    <a:pt x="30" y="89"/>
                  </a:lnTo>
                  <a:lnTo>
                    <a:pt x="30" y="77"/>
                  </a:lnTo>
                  <a:lnTo>
                    <a:pt x="24" y="59"/>
                  </a:lnTo>
                  <a:lnTo>
                    <a:pt x="30" y="47"/>
                  </a:lnTo>
                  <a:lnTo>
                    <a:pt x="18" y="24"/>
                  </a:lnTo>
                  <a:lnTo>
                    <a:pt x="12" y="6"/>
                  </a:lnTo>
                  <a:lnTo>
                    <a:pt x="24" y="0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72" y="0"/>
                  </a:lnTo>
                  <a:lnTo>
                    <a:pt x="84" y="0"/>
                  </a:lnTo>
                  <a:lnTo>
                    <a:pt x="102" y="36"/>
                  </a:lnTo>
                  <a:lnTo>
                    <a:pt x="114" y="41"/>
                  </a:lnTo>
                  <a:lnTo>
                    <a:pt x="132" y="41"/>
                  </a:lnTo>
                  <a:lnTo>
                    <a:pt x="138" y="24"/>
                  </a:lnTo>
                  <a:lnTo>
                    <a:pt x="156" y="24"/>
                  </a:lnTo>
                  <a:lnTo>
                    <a:pt x="180" y="30"/>
                  </a:lnTo>
                  <a:lnTo>
                    <a:pt x="180" y="77"/>
                  </a:lnTo>
                  <a:lnTo>
                    <a:pt x="186" y="95"/>
                  </a:lnTo>
                  <a:lnTo>
                    <a:pt x="186" y="101"/>
                  </a:lnTo>
                  <a:lnTo>
                    <a:pt x="216" y="95"/>
                  </a:lnTo>
                  <a:lnTo>
                    <a:pt x="216" y="119"/>
                  </a:lnTo>
                  <a:lnTo>
                    <a:pt x="216" y="137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83" name="Freeform 282"/>
            <p:cNvSpPr>
              <a:spLocks noChangeAspect="1"/>
            </p:cNvSpPr>
            <p:nvPr/>
          </p:nvSpPr>
          <p:spPr bwMode="auto">
            <a:xfrm>
              <a:off x="4398892" y="3721363"/>
              <a:ext cx="19619" cy="40664"/>
            </a:xfrm>
            <a:custGeom>
              <a:avLst/>
              <a:gdLst>
                <a:gd name="T0" fmla="*/ 0 w 18"/>
                <a:gd name="T1" fmla="*/ 2147483647 h 30"/>
                <a:gd name="T2" fmla="*/ 0 w 18"/>
                <a:gd name="T3" fmla="*/ 2147483647 h 30"/>
                <a:gd name="T4" fmla="*/ 2147483647 w 18"/>
                <a:gd name="T5" fmla="*/ 0 h 30"/>
                <a:gd name="T6" fmla="*/ 2147483647 w 18"/>
                <a:gd name="T7" fmla="*/ 2147483647 h 30"/>
                <a:gd name="T8" fmla="*/ 2147483647 w 18"/>
                <a:gd name="T9" fmla="*/ 2147483647 h 30"/>
                <a:gd name="T10" fmla="*/ 2147483647 w 18"/>
                <a:gd name="T11" fmla="*/ 2147483647 h 30"/>
                <a:gd name="T12" fmla="*/ 0 w 18"/>
                <a:gd name="T13" fmla="*/ 2147483647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" h="30">
                  <a:moveTo>
                    <a:pt x="0" y="30"/>
                  </a:moveTo>
                  <a:lnTo>
                    <a:pt x="0" y="12"/>
                  </a:lnTo>
                  <a:lnTo>
                    <a:pt x="12" y="0"/>
                  </a:lnTo>
                  <a:lnTo>
                    <a:pt x="18" y="6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84" name="Freeform 283"/>
            <p:cNvSpPr>
              <a:spLocks noChangeAspect="1"/>
            </p:cNvSpPr>
            <p:nvPr/>
          </p:nvSpPr>
          <p:spPr bwMode="auto">
            <a:xfrm>
              <a:off x="2636654" y="3453966"/>
              <a:ext cx="796297" cy="1080675"/>
            </a:xfrm>
            <a:custGeom>
              <a:avLst/>
              <a:gdLst>
                <a:gd name="T0" fmla="*/ 2147483647 w 682"/>
                <a:gd name="T1" fmla="*/ 2147483647 h 778"/>
                <a:gd name="T2" fmla="*/ 2147483647 w 682"/>
                <a:gd name="T3" fmla="*/ 2147483647 h 778"/>
                <a:gd name="T4" fmla="*/ 2147483647 w 682"/>
                <a:gd name="T5" fmla="*/ 2147483647 h 778"/>
                <a:gd name="T6" fmla="*/ 2147483647 w 682"/>
                <a:gd name="T7" fmla="*/ 2147483647 h 778"/>
                <a:gd name="T8" fmla="*/ 2147483647 w 682"/>
                <a:gd name="T9" fmla="*/ 2147483647 h 778"/>
                <a:gd name="T10" fmla="*/ 2147483647 w 682"/>
                <a:gd name="T11" fmla="*/ 2147483647 h 778"/>
                <a:gd name="T12" fmla="*/ 2147483647 w 682"/>
                <a:gd name="T13" fmla="*/ 2147483647 h 778"/>
                <a:gd name="T14" fmla="*/ 2147483647 w 682"/>
                <a:gd name="T15" fmla="*/ 2147483647 h 778"/>
                <a:gd name="T16" fmla="*/ 2147483647 w 682"/>
                <a:gd name="T17" fmla="*/ 2147483647 h 778"/>
                <a:gd name="T18" fmla="*/ 2147483647 w 682"/>
                <a:gd name="T19" fmla="*/ 2147483647 h 778"/>
                <a:gd name="T20" fmla="*/ 2147483647 w 682"/>
                <a:gd name="T21" fmla="*/ 2147483647 h 778"/>
                <a:gd name="T22" fmla="*/ 2147483647 w 682"/>
                <a:gd name="T23" fmla="*/ 2147483647 h 778"/>
                <a:gd name="T24" fmla="*/ 2147483647 w 682"/>
                <a:gd name="T25" fmla="*/ 2147483647 h 778"/>
                <a:gd name="T26" fmla="*/ 2147483647 w 682"/>
                <a:gd name="T27" fmla="*/ 2147483647 h 778"/>
                <a:gd name="T28" fmla="*/ 2147483647 w 682"/>
                <a:gd name="T29" fmla="*/ 2147483647 h 778"/>
                <a:gd name="T30" fmla="*/ 2147483647 w 682"/>
                <a:gd name="T31" fmla="*/ 2147483647 h 778"/>
                <a:gd name="T32" fmla="*/ 2147483647 w 682"/>
                <a:gd name="T33" fmla="*/ 2147483647 h 778"/>
                <a:gd name="T34" fmla="*/ 2147483647 w 682"/>
                <a:gd name="T35" fmla="*/ 2147483647 h 778"/>
                <a:gd name="T36" fmla="*/ 2147483647 w 682"/>
                <a:gd name="T37" fmla="*/ 2147483647 h 778"/>
                <a:gd name="T38" fmla="*/ 2147483647 w 682"/>
                <a:gd name="T39" fmla="*/ 2147483647 h 778"/>
                <a:gd name="T40" fmla="*/ 2147483647 w 682"/>
                <a:gd name="T41" fmla="*/ 2147483647 h 778"/>
                <a:gd name="T42" fmla="*/ 2147483647 w 682"/>
                <a:gd name="T43" fmla="*/ 2147483647 h 778"/>
                <a:gd name="T44" fmla="*/ 2147483647 w 682"/>
                <a:gd name="T45" fmla="*/ 2147483647 h 778"/>
                <a:gd name="T46" fmla="*/ 2147483647 w 682"/>
                <a:gd name="T47" fmla="*/ 2147483647 h 778"/>
                <a:gd name="T48" fmla="*/ 2147483647 w 682"/>
                <a:gd name="T49" fmla="*/ 2147483647 h 778"/>
                <a:gd name="T50" fmla="*/ 2147483647 w 682"/>
                <a:gd name="T51" fmla="*/ 2147483647 h 778"/>
                <a:gd name="T52" fmla="*/ 2147483647 w 682"/>
                <a:gd name="T53" fmla="*/ 2147483647 h 778"/>
                <a:gd name="T54" fmla="*/ 2147483647 w 682"/>
                <a:gd name="T55" fmla="*/ 2147483647 h 778"/>
                <a:gd name="T56" fmla="*/ 2147483647 w 682"/>
                <a:gd name="T57" fmla="*/ 2147483647 h 778"/>
                <a:gd name="T58" fmla="*/ 2147483647 w 682"/>
                <a:gd name="T59" fmla="*/ 2147483647 h 778"/>
                <a:gd name="T60" fmla="*/ 2147483647 w 682"/>
                <a:gd name="T61" fmla="*/ 2147483647 h 778"/>
                <a:gd name="T62" fmla="*/ 2147483647 w 682"/>
                <a:gd name="T63" fmla="*/ 2147483647 h 778"/>
                <a:gd name="T64" fmla="*/ 2147483647 w 682"/>
                <a:gd name="T65" fmla="*/ 2147483647 h 778"/>
                <a:gd name="T66" fmla="*/ 2147483647 w 682"/>
                <a:gd name="T67" fmla="*/ 2147483647 h 778"/>
                <a:gd name="T68" fmla="*/ 2147483647 w 682"/>
                <a:gd name="T69" fmla="*/ 2147483647 h 778"/>
                <a:gd name="T70" fmla="*/ 2147483647 w 682"/>
                <a:gd name="T71" fmla="*/ 2147483647 h 778"/>
                <a:gd name="T72" fmla="*/ 2147483647 w 682"/>
                <a:gd name="T73" fmla="*/ 2147483647 h 778"/>
                <a:gd name="T74" fmla="*/ 2147483647 w 682"/>
                <a:gd name="T75" fmla="*/ 2147483647 h 778"/>
                <a:gd name="T76" fmla="*/ 2147483647 w 682"/>
                <a:gd name="T77" fmla="*/ 2147483647 h 778"/>
                <a:gd name="T78" fmla="*/ 2147483647 w 682"/>
                <a:gd name="T79" fmla="*/ 2147483647 h 778"/>
                <a:gd name="T80" fmla="*/ 2147483647 w 682"/>
                <a:gd name="T81" fmla="*/ 2147483647 h 778"/>
                <a:gd name="T82" fmla="*/ 2147483647 w 682"/>
                <a:gd name="T83" fmla="*/ 2147483647 h 778"/>
                <a:gd name="T84" fmla="*/ 2147483647 w 682"/>
                <a:gd name="T85" fmla="*/ 2147483647 h 778"/>
                <a:gd name="T86" fmla="*/ 2147483647 w 682"/>
                <a:gd name="T87" fmla="*/ 2147483647 h 778"/>
                <a:gd name="T88" fmla="*/ 2147483647 w 682"/>
                <a:gd name="T89" fmla="*/ 2147483647 h 778"/>
                <a:gd name="T90" fmla="*/ 2147483647 w 682"/>
                <a:gd name="T91" fmla="*/ 2147483647 h 778"/>
                <a:gd name="T92" fmla="*/ 2147483647 w 682"/>
                <a:gd name="T93" fmla="*/ 2147483647 h 778"/>
                <a:gd name="T94" fmla="*/ 2147483647 w 682"/>
                <a:gd name="T95" fmla="*/ 2147483647 h 778"/>
                <a:gd name="T96" fmla="*/ 2147483647 w 682"/>
                <a:gd name="T97" fmla="*/ 2147483647 h 778"/>
                <a:gd name="T98" fmla="*/ 2147483647 w 682"/>
                <a:gd name="T99" fmla="*/ 2147483647 h 778"/>
                <a:gd name="T100" fmla="*/ 2147483647 w 682"/>
                <a:gd name="T101" fmla="*/ 2147483647 h 778"/>
                <a:gd name="T102" fmla="*/ 2147483647 w 682"/>
                <a:gd name="T103" fmla="*/ 2147483647 h 778"/>
                <a:gd name="T104" fmla="*/ 2147483647 w 682"/>
                <a:gd name="T105" fmla="*/ 2147483647 h 778"/>
                <a:gd name="T106" fmla="*/ 2147483647 w 682"/>
                <a:gd name="T107" fmla="*/ 2147483647 h 778"/>
                <a:gd name="T108" fmla="*/ 2147483647 w 682"/>
                <a:gd name="T109" fmla="*/ 2147483647 h 77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682" h="778">
                  <a:moveTo>
                    <a:pt x="520" y="150"/>
                  </a:moveTo>
                  <a:lnTo>
                    <a:pt x="514" y="156"/>
                  </a:lnTo>
                  <a:lnTo>
                    <a:pt x="508" y="168"/>
                  </a:lnTo>
                  <a:lnTo>
                    <a:pt x="514" y="150"/>
                  </a:lnTo>
                  <a:lnTo>
                    <a:pt x="508" y="150"/>
                  </a:lnTo>
                  <a:lnTo>
                    <a:pt x="508" y="138"/>
                  </a:lnTo>
                  <a:lnTo>
                    <a:pt x="502" y="132"/>
                  </a:lnTo>
                  <a:lnTo>
                    <a:pt x="496" y="138"/>
                  </a:lnTo>
                  <a:lnTo>
                    <a:pt x="496" y="132"/>
                  </a:lnTo>
                  <a:lnTo>
                    <a:pt x="490" y="126"/>
                  </a:lnTo>
                  <a:lnTo>
                    <a:pt x="478" y="126"/>
                  </a:lnTo>
                  <a:lnTo>
                    <a:pt x="472" y="120"/>
                  </a:lnTo>
                  <a:lnTo>
                    <a:pt x="466" y="120"/>
                  </a:lnTo>
                  <a:lnTo>
                    <a:pt x="460" y="114"/>
                  </a:lnTo>
                  <a:lnTo>
                    <a:pt x="460" y="120"/>
                  </a:lnTo>
                  <a:lnTo>
                    <a:pt x="448" y="120"/>
                  </a:lnTo>
                  <a:lnTo>
                    <a:pt x="442" y="132"/>
                  </a:lnTo>
                  <a:lnTo>
                    <a:pt x="442" y="138"/>
                  </a:lnTo>
                  <a:lnTo>
                    <a:pt x="436" y="138"/>
                  </a:lnTo>
                  <a:lnTo>
                    <a:pt x="425" y="156"/>
                  </a:lnTo>
                  <a:lnTo>
                    <a:pt x="425" y="138"/>
                  </a:lnTo>
                  <a:lnTo>
                    <a:pt x="419" y="144"/>
                  </a:lnTo>
                  <a:lnTo>
                    <a:pt x="413" y="144"/>
                  </a:lnTo>
                  <a:lnTo>
                    <a:pt x="407" y="144"/>
                  </a:lnTo>
                  <a:lnTo>
                    <a:pt x="401" y="120"/>
                  </a:lnTo>
                  <a:lnTo>
                    <a:pt x="389" y="132"/>
                  </a:lnTo>
                  <a:lnTo>
                    <a:pt x="377" y="138"/>
                  </a:lnTo>
                  <a:lnTo>
                    <a:pt x="371" y="132"/>
                  </a:lnTo>
                  <a:lnTo>
                    <a:pt x="383" y="126"/>
                  </a:lnTo>
                  <a:lnTo>
                    <a:pt x="395" y="102"/>
                  </a:lnTo>
                  <a:lnTo>
                    <a:pt x="407" y="90"/>
                  </a:lnTo>
                  <a:lnTo>
                    <a:pt x="419" y="78"/>
                  </a:lnTo>
                  <a:lnTo>
                    <a:pt x="413" y="66"/>
                  </a:lnTo>
                  <a:lnTo>
                    <a:pt x="401" y="60"/>
                  </a:lnTo>
                  <a:lnTo>
                    <a:pt x="395" y="24"/>
                  </a:lnTo>
                  <a:lnTo>
                    <a:pt x="395" y="30"/>
                  </a:lnTo>
                  <a:lnTo>
                    <a:pt x="389" y="18"/>
                  </a:lnTo>
                  <a:lnTo>
                    <a:pt x="389" y="24"/>
                  </a:lnTo>
                  <a:lnTo>
                    <a:pt x="377" y="42"/>
                  </a:lnTo>
                  <a:lnTo>
                    <a:pt x="365" y="60"/>
                  </a:lnTo>
                  <a:lnTo>
                    <a:pt x="347" y="60"/>
                  </a:lnTo>
                  <a:lnTo>
                    <a:pt x="335" y="60"/>
                  </a:lnTo>
                  <a:lnTo>
                    <a:pt x="323" y="54"/>
                  </a:lnTo>
                  <a:lnTo>
                    <a:pt x="311" y="54"/>
                  </a:lnTo>
                  <a:lnTo>
                    <a:pt x="311" y="66"/>
                  </a:lnTo>
                  <a:lnTo>
                    <a:pt x="299" y="66"/>
                  </a:lnTo>
                  <a:lnTo>
                    <a:pt x="281" y="66"/>
                  </a:lnTo>
                  <a:lnTo>
                    <a:pt x="269" y="78"/>
                  </a:lnTo>
                  <a:lnTo>
                    <a:pt x="257" y="78"/>
                  </a:lnTo>
                  <a:lnTo>
                    <a:pt x="245" y="60"/>
                  </a:lnTo>
                  <a:lnTo>
                    <a:pt x="239" y="36"/>
                  </a:lnTo>
                  <a:lnTo>
                    <a:pt x="245" y="18"/>
                  </a:lnTo>
                  <a:lnTo>
                    <a:pt x="239" y="12"/>
                  </a:lnTo>
                  <a:lnTo>
                    <a:pt x="239" y="0"/>
                  </a:lnTo>
                  <a:lnTo>
                    <a:pt x="227" y="0"/>
                  </a:lnTo>
                  <a:lnTo>
                    <a:pt x="221" y="12"/>
                  </a:lnTo>
                  <a:lnTo>
                    <a:pt x="209" y="18"/>
                  </a:lnTo>
                  <a:lnTo>
                    <a:pt x="197" y="24"/>
                  </a:lnTo>
                  <a:lnTo>
                    <a:pt x="191" y="30"/>
                  </a:lnTo>
                  <a:lnTo>
                    <a:pt x="173" y="24"/>
                  </a:lnTo>
                  <a:lnTo>
                    <a:pt x="155" y="18"/>
                  </a:lnTo>
                  <a:lnTo>
                    <a:pt x="161" y="30"/>
                  </a:lnTo>
                  <a:lnTo>
                    <a:pt x="167" y="54"/>
                  </a:lnTo>
                  <a:lnTo>
                    <a:pt x="179" y="54"/>
                  </a:lnTo>
                  <a:lnTo>
                    <a:pt x="179" y="60"/>
                  </a:lnTo>
                  <a:lnTo>
                    <a:pt x="161" y="72"/>
                  </a:lnTo>
                  <a:lnTo>
                    <a:pt x="143" y="90"/>
                  </a:lnTo>
                  <a:lnTo>
                    <a:pt x="143" y="84"/>
                  </a:lnTo>
                  <a:lnTo>
                    <a:pt x="131" y="90"/>
                  </a:lnTo>
                  <a:lnTo>
                    <a:pt x="119" y="78"/>
                  </a:lnTo>
                  <a:lnTo>
                    <a:pt x="113" y="78"/>
                  </a:lnTo>
                  <a:lnTo>
                    <a:pt x="107" y="60"/>
                  </a:lnTo>
                  <a:lnTo>
                    <a:pt x="96" y="66"/>
                  </a:lnTo>
                  <a:lnTo>
                    <a:pt x="96" y="72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78" y="84"/>
                  </a:lnTo>
                  <a:lnTo>
                    <a:pt x="72" y="90"/>
                  </a:lnTo>
                  <a:lnTo>
                    <a:pt x="60" y="90"/>
                  </a:lnTo>
                  <a:lnTo>
                    <a:pt x="66" y="108"/>
                  </a:lnTo>
                  <a:lnTo>
                    <a:pt x="72" y="132"/>
                  </a:lnTo>
                  <a:lnTo>
                    <a:pt x="66" y="186"/>
                  </a:lnTo>
                  <a:lnTo>
                    <a:pt x="60" y="186"/>
                  </a:lnTo>
                  <a:lnTo>
                    <a:pt x="42" y="192"/>
                  </a:lnTo>
                  <a:lnTo>
                    <a:pt x="30" y="198"/>
                  </a:lnTo>
                  <a:lnTo>
                    <a:pt x="18" y="204"/>
                  </a:lnTo>
                  <a:lnTo>
                    <a:pt x="12" y="222"/>
                  </a:lnTo>
                  <a:lnTo>
                    <a:pt x="6" y="234"/>
                  </a:lnTo>
                  <a:lnTo>
                    <a:pt x="0" y="252"/>
                  </a:lnTo>
                  <a:lnTo>
                    <a:pt x="6" y="263"/>
                  </a:lnTo>
                  <a:lnTo>
                    <a:pt x="12" y="281"/>
                  </a:lnTo>
                  <a:lnTo>
                    <a:pt x="12" y="287"/>
                  </a:lnTo>
                  <a:lnTo>
                    <a:pt x="18" y="293"/>
                  </a:lnTo>
                  <a:lnTo>
                    <a:pt x="30" y="299"/>
                  </a:lnTo>
                  <a:lnTo>
                    <a:pt x="42" y="305"/>
                  </a:lnTo>
                  <a:lnTo>
                    <a:pt x="54" y="293"/>
                  </a:lnTo>
                  <a:lnTo>
                    <a:pt x="60" y="305"/>
                  </a:lnTo>
                  <a:lnTo>
                    <a:pt x="60" y="323"/>
                  </a:lnTo>
                  <a:lnTo>
                    <a:pt x="78" y="323"/>
                  </a:lnTo>
                  <a:lnTo>
                    <a:pt x="102" y="323"/>
                  </a:lnTo>
                  <a:lnTo>
                    <a:pt x="107" y="317"/>
                  </a:lnTo>
                  <a:lnTo>
                    <a:pt x="119" y="305"/>
                  </a:lnTo>
                  <a:lnTo>
                    <a:pt x="137" y="299"/>
                  </a:lnTo>
                  <a:lnTo>
                    <a:pt x="149" y="299"/>
                  </a:lnTo>
                  <a:lnTo>
                    <a:pt x="155" y="335"/>
                  </a:lnTo>
                  <a:lnTo>
                    <a:pt x="167" y="347"/>
                  </a:lnTo>
                  <a:lnTo>
                    <a:pt x="179" y="353"/>
                  </a:lnTo>
                  <a:lnTo>
                    <a:pt x="197" y="359"/>
                  </a:lnTo>
                  <a:lnTo>
                    <a:pt x="215" y="371"/>
                  </a:lnTo>
                  <a:lnTo>
                    <a:pt x="233" y="377"/>
                  </a:lnTo>
                  <a:lnTo>
                    <a:pt x="239" y="383"/>
                  </a:lnTo>
                  <a:lnTo>
                    <a:pt x="245" y="407"/>
                  </a:lnTo>
                  <a:lnTo>
                    <a:pt x="239" y="407"/>
                  </a:lnTo>
                  <a:lnTo>
                    <a:pt x="245" y="413"/>
                  </a:lnTo>
                  <a:lnTo>
                    <a:pt x="251" y="425"/>
                  </a:lnTo>
                  <a:lnTo>
                    <a:pt x="263" y="431"/>
                  </a:lnTo>
                  <a:lnTo>
                    <a:pt x="281" y="431"/>
                  </a:lnTo>
                  <a:lnTo>
                    <a:pt x="281" y="449"/>
                  </a:lnTo>
                  <a:lnTo>
                    <a:pt x="293" y="461"/>
                  </a:lnTo>
                  <a:lnTo>
                    <a:pt x="299" y="467"/>
                  </a:lnTo>
                  <a:lnTo>
                    <a:pt x="293" y="479"/>
                  </a:lnTo>
                  <a:lnTo>
                    <a:pt x="287" y="497"/>
                  </a:lnTo>
                  <a:lnTo>
                    <a:pt x="293" y="503"/>
                  </a:lnTo>
                  <a:lnTo>
                    <a:pt x="287" y="503"/>
                  </a:lnTo>
                  <a:lnTo>
                    <a:pt x="293" y="515"/>
                  </a:lnTo>
                  <a:lnTo>
                    <a:pt x="293" y="545"/>
                  </a:lnTo>
                  <a:lnTo>
                    <a:pt x="323" y="545"/>
                  </a:lnTo>
                  <a:lnTo>
                    <a:pt x="335" y="545"/>
                  </a:lnTo>
                  <a:lnTo>
                    <a:pt x="341" y="563"/>
                  </a:lnTo>
                  <a:lnTo>
                    <a:pt x="347" y="581"/>
                  </a:lnTo>
                  <a:lnTo>
                    <a:pt x="353" y="581"/>
                  </a:lnTo>
                  <a:lnTo>
                    <a:pt x="365" y="581"/>
                  </a:lnTo>
                  <a:lnTo>
                    <a:pt x="359" y="599"/>
                  </a:lnTo>
                  <a:lnTo>
                    <a:pt x="359" y="611"/>
                  </a:lnTo>
                  <a:lnTo>
                    <a:pt x="371" y="616"/>
                  </a:lnTo>
                  <a:lnTo>
                    <a:pt x="383" y="640"/>
                  </a:lnTo>
                  <a:lnTo>
                    <a:pt x="371" y="646"/>
                  </a:lnTo>
                  <a:lnTo>
                    <a:pt x="359" y="658"/>
                  </a:lnTo>
                  <a:lnTo>
                    <a:pt x="323" y="706"/>
                  </a:lnTo>
                  <a:lnTo>
                    <a:pt x="329" y="706"/>
                  </a:lnTo>
                  <a:lnTo>
                    <a:pt x="353" y="718"/>
                  </a:lnTo>
                  <a:lnTo>
                    <a:pt x="359" y="718"/>
                  </a:lnTo>
                  <a:lnTo>
                    <a:pt x="365" y="724"/>
                  </a:lnTo>
                  <a:lnTo>
                    <a:pt x="383" y="742"/>
                  </a:lnTo>
                  <a:lnTo>
                    <a:pt x="401" y="754"/>
                  </a:lnTo>
                  <a:lnTo>
                    <a:pt x="401" y="760"/>
                  </a:lnTo>
                  <a:lnTo>
                    <a:pt x="407" y="778"/>
                  </a:lnTo>
                  <a:lnTo>
                    <a:pt x="413" y="766"/>
                  </a:lnTo>
                  <a:lnTo>
                    <a:pt x="419" y="748"/>
                  </a:lnTo>
                  <a:lnTo>
                    <a:pt x="419" y="736"/>
                  </a:lnTo>
                  <a:lnTo>
                    <a:pt x="425" y="724"/>
                  </a:lnTo>
                  <a:lnTo>
                    <a:pt x="430" y="718"/>
                  </a:lnTo>
                  <a:lnTo>
                    <a:pt x="430" y="706"/>
                  </a:lnTo>
                  <a:lnTo>
                    <a:pt x="436" y="706"/>
                  </a:lnTo>
                  <a:lnTo>
                    <a:pt x="442" y="706"/>
                  </a:lnTo>
                  <a:lnTo>
                    <a:pt x="425" y="736"/>
                  </a:lnTo>
                  <a:lnTo>
                    <a:pt x="425" y="742"/>
                  </a:lnTo>
                  <a:lnTo>
                    <a:pt x="436" y="724"/>
                  </a:lnTo>
                  <a:lnTo>
                    <a:pt x="448" y="712"/>
                  </a:lnTo>
                  <a:lnTo>
                    <a:pt x="454" y="694"/>
                  </a:lnTo>
                  <a:lnTo>
                    <a:pt x="460" y="676"/>
                  </a:lnTo>
                  <a:lnTo>
                    <a:pt x="466" y="670"/>
                  </a:lnTo>
                  <a:lnTo>
                    <a:pt x="466" y="634"/>
                  </a:lnTo>
                  <a:lnTo>
                    <a:pt x="460" y="628"/>
                  </a:lnTo>
                  <a:lnTo>
                    <a:pt x="460" y="616"/>
                  </a:lnTo>
                  <a:lnTo>
                    <a:pt x="466" y="611"/>
                  </a:lnTo>
                  <a:lnTo>
                    <a:pt x="460" y="611"/>
                  </a:lnTo>
                  <a:lnTo>
                    <a:pt x="472" y="611"/>
                  </a:lnTo>
                  <a:lnTo>
                    <a:pt x="502" y="581"/>
                  </a:lnTo>
                  <a:lnTo>
                    <a:pt x="514" y="575"/>
                  </a:lnTo>
                  <a:lnTo>
                    <a:pt x="526" y="569"/>
                  </a:lnTo>
                  <a:lnTo>
                    <a:pt x="532" y="563"/>
                  </a:lnTo>
                  <a:lnTo>
                    <a:pt x="544" y="563"/>
                  </a:lnTo>
                  <a:lnTo>
                    <a:pt x="538" y="563"/>
                  </a:lnTo>
                  <a:lnTo>
                    <a:pt x="550" y="557"/>
                  </a:lnTo>
                  <a:lnTo>
                    <a:pt x="556" y="557"/>
                  </a:lnTo>
                  <a:lnTo>
                    <a:pt x="574" y="557"/>
                  </a:lnTo>
                  <a:lnTo>
                    <a:pt x="580" y="545"/>
                  </a:lnTo>
                  <a:lnTo>
                    <a:pt x="586" y="539"/>
                  </a:lnTo>
                  <a:lnTo>
                    <a:pt x="592" y="521"/>
                  </a:lnTo>
                  <a:lnTo>
                    <a:pt x="598" y="503"/>
                  </a:lnTo>
                  <a:lnTo>
                    <a:pt x="610" y="491"/>
                  </a:lnTo>
                  <a:lnTo>
                    <a:pt x="610" y="461"/>
                  </a:lnTo>
                  <a:lnTo>
                    <a:pt x="616" y="449"/>
                  </a:lnTo>
                  <a:lnTo>
                    <a:pt x="616" y="413"/>
                  </a:lnTo>
                  <a:lnTo>
                    <a:pt x="616" y="395"/>
                  </a:lnTo>
                  <a:lnTo>
                    <a:pt x="616" y="383"/>
                  </a:lnTo>
                  <a:lnTo>
                    <a:pt x="616" y="377"/>
                  </a:lnTo>
                  <a:lnTo>
                    <a:pt x="616" y="359"/>
                  </a:lnTo>
                  <a:lnTo>
                    <a:pt x="622" y="359"/>
                  </a:lnTo>
                  <a:lnTo>
                    <a:pt x="622" y="365"/>
                  </a:lnTo>
                  <a:lnTo>
                    <a:pt x="634" y="347"/>
                  </a:lnTo>
                  <a:lnTo>
                    <a:pt x="640" y="329"/>
                  </a:lnTo>
                  <a:lnTo>
                    <a:pt x="646" y="323"/>
                  </a:lnTo>
                  <a:lnTo>
                    <a:pt x="658" y="311"/>
                  </a:lnTo>
                  <a:lnTo>
                    <a:pt x="664" y="293"/>
                  </a:lnTo>
                  <a:lnTo>
                    <a:pt x="682" y="275"/>
                  </a:lnTo>
                  <a:lnTo>
                    <a:pt x="682" y="246"/>
                  </a:lnTo>
                  <a:lnTo>
                    <a:pt x="676" y="228"/>
                  </a:lnTo>
                  <a:lnTo>
                    <a:pt x="670" y="204"/>
                  </a:lnTo>
                  <a:lnTo>
                    <a:pt x="658" y="204"/>
                  </a:lnTo>
                  <a:lnTo>
                    <a:pt x="640" y="198"/>
                  </a:lnTo>
                  <a:lnTo>
                    <a:pt x="622" y="186"/>
                  </a:lnTo>
                  <a:lnTo>
                    <a:pt x="604" y="168"/>
                  </a:lnTo>
                  <a:lnTo>
                    <a:pt x="580" y="162"/>
                  </a:lnTo>
                  <a:lnTo>
                    <a:pt x="562" y="162"/>
                  </a:lnTo>
                  <a:lnTo>
                    <a:pt x="544" y="156"/>
                  </a:lnTo>
                  <a:lnTo>
                    <a:pt x="532" y="156"/>
                  </a:lnTo>
                  <a:lnTo>
                    <a:pt x="514" y="156"/>
                  </a:lnTo>
                  <a:lnTo>
                    <a:pt x="520" y="15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85" name="Freeform 284"/>
            <p:cNvSpPr>
              <a:spLocks noChangeAspect="1"/>
            </p:cNvSpPr>
            <p:nvPr/>
          </p:nvSpPr>
          <p:spPr bwMode="auto">
            <a:xfrm>
              <a:off x="3104045" y="3604300"/>
              <a:ext cx="48469" cy="41896"/>
            </a:xfrm>
            <a:custGeom>
              <a:avLst/>
              <a:gdLst>
                <a:gd name="T0" fmla="*/ 2147483647 w 41"/>
                <a:gd name="T1" fmla="*/ 2147483647 h 30"/>
                <a:gd name="T2" fmla="*/ 2147483647 w 41"/>
                <a:gd name="T3" fmla="*/ 2147483647 h 30"/>
                <a:gd name="T4" fmla="*/ 2147483647 w 41"/>
                <a:gd name="T5" fmla="*/ 2147483647 h 30"/>
                <a:gd name="T6" fmla="*/ 2147483647 w 41"/>
                <a:gd name="T7" fmla="*/ 2147483647 h 30"/>
                <a:gd name="T8" fmla="*/ 0 w 41"/>
                <a:gd name="T9" fmla="*/ 2147483647 h 30"/>
                <a:gd name="T10" fmla="*/ 2147483647 w 41"/>
                <a:gd name="T11" fmla="*/ 2147483647 h 30"/>
                <a:gd name="T12" fmla="*/ 0 w 41"/>
                <a:gd name="T13" fmla="*/ 2147483647 h 30"/>
                <a:gd name="T14" fmla="*/ 2147483647 w 41"/>
                <a:gd name="T15" fmla="*/ 0 h 30"/>
                <a:gd name="T16" fmla="*/ 2147483647 w 41"/>
                <a:gd name="T17" fmla="*/ 0 h 30"/>
                <a:gd name="T18" fmla="*/ 2147483647 w 41"/>
                <a:gd name="T19" fmla="*/ 2147483647 h 30"/>
                <a:gd name="T20" fmla="*/ 2147483647 w 41"/>
                <a:gd name="T21" fmla="*/ 2147483647 h 30"/>
                <a:gd name="T22" fmla="*/ 2147483647 w 41"/>
                <a:gd name="T23" fmla="*/ 2147483647 h 30"/>
                <a:gd name="T24" fmla="*/ 2147483647 w 41"/>
                <a:gd name="T25" fmla="*/ 2147483647 h 30"/>
                <a:gd name="T26" fmla="*/ 2147483647 w 41"/>
                <a:gd name="T27" fmla="*/ 2147483647 h 3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1" h="30">
                  <a:moveTo>
                    <a:pt x="24" y="30"/>
                  </a:moveTo>
                  <a:lnTo>
                    <a:pt x="18" y="30"/>
                  </a:lnTo>
                  <a:lnTo>
                    <a:pt x="12" y="30"/>
                  </a:lnTo>
                  <a:lnTo>
                    <a:pt x="6" y="30"/>
                  </a:lnTo>
                  <a:lnTo>
                    <a:pt x="0" y="18"/>
                  </a:lnTo>
                  <a:lnTo>
                    <a:pt x="6" y="18"/>
                  </a:lnTo>
                  <a:lnTo>
                    <a:pt x="0" y="6"/>
                  </a:lnTo>
                  <a:lnTo>
                    <a:pt x="6" y="0"/>
                  </a:lnTo>
                  <a:lnTo>
                    <a:pt x="41" y="0"/>
                  </a:lnTo>
                  <a:lnTo>
                    <a:pt x="35" y="18"/>
                  </a:lnTo>
                  <a:lnTo>
                    <a:pt x="35" y="24"/>
                  </a:lnTo>
                  <a:lnTo>
                    <a:pt x="29" y="24"/>
                  </a:lnTo>
                  <a:lnTo>
                    <a:pt x="24" y="3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86" name="Freeform 285"/>
            <p:cNvSpPr>
              <a:spLocks noChangeAspect="1"/>
            </p:cNvSpPr>
            <p:nvPr/>
          </p:nvSpPr>
          <p:spPr bwMode="auto">
            <a:xfrm>
              <a:off x="4341189" y="3529132"/>
              <a:ext cx="42700" cy="41896"/>
            </a:xfrm>
            <a:custGeom>
              <a:avLst/>
              <a:gdLst>
                <a:gd name="T0" fmla="*/ 2147483647 w 36"/>
                <a:gd name="T1" fmla="*/ 2147483647 h 30"/>
                <a:gd name="T2" fmla="*/ 0 w 36"/>
                <a:gd name="T3" fmla="*/ 2147483647 h 30"/>
                <a:gd name="T4" fmla="*/ 2147483647 w 36"/>
                <a:gd name="T5" fmla="*/ 2147483647 h 30"/>
                <a:gd name="T6" fmla="*/ 2147483647 w 36"/>
                <a:gd name="T7" fmla="*/ 0 h 30"/>
                <a:gd name="T8" fmla="*/ 2147483647 w 36"/>
                <a:gd name="T9" fmla="*/ 2147483647 h 30"/>
                <a:gd name="T10" fmla="*/ 2147483647 w 36"/>
                <a:gd name="T11" fmla="*/ 2147483647 h 30"/>
                <a:gd name="T12" fmla="*/ 2147483647 w 36"/>
                <a:gd name="T13" fmla="*/ 2147483647 h 30"/>
                <a:gd name="T14" fmla="*/ 2147483647 w 36"/>
                <a:gd name="T15" fmla="*/ 2147483647 h 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6" h="30">
                  <a:moveTo>
                    <a:pt x="6" y="30"/>
                  </a:moveTo>
                  <a:lnTo>
                    <a:pt x="0" y="24"/>
                  </a:lnTo>
                  <a:lnTo>
                    <a:pt x="6" y="18"/>
                  </a:lnTo>
                  <a:lnTo>
                    <a:pt x="6" y="0"/>
                  </a:lnTo>
                  <a:lnTo>
                    <a:pt x="24" y="6"/>
                  </a:lnTo>
                  <a:lnTo>
                    <a:pt x="36" y="6"/>
                  </a:lnTo>
                  <a:lnTo>
                    <a:pt x="36" y="30"/>
                  </a:lnTo>
                  <a:lnTo>
                    <a:pt x="6" y="3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87" name="Freeform 286"/>
            <p:cNvSpPr>
              <a:spLocks noChangeAspect="1"/>
            </p:cNvSpPr>
            <p:nvPr/>
          </p:nvSpPr>
          <p:spPr bwMode="auto">
            <a:xfrm>
              <a:off x="4320417" y="3495862"/>
              <a:ext cx="13849" cy="8626"/>
            </a:xfrm>
            <a:custGeom>
              <a:avLst/>
              <a:gdLst>
                <a:gd name="T0" fmla="*/ 2147483647 w 12"/>
                <a:gd name="T1" fmla="*/ 0 h 6"/>
                <a:gd name="T2" fmla="*/ 2147483647 w 12"/>
                <a:gd name="T3" fmla="*/ 0 h 6"/>
                <a:gd name="T4" fmla="*/ 0 w 12"/>
                <a:gd name="T5" fmla="*/ 2147483647 h 6"/>
                <a:gd name="T6" fmla="*/ 2147483647 w 12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lnTo>
                    <a:pt x="6" y="0"/>
                  </a:lnTo>
                  <a:lnTo>
                    <a:pt x="0" y="6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88" name="Freeform 287"/>
            <p:cNvSpPr>
              <a:spLocks noChangeAspect="1"/>
            </p:cNvSpPr>
            <p:nvPr/>
          </p:nvSpPr>
          <p:spPr bwMode="auto">
            <a:xfrm>
              <a:off x="4327341" y="3537759"/>
              <a:ext cx="118868" cy="166352"/>
            </a:xfrm>
            <a:custGeom>
              <a:avLst/>
              <a:gdLst>
                <a:gd name="T0" fmla="*/ 2147483647 w 102"/>
                <a:gd name="T1" fmla="*/ 2147483647 h 120"/>
                <a:gd name="T2" fmla="*/ 2147483647 w 102"/>
                <a:gd name="T3" fmla="*/ 2147483647 h 120"/>
                <a:gd name="T4" fmla="*/ 2147483647 w 102"/>
                <a:gd name="T5" fmla="*/ 2147483647 h 120"/>
                <a:gd name="T6" fmla="*/ 2147483647 w 102"/>
                <a:gd name="T7" fmla="*/ 2147483647 h 120"/>
                <a:gd name="T8" fmla="*/ 2147483647 w 102"/>
                <a:gd name="T9" fmla="*/ 2147483647 h 120"/>
                <a:gd name="T10" fmla="*/ 2147483647 w 102"/>
                <a:gd name="T11" fmla="*/ 2147483647 h 120"/>
                <a:gd name="T12" fmla="*/ 0 w 102"/>
                <a:gd name="T13" fmla="*/ 2147483647 h 120"/>
                <a:gd name="T14" fmla="*/ 2147483647 w 102"/>
                <a:gd name="T15" fmla="*/ 2147483647 h 120"/>
                <a:gd name="T16" fmla="*/ 2147483647 w 102"/>
                <a:gd name="T17" fmla="*/ 2147483647 h 120"/>
                <a:gd name="T18" fmla="*/ 2147483647 w 102"/>
                <a:gd name="T19" fmla="*/ 2147483647 h 120"/>
                <a:gd name="T20" fmla="*/ 2147483647 w 102"/>
                <a:gd name="T21" fmla="*/ 2147483647 h 120"/>
                <a:gd name="T22" fmla="*/ 2147483647 w 102"/>
                <a:gd name="T23" fmla="*/ 2147483647 h 120"/>
                <a:gd name="T24" fmla="*/ 2147483647 w 102"/>
                <a:gd name="T25" fmla="*/ 2147483647 h 120"/>
                <a:gd name="T26" fmla="*/ 2147483647 w 102"/>
                <a:gd name="T27" fmla="*/ 2147483647 h 120"/>
                <a:gd name="T28" fmla="*/ 2147483647 w 102"/>
                <a:gd name="T29" fmla="*/ 2147483647 h 120"/>
                <a:gd name="T30" fmla="*/ 2147483647 w 102"/>
                <a:gd name="T31" fmla="*/ 2147483647 h 120"/>
                <a:gd name="T32" fmla="*/ 2147483647 w 102"/>
                <a:gd name="T33" fmla="*/ 2147483647 h 120"/>
                <a:gd name="T34" fmla="*/ 2147483647 w 102"/>
                <a:gd name="T35" fmla="*/ 2147483647 h 120"/>
                <a:gd name="T36" fmla="*/ 2147483647 w 102"/>
                <a:gd name="T37" fmla="*/ 2147483647 h 120"/>
                <a:gd name="T38" fmla="*/ 2147483647 w 102"/>
                <a:gd name="T39" fmla="*/ 2147483647 h 120"/>
                <a:gd name="T40" fmla="*/ 2147483647 w 102"/>
                <a:gd name="T41" fmla="*/ 2147483647 h 120"/>
                <a:gd name="T42" fmla="*/ 2147483647 w 102"/>
                <a:gd name="T43" fmla="*/ 2147483647 h 120"/>
                <a:gd name="T44" fmla="*/ 2147483647 w 102"/>
                <a:gd name="T45" fmla="*/ 2147483647 h 120"/>
                <a:gd name="T46" fmla="*/ 2147483647 w 102"/>
                <a:gd name="T47" fmla="*/ 2147483647 h 120"/>
                <a:gd name="T48" fmla="*/ 2147483647 w 102"/>
                <a:gd name="T49" fmla="*/ 2147483647 h 120"/>
                <a:gd name="T50" fmla="*/ 2147483647 w 102"/>
                <a:gd name="T51" fmla="*/ 2147483647 h 120"/>
                <a:gd name="T52" fmla="*/ 2147483647 w 102"/>
                <a:gd name="T53" fmla="*/ 2147483647 h 120"/>
                <a:gd name="T54" fmla="*/ 2147483647 w 102"/>
                <a:gd name="T55" fmla="*/ 2147483647 h 120"/>
                <a:gd name="T56" fmla="*/ 2147483647 w 102"/>
                <a:gd name="T57" fmla="*/ 2147483647 h 120"/>
                <a:gd name="T58" fmla="*/ 2147483647 w 102"/>
                <a:gd name="T59" fmla="*/ 2147483647 h 120"/>
                <a:gd name="T60" fmla="*/ 2147483647 w 102"/>
                <a:gd name="T61" fmla="*/ 2147483647 h 120"/>
                <a:gd name="T62" fmla="*/ 2147483647 w 102"/>
                <a:gd name="T63" fmla="*/ 2147483647 h 120"/>
                <a:gd name="T64" fmla="*/ 2147483647 w 102"/>
                <a:gd name="T65" fmla="*/ 2147483647 h 120"/>
                <a:gd name="T66" fmla="*/ 2147483647 w 102"/>
                <a:gd name="T67" fmla="*/ 0 h 120"/>
                <a:gd name="T68" fmla="*/ 2147483647 w 102"/>
                <a:gd name="T69" fmla="*/ 0 h 120"/>
                <a:gd name="T70" fmla="*/ 2147483647 w 102"/>
                <a:gd name="T71" fmla="*/ 2147483647 h 120"/>
                <a:gd name="T72" fmla="*/ 2147483647 w 102"/>
                <a:gd name="T73" fmla="*/ 2147483647 h 120"/>
                <a:gd name="T74" fmla="*/ 2147483647 w 102"/>
                <a:gd name="T75" fmla="*/ 2147483647 h 12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02" h="120">
                  <a:moveTo>
                    <a:pt x="18" y="24"/>
                  </a:moveTo>
                  <a:lnTo>
                    <a:pt x="18" y="30"/>
                  </a:lnTo>
                  <a:lnTo>
                    <a:pt x="12" y="30"/>
                  </a:lnTo>
                  <a:lnTo>
                    <a:pt x="24" y="42"/>
                  </a:lnTo>
                  <a:lnTo>
                    <a:pt x="12" y="42"/>
                  </a:lnTo>
                  <a:lnTo>
                    <a:pt x="6" y="60"/>
                  </a:lnTo>
                  <a:lnTo>
                    <a:pt x="0" y="60"/>
                  </a:lnTo>
                  <a:lnTo>
                    <a:pt x="12" y="72"/>
                  </a:lnTo>
                  <a:lnTo>
                    <a:pt x="12" y="78"/>
                  </a:lnTo>
                  <a:lnTo>
                    <a:pt x="6" y="72"/>
                  </a:lnTo>
                  <a:lnTo>
                    <a:pt x="12" y="84"/>
                  </a:lnTo>
                  <a:lnTo>
                    <a:pt x="24" y="96"/>
                  </a:lnTo>
                  <a:lnTo>
                    <a:pt x="18" y="96"/>
                  </a:lnTo>
                  <a:lnTo>
                    <a:pt x="30" y="108"/>
                  </a:lnTo>
                  <a:lnTo>
                    <a:pt x="42" y="120"/>
                  </a:lnTo>
                  <a:lnTo>
                    <a:pt x="48" y="114"/>
                  </a:lnTo>
                  <a:lnTo>
                    <a:pt x="54" y="114"/>
                  </a:lnTo>
                  <a:lnTo>
                    <a:pt x="60" y="114"/>
                  </a:lnTo>
                  <a:lnTo>
                    <a:pt x="54" y="102"/>
                  </a:lnTo>
                  <a:lnTo>
                    <a:pt x="54" y="96"/>
                  </a:lnTo>
                  <a:lnTo>
                    <a:pt x="66" y="90"/>
                  </a:lnTo>
                  <a:lnTo>
                    <a:pt x="66" y="78"/>
                  </a:lnTo>
                  <a:lnTo>
                    <a:pt x="78" y="90"/>
                  </a:lnTo>
                  <a:lnTo>
                    <a:pt x="90" y="90"/>
                  </a:lnTo>
                  <a:lnTo>
                    <a:pt x="96" y="90"/>
                  </a:lnTo>
                  <a:lnTo>
                    <a:pt x="102" y="60"/>
                  </a:lnTo>
                  <a:lnTo>
                    <a:pt x="90" y="42"/>
                  </a:lnTo>
                  <a:lnTo>
                    <a:pt x="102" y="30"/>
                  </a:lnTo>
                  <a:lnTo>
                    <a:pt x="102" y="18"/>
                  </a:lnTo>
                  <a:lnTo>
                    <a:pt x="78" y="18"/>
                  </a:lnTo>
                  <a:lnTo>
                    <a:pt x="84" y="0"/>
                  </a:lnTo>
                  <a:lnTo>
                    <a:pt x="48" y="0"/>
                  </a:lnTo>
                  <a:lnTo>
                    <a:pt x="48" y="24"/>
                  </a:lnTo>
                  <a:lnTo>
                    <a:pt x="18" y="24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89" name="Freeform 288"/>
            <p:cNvSpPr>
              <a:spLocks noChangeAspect="1"/>
            </p:cNvSpPr>
            <p:nvPr/>
          </p:nvSpPr>
          <p:spPr bwMode="auto">
            <a:xfrm>
              <a:off x="2887083" y="4135394"/>
              <a:ext cx="174262" cy="224268"/>
            </a:xfrm>
            <a:custGeom>
              <a:avLst/>
              <a:gdLst>
                <a:gd name="T0" fmla="*/ 2147483647 w 150"/>
                <a:gd name="T1" fmla="*/ 2147483647 h 161"/>
                <a:gd name="T2" fmla="*/ 2147483647 w 150"/>
                <a:gd name="T3" fmla="*/ 2147483647 h 161"/>
                <a:gd name="T4" fmla="*/ 0 w 150"/>
                <a:gd name="T5" fmla="*/ 2147483647 h 161"/>
                <a:gd name="T6" fmla="*/ 2147483647 w 150"/>
                <a:gd name="T7" fmla="*/ 2147483647 h 161"/>
                <a:gd name="T8" fmla="*/ 2147483647 w 150"/>
                <a:gd name="T9" fmla="*/ 2147483647 h 161"/>
                <a:gd name="T10" fmla="*/ 2147483647 w 150"/>
                <a:gd name="T11" fmla="*/ 2147483647 h 161"/>
                <a:gd name="T12" fmla="*/ 2147483647 w 150"/>
                <a:gd name="T13" fmla="*/ 2147483647 h 161"/>
                <a:gd name="T14" fmla="*/ 2147483647 w 150"/>
                <a:gd name="T15" fmla="*/ 2147483647 h 161"/>
                <a:gd name="T16" fmla="*/ 2147483647 w 150"/>
                <a:gd name="T17" fmla="*/ 2147483647 h 161"/>
                <a:gd name="T18" fmla="*/ 2147483647 w 150"/>
                <a:gd name="T19" fmla="*/ 2147483647 h 161"/>
                <a:gd name="T20" fmla="*/ 2147483647 w 150"/>
                <a:gd name="T21" fmla="*/ 2147483647 h 161"/>
                <a:gd name="T22" fmla="*/ 2147483647 w 150"/>
                <a:gd name="T23" fmla="*/ 2147483647 h 161"/>
                <a:gd name="T24" fmla="*/ 2147483647 w 150"/>
                <a:gd name="T25" fmla="*/ 2147483647 h 161"/>
                <a:gd name="T26" fmla="*/ 2147483647 w 150"/>
                <a:gd name="T27" fmla="*/ 2147483647 h 161"/>
                <a:gd name="T28" fmla="*/ 2147483647 w 150"/>
                <a:gd name="T29" fmla="*/ 2147483647 h 161"/>
                <a:gd name="T30" fmla="*/ 2147483647 w 150"/>
                <a:gd name="T31" fmla="*/ 2147483647 h 161"/>
                <a:gd name="T32" fmla="*/ 2147483647 w 150"/>
                <a:gd name="T33" fmla="*/ 2147483647 h 161"/>
                <a:gd name="T34" fmla="*/ 2147483647 w 150"/>
                <a:gd name="T35" fmla="*/ 2147483647 h 161"/>
                <a:gd name="T36" fmla="*/ 2147483647 w 150"/>
                <a:gd name="T37" fmla="*/ 2147483647 h 161"/>
                <a:gd name="T38" fmla="*/ 2147483647 w 150"/>
                <a:gd name="T39" fmla="*/ 2147483647 h 161"/>
                <a:gd name="T40" fmla="*/ 2147483647 w 150"/>
                <a:gd name="T41" fmla="*/ 2147483647 h 161"/>
                <a:gd name="T42" fmla="*/ 2147483647 w 150"/>
                <a:gd name="T43" fmla="*/ 2147483647 h 161"/>
                <a:gd name="T44" fmla="*/ 2147483647 w 150"/>
                <a:gd name="T45" fmla="*/ 2147483647 h 161"/>
                <a:gd name="T46" fmla="*/ 2147483647 w 150"/>
                <a:gd name="T47" fmla="*/ 2147483647 h 161"/>
                <a:gd name="T48" fmla="*/ 2147483647 w 150"/>
                <a:gd name="T49" fmla="*/ 2147483647 h 161"/>
                <a:gd name="T50" fmla="*/ 2147483647 w 150"/>
                <a:gd name="T51" fmla="*/ 2147483647 h 161"/>
                <a:gd name="T52" fmla="*/ 2147483647 w 150"/>
                <a:gd name="T53" fmla="*/ 2147483647 h 161"/>
                <a:gd name="T54" fmla="*/ 2147483647 w 150"/>
                <a:gd name="T55" fmla="*/ 0 h 161"/>
                <a:gd name="T56" fmla="*/ 2147483647 w 150"/>
                <a:gd name="T57" fmla="*/ 2147483647 h 161"/>
                <a:gd name="T58" fmla="*/ 2147483647 w 150"/>
                <a:gd name="T59" fmla="*/ 2147483647 h 16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50" h="161">
                  <a:moveTo>
                    <a:pt x="12" y="12"/>
                  </a:moveTo>
                  <a:lnTo>
                    <a:pt x="6" y="36"/>
                  </a:lnTo>
                  <a:lnTo>
                    <a:pt x="0" y="54"/>
                  </a:lnTo>
                  <a:lnTo>
                    <a:pt x="18" y="72"/>
                  </a:lnTo>
                  <a:lnTo>
                    <a:pt x="36" y="90"/>
                  </a:lnTo>
                  <a:lnTo>
                    <a:pt x="48" y="96"/>
                  </a:lnTo>
                  <a:lnTo>
                    <a:pt x="66" y="102"/>
                  </a:lnTo>
                  <a:lnTo>
                    <a:pt x="78" y="108"/>
                  </a:lnTo>
                  <a:lnTo>
                    <a:pt x="96" y="120"/>
                  </a:lnTo>
                  <a:lnTo>
                    <a:pt x="90" y="137"/>
                  </a:lnTo>
                  <a:lnTo>
                    <a:pt x="84" y="155"/>
                  </a:lnTo>
                  <a:lnTo>
                    <a:pt x="102" y="161"/>
                  </a:lnTo>
                  <a:lnTo>
                    <a:pt x="120" y="161"/>
                  </a:lnTo>
                  <a:lnTo>
                    <a:pt x="132" y="155"/>
                  </a:lnTo>
                  <a:lnTo>
                    <a:pt x="150" y="137"/>
                  </a:lnTo>
                  <a:lnTo>
                    <a:pt x="144" y="120"/>
                  </a:lnTo>
                  <a:lnTo>
                    <a:pt x="144" y="108"/>
                  </a:lnTo>
                  <a:lnTo>
                    <a:pt x="150" y="90"/>
                  </a:lnTo>
                  <a:lnTo>
                    <a:pt x="138" y="90"/>
                  </a:lnTo>
                  <a:lnTo>
                    <a:pt x="132" y="90"/>
                  </a:lnTo>
                  <a:lnTo>
                    <a:pt x="126" y="72"/>
                  </a:lnTo>
                  <a:lnTo>
                    <a:pt x="120" y="54"/>
                  </a:lnTo>
                  <a:lnTo>
                    <a:pt x="108" y="54"/>
                  </a:lnTo>
                  <a:lnTo>
                    <a:pt x="78" y="54"/>
                  </a:lnTo>
                  <a:lnTo>
                    <a:pt x="78" y="24"/>
                  </a:lnTo>
                  <a:lnTo>
                    <a:pt x="72" y="12"/>
                  </a:lnTo>
                  <a:lnTo>
                    <a:pt x="60" y="0"/>
                  </a:lnTo>
                  <a:lnTo>
                    <a:pt x="12" y="6"/>
                  </a:lnTo>
                  <a:lnTo>
                    <a:pt x="12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90" name="Rectangle 289"/>
            <p:cNvSpPr>
              <a:spLocks noChangeAspect="1" noChangeArrowheads="1"/>
            </p:cNvSpPr>
            <p:nvPr/>
          </p:nvSpPr>
          <p:spPr bwMode="auto">
            <a:xfrm>
              <a:off x="4285795" y="3587048"/>
              <a:ext cx="0" cy="8626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91" name="Rectangle 290"/>
            <p:cNvSpPr>
              <a:spLocks noChangeAspect="1" noChangeArrowheads="1"/>
            </p:cNvSpPr>
            <p:nvPr/>
          </p:nvSpPr>
          <p:spPr bwMode="auto">
            <a:xfrm>
              <a:off x="4299644" y="3553778"/>
              <a:ext cx="0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92" name="Freeform 291"/>
            <p:cNvSpPr>
              <a:spLocks noChangeAspect="1"/>
            </p:cNvSpPr>
            <p:nvPr/>
          </p:nvSpPr>
          <p:spPr bwMode="auto">
            <a:xfrm>
              <a:off x="4754340" y="3628944"/>
              <a:ext cx="223887" cy="290808"/>
            </a:xfrm>
            <a:custGeom>
              <a:avLst/>
              <a:gdLst>
                <a:gd name="T0" fmla="*/ 2147483647 w 192"/>
                <a:gd name="T1" fmla="*/ 2147483647 h 209"/>
                <a:gd name="T2" fmla="*/ 2147483647 w 192"/>
                <a:gd name="T3" fmla="*/ 2147483647 h 209"/>
                <a:gd name="T4" fmla="*/ 2147483647 w 192"/>
                <a:gd name="T5" fmla="*/ 2147483647 h 209"/>
                <a:gd name="T6" fmla="*/ 2147483647 w 192"/>
                <a:gd name="T7" fmla="*/ 2147483647 h 209"/>
                <a:gd name="T8" fmla="*/ 2147483647 w 192"/>
                <a:gd name="T9" fmla="*/ 0 h 209"/>
                <a:gd name="T10" fmla="*/ 2147483647 w 192"/>
                <a:gd name="T11" fmla="*/ 0 h 209"/>
                <a:gd name="T12" fmla="*/ 2147483647 w 192"/>
                <a:gd name="T13" fmla="*/ 0 h 209"/>
                <a:gd name="T14" fmla="*/ 2147483647 w 192"/>
                <a:gd name="T15" fmla="*/ 0 h 209"/>
                <a:gd name="T16" fmla="*/ 2147483647 w 192"/>
                <a:gd name="T17" fmla="*/ 0 h 209"/>
                <a:gd name="T18" fmla="*/ 2147483647 w 192"/>
                <a:gd name="T19" fmla="*/ 2147483647 h 209"/>
                <a:gd name="T20" fmla="*/ 2147483647 w 192"/>
                <a:gd name="T21" fmla="*/ 2147483647 h 209"/>
                <a:gd name="T22" fmla="*/ 2147483647 w 192"/>
                <a:gd name="T23" fmla="*/ 2147483647 h 209"/>
                <a:gd name="T24" fmla="*/ 2147483647 w 192"/>
                <a:gd name="T25" fmla="*/ 2147483647 h 209"/>
                <a:gd name="T26" fmla="*/ 2147483647 w 192"/>
                <a:gd name="T27" fmla="*/ 2147483647 h 209"/>
                <a:gd name="T28" fmla="*/ 2147483647 w 192"/>
                <a:gd name="T29" fmla="*/ 2147483647 h 209"/>
                <a:gd name="T30" fmla="*/ 0 w 192"/>
                <a:gd name="T31" fmla="*/ 2147483647 h 209"/>
                <a:gd name="T32" fmla="*/ 0 w 192"/>
                <a:gd name="T33" fmla="*/ 2147483647 h 209"/>
                <a:gd name="T34" fmla="*/ 2147483647 w 192"/>
                <a:gd name="T35" fmla="*/ 2147483647 h 209"/>
                <a:gd name="T36" fmla="*/ 2147483647 w 192"/>
                <a:gd name="T37" fmla="*/ 2147483647 h 209"/>
                <a:gd name="T38" fmla="*/ 2147483647 w 192"/>
                <a:gd name="T39" fmla="*/ 2147483647 h 209"/>
                <a:gd name="T40" fmla="*/ 2147483647 w 192"/>
                <a:gd name="T41" fmla="*/ 2147483647 h 209"/>
                <a:gd name="T42" fmla="*/ 2147483647 w 192"/>
                <a:gd name="T43" fmla="*/ 2147483647 h 209"/>
                <a:gd name="T44" fmla="*/ 2147483647 w 192"/>
                <a:gd name="T45" fmla="*/ 2147483647 h 209"/>
                <a:gd name="T46" fmla="*/ 2147483647 w 192"/>
                <a:gd name="T47" fmla="*/ 2147483647 h 209"/>
                <a:gd name="T48" fmla="*/ 2147483647 w 192"/>
                <a:gd name="T49" fmla="*/ 2147483647 h 209"/>
                <a:gd name="T50" fmla="*/ 2147483647 w 192"/>
                <a:gd name="T51" fmla="*/ 2147483647 h 209"/>
                <a:gd name="T52" fmla="*/ 2147483647 w 192"/>
                <a:gd name="T53" fmla="*/ 2147483647 h 209"/>
                <a:gd name="T54" fmla="*/ 2147483647 w 192"/>
                <a:gd name="T55" fmla="*/ 2147483647 h 209"/>
                <a:gd name="T56" fmla="*/ 2147483647 w 192"/>
                <a:gd name="T57" fmla="*/ 2147483647 h 209"/>
                <a:gd name="T58" fmla="*/ 2147483647 w 192"/>
                <a:gd name="T59" fmla="*/ 2147483647 h 209"/>
                <a:gd name="T60" fmla="*/ 2147483647 w 192"/>
                <a:gd name="T61" fmla="*/ 2147483647 h 209"/>
                <a:gd name="T62" fmla="*/ 2147483647 w 192"/>
                <a:gd name="T63" fmla="*/ 2147483647 h 209"/>
                <a:gd name="T64" fmla="*/ 2147483647 w 192"/>
                <a:gd name="T65" fmla="*/ 2147483647 h 209"/>
                <a:gd name="T66" fmla="*/ 2147483647 w 192"/>
                <a:gd name="T67" fmla="*/ 2147483647 h 209"/>
                <a:gd name="T68" fmla="*/ 2147483647 w 192"/>
                <a:gd name="T69" fmla="*/ 2147483647 h 209"/>
                <a:gd name="T70" fmla="*/ 2147483647 w 192"/>
                <a:gd name="T71" fmla="*/ 2147483647 h 209"/>
                <a:gd name="T72" fmla="*/ 2147483647 w 192"/>
                <a:gd name="T73" fmla="*/ 2147483647 h 209"/>
                <a:gd name="T74" fmla="*/ 2147483647 w 192"/>
                <a:gd name="T75" fmla="*/ 2147483647 h 209"/>
                <a:gd name="T76" fmla="*/ 2147483647 w 192"/>
                <a:gd name="T77" fmla="*/ 2147483647 h 209"/>
                <a:gd name="T78" fmla="*/ 2147483647 w 192"/>
                <a:gd name="T79" fmla="*/ 2147483647 h 209"/>
                <a:gd name="T80" fmla="*/ 2147483647 w 192"/>
                <a:gd name="T81" fmla="*/ 2147483647 h 209"/>
                <a:gd name="T82" fmla="*/ 2147483647 w 192"/>
                <a:gd name="T83" fmla="*/ 2147483647 h 2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92" h="209">
                  <a:moveTo>
                    <a:pt x="144" y="42"/>
                  </a:moveTo>
                  <a:lnTo>
                    <a:pt x="144" y="36"/>
                  </a:lnTo>
                  <a:lnTo>
                    <a:pt x="126" y="30"/>
                  </a:lnTo>
                  <a:lnTo>
                    <a:pt x="114" y="18"/>
                  </a:lnTo>
                  <a:lnTo>
                    <a:pt x="78" y="0"/>
                  </a:lnTo>
                  <a:lnTo>
                    <a:pt x="66" y="0"/>
                  </a:lnTo>
                  <a:lnTo>
                    <a:pt x="48" y="0"/>
                  </a:lnTo>
                  <a:lnTo>
                    <a:pt x="36" y="0"/>
                  </a:lnTo>
                  <a:lnTo>
                    <a:pt x="18" y="0"/>
                  </a:lnTo>
                  <a:lnTo>
                    <a:pt x="24" y="24"/>
                  </a:lnTo>
                  <a:lnTo>
                    <a:pt x="18" y="24"/>
                  </a:lnTo>
                  <a:lnTo>
                    <a:pt x="18" y="36"/>
                  </a:lnTo>
                  <a:lnTo>
                    <a:pt x="24" y="42"/>
                  </a:lnTo>
                  <a:lnTo>
                    <a:pt x="12" y="54"/>
                  </a:lnTo>
                  <a:lnTo>
                    <a:pt x="6" y="66"/>
                  </a:lnTo>
                  <a:lnTo>
                    <a:pt x="0" y="66"/>
                  </a:lnTo>
                  <a:lnTo>
                    <a:pt x="0" y="96"/>
                  </a:lnTo>
                  <a:lnTo>
                    <a:pt x="6" y="114"/>
                  </a:lnTo>
                  <a:lnTo>
                    <a:pt x="12" y="126"/>
                  </a:lnTo>
                  <a:lnTo>
                    <a:pt x="24" y="143"/>
                  </a:lnTo>
                  <a:lnTo>
                    <a:pt x="42" y="155"/>
                  </a:lnTo>
                  <a:lnTo>
                    <a:pt x="60" y="167"/>
                  </a:lnTo>
                  <a:lnTo>
                    <a:pt x="78" y="167"/>
                  </a:lnTo>
                  <a:lnTo>
                    <a:pt x="84" y="173"/>
                  </a:lnTo>
                  <a:lnTo>
                    <a:pt x="90" y="191"/>
                  </a:lnTo>
                  <a:lnTo>
                    <a:pt x="96" y="209"/>
                  </a:lnTo>
                  <a:lnTo>
                    <a:pt x="102" y="209"/>
                  </a:lnTo>
                  <a:lnTo>
                    <a:pt x="114" y="209"/>
                  </a:lnTo>
                  <a:lnTo>
                    <a:pt x="132" y="209"/>
                  </a:lnTo>
                  <a:lnTo>
                    <a:pt x="144" y="203"/>
                  </a:lnTo>
                  <a:lnTo>
                    <a:pt x="156" y="203"/>
                  </a:lnTo>
                  <a:lnTo>
                    <a:pt x="174" y="197"/>
                  </a:lnTo>
                  <a:lnTo>
                    <a:pt x="192" y="185"/>
                  </a:lnTo>
                  <a:lnTo>
                    <a:pt x="180" y="173"/>
                  </a:lnTo>
                  <a:lnTo>
                    <a:pt x="174" y="155"/>
                  </a:lnTo>
                  <a:lnTo>
                    <a:pt x="174" y="137"/>
                  </a:lnTo>
                  <a:lnTo>
                    <a:pt x="174" y="132"/>
                  </a:lnTo>
                  <a:lnTo>
                    <a:pt x="174" y="114"/>
                  </a:lnTo>
                  <a:lnTo>
                    <a:pt x="162" y="96"/>
                  </a:lnTo>
                  <a:lnTo>
                    <a:pt x="174" y="72"/>
                  </a:lnTo>
                  <a:lnTo>
                    <a:pt x="144" y="4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93" name="Freeform 292"/>
            <p:cNvSpPr>
              <a:spLocks noChangeAspect="1"/>
            </p:cNvSpPr>
            <p:nvPr/>
          </p:nvSpPr>
          <p:spPr bwMode="auto">
            <a:xfrm>
              <a:off x="4958608" y="3762026"/>
              <a:ext cx="6924" cy="17251"/>
            </a:xfrm>
            <a:custGeom>
              <a:avLst/>
              <a:gdLst>
                <a:gd name="T0" fmla="*/ 2147483647 w 6"/>
                <a:gd name="T1" fmla="*/ 2147483647 h 12"/>
                <a:gd name="T2" fmla="*/ 0 w 6"/>
                <a:gd name="T3" fmla="*/ 0 h 12"/>
                <a:gd name="T4" fmla="*/ 0 w 6"/>
                <a:gd name="T5" fmla="*/ 0 h 12"/>
                <a:gd name="T6" fmla="*/ 2147483647 w 6"/>
                <a:gd name="T7" fmla="*/ 2147483647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12">
                  <a:moveTo>
                    <a:pt x="6" y="12"/>
                  </a:moveTo>
                  <a:lnTo>
                    <a:pt x="0" y="0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94" name="Freeform 293"/>
            <p:cNvSpPr>
              <a:spLocks noChangeAspect="1"/>
            </p:cNvSpPr>
            <p:nvPr/>
          </p:nvSpPr>
          <p:spPr bwMode="auto">
            <a:xfrm>
              <a:off x="4761264" y="3479842"/>
              <a:ext cx="105018" cy="157727"/>
            </a:xfrm>
            <a:custGeom>
              <a:avLst/>
              <a:gdLst>
                <a:gd name="T0" fmla="*/ 2147483647 w 90"/>
                <a:gd name="T1" fmla="*/ 2147483647 h 114"/>
                <a:gd name="T2" fmla="*/ 2147483647 w 90"/>
                <a:gd name="T3" fmla="*/ 0 h 114"/>
                <a:gd name="T4" fmla="*/ 2147483647 w 90"/>
                <a:gd name="T5" fmla="*/ 2147483647 h 114"/>
                <a:gd name="T6" fmla="*/ 2147483647 w 90"/>
                <a:gd name="T7" fmla="*/ 2147483647 h 114"/>
                <a:gd name="T8" fmla="*/ 2147483647 w 90"/>
                <a:gd name="T9" fmla="*/ 2147483647 h 114"/>
                <a:gd name="T10" fmla="*/ 2147483647 w 90"/>
                <a:gd name="T11" fmla="*/ 2147483647 h 114"/>
                <a:gd name="T12" fmla="*/ 2147483647 w 90"/>
                <a:gd name="T13" fmla="*/ 2147483647 h 114"/>
                <a:gd name="T14" fmla="*/ 2147483647 w 90"/>
                <a:gd name="T15" fmla="*/ 2147483647 h 114"/>
                <a:gd name="T16" fmla="*/ 2147483647 w 90"/>
                <a:gd name="T17" fmla="*/ 2147483647 h 114"/>
                <a:gd name="T18" fmla="*/ 2147483647 w 90"/>
                <a:gd name="T19" fmla="*/ 2147483647 h 114"/>
                <a:gd name="T20" fmla="*/ 2147483647 w 90"/>
                <a:gd name="T21" fmla="*/ 2147483647 h 114"/>
                <a:gd name="T22" fmla="*/ 2147483647 w 90"/>
                <a:gd name="T23" fmla="*/ 2147483647 h 114"/>
                <a:gd name="T24" fmla="*/ 0 w 90"/>
                <a:gd name="T25" fmla="*/ 2147483647 h 114"/>
                <a:gd name="T26" fmla="*/ 0 w 90"/>
                <a:gd name="T27" fmla="*/ 2147483647 h 114"/>
                <a:gd name="T28" fmla="*/ 2147483647 w 90"/>
                <a:gd name="T29" fmla="*/ 2147483647 h 114"/>
                <a:gd name="T30" fmla="*/ 2147483647 w 90"/>
                <a:gd name="T31" fmla="*/ 2147483647 h 114"/>
                <a:gd name="T32" fmla="*/ 2147483647 w 90"/>
                <a:gd name="T33" fmla="*/ 2147483647 h 114"/>
                <a:gd name="T34" fmla="*/ 2147483647 w 90"/>
                <a:gd name="T35" fmla="*/ 2147483647 h 114"/>
                <a:gd name="T36" fmla="*/ 2147483647 w 90"/>
                <a:gd name="T37" fmla="*/ 2147483647 h 114"/>
                <a:gd name="T38" fmla="*/ 2147483647 w 90"/>
                <a:gd name="T39" fmla="*/ 2147483647 h 114"/>
                <a:gd name="T40" fmla="*/ 2147483647 w 90"/>
                <a:gd name="T41" fmla="*/ 2147483647 h 114"/>
                <a:gd name="T42" fmla="*/ 2147483647 w 90"/>
                <a:gd name="T43" fmla="*/ 2147483647 h 114"/>
                <a:gd name="T44" fmla="*/ 2147483647 w 90"/>
                <a:gd name="T45" fmla="*/ 2147483647 h 114"/>
                <a:gd name="T46" fmla="*/ 2147483647 w 90"/>
                <a:gd name="T47" fmla="*/ 2147483647 h 11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90" h="114">
                  <a:moveTo>
                    <a:pt x="84" y="18"/>
                  </a:moveTo>
                  <a:lnTo>
                    <a:pt x="72" y="0"/>
                  </a:lnTo>
                  <a:lnTo>
                    <a:pt x="66" y="12"/>
                  </a:lnTo>
                  <a:lnTo>
                    <a:pt x="48" y="12"/>
                  </a:lnTo>
                  <a:lnTo>
                    <a:pt x="36" y="12"/>
                  </a:lnTo>
                  <a:lnTo>
                    <a:pt x="24" y="12"/>
                  </a:lnTo>
                  <a:lnTo>
                    <a:pt x="18" y="18"/>
                  </a:lnTo>
                  <a:lnTo>
                    <a:pt x="18" y="36"/>
                  </a:lnTo>
                  <a:lnTo>
                    <a:pt x="30" y="42"/>
                  </a:lnTo>
                  <a:lnTo>
                    <a:pt x="18" y="54"/>
                  </a:lnTo>
                  <a:lnTo>
                    <a:pt x="6" y="66"/>
                  </a:lnTo>
                  <a:lnTo>
                    <a:pt x="0" y="114"/>
                  </a:lnTo>
                  <a:lnTo>
                    <a:pt x="12" y="108"/>
                  </a:lnTo>
                  <a:lnTo>
                    <a:pt x="30" y="108"/>
                  </a:lnTo>
                  <a:lnTo>
                    <a:pt x="42" y="108"/>
                  </a:lnTo>
                  <a:lnTo>
                    <a:pt x="60" y="108"/>
                  </a:lnTo>
                  <a:lnTo>
                    <a:pt x="72" y="108"/>
                  </a:lnTo>
                  <a:lnTo>
                    <a:pt x="72" y="84"/>
                  </a:lnTo>
                  <a:lnTo>
                    <a:pt x="84" y="66"/>
                  </a:lnTo>
                  <a:lnTo>
                    <a:pt x="90" y="48"/>
                  </a:lnTo>
                  <a:lnTo>
                    <a:pt x="90" y="30"/>
                  </a:lnTo>
                  <a:lnTo>
                    <a:pt x="84" y="18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95" name="Freeform 294"/>
            <p:cNvSpPr>
              <a:spLocks noChangeAspect="1"/>
            </p:cNvSpPr>
            <p:nvPr/>
          </p:nvSpPr>
          <p:spPr bwMode="auto">
            <a:xfrm>
              <a:off x="4398892" y="3453966"/>
              <a:ext cx="396994" cy="515076"/>
            </a:xfrm>
            <a:custGeom>
              <a:avLst/>
              <a:gdLst>
                <a:gd name="T0" fmla="*/ 2147483647 w 341"/>
                <a:gd name="T1" fmla="*/ 2147483647 h 371"/>
                <a:gd name="T2" fmla="*/ 2147483647 w 341"/>
                <a:gd name="T3" fmla="*/ 2147483647 h 371"/>
                <a:gd name="T4" fmla="*/ 2147483647 w 341"/>
                <a:gd name="T5" fmla="*/ 2147483647 h 371"/>
                <a:gd name="T6" fmla="*/ 2147483647 w 341"/>
                <a:gd name="T7" fmla="*/ 2147483647 h 371"/>
                <a:gd name="T8" fmla="*/ 2147483647 w 341"/>
                <a:gd name="T9" fmla="*/ 2147483647 h 371"/>
                <a:gd name="T10" fmla="*/ 2147483647 w 341"/>
                <a:gd name="T11" fmla="*/ 2147483647 h 371"/>
                <a:gd name="T12" fmla="*/ 2147483647 w 341"/>
                <a:gd name="T13" fmla="*/ 2147483647 h 371"/>
                <a:gd name="T14" fmla="*/ 2147483647 w 341"/>
                <a:gd name="T15" fmla="*/ 2147483647 h 371"/>
                <a:gd name="T16" fmla="*/ 2147483647 w 341"/>
                <a:gd name="T17" fmla="*/ 2147483647 h 371"/>
                <a:gd name="T18" fmla="*/ 2147483647 w 341"/>
                <a:gd name="T19" fmla="*/ 2147483647 h 371"/>
                <a:gd name="T20" fmla="*/ 2147483647 w 341"/>
                <a:gd name="T21" fmla="*/ 2147483647 h 371"/>
                <a:gd name="T22" fmla="*/ 2147483647 w 341"/>
                <a:gd name="T23" fmla="*/ 2147483647 h 371"/>
                <a:gd name="T24" fmla="*/ 2147483647 w 341"/>
                <a:gd name="T25" fmla="*/ 2147483647 h 371"/>
                <a:gd name="T26" fmla="*/ 2147483647 w 341"/>
                <a:gd name="T27" fmla="*/ 2147483647 h 371"/>
                <a:gd name="T28" fmla="*/ 2147483647 w 341"/>
                <a:gd name="T29" fmla="*/ 2147483647 h 371"/>
                <a:gd name="T30" fmla="*/ 2147483647 w 341"/>
                <a:gd name="T31" fmla="*/ 2147483647 h 371"/>
                <a:gd name="T32" fmla="*/ 2147483647 w 341"/>
                <a:gd name="T33" fmla="*/ 2147483647 h 371"/>
                <a:gd name="T34" fmla="*/ 2147483647 w 341"/>
                <a:gd name="T35" fmla="*/ 2147483647 h 371"/>
                <a:gd name="T36" fmla="*/ 2147483647 w 341"/>
                <a:gd name="T37" fmla="*/ 2147483647 h 371"/>
                <a:gd name="T38" fmla="*/ 2147483647 w 341"/>
                <a:gd name="T39" fmla="*/ 2147483647 h 371"/>
                <a:gd name="T40" fmla="*/ 2147483647 w 341"/>
                <a:gd name="T41" fmla="*/ 2147483647 h 371"/>
                <a:gd name="T42" fmla="*/ 2147483647 w 341"/>
                <a:gd name="T43" fmla="*/ 2147483647 h 371"/>
                <a:gd name="T44" fmla="*/ 0 w 341"/>
                <a:gd name="T45" fmla="*/ 2147483647 h 371"/>
                <a:gd name="T46" fmla="*/ 2147483647 w 341"/>
                <a:gd name="T47" fmla="*/ 2147483647 h 371"/>
                <a:gd name="T48" fmla="*/ 2147483647 w 341"/>
                <a:gd name="T49" fmla="*/ 2147483647 h 371"/>
                <a:gd name="T50" fmla="*/ 2147483647 w 341"/>
                <a:gd name="T51" fmla="*/ 2147483647 h 371"/>
                <a:gd name="T52" fmla="*/ 2147483647 w 341"/>
                <a:gd name="T53" fmla="*/ 2147483647 h 371"/>
                <a:gd name="T54" fmla="*/ 2147483647 w 341"/>
                <a:gd name="T55" fmla="*/ 2147483647 h 371"/>
                <a:gd name="T56" fmla="*/ 2147483647 w 341"/>
                <a:gd name="T57" fmla="*/ 2147483647 h 371"/>
                <a:gd name="T58" fmla="*/ 2147483647 w 341"/>
                <a:gd name="T59" fmla="*/ 2147483647 h 371"/>
                <a:gd name="T60" fmla="*/ 2147483647 w 341"/>
                <a:gd name="T61" fmla="*/ 2147483647 h 371"/>
                <a:gd name="T62" fmla="*/ 2147483647 w 341"/>
                <a:gd name="T63" fmla="*/ 0 h 371"/>
                <a:gd name="T64" fmla="*/ 2147483647 w 341"/>
                <a:gd name="T65" fmla="*/ 2147483647 h 371"/>
                <a:gd name="T66" fmla="*/ 2147483647 w 341"/>
                <a:gd name="T67" fmla="*/ 2147483647 h 371"/>
                <a:gd name="T68" fmla="*/ 2147483647 w 341"/>
                <a:gd name="T69" fmla="*/ 2147483647 h 371"/>
                <a:gd name="T70" fmla="*/ 2147483647 w 341"/>
                <a:gd name="T71" fmla="*/ 0 h 371"/>
                <a:gd name="T72" fmla="*/ 2147483647 w 341"/>
                <a:gd name="T73" fmla="*/ 0 h 371"/>
                <a:gd name="T74" fmla="*/ 2147483647 w 341"/>
                <a:gd name="T75" fmla="*/ 2147483647 h 371"/>
                <a:gd name="T76" fmla="*/ 2147483647 w 341"/>
                <a:gd name="T77" fmla="*/ 2147483647 h 371"/>
                <a:gd name="T78" fmla="*/ 2147483647 w 341"/>
                <a:gd name="T79" fmla="*/ 2147483647 h 371"/>
                <a:gd name="T80" fmla="*/ 2147483647 w 341"/>
                <a:gd name="T81" fmla="*/ 2147483647 h 371"/>
                <a:gd name="T82" fmla="*/ 2147483647 w 341"/>
                <a:gd name="T83" fmla="*/ 2147483647 h 371"/>
                <a:gd name="T84" fmla="*/ 2147483647 w 341"/>
                <a:gd name="T85" fmla="*/ 2147483647 h 37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41" h="371">
                  <a:moveTo>
                    <a:pt x="311" y="132"/>
                  </a:moveTo>
                  <a:lnTo>
                    <a:pt x="299" y="144"/>
                  </a:lnTo>
                  <a:lnTo>
                    <a:pt x="299" y="156"/>
                  </a:lnTo>
                  <a:lnTo>
                    <a:pt x="299" y="162"/>
                  </a:lnTo>
                  <a:lnTo>
                    <a:pt x="299" y="174"/>
                  </a:lnTo>
                  <a:lnTo>
                    <a:pt x="305" y="192"/>
                  </a:lnTo>
                  <a:lnTo>
                    <a:pt x="305" y="222"/>
                  </a:lnTo>
                  <a:lnTo>
                    <a:pt x="311" y="240"/>
                  </a:lnTo>
                  <a:lnTo>
                    <a:pt x="317" y="252"/>
                  </a:lnTo>
                  <a:lnTo>
                    <a:pt x="329" y="269"/>
                  </a:lnTo>
                  <a:lnTo>
                    <a:pt x="293" y="275"/>
                  </a:lnTo>
                  <a:lnTo>
                    <a:pt x="287" y="287"/>
                  </a:lnTo>
                  <a:lnTo>
                    <a:pt x="287" y="305"/>
                  </a:lnTo>
                  <a:lnTo>
                    <a:pt x="287" y="341"/>
                  </a:lnTo>
                  <a:lnTo>
                    <a:pt x="305" y="353"/>
                  </a:lnTo>
                  <a:lnTo>
                    <a:pt x="311" y="347"/>
                  </a:lnTo>
                  <a:lnTo>
                    <a:pt x="305" y="371"/>
                  </a:lnTo>
                  <a:lnTo>
                    <a:pt x="299" y="371"/>
                  </a:lnTo>
                  <a:lnTo>
                    <a:pt x="293" y="371"/>
                  </a:lnTo>
                  <a:lnTo>
                    <a:pt x="281" y="347"/>
                  </a:lnTo>
                  <a:lnTo>
                    <a:pt x="269" y="341"/>
                  </a:lnTo>
                  <a:lnTo>
                    <a:pt x="263" y="335"/>
                  </a:lnTo>
                  <a:lnTo>
                    <a:pt x="251" y="341"/>
                  </a:lnTo>
                  <a:lnTo>
                    <a:pt x="227" y="335"/>
                  </a:lnTo>
                  <a:lnTo>
                    <a:pt x="227" y="329"/>
                  </a:lnTo>
                  <a:lnTo>
                    <a:pt x="215" y="329"/>
                  </a:lnTo>
                  <a:lnTo>
                    <a:pt x="210" y="317"/>
                  </a:lnTo>
                  <a:lnTo>
                    <a:pt x="180" y="323"/>
                  </a:lnTo>
                  <a:lnTo>
                    <a:pt x="180" y="317"/>
                  </a:lnTo>
                  <a:lnTo>
                    <a:pt x="174" y="299"/>
                  </a:lnTo>
                  <a:lnTo>
                    <a:pt x="174" y="252"/>
                  </a:lnTo>
                  <a:lnTo>
                    <a:pt x="150" y="246"/>
                  </a:lnTo>
                  <a:lnTo>
                    <a:pt x="132" y="246"/>
                  </a:lnTo>
                  <a:lnTo>
                    <a:pt x="126" y="263"/>
                  </a:lnTo>
                  <a:lnTo>
                    <a:pt x="108" y="263"/>
                  </a:lnTo>
                  <a:lnTo>
                    <a:pt x="96" y="258"/>
                  </a:lnTo>
                  <a:lnTo>
                    <a:pt x="78" y="222"/>
                  </a:lnTo>
                  <a:lnTo>
                    <a:pt x="66" y="222"/>
                  </a:lnTo>
                  <a:lnTo>
                    <a:pt x="48" y="222"/>
                  </a:lnTo>
                  <a:lnTo>
                    <a:pt x="36" y="222"/>
                  </a:lnTo>
                  <a:lnTo>
                    <a:pt x="18" y="222"/>
                  </a:lnTo>
                  <a:lnTo>
                    <a:pt x="6" y="222"/>
                  </a:lnTo>
                  <a:lnTo>
                    <a:pt x="0" y="222"/>
                  </a:lnTo>
                  <a:lnTo>
                    <a:pt x="6" y="216"/>
                  </a:lnTo>
                  <a:lnTo>
                    <a:pt x="12" y="204"/>
                  </a:lnTo>
                  <a:lnTo>
                    <a:pt x="18" y="198"/>
                  </a:lnTo>
                  <a:lnTo>
                    <a:pt x="24" y="198"/>
                  </a:lnTo>
                  <a:lnTo>
                    <a:pt x="30" y="192"/>
                  </a:lnTo>
                  <a:lnTo>
                    <a:pt x="42" y="192"/>
                  </a:lnTo>
                  <a:lnTo>
                    <a:pt x="42" y="198"/>
                  </a:lnTo>
                  <a:lnTo>
                    <a:pt x="60" y="186"/>
                  </a:lnTo>
                  <a:lnTo>
                    <a:pt x="72" y="174"/>
                  </a:lnTo>
                  <a:lnTo>
                    <a:pt x="78" y="144"/>
                  </a:lnTo>
                  <a:lnTo>
                    <a:pt x="102" y="114"/>
                  </a:lnTo>
                  <a:lnTo>
                    <a:pt x="102" y="96"/>
                  </a:lnTo>
                  <a:lnTo>
                    <a:pt x="108" y="84"/>
                  </a:lnTo>
                  <a:lnTo>
                    <a:pt x="108" y="66"/>
                  </a:lnTo>
                  <a:lnTo>
                    <a:pt x="108" y="54"/>
                  </a:lnTo>
                  <a:lnTo>
                    <a:pt x="114" y="36"/>
                  </a:lnTo>
                  <a:lnTo>
                    <a:pt x="114" y="18"/>
                  </a:lnTo>
                  <a:lnTo>
                    <a:pt x="126" y="0"/>
                  </a:lnTo>
                  <a:lnTo>
                    <a:pt x="150" y="12"/>
                  </a:lnTo>
                  <a:lnTo>
                    <a:pt x="162" y="18"/>
                  </a:lnTo>
                  <a:lnTo>
                    <a:pt x="180" y="24"/>
                  </a:lnTo>
                  <a:lnTo>
                    <a:pt x="186" y="12"/>
                  </a:lnTo>
                  <a:lnTo>
                    <a:pt x="198" y="12"/>
                  </a:lnTo>
                  <a:lnTo>
                    <a:pt x="215" y="6"/>
                  </a:lnTo>
                  <a:lnTo>
                    <a:pt x="227" y="6"/>
                  </a:lnTo>
                  <a:lnTo>
                    <a:pt x="233" y="0"/>
                  </a:lnTo>
                  <a:lnTo>
                    <a:pt x="245" y="0"/>
                  </a:lnTo>
                  <a:lnTo>
                    <a:pt x="263" y="0"/>
                  </a:lnTo>
                  <a:lnTo>
                    <a:pt x="269" y="6"/>
                  </a:lnTo>
                  <a:lnTo>
                    <a:pt x="275" y="6"/>
                  </a:lnTo>
                  <a:lnTo>
                    <a:pt x="287" y="18"/>
                  </a:lnTo>
                  <a:lnTo>
                    <a:pt x="299" y="18"/>
                  </a:lnTo>
                  <a:lnTo>
                    <a:pt x="305" y="12"/>
                  </a:lnTo>
                  <a:lnTo>
                    <a:pt x="317" y="24"/>
                  </a:lnTo>
                  <a:lnTo>
                    <a:pt x="329" y="36"/>
                  </a:lnTo>
                  <a:lnTo>
                    <a:pt x="329" y="54"/>
                  </a:lnTo>
                  <a:lnTo>
                    <a:pt x="341" y="60"/>
                  </a:lnTo>
                  <a:lnTo>
                    <a:pt x="329" y="72"/>
                  </a:lnTo>
                  <a:lnTo>
                    <a:pt x="317" y="84"/>
                  </a:lnTo>
                  <a:lnTo>
                    <a:pt x="311" y="13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96" name="Freeform 295"/>
            <p:cNvSpPr>
              <a:spLocks noChangeAspect="1"/>
            </p:cNvSpPr>
            <p:nvPr/>
          </p:nvSpPr>
          <p:spPr bwMode="auto">
            <a:xfrm>
              <a:off x="4595081" y="3827336"/>
              <a:ext cx="242351" cy="267395"/>
            </a:xfrm>
            <a:custGeom>
              <a:avLst/>
              <a:gdLst>
                <a:gd name="T0" fmla="*/ 2147483647 w 209"/>
                <a:gd name="T1" fmla="*/ 2147483647 h 192"/>
                <a:gd name="T2" fmla="*/ 2147483647 w 209"/>
                <a:gd name="T3" fmla="*/ 2147483647 h 192"/>
                <a:gd name="T4" fmla="*/ 2147483647 w 209"/>
                <a:gd name="T5" fmla="*/ 2147483647 h 192"/>
                <a:gd name="T6" fmla="*/ 2147483647 w 209"/>
                <a:gd name="T7" fmla="*/ 2147483647 h 192"/>
                <a:gd name="T8" fmla="*/ 2147483647 w 209"/>
                <a:gd name="T9" fmla="*/ 2147483647 h 192"/>
                <a:gd name="T10" fmla="*/ 0 w 209"/>
                <a:gd name="T11" fmla="*/ 2147483647 h 192"/>
                <a:gd name="T12" fmla="*/ 2147483647 w 209"/>
                <a:gd name="T13" fmla="*/ 2147483647 h 192"/>
                <a:gd name="T14" fmla="*/ 2147483647 w 209"/>
                <a:gd name="T15" fmla="*/ 2147483647 h 192"/>
                <a:gd name="T16" fmla="*/ 2147483647 w 209"/>
                <a:gd name="T17" fmla="*/ 2147483647 h 192"/>
                <a:gd name="T18" fmla="*/ 2147483647 w 209"/>
                <a:gd name="T19" fmla="*/ 2147483647 h 192"/>
                <a:gd name="T20" fmla="*/ 2147483647 w 209"/>
                <a:gd name="T21" fmla="*/ 2147483647 h 192"/>
                <a:gd name="T22" fmla="*/ 2147483647 w 209"/>
                <a:gd name="T23" fmla="*/ 2147483647 h 192"/>
                <a:gd name="T24" fmla="*/ 2147483647 w 209"/>
                <a:gd name="T25" fmla="*/ 2147483647 h 192"/>
                <a:gd name="T26" fmla="*/ 2147483647 w 209"/>
                <a:gd name="T27" fmla="*/ 2147483647 h 192"/>
                <a:gd name="T28" fmla="*/ 2147483647 w 209"/>
                <a:gd name="T29" fmla="*/ 2147483647 h 192"/>
                <a:gd name="T30" fmla="*/ 2147483647 w 209"/>
                <a:gd name="T31" fmla="*/ 2147483647 h 192"/>
                <a:gd name="T32" fmla="*/ 2147483647 w 209"/>
                <a:gd name="T33" fmla="*/ 2147483647 h 192"/>
                <a:gd name="T34" fmla="*/ 2147483647 w 209"/>
                <a:gd name="T35" fmla="*/ 2147483647 h 192"/>
                <a:gd name="T36" fmla="*/ 2147483647 w 209"/>
                <a:gd name="T37" fmla="*/ 2147483647 h 192"/>
                <a:gd name="T38" fmla="*/ 2147483647 w 209"/>
                <a:gd name="T39" fmla="*/ 2147483647 h 192"/>
                <a:gd name="T40" fmla="*/ 2147483647 w 209"/>
                <a:gd name="T41" fmla="*/ 2147483647 h 192"/>
                <a:gd name="T42" fmla="*/ 2147483647 w 209"/>
                <a:gd name="T43" fmla="*/ 2147483647 h 192"/>
                <a:gd name="T44" fmla="*/ 2147483647 w 209"/>
                <a:gd name="T45" fmla="*/ 2147483647 h 192"/>
                <a:gd name="T46" fmla="*/ 2147483647 w 209"/>
                <a:gd name="T47" fmla="*/ 2147483647 h 192"/>
                <a:gd name="T48" fmla="*/ 2147483647 w 209"/>
                <a:gd name="T49" fmla="*/ 2147483647 h 192"/>
                <a:gd name="T50" fmla="*/ 2147483647 w 209"/>
                <a:gd name="T51" fmla="*/ 2147483647 h 192"/>
                <a:gd name="T52" fmla="*/ 2147483647 w 209"/>
                <a:gd name="T53" fmla="*/ 2147483647 h 192"/>
                <a:gd name="T54" fmla="*/ 2147483647 w 209"/>
                <a:gd name="T55" fmla="*/ 2147483647 h 192"/>
                <a:gd name="T56" fmla="*/ 2147483647 w 209"/>
                <a:gd name="T57" fmla="*/ 2147483647 h 192"/>
                <a:gd name="T58" fmla="*/ 2147483647 w 209"/>
                <a:gd name="T59" fmla="*/ 0 h 192"/>
                <a:gd name="T60" fmla="*/ 2147483647 w 209"/>
                <a:gd name="T61" fmla="*/ 0 h 192"/>
                <a:gd name="T62" fmla="*/ 2147483647 w 209"/>
                <a:gd name="T63" fmla="*/ 2147483647 h 192"/>
                <a:gd name="T64" fmla="*/ 2147483647 w 209"/>
                <a:gd name="T65" fmla="*/ 2147483647 h 192"/>
                <a:gd name="T66" fmla="*/ 2147483647 w 209"/>
                <a:gd name="T67" fmla="*/ 2147483647 h 192"/>
                <a:gd name="T68" fmla="*/ 2147483647 w 209"/>
                <a:gd name="T69" fmla="*/ 2147483647 h 192"/>
                <a:gd name="T70" fmla="*/ 2147483647 w 209"/>
                <a:gd name="T71" fmla="*/ 2147483647 h 192"/>
                <a:gd name="T72" fmla="*/ 2147483647 w 209"/>
                <a:gd name="T73" fmla="*/ 2147483647 h 192"/>
                <a:gd name="T74" fmla="*/ 2147483647 w 209"/>
                <a:gd name="T75" fmla="*/ 2147483647 h 192"/>
                <a:gd name="T76" fmla="*/ 2147483647 w 209"/>
                <a:gd name="T77" fmla="*/ 2147483647 h 192"/>
                <a:gd name="T78" fmla="*/ 2147483647 w 209"/>
                <a:gd name="T79" fmla="*/ 2147483647 h 192"/>
                <a:gd name="T80" fmla="*/ 2147483647 w 209"/>
                <a:gd name="T81" fmla="*/ 2147483647 h 192"/>
                <a:gd name="T82" fmla="*/ 2147483647 w 209"/>
                <a:gd name="T83" fmla="*/ 2147483647 h 192"/>
                <a:gd name="T84" fmla="*/ 2147483647 w 209"/>
                <a:gd name="T85" fmla="*/ 2147483647 h 192"/>
                <a:gd name="T86" fmla="*/ 2147483647 w 209"/>
                <a:gd name="T87" fmla="*/ 2147483647 h 192"/>
                <a:gd name="T88" fmla="*/ 2147483647 w 209"/>
                <a:gd name="T89" fmla="*/ 2147483647 h 192"/>
                <a:gd name="T90" fmla="*/ 2147483647 w 209"/>
                <a:gd name="T91" fmla="*/ 2147483647 h 192"/>
                <a:gd name="T92" fmla="*/ 2147483647 w 209"/>
                <a:gd name="T93" fmla="*/ 2147483647 h 192"/>
                <a:gd name="T94" fmla="*/ 2147483647 w 209"/>
                <a:gd name="T95" fmla="*/ 2147483647 h 192"/>
                <a:gd name="T96" fmla="*/ 2147483647 w 209"/>
                <a:gd name="T97" fmla="*/ 2147483647 h 192"/>
                <a:gd name="T98" fmla="*/ 2147483647 w 209"/>
                <a:gd name="T99" fmla="*/ 2147483647 h 19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09" h="192">
                  <a:moveTo>
                    <a:pt x="42" y="90"/>
                  </a:moveTo>
                  <a:lnTo>
                    <a:pt x="24" y="90"/>
                  </a:lnTo>
                  <a:lnTo>
                    <a:pt x="6" y="96"/>
                  </a:lnTo>
                  <a:lnTo>
                    <a:pt x="6" y="108"/>
                  </a:lnTo>
                  <a:lnTo>
                    <a:pt x="6" y="138"/>
                  </a:lnTo>
                  <a:lnTo>
                    <a:pt x="0" y="156"/>
                  </a:lnTo>
                  <a:lnTo>
                    <a:pt x="30" y="186"/>
                  </a:lnTo>
                  <a:lnTo>
                    <a:pt x="42" y="186"/>
                  </a:lnTo>
                  <a:lnTo>
                    <a:pt x="59" y="192"/>
                  </a:lnTo>
                  <a:lnTo>
                    <a:pt x="83" y="192"/>
                  </a:lnTo>
                  <a:lnTo>
                    <a:pt x="101" y="180"/>
                  </a:lnTo>
                  <a:lnTo>
                    <a:pt x="119" y="162"/>
                  </a:lnTo>
                  <a:lnTo>
                    <a:pt x="125" y="150"/>
                  </a:lnTo>
                  <a:lnTo>
                    <a:pt x="137" y="150"/>
                  </a:lnTo>
                  <a:lnTo>
                    <a:pt x="149" y="144"/>
                  </a:lnTo>
                  <a:lnTo>
                    <a:pt x="143" y="138"/>
                  </a:lnTo>
                  <a:lnTo>
                    <a:pt x="161" y="132"/>
                  </a:lnTo>
                  <a:lnTo>
                    <a:pt x="173" y="126"/>
                  </a:lnTo>
                  <a:lnTo>
                    <a:pt x="185" y="120"/>
                  </a:lnTo>
                  <a:lnTo>
                    <a:pt x="197" y="114"/>
                  </a:lnTo>
                  <a:lnTo>
                    <a:pt x="191" y="102"/>
                  </a:lnTo>
                  <a:lnTo>
                    <a:pt x="203" y="84"/>
                  </a:lnTo>
                  <a:lnTo>
                    <a:pt x="203" y="78"/>
                  </a:lnTo>
                  <a:lnTo>
                    <a:pt x="203" y="66"/>
                  </a:lnTo>
                  <a:lnTo>
                    <a:pt x="203" y="48"/>
                  </a:lnTo>
                  <a:lnTo>
                    <a:pt x="209" y="42"/>
                  </a:lnTo>
                  <a:lnTo>
                    <a:pt x="197" y="24"/>
                  </a:lnTo>
                  <a:lnTo>
                    <a:pt x="179" y="12"/>
                  </a:lnTo>
                  <a:lnTo>
                    <a:pt x="161" y="0"/>
                  </a:lnTo>
                  <a:lnTo>
                    <a:pt x="125" y="6"/>
                  </a:lnTo>
                  <a:lnTo>
                    <a:pt x="119" y="18"/>
                  </a:lnTo>
                  <a:lnTo>
                    <a:pt x="119" y="36"/>
                  </a:lnTo>
                  <a:lnTo>
                    <a:pt x="119" y="72"/>
                  </a:lnTo>
                  <a:lnTo>
                    <a:pt x="137" y="84"/>
                  </a:lnTo>
                  <a:lnTo>
                    <a:pt x="143" y="78"/>
                  </a:lnTo>
                  <a:lnTo>
                    <a:pt x="137" y="102"/>
                  </a:lnTo>
                  <a:lnTo>
                    <a:pt x="131" y="102"/>
                  </a:lnTo>
                  <a:lnTo>
                    <a:pt x="125" y="102"/>
                  </a:lnTo>
                  <a:lnTo>
                    <a:pt x="113" y="78"/>
                  </a:lnTo>
                  <a:lnTo>
                    <a:pt x="101" y="72"/>
                  </a:lnTo>
                  <a:lnTo>
                    <a:pt x="95" y="66"/>
                  </a:lnTo>
                  <a:lnTo>
                    <a:pt x="83" y="72"/>
                  </a:lnTo>
                  <a:lnTo>
                    <a:pt x="59" y="66"/>
                  </a:lnTo>
                  <a:lnTo>
                    <a:pt x="59" y="60"/>
                  </a:lnTo>
                  <a:lnTo>
                    <a:pt x="47" y="60"/>
                  </a:lnTo>
                  <a:lnTo>
                    <a:pt x="42" y="48"/>
                  </a:lnTo>
                  <a:lnTo>
                    <a:pt x="42" y="72"/>
                  </a:lnTo>
                  <a:lnTo>
                    <a:pt x="42" y="9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97" name="Freeform 296"/>
            <p:cNvSpPr>
              <a:spLocks noChangeAspect="1"/>
            </p:cNvSpPr>
            <p:nvPr/>
          </p:nvSpPr>
          <p:spPr bwMode="auto">
            <a:xfrm>
              <a:off x="4663170" y="4028190"/>
              <a:ext cx="154643" cy="190998"/>
            </a:xfrm>
            <a:custGeom>
              <a:avLst/>
              <a:gdLst>
                <a:gd name="T0" fmla="*/ 2147483647 w 132"/>
                <a:gd name="T1" fmla="*/ 2147483647 h 138"/>
                <a:gd name="T2" fmla="*/ 2147483647 w 132"/>
                <a:gd name="T3" fmla="*/ 2147483647 h 138"/>
                <a:gd name="T4" fmla="*/ 2147483647 w 132"/>
                <a:gd name="T5" fmla="*/ 2147483647 h 138"/>
                <a:gd name="T6" fmla="*/ 2147483647 w 132"/>
                <a:gd name="T7" fmla="*/ 2147483647 h 138"/>
                <a:gd name="T8" fmla="*/ 2147483647 w 132"/>
                <a:gd name="T9" fmla="*/ 2147483647 h 138"/>
                <a:gd name="T10" fmla="*/ 2147483647 w 132"/>
                <a:gd name="T11" fmla="*/ 2147483647 h 138"/>
                <a:gd name="T12" fmla="*/ 2147483647 w 132"/>
                <a:gd name="T13" fmla="*/ 2147483647 h 138"/>
                <a:gd name="T14" fmla="*/ 2147483647 w 132"/>
                <a:gd name="T15" fmla="*/ 2147483647 h 138"/>
                <a:gd name="T16" fmla="*/ 0 w 132"/>
                <a:gd name="T17" fmla="*/ 2147483647 h 138"/>
                <a:gd name="T18" fmla="*/ 2147483647 w 132"/>
                <a:gd name="T19" fmla="*/ 2147483647 h 138"/>
                <a:gd name="T20" fmla="*/ 2147483647 w 132"/>
                <a:gd name="T21" fmla="*/ 2147483647 h 138"/>
                <a:gd name="T22" fmla="*/ 2147483647 w 132"/>
                <a:gd name="T23" fmla="*/ 2147483647 h 138"/>
                <a:gd name="T24" fmla="*/ 2147483647 w 132"/>
                <a:gd name="T25" fmla="*/ 2147483647 h 138"/>
                <a:gd name="T26" fmla="*/ 2147483647 w 132"/>
                <a:gd name="T27" fmla="*/ 2147483647 h 138"/>
                <a:gd name="T28" fmla="*/ 2147483647 w 132"/>
                <a:gd name="T29" fmla="*/ 0 h 138"/>
                <a:gd name="T30" fmla="*/ 2147483647 w 132"/>
                <a:gd name="T31" fmla="*/ 2147483647 h 138"/>
                <a:gd name="T32" fmla="*/ 2147483647 w 132"/>
                <a:gd name="T33" fmla="*/ 2147483647 h 138"/>
                <a:gd name="T34" fmla="*/ 2147483647 w 132"/>
                <a:gd name="T35" fmla="*/ 2147483647 h 138"/>
                <a:gd name="T36" fmla="*/ 2147483647 w 132"/>
                <a:gd name="T37" fmla="*/ 2147483647 h 138"/>
                <a:gd name="T38" fmla="*/ 2147483647 w 132"/>
                <a:gd name="T39" fmla="*/ 2147483647 h 138"/>
                <a:gd name="T40" fmla="*/ 2147483647 w 132"/>
                <a:gd name="T41" fmla="*/ 2147483647 h 138"/>
                <a:gd name="T42" fmla="*/ 2147483647 w 132"/>
                <a:gd name="T43" fmla="*/ 2147483647 h 138"/>
                <a:gd name="T44" fmla="*/ 2147483647 w 132"/>
                <a:gd name="T45" fmla="*/ 2147483647 h 138"/>
                <a:gd name="T46" fmla="*/ 2147483647 w 132"/>
                <a:gd name="T47" fmla="*/ 2147483647 h 138"/>
                <a:gd name="T48" fmla="*/ 2147483647 w 132"/>
                <a:gd name="T49" fmla="*/ 2147483647 h 138"/>
                <a:gd name="T50" fmla="*/ 2147483647 w 132"/>
                <a:gd name="T51" fmla="*/ 2147483647 h 138"/>
                <a:gd name="T52" fmla="*/ 2147483647 w 132"/>
                <a:gd name="T53" fmla="*/ 2147483647 h 138"/>
                <a:gd name="T54" fmla="*/ 2147483647 w 132"/>
                <a:gd name="T55" fmla="*/ 2147483647 h 138"/>
                <a:gd name="T56" fmla="*/ 2147483647 w 132"/>
                <a:gd name="T57" fmla="*/ 2147483647 h 13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32" h="138">
                  <a:moveTo>
                    <a:pt x="66" y="132"/>
                  </a:moveTo>
                  <a:lnTo>
                    <a:pt x="60" y="126"/>
                  </a:lnTo>
                  <a:lnTo>
                    <a:pt x="48" y="120"/>
                  </a:lnTo>
                  <a:lnTo>
                    <a:pt x="42" y="102"/>
                  </a:lnTo>
                  <a:lnTo>
                    <a:pt x="36" y="96"/>
                  </a:lnTo>
                  <a:lnTo>
                    <a:pt x="30" y="96"/>
                  </a:lnTo>
                  <a:lnTo>
                    <a:pt x="18" y="84"/>
                  </a:lnTo>
                  <a:lnTo>
                    <a:pt x="6" y="66"/>
                  </a:lnTo>
                  <a:lnTo>
                    <a:pt x="0" y="48"/>
                  </a:lnTo>
                  <a:lnTo>
                    <a:pt x="24" y="48"/>
                  </a:lnTo>
                  <a:lnTo>
                    <a:pt x="42" y="36"/>
                  </a:lnTo>
                  <a:lnTo>
                    <a:pt x="60" y="18"/>
                  </a:lnTo>
                  <a:lnTo>
                    <a:pt x="66" y="6"/>
                  </a:lnTo>
                  <a:lnTo>
                    <a:pt x="78" y="6"/>
                  </a:lnTo>
                  <a:lnTo>
                    <a:pt x="90" y="0"/>
                  </a:lnTo>
                  <a:lnTo>
                    <a:pt x="90" y="12"/>
                  </a:lnTo>
                  <a:lnTo>
                    <a:pt x="96" y="12"/>
                  </a:lnTo>
                  <a:lnTo>
                    <a:pt x="114" y="18"/>
                  </a:lnTo>
                  <a:lnTo>
                    <a:pt x="132" y="24"/>
                  </a:lnTo>
                  <a:lnTo>
                    <a:pt x="132" y="48"/>
                  </a:lnTo>
                  <a:lnTo>
                    <a:pt x="126" y="66"/>
                  </a:lnTo>
                  <a:lnTo>
                    <a:pt x="132" y="84"/>
                  </a:lnTo>
                  <a:lnTo>
                    <a:pt x="126" y="102"/>
                  </a:lnTo>
                  <a:lnTo>
                    <a:pt x="120" y="114"/>
                  </a:lnTo>
                  <a:lnTo>
                    <a:pt x="108" y="126"/>
                  </a:lnTo>
                  <a:lnTo>
                    <a:pt x="102" y="138"/>
                  </a:lnTo>
                  <a:lnTo>
                    <a:pt x="84" y="138"/>
                  </a:lnTo>
                  <a:lnTo>
                    <a:pt x="66" y="13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98" name="Freeform 297"/>
            <p:cNvSpPr>
              <a:spLocks noChangeAspect="1"/>
            </p:cNvSpPr>
            <p:nvPr/>
          </p:nvSpPr>
          <p:spPr bwMode="auto">
            <a:xfrm>
              <a:off x="3007104" y="4434829"/>
              <a:ext cx="103865" cy="124456"/>
            </a:xfrm>
            <a:custGeom>
              <a:avLst/>
              <a:gdLst>
                <a:gd name="T0" fmla="*/ 2147483647 w 90"/>
                <a:gd name="T1" fmla="*/ 2147483647 h 90"/>
                <a:gd name="T2" fmla="*/ 2147483647 w 90"/>
                <a:gd name="T3" fmla="*/ 2147483647 h 90"/>
                <a:gd name="T4" fmla="*/ 2147483647 w 90"/>
                <a:gd name="T5" fmla="*/ 2147483647 h 90"/>
                <a:gd name="T6" fmla="*/ 2147483647 w 90"/>
                <a:gd name="T7" fmla="*/ 2147483647 h 90"/>
                <a:gd name="T8" fmla="*/ 2147483647 w 90"/>
                <a:gd name="T9" fmla="*/ 2147483647 h 90"/>
                <a:gd name="T10" fmla="*/ 2147483647 w 90"/>
                <a:gd name="T11" fmla="*/ 0 h 90"/>
                <a:gd name="T12" fmla="*/ 2147483647 w 90"/>
                <a:gd name="T13" fmla="*/ 0 h 90"/>
                <a:gd name="T14" fmla="*/ 2147483647 w 90"/>
                <a:gd name="T15" fmla="*/ 0 h 90"/>
                <a:gd name="T16" fmla="*/ 2147483647 w 90"/>
                <a:gd name="T17" fmla="*/ 2147483647 h 90"/>
                <a:gd name="T18" fmla="*/ 2147483647 w 90"/>
                <a:gd name="T19" fmla="*/ 2147483647 h 90"/>
                <a:gd name="T20" fmla="*/ 2147483647 w 90"/>
                <a:gd name="T21" fmla="*/ 2147483647 h 90"/>
                <a:gd name="T22" fmla="*/ 0 w 90"/>
                <a:gd name="T23" fmla="*/ 2147483647 h 90"/>
                <a:gd name="T24" fmla="*/ 2147483647 w 90"/>
                <a:gd name="T25" fmla="*/ 2147483647 h 90"/>
                <a:gd name="T26" fmla="*/ 2147483647 w 90"/>
                <a:gd name="T27" fmla="*/ 2147483647 h 90"/>
                <a:gd name="T28" fmla="*/ 2147483647 w 90"/>
                <a:gd name="T29" fmla="*/ 2147483647 h 90"/>
                <a:gd name="T30" fmla="*/ 2147483647 w 90"/>
                <a:gd name="T31" fmla="*/ 2147483647 h 90"/>
                <a:gd name="T32" fmla="*/ 2147483647 w 90"/>
                <a:gd name="T33" fmla="*/ 2147483647 h 90"/>
                <a:gd name="T34" fmla="*/ 2147483647 w 90"/>
                <a:gd name="T35" fmla="*/ 2147483647 h 90"/>
                <a:gd name="T36" fmla="*/ 2147483647 w 90"/>
                <a:gd name="T37" fmla="*/ 2147483647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90" h="90">
                  <a:moveTo>
                    <a:pt x="84" y="48"/>
                  </a:moveTo>
                  <a:lnTo>
                    <a:pt x="66" y="36"/>
                  </a:lnTo>
                  <a:lnTo>
                    <a:pt x="48" y="18"/>
                  </a:lnTo>
                  <a:lnTo>
                    <a:pt x="42" y="12"/>
                  </a:lnTo>
                  <a:lnTo>
                    <a:pt x="36" y="12"/>
                  </a:lnTo>
                  <a:lnTo>
                    <a:pt x="12" y="0"/>
                  </a:lnTo>
                  <a:lnTo>
                    <a:pt x="6" y="0"/>
                  </a:lnTo>
                  <a:lnTo>
                    <a:pt x="6" y="24"/>
                  </a:lnTo>
                  <a:lnTo>
                    <a:pt x="6" y="42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12" y="78"/>
                  </a:lnTo>
                  <a:lnTo>
                    <a:pt x="36" y="90"/>
                  </a:lnTo>
                  <a:lnTo>
                    <a:pt x="60" y="90"/>
                  </a:lnTo>
                  <a:lnTo>
                    <a:pt x="78" y="84"/>
                  </a:lnTo>
                  <a:lnTo>
                    <a:pt x="90" y="72"/>
                  </a:lnTo>
                  <a:lnTo>
                    <a:pt x="84" y="54"/>
                  </a:lnTo>
                  <a:lnTo>
                    <a:pt x="84" y="48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99" name="Freeform 298"/>
            <p:cNvSpPr>
              <a:spLocks noChangeAspect="1"/>
            </p:cNvSpPr>
            <p:nvPr/>
          </p:nvSpPr>
          <p:spPr bwMode="auto">
            <a:xfrm>
              <a:off x="2761292" y="4203168"/>
              <a:ext cx="321980" cy="837923"/>
            </a:xfrm>
            <a:custGeom>
              <a:avLst/>
              <a:gdLst>
                <a:gd name="T0" fmla="*/ 2147483647 w 276"/>
                <a:gd name="T1" fmla="*/ 2147483647 h 604"/>
                <a:gd name="T2" fmla="*/ 2147483647 w 276"/>
                <a:gd name="T3" fmla="*/ 2147483647 h 604"/>
                <a:gd name="T4" fmla="*/ 2147483647 w 276"/>
                <a:gd name="T5" fmla="*/ 2147483647 h 604"/>
                <a:gd name="T6" fmla="*/ 2147483647 w 276"/>
                <a:gd name="T7" fmla="*/ 2147483647 h 604"/>
                <a:gd name="T8" fmla="*/ 2147483647 w 276"/>
                <a:gd name="T9" fmla="*/ 2147483647 h 604"/>
                <a:gd name="T10" fmla="*/ 2147483647 w 276"/>
                <a:gd name="T11" fmla="*/ 2147483647 h 604"/>
                <a:gd name="T12" fmla="*/ 2147483647 w 276"/>
                <a:gd name="T13" fmla="*/ 2147483647 h 604"/>
                <a:gd name="T14" fmla="*/ 2147483647 w 276"/>
                <a:gd name="T15" fmla="*/ 2147483647 h 604"/>
                <a:gd name="T16" fmla="*/ 2147483647 w 276"/>
                <a:gd name="T17" fmla="*/ 2147483647 h 604"/>
                <a:gd name="T18" fmla="*/ 2147483647 w 276"/>
                <a:gd name="T19" fmla="*/ 2147483647 h 604"/>
                <a:gd name="T20" fmla="*/ 2147483647 w 276"/>
                <a:gd name="T21" fmla="*/ 2147483647 h 604"/>
                <a:gd name="T22" fmla="*/ 2147483647 w 276"/>
                <a:gd name="T23" fmla="*/ 2147483647 h 604"/>
                <a:gd name="T24" fmla="*/ 2147483647 w 276"/>
                <a:gd name="T25" fmla="*/ 2147483647 h 604"/>
                <a:gd name="T26" fmla="*/ 2147483647 w 276"/>
                <a:gd name="T27" fmla="*/ 2147483647 h 604"/>
                <a:gd name="T28" fmla="*/ 2147483647 w 276"/>
                <a:gd name="T29" fmla="*/ 2147483647 h 604"/>
                <a:gd name="T30" fmla="*/ 2147483647 w 276"/>
                <a:gd name="T31" fmla="*/ 2147483647 h 604"/>
                <a:gd name="T32" fmla="*/ 2147483647 w 276"/>
                <a:gd name="T33" fmla="*/ 2147483647 h 604"/>
                <a:gd name="T34" fmla="*/ 2147483647 w 276"/>
                <a:gd name="T35" fmla="*/ 2147483647 h 604"/>
                <a:gd name="T36" fmla="*/ 2147483647 w 276"/>
                <a:gd name="T37" fmla="*/ 2147483647 h 604"/>
                <a:gd name="T38" fmla="*/ 2147483647 w 276"/>
                <a:gd name="T39" fmla="*/ 2147483647 h 604"/>
                <a:gd name="T40" fmla="*/ 2147483647 w 276"/>
                <a:gd name="T41" fmla="*/ 2147483647 h 604"/>
                <a:gd name="T42" fmla="*/ 2147483647 w 276"/>
                <a:gd name="T43" fmla="*/ 2147483647 h 604"/>
                <a:gd name="T44" fmla="*/ 2147483647 w 276"/>
                <a:gd name="T45" fmla="*/ 2147483647 h 604"/>
                <a:gd name="T46" fmla="*/ 2147483647 w 276"/>
                <a:gd name="T47" fmla="*/ 2147483647 h 604"/>
                <a:gd name="T48" fmla="*/ 2147483647 w 276"/>
                <a:gd name="T49" fmla="*/ 2147483647 h 604"/>
                <a:gd name="T50" fmla="*/ 2147483647 w 276"/>
                <a:gd name="T51" fmla="*/ 2147483647 h 604"/>
                <a:gd name="T52" fmla="*/ 2147483647 w 276"/>
                <a:gd name="T53" fmla="*/ 2147483647 h 604"/>
                <a:gd name="T54" fmla="*/ 2147483647 w 276"/>
                <a:gd name="T55" fmla="*/ 2147483647 h 604"/>
                <a:gd name="T56" fmla="*/ 2147483647 w 276"/>
                <a:gd name="T57" fmla="*/ 2147483647 h 604"/>
                <a:gd name="T58" fmla="*/ 2147483647 w 276"/>
                <a:gd name="T59" fmla="*/ 2147483647 h 604"/>
                <a:gd name="T60" fmla="*/ 2147483647 w 276"/>
                <a:gd name="T61" fmla="*/ 2147483647 h 604"/>
                <a:gd name="T62" fmla="*/ 2147483647 w 276"/>
                <a:gd name="T63" fmla="*/ 2147483647 h 604"/>
                <a:gd name="T64" fmla="*/ 2147483647 w 276"/>
                <a:gd name="T65" fmla="*/ 2147483647 h 604"/>
                <a:gd name="T66" fmla="*/ 2147483647 w 276"/>
                <a:gd name="T67" fmla="*/ 2147483647 h 604"/>
                <a:gd name="T68" fmla="*/ 2147483647 w 276"/>
                <a:gd name="T69" fmla="*/ 2147483647 h 604"/>
                <a:gd name="T70" fmla="*/ 2147483647 w 276"/>
                <a:gd name="T71" fmla="*/ 2147483647 h 604"/>
                <a:gd name="T72" fmla="*/ 2147483647 w 276"/>
                <a:gd name="T73" fmla="*/ 0 h 604"/>
                <a:gd name="T74" fmla="*/ 2147483647 w 276"/>
                <a:gd name="T75" fmla="*/ 2147483647 h 604"/>
                <a:gd name="T76" fmla="*/ 2147483647 w 276"/>
                <a:gd name="T77" fmla="*/ 2147483647 h 604"/>
                <a:gd name="T78" fmla="*/ 2147483647 w 276"/>
                <a:gd name="T79" fmla="*/ 2147483647 h 604"/>
                <a:gd name="T80" fmla="*/ 2147483647 w 276"/>
                <a:gd name="T81" fmla="*/ 2147483647 h 604"/>
                <a:gd name="T82" fmla="*/ 2147483647 w 276"/>
                <a:gd name="T83" fmla="*/ 2147483647 h 604"/>
                <a:gd name="T84" fmla="*/ 2147483647 w 276"/>
                <a:gd name="T85" fmla="*/ 2147483647 h 604"/>
                <a:gd name="T86" fmla="*/ 2147483647 w 276"/>
                <a:gd name="T87" fmla="*/ 2147483647 h 604"/>
                <a:gd name="T88" fmla="*/ 2147483647 w 276"/>
                <a:gd name="T89" fmla="*/ 2147483647 h 604"/>
                <a:gd name="T90" fmla="*/ 2147483647 w 276"/>
                <a:gd name="T91" fmla="*/ 2147483647 h 604"/>
                <a:gd name="T92" fmla="*/ 2147483647 w 276"/>
                <a:gd name="T93" fmla="*/ 2147483647 h 604"/>
                <a:gd name="T94" fmla="*/ 2147483647 w 276"/>
                <a:gd name="T95" fmla="*/ 2147483647 h 604"/>
                <a:gd name="T96" fmla="*/ 2147483647 w 276"/>
                <a:gd name="T97" fmla="*/ 2147483647 h 604"/>
                <a:gd name="T98" fmla="*/ 2147483647 w 276"/>
                <a:gd name="T99" fmla="*/ 2147483647 h 604"/>
                <a:gd name="T100" fmla="*/ 2147483647 w 276"/>
                <a:gd name="T101" fmla="*/ 2147483647 h 604"/>
                <a:gd name="T102" fmla="*/ 2147483647 w 276"/>
                <a:gd name="T103" fmla="*/ 2147483647 h 604"/>
                <a:gd name="T104" fmla="*/ 2147483647 w 276"/>
                <a:gd name="T105" fmla="*/ 2147483647 h 604"/>
                <a:gd name="T106" fmla="*/ 2147483647 w 276"/>
                <a:gd name="T107" fmla="*/ 2147483647 h 604"/>
                <a:gd name="T108" fmla="*/ 2147483647 w 276"/>
                <a:gd name="T109" fmla="*/ 2147483647 h 604"/>
                <a:gd name="T110" fmla="*/ 2147483647 w 276"/>
                <a:gd name="T111" fmla="*/ 2147483647 h 604"/>
                <a:gd name="T112" fmla="*/ 2147483647 w 276"/>
                <a:gd name="T113" fmla="*/ 2147483647 h 60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6" h="604">
                  <a:moveTo>
                    <a:pt x="174" y="383"/>
                  </a:moveTo>
                  <a:lnTo>
                    <a:pt x="150" y="383"/>
                  </a:lnTo>
                  <a:lnTo>
                    <a:pt x="138" y="377"/>
                  </a:lnTo>
                  <a:lnTo>
                    <a:pt x="150" y="407"/>
                  </a:lnTo>
                  <a:lnTo>
                    <a:pt x="156" y="407"/>
                  </a:lnTo>
                  <a:lnTo>
                    <a:pt x="162" y="407"/>
                  </a:lnTo>
                  <a:lnTo>
                    <a:pt x="168" y="401"/>
                  </a:lnTo>
                  <a:lnTo>
                    <a:pt x="168" y="419"/>
                  </a:lnTo>
                  <a:lnTo>
                    <a:pt x="162" y="413"/>
                  </a:lnTo>
                  <a:lnTo>
                    <a:pt x="150" y="413"/>
                  </a:lnTo>
                  <a:lnTo>
                    <a:pt x="162" y="419"/>
                  </a:lnTo>
                  <a:lnTo>
                    <a:pt x="150" y="436"/>
                  </a:lnTo>
                  <a:lnTo>
                    <a:pt x="150" y="448"/>
                  </a:lnTo>
                  <a:lnTo>
                    <a:pt x="150" y="460"/>
                  </a:lnTo>
                  <a:lnTo>
                    <a:pt x="132" y="466"/>
                  </a:lnTo>
                  <a:lnTo>
                    <a:pt x="132" y="490"/>
                  </a:lnTo>
                  <a:lnTo>
                    <a:pt x="156" y="502"/>
                  </a:lnTo>
                  <a:lnTo>
                    <a:pt x="168" y="508"/>
                  </a:lnTo>
                  <a:lnTo>
                    <a:pt x="162" y="514"/>
                  </a:lnTo>
                  <a:lnTo>
                    <a:pt x="168" y="520"/>
                  </a:lnTo>
                  <a:lnTo>
                    <a:pt x="150" y="544"/>
                  </a:lnTo>
                  <a:lnTo>
                    <a:pt x="150" y="556"/>
                  </a:lnTo>
                  <a:lnTo>
                    <a:pt x="138" y="556"/>
                  </a:lnTo>
                  <a:lnTo>
                    <a:pt x="144" y="562"/>
                  </a:lnTo>
                  <a:lnTo>
                    <a:pt x="138" y="568"/>
                  </a:lnTo>
                  <a:lnTo>
                    <a:pt x="138" y="574"/>
                  </a:lnTo>
                  <a:lnTo>
                    <a:pt x="144" y="586"/>
                  </a:lnTo>
                  <a:lnTo>
                    <a:pt x="138" y="586"/>
                  </a:lnTo>
                  <a:lnTo>
                    <a:pt x="150" y="592"/>
                  </a:lnTo>
                  <a:lnTo>
                    <a:pt x="162" y="604"/>
                  </a:lnTo>
                  <a:lnTo>
                    <a:pt x="132" y="592"/>
                  </a:lnTo>
                  <a:lnTo>
                    <a:pt x="102" y="592"/>
                  </a:lnTo>
                  <a:lnTo>
                    <a:pt x="96" y="586"/>
                  </a:lnTo>
                  <a:lnTo>
                    <a:pt x="84" y="568"/>
                  </a:lnTo>
                  <a:lnTo>
                    <a:pt x="78" y="568"/>
                  </a:lnTo>
                  <a:lnTo>
                    <a:pt x="60" y="544"/>
                  </a:lnTo>
                  <a:lnTo>
                    <a:pt x="72" y="532"/>
                  </a:lnTo>
                  <a:lnTo>
                    <a:pt x="66" y="508"/>
                  </a:lnTo>
                  <a:lnTo>
                    <a:pt x="66" y="484"/>
                  </a:lnTo>
                  <a:lnTo>
                    <a:pt x="60" y="466"/>
                  </a:lnTo>
                  <a:lnTo>
                    <a:pt x="60" y="460"/>
                  </a:lnTo>
                  <a:lnTo>
                    <a:pt x="54" y="454"/>
                  </a:lnTo>
                  <a:lnTo>
                    <a:pt x="60" y="448"/>
                  </a:lnTo>
                  <a:lnTo>
                    <a:pt x="48" y="442"/>
                  </a:lnTo>
                  <a:lnTo>
                    <a:pt x="42" y="425"/>
                  </a:lnTo>
                  <a:lnTo>
                    <a:pt x="36" y="413"/>
                  </a:lnTo>
                  <a:lnTo>
                    <a:pt x="36" y="395"/>
                  </a:lnTo>
                  <a:lnTo>
                    <a:pt x="24" y="371"/>
                  </a:lnTo>
                  <a:lnTo>
                    <a:pt x="24" y="347"/>
                  </a:lnTo>
                  <a:lnTo>
                    <a:pt x="30" y="335"/>
                  </a:lnTo>
                  <a:lnTo>
                    <a:pt x="24" y="323"/>
                  </a:lnTo>
                  <a:lnTo>
                    <a:pt x="18" y="293"/>
                  </a:lnTo>
                  <a:lnTo>
                    <a:pt x="24" y="281"/>
                  </a:lnTo>
                  <a:lnTo>
                    <a:pt x="18" y="263"/>
                  </a:lnTo>
                  <a:lnTo>
                    <a:pt x="24" y="239"/>
                  </a:lnTo>
                  <a:lnTo>
                    <a:pt x="18" y="227"/>
                  </a:lnTo>
                  <a:lnTo>
                    <a:pt x="12" y="209"/>
                  </a:lnTo>
                  <a:lnTo>
                    <a:pt x="0" y="197"/>
                  </a:lnTo>
                  <a:lnTo>
                    <a:pt x="6" y="185"/>
                  </a:lnTo>
                  <a:lnTo>
                    <a:pt x="6" y="167"/>
                  </a:lnTo>
                  <a:lnTo>
                    <a:pt x="6" y="155"/>
                  </a:lnTo>
                  <a:lnTo>
                    <a:pt x="6" y="143"/>
                  </a:lnTo>
                  <a:lnTo>
                    <a:pt x="12" y="125"/>
                  </a:lnTo>
                  <a:lnTo>
                    <a:pt x="18" y="107"/>
                  </a:lnTo>
                  <a:lnTo>
                    <a:pt x="24" y="101"/>
                  </a:lnTo>
                  <a:lnTo>
                    <a:pt x="18" y="89"/>
                  </a:lnTo>
                  <a:lnTo>
                    <a:pt x="12" y="60"/>
                  </a:lnTo>
                  <a:lnTo>
                    <a:pt x="18" y="48"/>
                  </a:lnTo>
                  <a:lnTo>
                    <a:pt x="30" y="42"/>
                  </a:lnTo>
                  <a:lnTo>
                    <a:pt x="36" y="24"/>
                  </a:lnTo>
                  <a:lnTo>
                    <a:pt x="30" y="18"/>
                  </a:lnTo>
                  <a:lnTo>
                    <a:pt x="48" y="0"/>
                  </a:lnTo>
                  <a:lnTo>
                    <a:pt x="72" y="6"/>
                  </a:lnTo>
                  <a:lnTo>
                    <a:pt x="78" y="18"/>
                  </a:lnTo>
                  <a:lnTo>
                    <a:pt x="84" y="6"/>
                  </a:lnTo>
                  <a:lnTo>
                    <a:pt x="108" y="6"/>
                  </a:lnTo>
                  <a:lnTo>
                    <a:pt x="126" y="24"/>
                  </a:lnTo>
                  <a:lnTo>
                    <a:pt x="144" y="42"/>
                  </a:lnTo>
                  <a:lnTo>
                    <a:pt x="156" y="48"/>
                  </a:lnTo>
                  <a:lnTo>
                    <a:pt x="174" y="54"/>
                  </a:lnTo>
                  <a:lnTo>
                    <a:pt x="186" y="60"/>
                  </a:lnTo>
                  <a:lnTo>
                    <a:pt x="204" y="72"/>
                  </a:lnTo>
                  <a:lnTo>
                    <a:pt x="198" y="89"/>
                  </a:lnTo>
                  <a:lnTo>
                    <a:pt x="192" y="107"/>
                  </a:lnTo>
                  <a:lnTo>
                    <a:pt x="210" y="113"/>
                  </a:lnTo>
                  <a:lnTo>
                    <a:pt x="228" y="113"/>
                  </a:lnTo>
                  <a:lnTo>
                    <a:pt x="240" y="107"/>
                  </a:lnTo>
                  <a:lnTo>
                    <a:pt x="258" y="89"/>
                  </a:lnTo>
                  <a:lnTo>
                    <a:pt x="252" y="72"/>
                  </a:lnTo>
                  <a:lnTo>
                    <a:pt x="264" y="77"/>
                  </a:lnTo>
                  <a:lnTo>
                    <a:pt x="276" y="101"/>
                  </a:lnTo>
                  <a:lnTo>
                    <a:pt x="264" y="107"/>
                  </a:lnTo>
                  <a:lnTo>
                    <a:pt x="252" y="119"/>
                  </a:lnTo>
                  <a:lnTo>
                    <a:pt x="216" y="167"/>
                  </a:lnTo>
                  <a:lnTo>
                    <a:pt x="216" y="191"/>
                  </a:lnTo>
                  <a:lnTo>
                    <a:pt x="216" y="209"/>
                  </a:lnTo>
                  <a:lnTo>
                    <a:pt x="216" y="227"/>
                  </a:lnTo>
                  <a:lnTo>
                    <a:pt x="210" y="233"/>
                  </a:lnTo>
                  <a:lnTo>
                    <a:pt x="216" y="257"/>
                  </a:lnTo>
                  <a:lnTo>
                    <a:pt x="240" y="269"/>
                  </a:lnTo>
                  <a:lnTo>
                    <a:pt x="246" y="287"/>
                  </a:lnTo>
                  <a:lnTo>
                    <a:pt x="252" y="293"/>
                  </a:lnTo>
                  <a:lnTo>
                    <a:pt x="240" y="329"/>
                  </a:lnTo>
                  <a:lnTo>
                    <a:pt x="210" y="335"/>
                  </a:lnTo>
                  <a:lnTo>
                    <a:pt x="198" y="341"/>
                  </a:lnTo>
                  <a:lnTo>
                    <a:pt x="186" y="341"/>
                  </a:lnTo>
                  <a:lnTo>
                    <a:pt x="174" y="341"/>
                  </a:lnTo>
                  <a:lnTo>
                    <a:pt x="174" y="347"/>
                  </a:lnTo>
                  <a:lnTo>
                    <a:pt x="180" y="371"/>
                  </a:lnTo>
                  <a:lnTo>
                    <a:pt x="174" y="383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00" name="Freeform 299"/>
            <p:cNvSpPr>
              <a:spLocks noChangeAspect="1"/>
            </p:cNvSpPr>
            <p:nvPr/>
          </p:nvSpPr>
          <p:spPr bwMode="auto">
            <a:xfrm>
              <a:off x="2949402" y="5049717"/>
              <a:ext cx="78476" cy="57915"/>
            </a:xfrm>
            <a:custGeom>
              <a:avLst/>
              <a:gdLst>
                <a:gd name="T0" fmla="*/ 2147483647 w 66"/>
                <a:gd name="T1" fmla="*/ 2147483647 h 42"/>
                <a:gd name="T2" fmla="*/ 0 w 66"/>
                <a:gd name="T3" fmla="*/ 0 h 42"/>
                <a:gd name="T4" fmla="*/ 2147483647 w 66"/>
                <a:gd name="T5" fmla="*/ 2147483647 h 42"/>
                <a:gd name="T6" fmla="*/ 2147483647 w 66"/>
                <a:gd name="T7" fmla="*/ 2147483647 h 42"/>
                <a:gd name="T8" fmla="*/ 2147483647 w 66"/>
                <a:gd name="T9" fmla="*/ 2147483647 h 42"/>
                <a:gd name="T10" fmla="*/ 2147483647 w 66"/>
                <a:gd name="T11" fmla="*/ 2147483647 h 42"/>
                <a:gd name="T12" fmla="*/ 2147483647 w 66"/>
                <a:gd name="T13" fmla="*/ 2147483647 h 42"/>
                <a:gd name="T14" fmla="*/ 2147483647 w 66"/>
                <a:gd name="T15" fmla="*/ 2147483647 h 42"/>
                <a:gd name="T16" fmla="*/ 2147483647 w 66"/>
                <a:gd name="T17" fmla="*/ 2147483647 h 4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6" h="42">
                  <a:moveTo>
                    <a:pt x="6" y="6"/>
                  </a:moveTo>
                  <a:lnTo>
                    <a:pt x="0" y="0"/>
                  </a:lnTo>
                  <a:lnTo>
                    <a:pt x="6" y="18"/>
                  </a:lnTo>
                  <a:lnTo>
                    <a:pt x="18" y="42"/>
                  </a:lnTo>
                  <a:lnTo>
                    <a:pt x="42" y="42"/>
                  </a:lnTo>
                  <a:lnTo>
                    <a:pt x="66" y="42"/>
                  </a:lnTo>
                  <a:lnTo>
                    <a:pt x="60" y="36"/>
                  </a:lnTo>
                  <a:lnTo>
                    <a:pt x="30" y="24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01" name="Freeform 300"/>
            <p:cNvSpPr>
              <a:spLocks noChangeAspect="1"/>
            </p:cNvSpPr>
            <p:nvPr/>
          </p:nvSpPr>
          <p:spPr bwMode="auto">
            <a:xfrm>
              <a:off x="2727823" y="4086105"/>
              <a:ext cx="221579" cy="988256"/>
            </a:xfrm>
            <a:custGeom>
              <a:avLst/>
              <a:gdLst>
                <a:gd name="T0" fmla="*/ 2147483647 w 191"/>
                <a:gd name="T1" fmla="*/ 2147483647 h 712"/>
                <a:gd name="T2" fmla="*/ 2147483647 w 191"/>
                <a:gd name="T3" fmla="*/ 2147483647 h 712"/>
                <a:gd name="T4" fmla="*/ 2147483647 w 191"/>
                <a:gd name="T5" fmla="*/ 2147483647 h 712"/>
                <a:gd name="T6" fmla="*/ 2147483647 w 191"/>
                <a:gd name="T7" fmla="*/ 2147483647 h 712"/>
                <a:gd name="T8" fmla="*/ 2147483647 w 191"/>
                <a:gd name="T9" fmla="*/ 2147483647 h 712"/>
                <a:gd name="T10" fmla="*/ 2147483647 w 191"/>
                <a:gd name="T11" fmla="*/ 2147483647 h 712"/>
                <a:gd name="T12" fmla="*/ 2147483647 w 191"/>
                <a:gd name="T13" fmla="*/ 2147483647 h 712"/>
                <a:gd name="T14" fmla="*/ 2147483647 w 191"/>
                <a:gd name="T15" fmla="*/ 2147483647 h 712"/>
                <a:gd name="T16" fmla="*/ 2147483647 w 191"/>
                <a:gd name="T17" fmla="*/ 2147483647 h 712"/>
                <a:gd name="T18" fmla="*/ 2147483647 w 191"/>
                <a:gd name="T19" fmla="*/ 2147483647 h 712"/>
                <a:gd name="T20" fmla="*/ 2147483647 w 191"/>
                <a:gd name="T21" fmla="*/ 2147483647 h 712"/>
                <a:gd name="T22" fmla="*/ 2147483647 w 191"/>
                <a:gd name="T23" fmla="*/ 2147483647 h 712"/>
                <a:gd name="T24" fmla="*/ 2147483647 w 191"/>
                <a:gd name="T25" fmla="*/ 2147483647 h 712"/>
                <a:gd name="T26" fmla="*/ 2147483647 w 191"/>
                <a:gd name="T27" fmla="*/ 2147483647 h 712"/>
                <a:gd name="T28" fmla="*/ 2147483647 w 191"/>
                <a:gd name="T29" fmla="*/ 2147483647 h 712"/>
                <a:gd name="T30" fmla="*/ 2147483647 w 191"/>
                <a:gd name="T31" fmla="*/ 2147483647 h 712"/>
                <a:gd name="T32" fmla="*/ 2147483647 w 191"/>
                <a:gd name="T33" fmla="*/ 2147483647 h 712"/>
                <a:gd name="T34" fmla="*/ 2147483647 w 191"/>
                <a:gd name="T35" fmla="*/ 2147483647 h 712"/>
                <a:gd name="T36" fmla="*/ 2147483647 w 191"/>
                <a:gd name="T37" fmla="*/ 2147483647 h 712"/>
                <a:gd name="T38" fmla="*/ 2147483647 w 191"/>
                <a:gd name="T39" fmla="*/ 2147483647 h 712"/>
                <a:gd name="T40" fmla="*/ 2147483647 w 191"/>
                <a:gd name="T41" fmla="*/ 2147483647 h 712"/>
                <a:gd name="T42" fmla="*/ 2147483647 w 191"/>
                <a:gd name="T43" fmla="*/ 2147483647 h 712"/>
                <a:gd name="T44" fmla="*/ 2147483647 w 191"/>
                <a:gd name="T45" fmla="*/ 2147483647 h 712"/>
                <a:gd name="T46" fmla="*/ 2147483647 w 191"/>
                <a:gd name="T47" fmla="*/ 2147483647 h 712"/>
                <a:gd name="T48" fmla="*/ 2147483647 w 191"/>
                <a:gd name="T49" fmla="*/ 2147483647 h 712"/>
                <a:gd name="T50" fmla="*/ 2147483647 w 191"/>
                <a:gd name="T51" fmla="*/ 2147483647 h 712"/>
                <a:gd name="T52" fmla="*/ 2147483647 w 191"/>
                <a:gd name="T53" fmla="*/ 2147483647 h 712"/>
                <a:gd name="T54" fmla="*/ 2147483647 w 191"/>
                <a:gd name="T55" fmla="*/ 2147483647 h 712"/>
                <a:gd name="T56" fmla="*/ 2147483647 w 191"/>
                <a:gd name="T57" fmla="*/ 2147483647 h 712"/>
                <a:gd name="T58" fmla="*/ 2147483647 w 191"/>
                <a:gd name="T59" fmla="*/ 2147483647 h 712"/>
                <a:gd name="T60" fmla="*/ 2147483647 w 191"/>
                <a:gd name="T61" fmla="*/ 2147483647 h 712"/>
                <a:gd name="T62" fmla="*/ 2147483647 w 191"/>
                <a:gd name="T63" fmla="*/ 2147483647 h 712"/>
                <a:gd name="T64" fmla="*/ 2147483647 w 191"/>
                <a:gd name="T65" fmla="*/ 2147483647 h 712"/>
                <a:gd name="T66" fmla="*/ 2147483647 w 191"/>
                <a:gd name="T67" fmla="*/ 2147483647 h 712"/>
                <a:gd name="T68" fmla="*/ 2147483647 w 191"/>
                <a:gd name="T69" fmla="*/ 2147483647 h 712"/>
                <a:gd name="T70" fmla="*/ 2147483647 w 191"/>
                <a:gd name="T71" fmla="*/ 2147483647 h 712"/>
                <a:gd name="T72" fmla="*/ 2147483647 w 191"/>
                <a:gd name="T73" fmla="*/ 2147483647 h 712"/>
                <a:gd name="T74" fmla="*/ 2147483647 w 191"/>
                <a:gd name="T75" fmla="*/ 2147483647 h 712"/>
                <a:gd name="T76" fmla="*/ 2147483647 w 191"/>
                <a:gd name="T77" fmla="*/ 2147483647 h 712"/>
                <a:gd name="T78" fmla="*/ 2147483647 w 191"/>
                <a:gd name="T79" fmla="*/ 2147483647 h 712"/>
                <a:gd name="T80" fmla="*/ 2147483647 w 191"/>
                <a:gd name="T81" fmla="*/ 2147483647 h 712"/>
                <a:gd name="T82" fmla="*/ 0 w 191"/>
                <a:gd name="T83" fmla="*/ 2147483647 h 712"/>
                <a:gd name="T84" fmla="*/ 2147483647 w 191"/>
                <a:gd name="T85" fmla="*/ 2147483647 h 712"/>
                <a:gd name="T86" fmla="*/ 2147483647 w 191"/>
                <a:gd name="T87" fmla="*/ 2147483647 h 712"/>
                <a:gd name="T88" fmla="*/ 2147483647 w 191"/>
                <a:gd name="T89" fmla="*/ 2147483647 h 71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91" h="712">
                  <a:moveTo>
                    <a:pt x="12" y="251"/>
                  </a:moveTo>
                  <a:lnTo>
                    <a:pt x="12" y="269"/>
                  </a:lnTo>
                  <a:lnTo>
                    <a:pt x="18" y="281"/>
                  </a:lnTo>
                  <a:lnTo>
                    <a:pt x="18" y="311"/>
                  </a:lnTo>
                  <a:lnTo>
                    <a:pt x="18" y="347"/>
                  </a:lnTo>
                  <a:lnTo>
                    <a:pt x="12" y="365"/>
                  </a:lnTo>
                  <a:lnTo>
                    <a:pt x="12" y="383"/>
                  </a:lnTo>
                  <a:lnTo>
                    <a:pt x="12" y="389"/>
                  </a:lnTo>
                  <a:lnTo>
                    <a:pt x="18" y="407"/>
                  </a:lnTo>
                  <a:lnTo>
                    <a:pt x="18" y="425"/>
                  </a:lnTo>
                  <a:lnTo>
                    <a:pt x="24" y="443"/>
                  </a:lnTo>
                  <a:lnTo>
                    <a:pt x="24" y="461"/>
                  </a:lnTo>
                  <a:lnTo>
                    <a:pt x="35" y="479"/>
                  </a:lnTo>
                  <a:lnTo>
                    <a:pt x="41" y="479"/>
                  </a:lnTo>
                  <a:lnTo>
                    <a:pt x="47" y="479"/>
                  </a:lnTo>
                  <a:lnTo>
                    <a:pt x="53" y="473"/>
                  </a:lnTo>
                  <a:lnTo>
                    <a:pt x="53" y="485"/>
                  </a:lnTo>
                  <a:lnTo>
                    <a:pt x="53" y="491"/>
                  </a:lnTo>
                  <a:lnTo>
                    <a:pt x="53" y="497"/>
                  </a:lnTo>
                  <a:lnTo>
                    <a:pt x="53" y="509"/>
                  </a:lnTo>
                  <a:lnTo>
                    <a:pt x="59" y="520"/>
                  </a:lnTo>
                  <a:lnTo>
                    <a:pt x="59" y="526"/>
                  </a:lnTo>
                  <a:lnTo>
                    <a:pt x="65" y="532"/>
                  </a:lnTo>
                  <a:lnTo>
                    <a:pt x="59" y="544"/>
                  </a:lnTo>
                  <a:lnTo>
                    <a:pt x="65" y="550"/>
                  </a:lnTo>
                  <a:lnTo>
                    <a:pt x="65" y="556"/>
                  </a:lnTo>
                  <a:lnTo>
                    <a:pt x="65" y="568"/>
                  </a:lnTo>
                  <a:lnTo>
                    <a:pt x="59" y="574"/>
                  </a:lnTo>
                  <a:lnTo>
                    <a:pt x="59" y="568"/>
                  </a:lnTo>
                  <a:lnTo>
                    <a:pt x="53" y="568"/>
                  </a:lnTo>
                  <a:lnTo>
                    <a:pt x="53" y="562"/>
                  </a:lnTo>
                  <a:lnTo>
                    <a:pt x="47" y="562"/>
                  </a:lnTo>
                  <a:lnTo>
                    <a:pt x="35" y="580"/>
                  </a:lnTo>
                  <a:lnTo>
                    <a:pt x="41" y="580"/>
                  </a:lnTo>
                  <a:lnTo>
                    <a:pt x="47" y="574"/>
                  </a:lnTo>
                  <a:lnTo>
                    <a:pt x="53" y="580"/>
                  </a:lnTo>
                  <a:lnTo>
                    <a:pt x="65" y="586"/>
                  </a:lnTo>
                  <a:lnTo>
                    <a:pt x="59" y="592"/>
                  </a:lnTo>
                  <a:lnTo>
                    <a:pt x="65" y="592"/>
                  </a:lnTo>
                  <a:lnTo>
                    <a:pt x="59" y="598"/>
                  </a:lnTo>
                  <a:lnTo>
                    <a:pt x="71" y="598"/>
                  </a:lnTo>
                  <a:lnTo>
                    <a:pt x="77" y="592"/>
                  </a:lnTo>
                  <a:lnTo>
                    <a:pt x="83" y="604"/>
                  </a:lnTo>
                  <a:lnTo>
                    <a:pt x="71" y="604"/>
                  </a:lnTo>
                  <a:lnTo>
                    <a:pt x="65" y="604"/>
                  </a:lnTo>
                  <a:lnTo>
                    <a:pt x="71" y="616"/>
                  </a:lnTo>
                  <a:lnTo>
                    <a:pt x="77" y="628"/>
                  </a:lnTo>
                  <a:lnTo>
                    <a:pt x="77" y="634"/>
                  </a:lnTo>
                  <a:lnTo>
                    <a:pt x="83" y="640"/>
                  </a:lnTo>
                  <a:lnTo>
                    <a:pt x="77" y="646"/>
                  </a:lnTo>
                  <a:lnTo>
                    <a:pt x="89" y="652"/>
                  </a:lnTo>
                  <a:lnTo>
                    <a:pt x="95" y="658"/>
                  </a:lnTo>
                  <a:lnTo>
                    <a:pt x="95" y="664"/>
                  </a:lnTo>
                  <a:lnTo>
                    <a:pt x="101" y="664"/>
                  </a:lnTo>
                  <a:lnTo>
                    <a:pt x="107" y="670"/>
                  </a:lnTo>
                  <a:lnTo>
                    <a:pt x="101" y="670"/>
                  </a:lnTo>
                  <a:lnTo>
                    <a:pt x="107" y="676"/>
                  </a:lnTo>
                  <a:lnTo>
                    <a:pt x="113" y="682"/>
                  </a:lnTo>
                  <a:lnTo>
                    <a:pt x="119" y="688"/>
                  </a:lnTo>
                  <a:lnTo>
                    <a:pt x="119" y="694"/>
                  </a:lnTo>
                  <a:lnTo>
                    <a:pt x="125" y="700"/>
                  </a:lnTo>
                  <a:lnTo>
                    <a:pt x="131" y="700"/>
                  </a:lnTo>
                  <a:lnTo>
                    <a:pt x="125" y="706"/>
                  </a:lnTo>
                  <a:lnTo>
                    <a:pt x="137" y="706"/>
                  </a:lnTo>
                  <a:lnTo>
                    <a:pt x="161" y="712"/>
                  </a:lnTo>
                  <a:lnTo>
                    <a:pt x="161" y="694"/>
                  </a:lnTo>
                  <a:lnTo>
                    <a:pt x="173" y="682"/>
                  </a:lnTo>
                  <a:lnTo>
                    <a:pt x="191" y="688"/>
                  </a:lnTo>
                  <a:lnTo>
                    <a:pt x="161" y="676"/>
                  </a:lnTo>
                  <a:lnTo>
                    <a:pt x="131" y="676"/>
                  </a:lnTo>
                  <a:lnTo>
                    <a:pt x="125" y="670"/>
                  </a:lnTo>
                  <a:lnTo>
                    <a:pt x="113" y="652"/>
                  </a:lnTo>
                  <a:lnTo>
                    <a:pt x="107" y="652"/>
                  </a:lnTo>
                  <a:lnTo>
                    <a:pt x="89" y="628"/>
                  </a:lnTo>
                  <a:lnTo>
                    <a:pt x="101" y="616"/>
                  </a:lnTo>
                  <a:lnTo>
                    <a:pt x="95" y="592"/>
                  </a:lnTo>
                  <a:lnTo>
                    <a:pt x="95" y="568"/>
                  </a:lnTo>
                  <a:lnTo>
                    <a:pt x="89" y="550"/>
                  </a:lnTo>
                  <a:lnTo>
                    <a:pt x="89" y="544"/>
                  </a:lnTo>
                  <a:lnTo>
                    <a:pt x="83" y="538"/>
                  </a:lnTo>
                  <a:lnTo>
                    <a:pt x="89" y="532"/>
                  </a:lnTo>
                  <a:lnTo>
                    <a:pt x="77" y="526"/>
                  </a:lnTo>
                  <a:lnTo>
                    <a:pt x="71" y="509"/>
                  </a:lnTo>
                  <a:lnTo>
                    <a:pt x="65" y="497"/>
                  </a:lnTo>
                  <a:lnTo>
                    <a:pt x="65" y="479"/>
                  </a:lnTo>
                  <a:lnTo>
                    <a:pt x="53" y="455"/>
                  </a:lnTo>
                  <a:lnTo>
                    <a:pt x="53" y="431"/>
                  </a:lnTo>
                  <a:lnTo>
                    <a:pt x="59" y="419"/>
                  </a:lnTo>
                  <a:lnTo>
                    <a:pt x="53" y="407"/>
                  </a:lnTo>
                  <a:lnTo>
                    <a:pt x="47" y="377"/>
                  </a:lnTo>
                  <a:lnTo>
                    <a:pt x="53" y="365"/>
                  </a:lnTo>
                  <a:lnTo>
                    <a:pt x="47" y="347"/>
                  </a:lnTo>
                  <a:lnTo>
                    <a:pt x="53" y="323"/>
                  </a:lnTo>
                  <a:lnTo>
                    <a:pt x="47" y="311"/>
                  </a:lnTo>
                  <a:lnTo>
                    <a:pt x="41" y="293"/>
                  </a:lnTo>
                  <a:lnTo>
                    <a:pt x="29" y="281"/>
                  </a:lnTo>
                  <a:lnTo>
                    <a:pt x="35" y="269"/>
                  </a:lnTo>
                  <a:lnTo>
                    <a:pt x="35" y="251"/>
                  </a:lnTo>
                  <a:lnTo>
                    <a:pt x="35" y="239"/>
                  </a:lnTo>
                  <a:lnTo>
                    <a:pt x="35" y="227"/>
                  </a:lnTo>
                  <a:lnTo>
                    <a:pt x="41" y="209"/>
                  </a:lnTo>
                  <a:lnTo>
                    <a:pt x="47" y="191"/>
                  </a:lnTo>
                  <a:lnTo>
                    <a:pt x="53" y="185"/>
                  </a:lnTo>
                  <a:lnTo>
                    <a:pt x="47" y="173"/>
                  </a:lnTo>
                  <a:lnTo>
                    <a:pt x="41" y="144"/>
                  </a:lnTo>
                  <a:lnTo>
                    <a:pt x="47" y="132"/>
                  </a:lnTo>
                  <a:lnTo>
                    <a:pt x="59" y="126"/>
                  </a:lnTo>
                  <a:lnTo>
                    <a:pt x="65" y="108"/>
                  </a:lnTo>
                  <a:lnTo>
                    <a:pt x="59" y="102"/>
                  </a:lnTo>
                  <a:lnTo>
                    <a:pt x="47" y="102"/>
                  </a:lnTo>
                  <a:lnTo>
                    <a:pt x="41" y="84"/>
                  </a:lnTo>
                  <a:lnTo>
                    <a:pt x="35" y="66"/>
                  </a:lnTo>
                  <a:lnTo>
                    <a:pt x="29" y="48"/>
                  </a:lnTo>
                  <a:lnTo>
                    <a:pt x="29" y="36"/>
                  </a:lnTo>
                  <a:lnTo>
                    <a:pt x="24" y="18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42"/>
                  </a:lnTo>
                  <a:lnTo>
                    <a:pt x="6" y="66"/>
                  </a:lnTo>
                  <a:lnTo>
                    <a:pt x="6" y="84"/>
                  </a:lnTo>
                  <a:lnTo>
                    <a:pt x="6" y="108"/>
                  </a:lnTo>
                  <a:lnTo>
                    <a:pt x="6" y="120"/>
                  </a:lnTo>
                  <a:lnTo>
                    <a:pt x="6" y="144"/>
                  </a:lnTo>
                  <a:lnTo>
                    <a:pt x="12" y="161"/>
                  </a:lnTo>
                  <a:lnTo>
                    <a:pt x="6" y="221"/>
                  </a:lnTo>
                  <a:lnTo>
                    <a:pt x="12" y="233"/>
                  </a:lnTo>
                  <a:lnTo>
                    <a:pt x="12" y="251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02" name="Freeform 301"/>
            <p:cNvSpPr>
              <a:spLocks noChangeAspect="1"/>
            </p:cNvSpPr>
            <p:nvPr/>
          </p:nvSpPr>
          <p:spPr bwMode="auto">
            <a:xfrm>
              <a:off x="2761292" y="4750282"/>
              <a:ext cx="13849" cy="41896"/>
            </a:xfrm>
            <a:custGeom>
              <a:avLst/>
              <a:gdLst>
                <a:gd name="T0" fmla="*/ 2147483647 w 12"/>
                <a:gd name="T1" fmla="*/ 0 h 30"/>
                <a:gd name="T2" fmla="*/ 0 w 12"/>
                <a:gd name="T3" fmla="*/ 2147483647 h 30"/>
                <a:gd name="T4" fmla="*/ 2147483647 w 12"/>
                <a:gd name="T5" fmla="*/ 2147483647 h 30"/>
                <a:gd name="T6" fmla="*/ 2147483647 w 12"/>
                <a:gd name="T7" fmla="*/ 2147483647 h 30"/>
                <a:gd name="T8" fmla="*/ 2147483647 w 12"/>
                <a:gd name="T9" fmla="*/ 2147483647 h 30"/>
                <a:gd name="T10" fmla="*/ 2147483647 w 12"/>
                <a:gd name="T11" fmla="*/ 2147483647 h 30"/>
                <a:gd name="T12" fmla="*/ 2147483647 w 12"/>
                <a:gd name="T13" fmla="*/ 2147483647 h 30"/>
                <a:gd name="T14" fmla="*/ 2147483647 w 12"/>
                <a:gd name="T15" fmla="*/ 0 h 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" h="30">
                  <a:moveTo>
                    <a:pt x="6" y="0"/>
                  </a:moveTo>
                  <a:lnTo>
                    <a:pt x="0" y="6"/>
                  </a:lnTo>
                  <a:lnTo>
                    <a:pt x="6" y="30"/>
                  </a:lnTo>
                  <a:lnTo>
                    <a:pt x="12" y="30"/>
                  </a:lnTo>
                  <a:lnTo>
                    <a:pt x="12" y="24"/>
                  </a:lnTo>
                  <a:lnTo>
                    <a:pt x="12" y="1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03" name="Freeform 302"/>
            <p:cNvSpPr>
              <a:spLocks noChangeAspect="1"/>
            </p:cNvSpPr>
            <p:nvPr/>
          </p:nvSpPr>
          <p:spPr bwMode="auto">
            <a:xfrm>
              <a:off x="2794759" y="4941280"/>
              <a:ext cx="21927" cy="33270"/>
            </a:xfrm>
            <a:custGeom>
              <a:avLst/>
              <a:gdLst>
                <a:gd name="T0" fmla="*/ 2147483647 w 18"/>
                <a:gd name="T1" fmla="*/ 0 h 24"/>
                <a:gd name="T2" fmla="*/ 0 w 18"/>
                <a:gd name="T3" fmla="*/ 2147483647 h 24"/>
                <a:gd name="T4" fmla="*/ 2147483647 w 18"/>
                <a:gd name="T5" fmla="*/ 2147483647 h 24"/>
                <a:gd name="T6" fmla="*/ 2147483647 w 18"/>
                <a:gd name="T7" fmla="*/ 2147483647 h 24"/>
                <a:gd name="T8" fmla="*/ 2147483647 w 18"/>
                <a:gd name="T9" fmla="*/ 2147483647 h 24"/>
                <a:gd name="T10" fmla="*/ 2147483647 w 18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" h="24">
                  <a:moveTo>
                    <a:pt x="6" y="0"/>
                  </a:moveTo>
                  <a:lnTo>
                    <a:pt x="0" y="12"/>
                  </a:lnTo>
                  <a:lnTo>
                    <a:pt x="12" y="24"/>
                  </a:lnTo>
                  <a:lnTo>
                    <a:pt x="18" y="24"/>
                  </a:lnTo>
                  <a:lnTo>
                    <a:pt x="18" y="1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04" name="Freeform 303"/>
            <p:cNvSpPr>
              <a:spLocks noChangeAspect="1"/>
            </p:cNvSpPr>
            <p:nvPr/>
          </p:nvSpPr>
          <p:spPr bwMode="auto">
            <a:xfrm>
              <a:off x="2487781" y="3553778"/>
              <a:ext cx="111944" cy="183604"/>
            </a:xfrm>
            <a:custGeom>
              <a:avLst/>
              <a:gdLst>
                <a:gd name="T0" fmla="*/ 0 w 96"/>
                <a:gd name="T1" fmla="*/ 2147483647 h 132"/>
                <a:gd name="T2" fmla="*/ 0 w 96"/>
                <a:gd name="T3" fmla="*/ 2147483647 h 132"/>
                <a:gd name="T4" fmla="*/ 0 w 96"/>
                <a:gd name="T5" fmla="*/ 2147483647 h 132"/>
                <a:gd name="T6" fmla="*/ 2147483647 w 96"/>
                <a:gd name="T7" fmla="*/ 2147483647 h 132"/>
                <a:gd name="T8" fmla="*/ 2147483647 w 96"/>
                <a:gd name="T9" fmla="*/ 2147483647 h 132"/>
                <a:gd name="T10" fmla="*/ 2147483647 w 96"/>
                <a:gd name="T11" fmla="*/ 2147483647 h 132"/>
                <a:gd name="T12" fmla="*/ 2147483647 w 96"/>
                <a:gd name="T13" fmla="*/ 2147483647 h 132"/>
                <a:gd name="T14" fmla="*/ 2147483647 w 96"/>
                <a:gd name="T15" fmla="*/ 2147483647 h 132"/>
                <a:gd name="T16" fmla="*/ 2147483647 w 96"/>
                <a:gd name="T17" fmla="*/ 2147483647 h 132"/>
                <a:gd name="T18" fmla="*/ 2147483647 w 96"/>
                <a:gd name="T19" fmla="*/ 2147483647 h 132"/>
                <a:gd name="T20" fmla="*/ 2147483647 w 96"/>
                <a:gd name="T21" fmla="*/ 2147483647 h 132"/>
                <a:gd name="T22" fmla="*/ 2147483647 w 96"/>
                <a:gd name="T23" fmla="*/ 2147483647 h 132"/>
                <a:gd name="T24" fmla="*/ 2147483647 w 96"/>
                <a:gd name="T25" fmla="*/ 2147483647 h 132"/>
                <a:gd name="T26" fmla="*/ 2147483647 w 96"/>
                <a:gd name="T27" fmla="*/ 2147483647 h 132"/>
                <a:gd name="T28" fmla="*/ 2147483647 w 96"/>
                <a:gd name="T29" fmla="*/ 2147483647 h 132"/>
                <a:gd name="T30" fmla="*/ 2147483647 w 96"/>
                <a:gd name="T31" fmla="*/ 2147483647 h 132"/>
                <a:gd name="T32" fmla="*/ 2147483647 w 96"/>
                <a:gd name="T33" fmla="*/ 2147483647 h 132"/>
                <a:gd name="T34" fmla="*/ 2147483647 w 96"/>
                <a:gd name="T35" fmla="*/ 2147483647 h 132"/>
                <a:gd name="T36" fmla="*/ 2147483647 w 96"/>
                <a:gd name="T37" fmla="*/ 2147483647 h 132"/>
                <a:gd name="T38" fmla="*/ 2147483647 w 96"/>
                <a:gd name="T39" fmla="*/ 2147483647 h 132"/>
                <a:gd name="T40" fmla="*/ 2147483647 w 96"/>
                <a:gd name="T41" fmla="*/ 2147483647 h 132"/>
                <a:gd name="T42" fmla="*/ 2147483647 w 96"/>
                <a:gd name="T43" fmla="*/ 2147483647 h 132"/>
                <a:gd name="T44" fmla="*/ 2147483647 w 96"/>
                <a:gd name="T45" fmla="*/ 2147483647 h 132"/>
                <a:gd name="T46" fmla="*/ 2147483647 w 96"/>
                <a:gd name="T47" fmla="*/ 2147483647 h 132"/>
                <a:gd name="T48" fmla="*/ 2147483647 w 96"/>
                <a:gd name="T49" fmla="*/ 2147483647 h 132"/>
                <a:gd name="T50" fmla="*/ 2147483647 w 96"/>
                <a:gd name="T51" fmla="*/ 2147483647 h 132"/>
                <a:gd name="T52" fmla="*/ 2147483647 w 96"/>
                <a:gd name="T53" fmla="*/ 2147483647 h 132"/>
                <a:gd name="T54" fmla="*/ 2147483647 w 96"/>
                <a:gd name="T55" fmla="*/ 2147483647 h 132"/>
                <a:gd name="T56" fmla="*/ 2147483647 w 96"/>
                <a:gd name="T57" fmla="*/ 2147483647 h 132"/>
                <a:gd name="T58" fmla="*/ 2147483647 w 96"/>
                <a:gd name="T59" fmla="*/ 2147483647 h 132"/>
                <a:gd name="T60" fmla="*/ 2147483647 w 96"/>
                <a:gd name="T61" fmla="*/ 0 h 132"/>
                <a:gd name="T62" fmla="*/ 2147483647 w 96"/>
                <a:gd name="T63" fmla="*/ 2147483647 h 132"/>
                <a:gd name="T64" fmla="*/ 2147483647 w 96"/>
                <a:gd name="T65" fmla="*/ 2147483647 h 132"/>
                <a:gd name="T66" fmla="*/ 2147483647 w 96"/>
                <a:gd name="T67" fmla="*/ 2147483647 h 132"/>
                <a:gd name="T68" fmla="*/ 2147483647 w 96"/>
                <a:gd name="T69" fmla="*/ 2147483647 h 132"/>
                <a:gd name="T70" fmla="*/ 0 w 96"/>
                <a:gd name="T71" fmla="*/ 2147483647 h 1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96" h="132">
                  <a:moveTo>
                    <a:pt x="0" y="54"/>
                  </a:moveTo>
                  <a:lnTo>
                    <a:pt x="0" y="72"/>
                  </a:lnTo>
                  <a:lnTo>
                    <a:pt x="0" y="78"/>
                  </a:lnTo>
                  <a:lnTo>
                    <a:pt x="12" y="84"/>
                  </a:lnTo>
                  <a:lnTo>
                    <a:pt x="12" y="78"/>
                  </a:lnTo>
                  <a:lnTo>
                    <a:pt x="18" y="84"/>
                  </a:lnTo>
                  <a:lnTo>
                    <a:pt x="12" y="96"/>
                  </a:lnTo>
                  <a:lnTo>
                    <a:pt x="6" y="102"/>
                  </a:lnTo>
                  <a:lnTo>
                    <a:pt x="12" y="108"/>
                  </a:lnTo>
                  <a:lnTo>
                    <a:pt x="6" y="120"/>
                  </a:lnTo>
                  <a:lnTo>
                    <a:pt x="12" y="120"/>
                  </a:lnTo>
                  <a:lnTo>
                    <a:pt x="30" y="132"/>
                  </a:lnTo>
                  <a:lnTo>
                    <a:pt x="36" y="126"/>
                  </a:lnTo>
                  <a:lnTo>
                    <a:pt x="36" y="114"/>
                  </a:lnTo>
                  <a:lnTo>
                    <a:pt x="42" y="108"/>
                  </a:lnTo>
                  <a:lnTo>
                    <a:pt x="48" y="96"/>
                  </a:lnTo>
                  <a:lnTo>
                    <a:pt x="48" y="102"/>
                  </a:lnTo>
                  <a:lnTo>
                    <a:pt x="48" y="96"/>
                  </a:lnTo>
                  <a:lnTo>
                    <a:pt x="54" y="90"/>
                  </a:lnTo>
                  <a:lnTo>
                    <a:pt x="66" y="84"/>
                  </a:lnTo>
                  <a:lnTo>
                    <a:pt x="84" y="72"/>
                  </a:lnTo>
                  <a:lnTo>
                    <a:pt x="96" y="48"/>
                  </a:lnTo>
                  <a:lnTo>
                    <a:pt x="96" y="54"/>
                  </a:lnTo>
                  <a:lnTo>
                    <a:pt x="90" y="36"/>
                  </a:lnTo>
                  <a:lnTo>
                    <a:pt x="96" y="36"/>
                  </a:lnTo>
                  <a:lnTo>
                    <a:pt x="78" y="24"/>
                  </a:lnTo>
                  <a:lnTo>
                    <a:pt x="60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36"/>
                  </a:lnTo>
                  <a:lnTo>
                    <a:pt x="6" y="42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60C9DD"/>
            </a:solidFill>
            <a:ln>
              <a:solidFill>
                <a:srgbClr val="60C9DD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05" name="Freeform 304"/>
            <p:cNvSpPr>
              <a:spLocks noChangeAspect="1"/>
            </p:cNvSpPr>
            <p:nvPr/>
          </p:nvSpPr>
          <p:spPr bwMode="auto">
            <a:xfrm>
              <a:off x="2265049" y="3595674"/>
              <a:ext cx="13849" cy="25877"/>
            </a:xfrm>
            <a:custGeom>
              <a:avLst/>
              <a:gdLst>
                <a:gd name="T0" fmla="*/ 0 w 12"/>
                <a:gd name="T1" fmla="*/ 0 h 18"/>
                <a:gd name="T2" fmla="*/ 2147483647 w 12"/>
                <a:gd name="T3" fmla="*/ 2147483647 h 18"/>
                <a:gd name="T4" fmla="*/ 0 w 12"/>
                <a:gd name="T5" fmla="*/ 2147483647 h 18"/>
                <a:gd name="T6" fmla="*/ 2147483647 w 12"/>
                <a:gd name="T7" fmla="*/ 2147483647 h 18"/>
                <a:gd name="T8" fmla="*/ 2147483647 w 12"/>
                <a:gd name="T9" fmla="*/ 0 h 18"/>
                <a:gd name="T10" fmla="*/ 0 w 12"/>
                <a:gd name="T11" fmla="*/ 0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" h="18">
                  <a:moveTo>
                    <a:pt x="0" y="0"/>
                  </a:moveTo>
                  <a:lnTo>
                    <a:pt x="6" y="12"/>
                  </a:lnTo>
                  <a:lnTo>
                    <a:pt x="0" y="18"/>
                  </a:lnTo>
                  <a:lnTo>
                    <a:pt x="12" y="18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06" name="Freeform 305"/>
            <p:cNvSpPr>
              <a:spLocks noChangeAspect="1"/>
            </p:cNvSpPr>
            <p:nvPr/>
          </p:nvSpPr>
          <p:spPr bwMode="auto">
            <a:xfrm>
              <a:off x="2501629" y="3670840"/>
              <a:ext cx="6924" cy="8626"/>
            </a:xfrm>
            <a:custGeom>
              <a:avLst/>
              <a:gdLst>
                <a:gd name="T0" fmla="*/ 2147483647 w 6"/>
                <a:gd name="T1" fmla="*/ 0 h 6"/>
                <a:gd name="T2" fmla="*/ 0 w 6"/>
                <a:gd name="T3" fmla="*/ 2147483647 h 6"/>
                <a:gd name="T4" fmla="*/ 0 w 6"/>
                <a:gd name="T5" fmla="*/ 0 h 6"/>
                <a:gd name="T6" fmla="*/ 2147483647 w 6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6">
                  <a:moveTo>
                    <a:pt x="6" y="0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07" name="Freeform 306"/>
            <p:cNvSpPr>
              <a:spLocks noChangeAspect="1"/>
            </p:cNvSpPr>
            <p:nvPr/>
          </p:nvSpPr>
          <p:spPr bwMode="auto">
            <a:xfrm>
              <a:off x="2285822" y="3612926"/>
              <a:ext cx="8078" cy="8626"/>
            </a:xfrm>
            <a:custGeom>
              <a:avLst/>
              <a:gdLst>
                <a:gd name="T0" fmla="*/ 2147483647 w 6"/>
                <a:gd name="T1" fmla="*/ 2147483647 h 6"/>
                <a:gd name="T2" fmla="*/ 2147483647 w 6"/>
                <a:gd name="T3" fmla="*/ 2147483647 h 6"/>
                <a:gd name="T4" fmla="*/ 0 w 6"/>
                <a:gd name="T5" fmla="*/ 0 h 6"/>
                <a:gd name="T6" fmla="*/ 2147483647 w 6"/>
                <a:gd name="T7" fmla="*/ 2147483647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6" y="6"/>
                  </a:lnTo>
                  <a:lnTo>
                    <a:pt x="0" y="0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08" name="Freeform 307"/>
            <p:cNvSpPr>
              <a:spLocks noChangeAspect="1"/>
            </p:cNvSpPr>
            <p:nvPr/>
          </p:nvSpPr>
          <p:spPr bwMode="auto">
            <a:xfrm>
              <a:off x="2482010" y="3595674"/>
              <a:ext cx="264278" cy="506450"/>
            </a:xfrm>
            <a:custGeom>
              <a:avLst/>
              <a:gdLst>
                <a:gd name="T0" fmla="*/ 2147483647 w 228"/>
                <a:gd name="T1" fmla="*/ 2147483647 h 365"/>
                <a:gd name="T2" fmla="*/ 2147483647 w 228"/>
                <a:gd name="T3" fmla="*/ 2147483647 h 365"/>
                <a:gd name="T4" fmla="*/ 2147483647 w 228"/>
                <a:gd name="T5" fmla="*/ 2147483647 h 365"/>
                <a:gd name="T6" fmla="*/ 2147483647 w 228"/>
                <a:gd name="T7" fmla="*/ 2147483647 h 365"/>
                <a:gd name="T8" fmla="*/ 2147483647 w 228"/>
                <a:gd name="T9" fmla="*/ 2147483647 h 365"/>
                <a:gd name="T10" fmla="*/ 2147483647 w 228"/>
                <a:gd name="T11" fmla="*/ 2147483647 h 365"/>
                <a:gd name="T12" fmla="*/ 2147483647 w 228"/>
                <a:gd name="T13" fmla="*/ 2147483647 h 365"/>
                <a:gd name="T14" fmla="*/ 2147483647 w 228"/>
                <a:gd name="T15" fmla="*/ 2147483647 h 365"/>
                <a:gd name="T16" fmla="*/ 2147483647 w 228"/>
                <a:gd name="T17" fmla="*/ 2147483647 h 365"/>
                <a:gd name="T18" fmla="*/ 2147483647 w 228"/>
                <a:gd name="T19" fmla="*/ 2147483647 h 365"/>
                <a:gd name="T20" fmla="*/ 2147483647 w 228"/>
                <a:gd name="T21" fmla="*/ 2147483647 h 365"/>
                <a:gd name="T22" fmla="*/ 2147483647 w 228"/>
                <a:gd name="T23" fmla="*/ 2147483647 h 365"/>
                <a:gd name="T24" fmla="*/ 2147483647 w 228"/>
                <a:gd name="T25" fmla="*/ 2147483647 h 365"/>
                <a:gd name="T26" fmla="*/ 2147483647 w 228"/>
                <a:gd name="T27" fmla="*/ 2147483647 h 365"/>
                <a:gd name="T28" fmla="*/ 2147483647 w 228"/>
                <a:gd name="T29" fmla="*/ 2147483647 h 365"/>
                <a:gd name="T30" fmla="*/ 2147483647 w 228"/>
                <a:gd name="T31" fmla="*/ 2147483647 h 365"/>
                <a:gd name="T32" fmla="*/ 2147483647 w 228"/>
                <a:gd name="T33" fmla="*/ 2147483647 h 365"/>
                <a:gd name="T34" fmla="*/ 2147483647 w 228"/>
                <a:gd name="T35" fmla="*/ 2147483647 h 365"/>
                <a:gd name="T36" fmla="*/ 2147483647 w 228"/>
                <a:gd name="T37" fmla="*/ 2147483647 h 365"/>
                <a:gd name="T38" fmla="*/ 2147483647 w 228"/>
                <a:gd name="T39" fmla="*/ 2147483647 h 365"/>
                <a:gd name="T40" fmla="*/ 2147483647 w 228"/>
                <a:gd name="T41" fmla="*/ 2147483647 h 365"/>
                <a:gd name="T42" fmla="*/ 2147483647 w 228"/>
                <a:gd name="T43" fmla="*/ 2147483647 h 365"/>
                <a:gd name="T44" fmla="*/ 2147483647 w 228"/>
                <a:gd name="T45" fmla="*/ 2147483647 h 365"/>
                <a:gd name="T46" fmla="*/ 2147483647 w 228"/>
                <a:gd name="T47" fmla="*/ 2147483647 h 365"/>
                <a:gd name="T48" fmla="*/ 2147483647 w 228"/>
                <a:gd name="T49" fmla="*/ 2147483647 h 365"/>
                <a:gd name="T50" fmla="*/ 2147483647 w 228"/>
                <a:gd name="T51" fmla="*/ 2147483647 h 365"/>
                <a:gd name="T52" fmla="*/ 2147483647 w 228"/>
                <a:gd name="T53" fmla="*/ 2147483647 h 365"/>
                <a:gd name="T54" fmla="*/ 2147483647 w 228"/>
                <a:gd name="T55" fmla="*/ 2147483647 h 365"/>
                <a:gd name="T56" fmla="*/ 2147483647 w 228"/>
                <a:gd name="T57" fmla="*/ 2147483647 h 365"/>
                <a:gd name="T58" fmla="*/ 2147483647 w 228"/>
                <a:gd name="T59" fmla="*/ 2147483647 h 365"/>
                <a:gd name="T60" fmla="*/ 2147483647 w 228"/>
                <a:gd name="T61" fmla="*/ 2147483647 h 365"/>
                <a:gd name="T62" fmla="*/ 2147483647 w 228"/>
                <a:gd name="T63" fmla="*/ 2147483647 h 365"/>
                <a:gd name="T64" fmla="*/ 2147483647 w 228"/>
                <a:gd name="T65" fmla="*/ 2147483647 h 365"/>
                <a:gd name="T66" fmla="*/ 2147483647 w 228"/>
                <a:gd name="T67" fmla="*/ 2147483647 h 365"/>
                <a:gd name="T68" fmla="*/ 2147483647 w 228"/>
                <a:gd name="T69" fmla="*/ 2147483647 h 365"/>
                <a:gd name="T70" fmla="*/ 2147483647 w 228"/>
                <a:gd name="T71" fmla="*/ 2147483647 h 365"/>
                <a:gd name="T72" fmla="*/ 2147483647 w 228"/>
                <a:gd name="T73" fmla="*/ 2147483647 h 365"/>
                <a:gd name="T74" fmla="*/ 2147483647 w 228"/>
                <a:gd name="T75" fmla="*/ 2147483647 h 365"/>
                <a:gd name="T76" fmla="*/ 2147483647 w 228"/>
                <a:gd name="T77" fmla="*/ 2147483647 h 36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28" h="365">
                  <a:moveTo>
                    <a:pt x="222" y="281"/>
                  </a:moveTo>
                  <a:lnTo>
                    <a:pt x="222" y="293"/>
                  </a:lnTo>
                  <a:lnTo>
                    <a:pt x="222" y="305"/>
                  </a:lnTo>
                  <a:lnTo>
                    <a:pt x="222" y="323"/>
                  </a:lnTo>
                  <a:lnTo>
                    <a:pt x="228" y="323"/>
                  </a:lnTo>
                  <a:lnTo>
                    <a:pt x="222" y="341"/>
                  </a:lnTo>
                  <a:lnTo>
                    <a:pt x="222" y="353"/>
                  </a:lnTo>
                  <a:lnTo>
                    <a:pt x="216" y="359"/>
                  </a:lnTo>
                  <a:lnTo>
                    <a:pt x="210" y="365"/>
                  </a:lnTo>
                  <a:lnTo>
                    <a:pt x="198" y="359"/>
                  </a:lnTo>
                  <a:lnTo>
                    <a:pt x="186" y="347"/>
                  </a:lnTo>
                  <a:lnTo>
                    <a:pt x="144" y="323"/>
                  </a:lnTo>
                  <a:lnTo>
                    <a:pt x="126" y="311"/>
                  </a:lnTo>
                  <a:lnTo>
                    <a:pt x="114" y="299"/>
                  </a:lnTo>
                  <a:lnTo>
                    <a:pt x="96" y="281"/>
                  </a:lnTo>
                  <a:lnTo>
                    <a:pt x="96" y="275"/>
                  </a:lnTo>
                  <a:lnTo>
                    <a:pt x="84" y="251"/>
                  </a:lnTo>
                  <a:lnTo>
                    <a:pt x="72" y="227"/>
                  </a:lnTo>
                  <a:lnTo>
                    <a:pt x="66" y="215"/>
                  </a:lnTo>
                  <a:lnTo>
                    <a:pt x="60" y="203"/>
                  </a:lnTo>
                  <a:lnTo>
                    <a:pt x="42" y="173"/>
                  </a:lnTo>
                  <a:lnTo>
                    <a:pt x="36" y="156"/>
                  </a:lnTo>
                  <a:lnTo>
                    <a:pt x="30" y="144"/>
                  </a:lnTo>
                  <a:lnTo>
                    <a:pt x="0" y="126"/>
                  </a:lnTo>
                  <a:lnTo>
                    <a:pt x="6" y="120"/>
                  </a:lnTo>
                  <a:lnTo>
                    <a:pt x="0" y="90"/>
                  </a:lnTo>
                  <a:lnTo>
                    <a:pt x="6" y="78"/>
                  </a:lnTo>
                  <a:lnTo>
                    <a:pt x="12" y="72"/>
                  </a:lnTo>
                  <a:lnTo>
                    <a:pt x="18" y="78"/>
                  </a:lnTo>
                  <a:lnTo>
                    <a:pt x="12" y="90"/>
                  </a:lnTo>
                  <a:lnTo>
                    <a:pt x="18" y="90"/>
                  </a:lnTo>
                  <a:lnTo>
                    <a:pt x="36" y="102"/>
                  </a:lnTo>
                  <a:lnTo>
                    <a:pt x="42" y="96"/>
                  </a:lnTo>
                  <a:lnTo>
                    <a:pt x="42" y="84"/>
                  </a:lnTo>
                  <a:lnTo>
                    <a:pt x="48" y="78"/>
                  </a:lnTo>
                  <a:lnTo>
                    <a:pt x="54" y="66"/>
                  </a:lnTo>
                  <a:lnTo>
                    <a:pt x="54" y="72"/>
                  </a:lnTo>
                  <a:lnTo>
                    <a:pt x="54" y="66"/>
                  </a:lnTo>
                  <a:lnTo>
                    <a:pt x="60" y="60"/>
                  </a:lnTo>
                  <a:lnTo>
                    <a:pt x="72" y="54"/>
                  </a:lnTo>
                  <a:lnTo>
                    <a:pt x="90" y="42"/>
                  </a:lnTo>
                  <a:lnTo>
                    <a:pt x="102" y="18"/>
                  </a:lnTo>
                  <a:lnTo>
                    <a:pt x="102" y="24"/>
                  </a:lnTo>
                  <a:lnTo>
                    <a:pt x="96" y="6"/>
                  </a:lnTo>
                  <a:lnTo>
                    <a:pt x="102" y="6"/>
                  </a:lnTo>
                  <a:lnTo>
                    <a:pt x="102" y="0"/>
                  </a:lnTo>
                  <a:lnTo>
                    <a:pt x="120" y="24"/>
                  </a:lnTo>
                  <a:lnTo>
                    <a:pt x="138" y="36"/>
                  </a:lnTo>
                  <a:lnTo>
                    <a:pt x="138" y="48"/>
                  </a:lnTo>
                  <a:lnTo>
                    <a:pt x="162" y="48"/>
                  </a:lnTo>
                  <a:lnTo>
                    <a:pt x="174" y="48"/>
                  </a:lnTo>
                  <a:lnTo>
                    <a:pt x="192" y="54"/>
                  </a:lnTo>
                  <a:lnTo>
                    <a:pt x="186" y="78"/>
                  </a:lnTo>
                  <a:lnTo>
                    <a:pt x="198" y="84"/>
                  </a:lnTo>
                  <a:lnTo>
                    <a:pt x="192" y="84"/>
                  </a:lnTo>
                  <a:lnTo>
                    <a:pt x="174" y="90"/>
                  </a:lnTo>
                  <a:lnTo>
                    <a:pt x="162" y="96"/>
                  </a:lnTo>
                  <a:lnTo>
                    <a:pt x="150" y="102"/>
                  </a:lnTo>
                  <a:lnTo>
                    <a:pt x="144" y="120"/>
                  </a:lnTo>
                  <a:lnTo>
                    <a:pt x="138" y="132"/>
                  </a:lnTo>
                  <a:lnTo>
                    <a:pt x="132" y="150"/>
                  </a:lnTo>
                  <a:lnTo>
                    <a:pt x="138" y="161"/>
                  </a:lnTo>
                  <a:lnTo>
                    <a:pt x="144" y="179"/>
                  </a:lnTo>
                  <a:lnTo>
                    <a:pt x="144" y="185"/>
                  </a:lnTo>
                  <a:lnTo>
                    <a:pt x="150" y="191"/>
                  </a:lnTo>
                  <a:lnTo>
                    <a:pt x="162" y="197"/>
                  </a:lnTo>
                  <a:lnTo>
                    <a:pt x="174" y="203"/>
                  </a:lnTo>
                  <a:lnTo>
                    <a:pt x="186" y="191"/>
                  </a:lnTo>
                  <a:lnTo>
                    <a:pt x="192" y="203"/>
                  </a:lnTo>
                  <a:lnTo>
                    <a:pt x="192" y="221"/>
                  </a:lnTo>
                  <a:lnTo>
                    <a:pt x="210" y="221"/>
                  </a:lnTo>
                  <a:lnTo>
                    <a:pt x="216" y="233"/>
                  </a:lnTo>
                  <a:lnTo>
                    <a:pt x="228" y="251"/>
                  </a:lnTo>
                  <a:lnTo>
                    <a:pt x="222" y="257"/>
                  </a:lnTo>
                  <a:lnTo>
                    <a:pt x="222" y="281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09" name="Freeform 308"/>
            <p:cNvSpPr>
              <a:spLocks noChangeAspect="1"/>
            </p:cNvSpPr>
            <p:nvPr/>
          </p:nvSpPr>
          <p:spPr bwMode="auto">
            <a:xfrm>
              <a:off x="5552944" y="2135470"/>
              <a:ext cx="1047880" cy="904464"/>
            </a:xfrm>
            <a:custGeom>
              <a:avLst/>
              <a:gdLst>
                <a:gd name="T0" fmla="*/ 2147483647 w 897"/>
                <a:gd name="T1" fmla="*/ 2147483647 h 652"/>
                <a:gd name="T2" fmla="*/ 2147483647 w 897"/>
                <a:gd name="T3" fmla="*/ 2147483647 h 652"/>
                <a:gd name="T4" fmla="*/ 2147483647 w 897"/>
                <a:gd name="T5" fmla="*/ 2147483647 h 652"/>
                <a:gd name="T6" fmla="*/ 2147483647 w 897"/>
                <a:gd name="T7" fmla="*/ 2147483647 h 652"/>
                <a:gd name="T8" fmla="*/ 2147483647 w 897"/>
                <a:gd name="T9" fmla="*/ 2147483647 h 652"/>
                <a:gd name="T10" fmla="*/ 2147483647 w 897"/>
                <a:gd name="T11" fmla="*/ 2147483647 h 652"/>
                <a:gd name="T12" fmla="*/ 2147483647 w 897"/>
                <a:gd name="T13" fmla="*/ 2147483647 h 652"/>
                <a:gd name="T14" fmla="*/ 2147483647 w 897"/>
                <a:gd name="T15" fmla="*/ 2147483647 h 652"/>
                <a:gd name="T16" fmla="*/ 2147483647 w 897"/>
                <a:gd name="T17" fmla="*/ 2147483647 h 652"/>
                <a:gd name="T18" fmla="*/ 2147483647 w 897"/>
                <a:gd name="T19" fmla="*/ 2147483647 h 652"/>
                <a:gd name="T20" fmla="*/ 2147483647 w 897"/>
                <a:gd name="T21" fmla="*/ 2147483647 h 652"/>
                <a:gd name="T22" fmla="*/ 2147483647 w 897"/>
                <a:gd name="T23" fmla="*/ 2147483647 h 652"/>
                <a:gd name="T24" fmla="*/ 2147483647 w 897"/>
                <a:gd name="T25" fmla="*/ 2147483647 h 652"/>
                <a:gd name="T26" fmla="*/ 2147483647 w 897"/>
                <a:gd name="T27" fmla="*/ 2147483647 h 652"/>
                <a:gd name="T28" fmla="*/ 2147483647 w 897"/>
                <a:gd name="T29" fmla="*/ 2147483647 h 652"/>
                <a:gd name="T30" fmla="*/ 2147483647 w 897"/>
                <a:gd name="T31" fmla="*/ 2147483647 h 652"/>
                <a:gd name="T32" fmla="*/ 2147483647 w 897"/>
                <a:gd name="T33" fmla="*/ 2147483647 h 652"/>
                <a:gd name="T34" fmla="*/ 2147483647 w 897"/>
                <a:gd name="T35" fmla="*/ 2147483647 h 652"/>
                <a:gd name="T36" fmla="*/ 2147483647 w 897"/>
                <a:gd name="T37" fmla="*/ 2147483647 h 652"/>
                <a:gd name="T38" fmla="*/ 2147483647 w 897"/>
                <a:gd name="T39" fmla="*/ 2147483647 h 652"/>
                <a:gd name="T40" fmla="*/ 2147483647 w 897"/>
                <a:gd name="T41" fmla="*/ 2147483647 h 652"/>
                <a:gd name="T42" fmla="*/ 2147483647 w 897"/>
                <a:gd name="T43" fmla="*/ 2147483647 h 652"/>
                <a:gd name="T44" fmla="*/ 2147483647 w 897"/>
                <a:gd name="T45" fmla="*/ 2147483647 h 652"/>
                <a:gd name="T46" fmla="*/ 2147483647 w 897"/>
                <a:gd name="T47" fmla="*/ 0 h 652"/>
                <a:gd name="T48" fmla="*/ 2147483647 w 897"/>
                <a:gd name="T49" fmla="*/ 2147483647 h 652"/>
                <a:gd name="T50" fmla="*/ 2147483647 w 897"/>
                <a:gd name="T51" fmla="*/ 2147483647 h 652"/>
                <a:gd name="T52" fmla="*/ 2147483647 w 897"/>
                <a:gd name="T53" fmla="*/ 2147483647 h 652"/>
                <a:gd name="T54" fmla="*/ 2147483647 w 897"/>
                <a:gd name="T55" fmla="*/ 2147483647 h 652"/>
                <a:gd name="T56" fmla="*/ 2147483647 w 897"/>
                <a:gd name="T57" fmla="*/ 2147483647 h 652"/>
                <a:gd name="T58" fmla="*/ 2147483647 w 897"/>
                <a:gd name="T59" fmla="*/ 2147483647 h 652"/>
                <a:gd name="T60" fmla="*/ 2147483647 w 897"/>
                <a:gd name="T61" fmla="*/ 2147483647 h 652"/>
                <a:gd name="T62" fmla="*/ 2147483647 w 897"/>
                <a:gd name="T63" fmla="*/ 2147483647 h 652"/>
                <a:gd name="T64" fmla="*/ 2147483647 w 897"/>
                <a:gd name="T65" fmla="*/ 2147483647 h 652"/>
                <a:gd name="T66" fmla="*/ 2147483647 w 897"/>
                <a:gd name="T67" fmla="*/ 2147483647 h 652"/>
                <a:gd name="T68" fmla="*/ 2147483647 w 897"/>
                <a:gd name="T69" fmla="*/ 2147483647 h 652"/>
                <a:gd name="T70" fmla="*/ 2147483647 w 897"/>
                <a:gd name="T71" fmla="*/ 2147483647 h 652"/>
                <a:gd name="T72" fmla="*/ 2147483647 w 897"/>
                <a:gd name="T73" fmla="*/ 2147483647 h 652"/>
                <a:gd name="T74" fmla="*/ 2147483647 w 897"/>
                <a:gd name="T75" fmla="*/ 2147483647 h 652"/>
                <a:gd name="T76" fmla="*/ 2147483647 w 897"/>
                <a:gd name="T77" fmla="*/ 2147483647 h 652"/>
                <a:gd name="T78" fmla="*/ 2147483647 w 897"/>
                <a:gd name="T79" fmla="*/ 2147483647 h 652"/>
                <a:gd name="T80" fmla="*/ 2147483647 w 897"/>
                <a:gd name="T81" fmla="*/ 2147483647 h 652"/>
                <a:gd name="T82" fmla="*/ 2147483647 w 897"/>
                <a:gd name="T83" fmla="*/ 2147483647 h 652"/>
                <a:gd name="T84" fmla="*/ 2147483647 w 897"/>
                <a:gd name="T85" fmla="*/ 2147483647 h 652"/>
                <a:gd name="T86" fmla="*/ 2147483647 w 897"/>
                <a:gd name="T87" fmla="*/ 2147483647 h 652"/>
                <a:gd name="T88" fmla="*/ 2147483647 w 897"/>
                <a:gd name="T89" fmla="*/ 2147483647 h 652"/>
                <a:gd name="T90" fmla="*/ 2147483647 w 897"/>
                <a:gd name="T91" fmla="*/ 2147483647 h 652"/>
                <a:gd name="T92" fmla="*/ 2147483647 w 897"/>
                <a:gd name="T93" fmla="*/ 2147483647 h 652"/>
                <a:gd name="T94" fmla="*/ 2147483647 w 897"/>
                <a:gd name="T95" fmla="*/ 2147483647 h 652"/>
                <a:gd name="T96" fmla="*/ 2147483647 w 897"/>
                <a:gd name="T97" fmla="*/ 2147483647 h 652"/>
                <a:gd name="T98" fmla="*/ 2147483647 w 897"/>
                <a:gd name="T99" fmla="*/ 2147483647 h 652"/>
                <a:gd name="T100" fmla="*/ 2147483647 w 897"/>
                <a:gd name="T101" fmla="*/ 2147483647 h 652"/>
                <a:gd name="T102" fmla="*/ 2147483647 w 897"/>
                <a:gd name="T103" fmla="*/ 2147483647 h 652"/>
                <a:gd name="T104" fmla="*/ 2147483647 w 897"/>
                <a:gd name="T105" fmla="*/ 2147483647 h 652"/>
                <a:gd name="T106" fmla="*/ 2147483647 w 897"/>
                <a:gd name="T107" fmla="*/ 2147483647 h 652"/>
                <a:gd name="T108" fmla="*/ 2147483647 w 897"/>
                <a:gd name="T109" fmla="*/ 2147483647 h 652"/>
                <a:gd name="T110" fmla="*/ 2147483647 w 897"/>
                <a:gd name="T111" fmla="*/ 2147483647 h 652"/>
                <a:gd name="T112" fmla="*/ 2147483647 w 897"/>
                <a:gd name="T113" fmla="*/ 2147483647 h 652"/>
                <a:gd name="T114" fmla="*/ 2147483647 w 897"/>
                <a:gd name="T115" fmla="*/ 2147483647 h 65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897" h="652">
                  <a:moveTo>
                    <a:pt x="401" y="473"/>
                  </a:moveTo>
                  <a:lnTo>
                    <a:pt x="389" y="485"/>
                  </a:lnTo>
                  <a:lnTo>
                    <a:pt x="377" y="497"/>
                  </a:lnTo>
                  <a:lnTo>
                    <a:pt x="359" y="502"/>
                  </a:lnTo>
                  <a:lnTo>
                    <a:pt x="347" y="497"/>
                  </a:lnTo>
                  <a:lnTo>
                    <a:pt x="323" y="491"/>
                  </a:lnTo>
                  <a:lnTo>
                    <a:pt x="311" y="508"/>
                  </a:lnTo>
                  <a:lnTo>
                    <a:pt x="305" y="497"/>
                  </a:lnTo>
                  <a:lnTo>
                    <a:pt x="299" y="497"/>
                  </a:lnTo>
                  <a:lnTo>
                    <a:pt x="275" y="497"/>
                  </a:lnTo>
                  <a:lnTo>
                    <a:pt x="263" y="497"/>
                  </a:lnTo>
                  <a:lnTo>
                    <a:pt x="245" y="491"/>
                  </a:lnTo>
                  <a:lnTo>
                    <a:pt x="239" y="485"/>
                  </a:lnTo>
                  <a:lnTo>
                    <a:pt x="227" y="479"/>
                  </a:lnTo>
                  <a:lnTo>
                    <a:pt x="221" y="473"/>
                  </a:lnTo>
                  <a:lnTo>
                    <a:pt x="215" y="473"/>
                  </a:lnTo>
                  <a:lnTo>
                    <a:pt x="192" y="455"/>
                  </a:lnTo>
                  <a:lnTo>
                    <a:pt x="180" y="449"/>
                  </a:lnTo>
                  <a:lnTo>
                    <a:pt x="168" y="455"/>
                  </a:lnTo>
                  <a:lnTo>
                    <a:pt x="150" y="443"/>
                  </a:lnTo>
                  <a:lnTo>
                    <a:pt x="132" y="431"/>
                  </a:lnTo>
                  <a:lnTo>
                    <a:pt x="126" y="425"/>
                  </a:lnTo>
                  <a:lnTo>
                    <a:pt x="114" y="407"/>
                  </a:lnTo>
                  <a:lnTo>
                    <a:pt x="126" y="407"/>
                  </a:lnTo>
                  <a:lnTo>
                    <a:pt x="132" y="401"/>
                  </a:lnTo>
                  <a:lnTo>
                    <a:pt x="120" y="383"/>
                  </a:lnTo>
                  <a:lnTo>
                    <a:pt x="120" y="377"/>
                  </a:lnTo>
                  <a:lnTo>
                    <a:pt x="114" y="371"/>
                  </a:lnTo>
                  <a:lnTo>
                    <a:pt x="108" y="365"/>
                  </a:lnTo>
                  <a:lnTo>
                    <a:pt x="108" y="359"/>
                  </a:lnTo>
                  <a:lnTo>
                    <a:pt x="108" y="353"/>
                  </a:lnTo>
                  <a:lnTo>
                    <a:pt x="102" y="353"/>
                  </a:lnTo>
                  <a:lnTo>
                    <a:pt x="96" y="347"/>
                  </a:lnTo>
                  <a:lnTo>
                    <a:pt x="90" y="347"/>
                  </a:lnTo>
                  <a:lnTo>
                    <a:pt x="66" y="341"/>
                  </a:lnTo>
                  <a:lnTo>
                    <a:pt x="54" y="335"/>
                  </a:lnTo>
                  <a:lnTo>
                    <a:pt x="48" y="323"/>
                  </a:lnTo>
                  <a:lnTo>
                    <a:pt x="24" y="317"/>
                  </a:lnTo>
                  <a:lnTo>
                    <a:pt x="24" y="311"/>
                  </a:lnTo>
                  <a:lnTo>
                    <a:pt x="30" y="311"/>
                  </a:lnTo>
                  <a:lnTo>
                    <a:pt x="36" y="311"/>
                  </a:lnTo>
                  <a:lnTo>
                    <a:pt x="24" y="287"/>
                  </a:lnTo>
                  <a:lnTo>
                    <a:pt x="6" y="287"/>
                  </a:lnTo>
                  <a:lnTo>
                    <a:pt x="0" y="269"/>
                  </a:lnTo>
                  <a:lnTo>
                    <a:pt x="6" y="257"/>
                  </a:lnTo>
                  <a:lnTo>
                    <a:pt x="18" y="251"/>
                  </a:lnTo>
                  <a:lnTo>
                    <a:pt x="24" y="245"/>
                  </a:lnTo>
                  <a:lnTo>
                    <a:pt x="36" y="251"/>
                  </a:lnTo>
                  <a:lnTo>
                    <a:pt x="42" y="239"/>
                  </a:lnTo>
                  <a:lnTo>
                    <a:pt x="60" y="233"/>
                  </a:lnTo>
                  <a:lnTo>
                    <a:pt x="90" y="215"/>
                  </a:lnTo>
                  <a:lnTo>
                    <a:pt x="84" y="203"/>
                  </a:lnTo>
                  <a:lnTo>
                    <a:pt x="84" y="197"/>
                  </a:lnTo>
                  <a:lnTo>
                    <a:pt x="78" y="179"/>
                  </a:lnTo>
                  <a:lnTo>
                    <a:pt x="72" y="167"/>
                  </a:lnTo>
                  <a:lnTo>
                    <a:pt x="60" y="161"/>
                  </a:lnTo>
                  <a:lnTo>
                    <a:pt x="78" y="155"/>
                  </a:lnTo>
                  <a:lnTo>
                    <a:pt x="102" y="155"/>
                  </a:lnTo>
                  <a:lnTo>
                    <a:pt x="96" y="149"/>
                  </a:lnTo>
                  <a:lnTo>
                    <a:pt x="96" y="132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32" y="120"/>
                  </a:lnTo>
                  <a:lnTo>
                    <a:pt x="126" y="96"/>
                  </a:lnTo>
                  <a:lnTo>
                    <a:pt x="132" y="96"/>
                  </a:lnTo>
                  <a:lnTo>
                    <a:pt x="138" y="78"/>
                  </a:lnTo>
                  <a:lnTo>
                    <a:pt x="150" y="78"/>
                  </a:lnTo>
                  <a:lnTo>
                    <a:pt x="150" y="84"/>
                  </a:lnTo>
                  <a:lnTo>
                    <a:pt x="156" y="90"/>
                  </a:lnTo>
                  <a:lnTo>
                    <a:pt x="180" y="102"/>
                  </a:lnTo>
                  <a:lnTo>
                    <a:pt x="192" y="108"/>
                  </a:lnTo>
                  <a:lnTo>
                    <a:pt x="215" y="120"/>
                  </a:lnTo>
                  <a:lnTo>
                    <a:pt x="221" y="138"/>
                  </a:lnTo>
                  <a:lnTo>
                    <a:pt x="227" y="155"/>
                  </a:lnTo>
                  <a:lnTo>
                    <a:pt x="263" y="161"/>
                  </a:lnTo>
                  <a:lnTo>
                    <a:pt x="287" y="167"/>
                  </a:lnTo>
                  <a:lnTo>
                    <a:pt x="311" y="173"/>
                  </a:lnTo>
                  <a:lnTo>
                    <a:pt x="323" y="191"/>
                  </a:lnTo>
                  <a:lnTo>
                    <a:pt x="341" y="203"/>
                  </a:lnTo>
                  <a:lnTo>
                    <a:pt x="365" y="203"/>
                  </a:lnTo>
                  <a:lnTo>
                    <a:pt x="383" y="209"/>
                  </a:lnTo>
                  <a:lnTo>
                    <a:pt x="407" y="209"/>
                  </a:lnTo>
                  <a:lnTo>
                    <a:pt x="431" y="209"/>
                  </a:lnTo>
                  <a:lnTo>
                    <a:pt x="437" y="215"/>
                  </a:lnTo>
                  <a:lnTo>
                    <a:pt x="455" y="221"/>
                  </a:lnTo>
                  <a:lnTo>
                    <a:pt x="479" y="221"/>
                  </a:lnTo>
                  <a:lnTo>
                    <a:pt x="491" y="227"/>
                  </a:lnTo>
                  <a:lnTo>
                    <a:pt x="503" y="221"/>
                  </a:lnTo>
                  <a:lnTo>
                    <a:pt x="515" y="215"/>
                  </a:lnTo>
                  <a:lnTo>
                    <a:pt x="550" y="209"/>
                  </a:lnTo>
                  <a:lnTo>
                    <a:pt x="580" y="185"/>
                  </a:lnTo>
                  <a:lnTo>
                    <a:pt x="568" y="173"/>
                  </a:lnTo>
                  <a:lnTo>
                    <a:pt x="568" y="155"/>
                  </a:lnTo>
                  <a:lnTo>
                    <a:pt x="586" y="161"/>
                  </a:lnTo>
                  <a:lnTo>
                    <a:pt x="604" y="155"/>
                  </a:lnTo>
                  <a:lnTo>
                    <a:pt x="622" y="149"/>
                  </a:lnTo>
                  <a:lnTo>
                    <a:pt x="622" y="138"/>
                  </a:lnTo>
                  <a:lnTo>
                    <a:pt x="640" y="126"/>
                  </a:lnTo>
                  <a:lnTo>
                    <a:pt x="670" y="126"/>
                  </a:lnTo>
                  <a:lnTo>
                    <a:pt x="664" y="120"/>
                  </a:lnTo>
                  <a:lnTo>
                    <a:pt x="628" y="102"/>
                  </a:lnTo>
                  <a:lnTo>
                    <a:pt x="622" y="108"/>
                  </a:lnTo>
                  <a:lnTo>
                    <a:pt x="616" y="108"/>
                  </a:lnTo>
                  <a:lnTo>
                    <a:pt x="598" y="108"/>
                  </a:lnTo>
                  <a:lnTo>
                    <a:pt x="586" y="96"/>
                  </a:lnTo>
                  <a:lnTo>
                    <a:pt x="592" y="96"/>
                  </a:lnTo>
                  <a:lnTo>
                    <a:pt x="586" y="78"/>
                  </a:lnTo>
                  <a:lnTo>
                    <a:pt x="586" y="66"/>
                  </a:lnTo>
                  <a:lnTo>
                    <a:pt x="610" y="72"/>
                  </a:lnTo>
                  <a:lnTo>
                    <a:pt x="622" y="60"/>
                  </a:lnTo>
                  <a:lnTo>
                    <a:pt x="616" y="42"/>
                  </a:lnTo>
                  <a:lnTo>
                    <a:pt x="616" y="18"/>
                  </a:lnTo>
                  <a:lnTo>
                    <a:pt x="604" y="12"/>
                  </a:lnTo>
                  <a:lnTo>
                    <a:pt x="598" y="12"/>
                  </a:lnTo>
                  <a:lnTo>
                    <a:pt x="610" y="0"/>
                  </a:lnTo>
                  <a:lnTo>
                    <a:pt x="628" y="0"/>
                  </a:lnTo>
                  <a:lnTo>
                    <a:pt x="646" y="0"/>
                  </a:lnTo>
                  <a:lnTo>
                    <a:pt x="688" y="12"/>
                  </a:lnTo>
                  <a:lnTo>
                    <a:pt x="700" y="24"/>
                  </a:lnTo>
                  <a:lnTo>
                    <a:pt x="718" y="36"/>
                  </a:lnTo>
                  <a:lnTo>
                    <a:pt x="736" y="48"/>
                  </a:lnTo>
                  <a:lnTo>
                    <a:pt x="748" y="66"/>
                  </a:lnTo>
                  <a:lnTo>
                    <a:pt x="766" y="72"/>
                  </a:lnTo>
                  <a:lnTo>
                    <a:pt x="796" y="78"/>
                  </a:lnTo>
                  <a:lnTo>
                    <a:pt x="814" y="84"/>
                  </a:lnTo>
                  <a:lnTo>
                    <a:pt x="832" y="108"/>
                  </a:lnTo>
                  <a:lnTo>
                    <a:pt x="855" y="102"/>
                  </a:lnTo>
                  <a:lnTo>
                    <a:pt x="879" y="96"/>
                  </a:lnTo>
                  <a:lnTo>
                    <a:pt x="891" y="114"/>
                  </a:lnTo>
                  <a:lnTo>
                    <a:pt x="891" y="138"/>
                  </a:lnTo>
                  <a:lnTo>
                    <a:pt x="897" y="155"/>
                  </a:lnTo>
                  <a:lnTo>
                    <a:pt x="873" y="155"/>
                  </a:lnTo>
                  <a:lnTo>
                    <a:pt x="873" y="167"/>
                  </a:lnTo>
                  <a:lnTo>
                    <a:pt x="885" y="185"/>
                  </a:lnTo>
                  <a:lnTo>
                    <a:pt x="891" y="197"/>
                  </a:lnTo>
                  <a:lnTo>
                    <a:pt x="885" y="203"/>
                  </a:lnTo>
                  <a:lnTo>
                    <a:pt x="891" y="209"/>
                  </a:lnTo>
                  <a:lnTo>
                    <a:pt x="873" y="197"/>
                  </a:lnTo>
                  <a:lnTo>
                    <a:pt x="873" y="209"/>
                  </a:lnTo>
                  <a:lnTo>
                    <a:pt x="861" y="221"/>
                  </a:lnTo>
                  <a:lnTo>
                    <a:pt x="855" y="221"/>
                  </a:lnTo>
                  <a:lnTo>
                    <a:pt x="861" y="233"/>
                  </a:lnTo>
                  <a:lnTo>
                    <a:pt x="843" y="227"/>
                  </a:lnTo>
                  <a:lnTo>
                    <a:pt x="838" y="227"/>
                  </a:lnTo>
                  <a:lnTo>
                    <a:pt x="826" y="245"/>
                  </a:lnTo>
                  <a:lnTo>
                    <a:pt x="820" y="257"/>
                  </a:lnTo>
                  <a:lnTo>
                    <a:pt x="808" y="263"/>
                  </a:lnTo>
                  <a:lnTo>
                    <a:pt x="802" y="269"/>
                  </a:lnTo>
                  <a:lnTo>
                    <a:pt x="790" y="275"/>
                  </a:lnTo>
                  <a:lnTo>
                    <a:pt x="778" y="281"/>
                  </a:lnTo>
                  <a:lnTo>
                    <a:pt x="784" y="269"/>
                  </a:lnTo>
                  <a:lnTo>
                    <a:pt x="772" y="263"/>
                  </a:lnTo>
                  <a:lnTo>
                    <a:pt x="778" y="245"/>
                  </a:lnTo>
                  <a:lnTo>
                    <a:pt x="766" y="239"/>
                  </a:lnTo>
                  <a:lnTo>
                    <a:pt x="754" y="245"/>
                  </a:lnTo>
                  <a:lnTo>
                    <a:pt x="748" y="257"/>
                  </a:lnTo>
                  <a:lnTo>
                    <a:pt x="742" y="269"/>
                  </a:lnTo>
                  <a:lnTo>
                    <a:pt x="730" y="275"/>
                  </a:lnTo>
                  <a:lnTo>
                    <a:pt x="718" y="275"/>
                  </a:lnTo>
                  <a:lnTo>
                    <a:pt x="724" y="293"/>
                  </a:lnTo>
                  <a:lnTo>
                    <a:pt x="748" y="299"/>
                  </a:lnTo>
                  <a:lnTo>
                    <a:pt x="754" y="311"/>
                  </a:lnTo>
                  <a:lnTo>
                    <a:pt x="766" y="311"/>
                  </a:lnTo>
                  <a:lnTo>
                    <a:pt x="784" y="299"/>
                  </a:lnTo>
                  <a:lnTo>
                    <a:pt x="802" y="311"/>
                  </a:lnTo>
                  <a:lnTo>
                    <a:pt x="814" y="311"/>
                  </a:lnTo>
                  <a:lnTo>
                    <a:pt x="814" y="323"/>
                  </a:lnTo>
                  <a:lnTo>
                    <a:pt x="802" y="317"/>
                  </a:lnTo>
                  <a:lnTo>
                    <a:pt x="796" y="329"/>
                  </a:lnTo>
                  <a:lnTo>
                    <a:pt x="790" y="335"/>
                  </a:lnTo>
                  <a:lnTo>
                    <a:pt x="784" y="341"/>
                  </a:lnTo>
                  <a:lnTo>
                    <a:pt x="778" y="359"/>
                  </a:lnTo>
                  <a:lnTo>
                    <a:pt x="808" y="377"/>
                  </a:lnTo>
                  <a:lnTo>
                    <a:pt x="814" y="389"/>
                  </a:lnTo>
                  <a:lnTo>
                    <a:pt x="832" y="407"/>
                  </a:lnTo>
                  <a:lnTo>
                    <a:pt x="849" y="425"/>
                  </a:lnTo>
                  <a:lnTo>
                    <a:pt x="820" y="413"/>
                  </a:lnTo>
                  <a:lnTo>
                    <a:pt x="820" y="419"/>
                  </a:lnTo>
                  <a:lnTo>
                    <a:pt x="855" y="437"/>
                  </a:lnTo>
                  <a:lnTo>
                    <a:pt x="838" y="449"/>
                  </a:lnTo>
                  <a:lnTo>
                    <a:pt x="832" y="455"/>
                  </a:lnTo>
                  <a:lnTo>
                    <a:pt x="843" y="455"/>
                  </a:lnTo>
                  <a:lnTo>
                    <a:pt x="849" y="455"/>
                  </a:lnTo>
                  <a:lnTo>
                    <a:pt x="861" y="461"/>
                  </a:lnTo>
                  <a:lnTo>
                    <a:pt x="855" y="467"/>
                  </a:lnTo>
                  <a:lnTo>
                    <a:pt x="861" y="467"/>
                  </a:lnTo>
                  <a:lnTo>
                    <a:pt x="861" y="473"/>
                  </a:lnTo>
                  <a:lnTo>
                    <a:pt x="855" y="473"/>
                  </a:lnTo>
                  <a:lnTo>
                    <a:pt x="861" y="479"/>
                  </a:lnTo>
                  <a:lnTo>
                    <a:pt x="861" y="485"/>
                  </a:lnTo>
                  <a:lnTo>
                    <a:pt x="855" y="485"/>
                  </a:lnTo>
                  <a:lnTo>
                    <a:pt x="861" y="491"/>
                  </a:lnTo>
                  <a:lnTo>
                    <a:pt x="849" y="497"/>
                  </a:lnTo>
                  <a:lnTo>
                    <a:pt x="855" y="502"/>
                  </a:lnTo>
                  <a:lnTo>
                    <a:pt x="849" y="514"/>
                  </a:lnTo>
                  <a:lnTo>
                    <a:pt x="843" y="526"/>
                  </a:lnTo>
                  <a:lnTo>
                    <a:pt x="843" y="532"/>
                  </a:lnTo>
                  <a:lnTo>
                    <a:pt x="838" y="538"/>
                  </a:lnTo>
                  <a:lnTo>
                    <a:pt x="838" y="532"/>
                  </a:lnTo>
                  <a:lnTo>
                    <a:pt x="843" y="538"/>
                  </a:lnTo>
                  <a:lnTo>
                    <a:pt x="843" y="550"/>
                  </a:lnTo>
                  <a:lnTo>
                    <a:pt x="838" y="544"/>
                  </a:lnTo>
                  <a:lnTo>
                    <a:pt x="838" y="550"/>
                  </a:lnTo>
                  <a:lnTo>
                    <a:pt x="838" y="556"/>
                  </a:lnTo>
                  <a:lnTo>
                    <a:pt x="832" y="562"/>
                  </a:lnTo>
                  <a:lnTo>
                    <a:pt x="826" y="568"/>
                  </a:lnTo>
                  <a:lnTo>
                    <a:pt x="820" y="568"/>
                  </a:lnTo>
                  <a:lnTo>
                    <a:pt x="826" y="574"/>
                  </a:lnTo>
                  <a:lnTo>
                    <a:pt x="820" y="580"/>
                  </a:lnTo>
                  <a:lnTo>
                    <a:pt x="808" y="592"/>
                  </a:lnTo>
                  <a:lnTo>
                    <a:pt x="802" y="598"/>
                  </a:lnTo>
                  <a:lnTo>
                    <a:pt x="790" y="598"/>
                  </a:lnTo>
                  <a:lnTo>
                    <a:pt x="784" y="598"/>
                  </a:lnTo>
                  <a:lnTo>
                    <a:pt x="778" y="604"/>
                  </a:lnTo>
                  <a:lnTo>
                    <a:pt x="772" y="598"/>
                  </a:lnTo>
                  <a:lnTo>
                    <a:pt x="772" y="604"/>
                  </a:lnTo>
                  <a:lnTo>
                    <a:pt x="766" y="610"/>
                  </a:lnTo>
                  <a:lnTo>
                    <a:pt x="760" y="604"/>
                  </a:lnTo>
                  <a:lnTo>
                    <a:pt x="754" y="592"/>
                  </a:lnTo>
                  <a:lnTo>
                    <a:pt x="748" y="598"/>
                  </a:lnTo>
                  <a:lnTo>
                    <a:pt x="754" y="610"/>
                  </a:lnTo>
                  <a:lnTo>
                    <a:pt x="748" y="610"/>
                  </a:lnTo>
                  <a:lnTo>
                    <a:pt x="748" y="616"/>
                  </a:lnTo>
                  <a:lnTo>
                    <a:pt x="742" y="622"/>
                  </a:lnTo>
                  <a:lnTo>
                    <a:pt x="736" y="616"/>
                  </a:lnTo>
                  <a:lnTo>
                    <a:pt x="736" y="622"/>
                  </a:lnTo>
                  <a:lnTo>
                    <a:pt x="730" y="622"/>
                  </a:lnTo>
                  <a:lnTo>
                    <a:pt x="718" y="628"/>
                  </a:lnTo>
                  <a:lnTo>
                    <a:pt x="706" y="628"/>
                  </a:lnTo>
                  <a:lnTo>
                    <a:pt x="706" y="640"/>
                  </a:lnTo>
                  <a:lnTo>
                    <a:pt x="706" y="652"/>
                  </a:lnTo>
                  <a:lnTo>
                    <a:pt x="700" y="646"/>
                  </a:lnTo>
                  <a:lnTo>
                    <a:pt x="694" y="628"/>
                  </a:lnTo>
                  <a:lnTo>
                    <a:pt x="688" y="622"/>
                  </a:lnTo>
                  <a:lnTo>
                    <a:pt x="682" y="628"/>
                  </a:lnTo>
                  <a:lnTo>
                    <a:pt x="676" y="622"/>
                  </a:lnTo>
                  <a:lnTo>
                    <a:pt x="670" y="622"/>
                  </a:lnTo>
                  <a:lnTo>
                    <a:pt x="664" y="628"/>
                  </a:lnTo>
                  <a:lnTo>
                    <a:pt x="646" y="616"/>
                  </a:lnTo>
                  <a:lnTo>
                    <a:pt x="640" y="610"/>
                  </a:lnTo>
                  <a:lnTo>
                    <a:pt x="634" y="598"/>
                  </a:lnTo>
                  <a:lnTo>
                    <a:pt x="616" y="592"/>
                  </a:lnTo>
                  <a:lnTo>
                    <a:pt x="604" y="592"/>
                  </a:lnTo>
                  <a:lnTo>
                    <a:pt x="598" y="604"/>
                  </a:lnTo>
                  <a:lnTo>
                    <a:pt x="592" y="604"/>
                  </a:lnTo>
                  <a:lnTo>
                    <a:pt x="586" y="604"/>
                  </a:lnTo>
                  <a:lnTo>
                    <a:pt x="580" y="604"/>
                  </a:lnTo>
                  <a:lnTo>
                    <a:pt x="574" y="604"/>
                  </a:lnTo>
                  <a:lnTo>
                    <a:pt x="562" y="604"/>
                  </a:lnTo>
                  <a:lnTo>
                    <a:pt x="556" y="610"/>
                  </a:lnTo>
                  <a:lnTo>
                    <a:pt x="550" y="610"/>
                  </a:lnTo>
                  <a:lnTo>
                    <a:pt x="556" y="634"/>
                  </a:lnTo>
                  <a:lnTo>
                    <a:pt x="544" y="628"/>
                  </a:lnTo>
                  <a:lnTo>
                    <a:pt x="544" y="622"/>
                  </a:lnTo>
                  <a:lnTo>
                    <a:pt x="538" y="622"/>
                  </a:lnTo>
                  <a:lnTo>
                    <a:pt x="526" y="628"/>
                  </a:lnTo>
                  <a:lnTo>
                    <a:pt x="520" y="616"/>
                  </a:lnTo>
                  <a:lnTo>
                    <a:pt x="509" y="610"/>
                  </a:lnTo>
                  <a:lnTo>
                    <a:pt x="509" y="592"/>
                  </a:lnTo>
                  <a:lnTo>
                    <a:pt x="497" y="592"/>
                  </a:lnTo>
                  <a:lnTo>
                    <a:pt x="497" y="574"/>
                  </a:lnTo>
                  <a:lnTo>
                    <a:pt x="473" y="574"/>
                  </a:lnTo>
                  <a:lnTo>
                    <a:pt x="473" y="568"/>
                  </a:lnTo>
                  <a:lnTo>
                    <a:pt x="473" y="562"/>
                  </a:lnTo>
                  <a:lnTo>
                    <a:pt x="485" y="544"/>
                  </a:lnTo>
                  <a:lnTo>
                    <a:pt x="485" y="538"/>
                  </a:lnTo>
                  <a:lnTo>
                    <a:pt x="479" y="520"/>
                  </a:lnTo>
                  <a:lnTo>
                    <a:pt x="479" y="502"/>
                  </a:lnTo>
                  <a:lnTo>
                    <a:pt x="473" y="502"/>
                  </a:lnTo>
                  <a:lnTo>
                    <a:pt x="455" y="485"/>
                  </a:lnTo>
                  <a:lnTo>
                    <a:pt x="455" y="491"/>
                  </a:lnTo>
                  <a:lnTo>
                    <a:pt x="437" y="485"/>
                  </a:lnTo>
                  <a:lnTo>
                    <a:pt x="437" y="479"/>
                  </a:lnTo>
                  <a:lnTo>
                    <a:pt x="431" y="473"/>
                  </a:lnTo>
                  <a:lnTo>
                    <a:pt x="425" y="467"/>
                  </a:lnTo>
                  <a:lnTo>
                    <a:pt x="413" y="473"/>
                  </a:lnTo>
                  <a:lnTo>
                    <a:pt x="401" y="473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10" name="Freeform 309"/>
            <p:cNvSpPr>
              <a:spLocks noChangeAspect="1"/>
            </p:cNvSpPr>
            <p:nvPr/>
          </p:nvSpPr>
          <p:spPr bwMode="auto">
            <a:xfrm>
              <a:off x="6349241" y="3047326"/>
              <a:ext cx="49624" cy="41896"/>
            </a:xfrm>
            <a:custGeom>
              <a:avLst/>
              <a:gdLst>
                <a:gd name="T0" fmla="*/ 2147483647 w 42"/>
                <a:gd name="T1" fmla="*/ 0 h 30"/>
                <a:gd name="T2" fmla="*/ 2147483647 w 42"/>
                <a:gd name="T3" fmla="*/ 0 h 30"/>
                <a:gd name="T4" fmla="*/ 0 w 42"/>
                <a:gd name="T5" fmla="*/ 2147483647 h 30"/>
                <a:gd name="T6" fmla="*/ 0 w 42"/>
                <a:gd name="T7" fmla="*/ 2147483647 h 30"/>
                <a:gd name="T8" fmla="*/ 2147483647 w 42"/>
                <a:gd name="T9" fmla="*/ 2147483647 h 30"/>
                <a:gd name="T10" fmla="*/ 2147483647 w 42"/>
                <a:gd name="T11" fmla="*/ 2147483647 h 30"/>
                <a:gd name="T12" fmla="*/ 2147483647 w 42"/>
                <a:gd name="T13" fmla="*/ 2147483647 h 30"/>
                <a:gd name="T14" fmla="*/ 2147483647 w 42"/>
                <a:gd name="T15" fmla="*/ 2147483647 h 30"/>
                <a:gd name="T16" fmla="*/ 2147483647 w 42"/>
                <a:gd name="T17" fmla="*/ 0 h 30"/>
                <a:gd name="T18" fmla="*/ 2147483647 w 42"/>
                <a:gd name="T19" fmla="*/ 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2" h="30">
                  <a:moveTo>
                    <a:pt x="30" y="0"/>
                  </a:moveTo>
                  <a:lnTo>
                    <a:pt x="12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18" y="30"/>
                  </a:lnTo>
                  <a:lnTo>
                    <a:pt x="24" y="30"/>
                  </a:lnTo>
                  <a:lnTo>
                    <a:pt x="30" y="18"/>
                  </a:lnTo>
                  <a:lnTo>
                    <a:pt x="42" y="6"/>
                  </a:lnTo>
                  <a:lnTo>
                    <a:pt x="36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11" name="Freeform 310"/>
            <p:cNvSpPr>
              <a:spLocks noChangeAspect="1"/>
            </p:cNvSpPr>
            <p:nvPr/>
          </p:nvSpPr>
          <p:spPr bwMode="auto">
            <a:xfrm>
              <a:off x="6700074" y="2450924"/>
              <a:ext cx="175416" cy="224268"/>
            </a:xfrm>
            <a:custGeom>
              <a:avLst/>
              <a:gdLst>
                <a:gd name="T0" fmla="*/ 2147483647 w 150"/>
                <a:gd name="T1" fmla="*/ 2147483647 h 162"/>
                <a:gd name="T2" fmla="*/ 2147483647 w 150"/>
                <a:gd name="T3" fmla="*/ 2147483647 h 162"/>
                <a:gd name="T4" fmla="*/ 2147483647 w 150"/>
                <a:gd name="T5" fmla="*/ 2147483647 h 162"/>
                <a:gd name="T6" fmla="*/ 2147483647 w 150"/>
                <a:gd name="T7" fmla="*/ 2147483647 h 162"/>
                <a:gd name="T8" fmla="*/ 2147483647 w 150"/>
                <a:gd name="T9" fmla="*/ 2147483647 h 162"/>
                <a:gd name="T10" fmla="*/ 2147483647 w 150"/>
                <a:gd name="T11" fmla="*/ 2147483647 h 162"/>
                <a:gd name="T12" fmla="*/ 2147483647 w 150"/>
                <a:gd name="T13" fmla="*/ 2147483647 h 162"/>
                <a:gd name="T14" fmla="*/ 2147483647 w 150"/>
                <a:gd name="T15" fmla="*/ 2147483647 h 162"/>
                <a:gd name="T16" fmla="*/ 2147483647 w 150"/>
                <a:gd name="T17" fmla="*/ 2147483647 h 162"/>
                <a:gd name="T18" fmla="*/ 2147483647 w 150"/>
                <a:gd name="T19" fmla="*/ 2147483647 h 162"/>
                <a:gd name="T20" fmla="*/ 2147483647 w 150"/>
                <a:gd name="T21" fmla="*/ 2147483647 h 162"/>
                <a:gd name="T22" fmla="*/ 2147483647 w 150"/>
                <a:gd name="T23" fmla="*/ 2147483647 h 162"/>
                <a:gd name="T24" fmla="*/ 2147483647 w 150"/>
                <a:gd name="T25" fmla="*/ 2147483647 h 162"/>
                <a:gd name="T26" fmla="*/ 2147483647 w 150"/>
                <a:gd name="T27" fmla="*/ 2147483647 h 162"/>
                <a:gd name="T28" fmla="*/ 2147483647 w 150"/>
                <a:gd name="T29" fmla="*/ 2147483647 h 162"/>
                <a:gd name="T30" fmla="*/ 2147483647 w 150"/>
                <a:gd name="T31" fmla="*/ 2147483647 h 162"/>
                <a:gd name="T32" fmla="*/ 2147483647 w 150"/>
                <a:gd name="T33" fmla="*/ 2147483647 h 162"/>
                <a:gd name="T34" fmla="*/ 2147483647 w 150"/>
                <a:gd name="T35" fmla="*/ 2147483647 h 162"/>
                <a:gd name="T36" fmla="*/ 2147483647 w 150"/>
                <a:gd name="T37" fmla="*/ 2147483647 h 162"/>
                <a:gd name="T38" fmla="*/ 0 w 150"/>
                <a:gd name="T39" fmla="*/ 2147483647 h 162"/>
                <a:gd name="T40" fmla="*/ 0 w 150"/>
                <a:gd name="T41" fmla="*/ 2147483647 h 162"/>
                <a:gd name="T42" fmla="*/ 2147483647 w 150"/>
                <a:gd name="T43" fmla="*/ 2147483647 h 162"/>
                <a:gd name="T44" fmla="*/ 2147483647 w 150"/>
                <a:gd name="T45" fmla="*/ 2147483647 h 162"/>
                <a:gd name="T46" fmla="*/ 2147483647 w 150"/>
                <a:gd name="T47" fmla="*/ 2147483647 h 162"/>
                <a:gd name="T48" fmla="*/ 2147483647 w 150"/>
                <a:gd name="T49" fmla="*/ 2147483647 h 162"/>
                <a:gd name="T50" fmla="*/ 2147483647 w 150"/>
                <a:gd name="T51" fmla="*/ 2147483647 h 162"/>
                <a:gd name="T52" fmla="*/ 2147483647 w 150"/>
                <a:gd name="T53" fmla="*/ 2147483647 h 162"/>
                <a:gd name="T54" fmla="*/ 2147483647 w 150"/>
                <a:gd name="T55" fmla="*/ 2147483647 h 162"/>
                <a:gd name="T56" fmla="*/ 2147483647 w 150"/>
                <a:gd name="T57" fmla="*/ 2147483647 h 162"/>
                <a:gd name="T58" fmla="*/ 2147483647 w 150"/>
                <a:gd name="T59" fmla="*/ 2147483647 h 162"/>
                <a:gd name="T60" fmla="*/ 2147483647 w 150"/>
                <a:gd name="T61" fmla="*/ 2147483647 h 162"/>
                <a:gd name="T62" fmla="*/ 2147483647 w 150"/>
                <a:gd name="T63" fmla="*/ 2147483647 h 162"/>
                <a:gd name="T64" fmla="*/ 2147483647 w 150"/>
                <a:gd name="T65" fmla="*/ 2147483647 h 162"/>
                <a:gd name="T66" fmla="*/ 2147483647 w 150"/>
                <a:gd name="T67" fmla="*/ 2147483647 h 162"/>
                <a:gd name="T68" fmla="*/ 2147483647 w 150"/>
                <a:gd name="T69" fmla="*/ 2147483647 h 162"/>
                <a:gd name="T70" fmla="*/ 2147483647 w 150"/>
                <a:gd name="T71" fmla="*/ 2147483647 h 162"/>
                <a:gd name="T72" fmla="*/ 2147483647 w 150"/>
                <a:gd name="T73" fmla="*/ 2147483647 h 162"/>
                <a:gd name="T74" fmla="*/ 2147483647 w 150"/>
                <a:gd name="T75" fmla="*/ 2147483647 h 162"/>
                <a:gd name="T76" fmla="*/ 2147483647 w 150"/>
                <a:gd name="T77" fmla="*/ 2147483647 h 162"/>
                <a:gd name="T78" fmla="*/ 2147483647 w 150"/>
                <a:gd name="T79" fmla="*/ 2147483647 h 162"/>
                <a:gd name="T80" fmla="*/ 2147483647 w 150"/>
                <a:gd name="T81" fmla="*/ 2147483647 h 162"/>
                <a:gd name="T82" fmla="*/ 2147483647 w 150"/>
                <a:gd name="T83" fmla="*/ 0 h 162"/>
                <a:gd name="T84" fmla="*/ 2147483647 w 150"/>
                <a:gd name="T85" fmla="*/ 2147483647 h 162"/>
                <a:gd name="T86" fmla="*/ 2147483647 w 150"/>
                <a:gd name="T87" fmla="*/ 2147483647 h 162"/>
                <a:gd name="T88" fmla="*/ 2147483647 w 150"/>
                <a:gd name="T89" fmla="*/ 2147483647 h 162"/>
                <a:gd name="T90" fmla="*/ 2147483647 w 150"/>
                <a:gd name="T91" fmla="*/ 2147483647 h 162"/>
                <a:gd name="T92" fmla="*/ 2147483647 w 150"/>
                <a:gd name="T93" fmla="*/ 2147483647 h 162"/>
                <a:gd name="T94" fmla="*/ 2147483647 w 150"/>
                <a:gd name="T95" fmla="*/ 2147483647 h 162"/>
                <a:gd name="T96" fmla="*/ 2147483647 w 150"/>
                <a:gd name="T97" fmla="*/ 2147483647 h 162"/>
                <a:gd name="T98" fmla="*/ 2147483647 w 150"/>
                <a:gd name="T99" fmla="*/ 2147483647 h 162"/>
                <a:gd name="T100" fmla="*/ 2147483647 w 150"/>
                <a:gd name="T101" fmla="*/ 2147483647 h 16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50" h="162">
                  <a:moveTo>
                    <a:pt x="138" y="120"/>
                  </a:moveTo>
                  <a:lnTo>
                    <a:pt x="132" y="120"/>
                  </a:lnTo>
                  <a:lnTo>
                    <a:pt x="132" y="126"/>
                  </a:lnTo>
                  <a:lnTo>
                    <a:pt x="126" y="132"/>
                  </a:lnTo>
                  <a:lnTo>
                    <a:pt x="126" y="138"/>
                  </a:lnTo>
                  <a:lnTo>
                    <a:pt x="120" y="126"/>
                  </a:lnTo>
                  <a:lnTo>
                    <a:pt x="120" y="138"/>
                  </a:lnTo>
                  <a:lnTo>
                    <a:pt x="96" y="138"/>
                  </a:lnTo>
                  <a:lnTo>
                    <a:pt x="96" y="132"/>
                  </a:lnTo>
                  <a:lnTo>
                    <a:pt x="90" y="132"/>
                  </a:lnTo>
                  <a:lnTo>
                    <a:pt x="90" y="138"/>
                  </a:lnTo>
                  <a:lnTo>
                    <a:pt x="96" y="144"/>
                  </a:lnTo>
                  <a:lnTo>
                    <a:pt x="90" y="156"/>
                  </a:lnTo>
                  <a:lnTo>
                    <a:pt x="84" y="162"/>
                  </a:lnTo>
                  <a:lnTo>
                    <a:pt x="66" y="150"/>
                  </a:lnTo>
                  <a:lnTo>
                    <a:pt x="66" y="138"/>
                  </a:lnTo>
                  <a:lnTo>
                    <a:pt x="48" y="138"/>
                  </a:lnTo>
                  <a:lnTo>
                    <a:pt x="24" y="144"/>
                  </a:lnTo>
                  <a:lnTo>
                    <a:pt x="18" y="150"/>
                  </a:lnTo>
                  <a:lnTo>
                    <a:pt x="0" y="150"/>
                  </a:lnTo>
                  <a:lnTo>
                    <a:pt x="0" y="14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0" y="120"/>
                  </a:lnTo>
                  <a:lnTo>
                    <a:pt x="72" y="114"/>
                  </a:lnTo>
                  <a:lnTo>
                    <a:pt x="66" y="102"/>
                  </a:lnTo>
                  <a:lnTo>
                    <a:pt x="66" y="90"/>
                  </a:lnTo>
                  <a:lnTo>
                    <a:pt x="72" y="84"/>
                  </a:lnTo>
                  <a:lnTo>
                    <a:pt x="72" y="90"/>
                  </a:lnTo>
                  <a:lnTo>
                    <a:pt x="78" y="96"/>
                  </a:lnTo>
                  <a:lnTo>
                    <a:pt x="96" y="78"/>
                  </a:lnTo>
                  <a:lnTo>
                    <a:pt x="96" y="66"/>
                  </a:lnTo>
                  <a:lnTo>
                    <a:pt x="96" y="48"/>
                  </a:lnTo>
                  <a:lnTo>
                    <a:pt x="90" y="36"/>
                  </a:lnTo>
                  <a:lnTo>
                    <a:pt x="84" y="18"/>
                  </a:lnTo>
                  <a:lnTo>
                    <a:pt x="84" y="6"/>
                  </a:lnTo>
                  <a:lnTo>
                    <a:pt x="90" y="12"/>
                  </a:lnTo>
                  <a:lnTo>
                    <a:pt x="96" y="12"/>
                  </a:lnTo>
                  <a:lnTo>
                    <a:pt x="96" y="6"/>
                  </a:lnTo>
                  <a:lnTo>
                    <a:pt x="90" y="6"/>
                  </a:lnTo>
                  <a:lnTo>
                    <a:pt x="90" y="0"/>
                  </a:lnTo>
                  <a:lnTo>
                    <a:pt x="96" y="6"/>
                  </a:lnTo>
                  <a:lnTo>
                    <a:pt x="114" y="24"/>
                  </a:lnTo>
                  <a:lnTo>
                    <a:pt x="132" y="42"/>
                  </a:lnTo>
                  <a:lnTo>
                    <a:pt x="132" y="60"/>
                  </a:lnTo>
                  <a:lnTo>
                    <a:pt x="126" y="72"/>
                  </a:lnTo>
                  <a:lnTo>
                    <a:pt x="138" y="96"/>
                  </a:lnTo>
                  <a:lnTo>
                    <a:pt x="150" y="114"/>
                  </a:lnTo>
                  <a:lnTo>
                    <a:pt x="138" y="132"/>
                  </a:lnTo>
                  <a:lnTo>
                    <a:pt x="138" y="12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12" name="Freeform 311"/>
            <p:cNvSpPr>
              <a:spLocks noChangeAspect="1"/>
            </p:cNvSpPr>
            <p:nvPr/>
          </p:nvSpPr>
          <p:spPr bwMode="auto">
            <a:xfrm>
              <a:off x="6762392" y="2342486"/>
              <a:ext cx="99248" cy="108437"/>
            </a:xfrm>
            <a:custGeom>
              <a:avLst/>
              <a:gdLst>
                <a:gd name="T0" fmla="*/ 2147483647 w 84"/>
                <a:gd name="T1" fmla="*/ 2147483647 h 78"/>
                <a:gd name="T2" fmla="*/ 2147483647 w 84"/>
                <a:gd name="T3" fmla="*/ 2147483647 h 78"/>
                <a:gd name="T4" fmla="*/ 2147483647 w 84"/>
                <a:gd name="T5" fmla="*/ 2147483647 h 78"/>
                <a:gd name="T6" fmla="*/ 0 w 84"/>
                <a:gd name="T7" fmla="*/ 0 h 78"/>
                <a:gd name="T8" fmla="*/ 0 w 84"/>
                <a:gd name="T9" fmla="*/ 2147483647 h 78"/>
                <a:gd name="T10" fmla="*/ 2147483647 w 84"/>
                <a:gd name="T11" fmla="*/ 2147483647 h 78"/>
                <a:gd name="T12" fmla="*/ 2147483647 w 84"/>
                <a:gd name="T13" fmla="*/ 2147483647 h 78"/>
                <a:gd name="T14" fmla="*/ 2147483647 w 84"/>
                <a:gd name="T15" fmla="*/ 2147483647 h 78"/>
                <a:gd name="T16" fmla="*/ 2147483647 w 84"/>
                <a:gd name="T17" fmla="*/ 2147483647 h 78"/>
                <a:gd name="T18" fmla="*/ 2147483647 w 84"/>
                <a:gd name="T19" fmla="*/ 2147483647 h 78"/>
                <a:gd name="T20" fmla="*/ 2147483647 w 84"/>
                <a:gd name="T21" fmla="*/ 2147483647 h 78"/>
                <a:gd name="T22" fmla="*/ 2147483647 w 84"/>
                <a:gd name="T23" fmla="*/ 2147483647 h 78"/>
                <a:gd name="T24" fmla="*/ 2147483647 w 84"/>
                <a:gd name="T25" fmla="*/ 2147483647 h 78"/>
                <a:gd name="T26" fmla="*/ 2147483647 w 84"/>
                <a:gd name="T27" fmla="*/ 2147483647 h 78"/>
                <a:gd name="T28" fmla="*/ 2147483647 w 84"/>
                <a:gd name="T29" fmla="*/ 2147483647 h 78"/>
                <a:gd name="T30" fmla="*/ 2147483647 w 84"/>
                <a:gd name="T31" fmla="*/ 2147483647 h 78"/>
                <a:gd name="T32" fmla="*/ 2147483647 w 84"/>
                <a:gd name="T33" fmla="*/ 2147483647 h 78"/>
                <a:gd name="T34" fmla="*/ 2147483647 w 84"/>
                <a:gd name="T35" fmla="*/ 2147483647 h 78"/>
                <a:gd name="T36" fmla="*/ 2147483647 w 84"/>
                <a:gd name="T37" fmla="*/ 2147483647 h 78"/>
                <a:gd name="T38" fmla="*/ 2147483647 w 84"/>
                <a:gd name="T39" fmla="*/ 2147483647 h 78"/>
                <a:gd name="T40" fmla="*/ 2147483647 w 84"/>
                <a:gd name="T41" fmla="*/ 2147483647 h 78"/>
                <a:gd name="T42" fmla="*/ 2147483647 w 84"/>
                <a:gd name="T43" fmla="*/ 2147483647 h 78"/>
                <a:gd name="T44" fmla="*/ 2147483647 w 84"/>
                <a:gd name="T45" fmla="*/ 2147483647 h 78"/>
                <a:gd name="T46" fmla="*/ 2147483647 w 84"/>
                <a:gd name="T47" fmla="*/ 2147483647 h 7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84" h="78">
                  <a:moveTo>
                    <a:pt x="66" y="30"/>
                  </a:moveTo>
                  <a:lnTo>
                    <a:pt x="48" y="24"/>
                  </a:lnTo>
                  <a:lnTo>
                    <a:pt x="24" y="12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2" y="24"/>
                  </a:lnTo>
                  <a:lnTo>
                    <a:pt x="18" y="42"/>
                  </a:lnTo>
                  <a:lnTo>
                    <a:pt x="6" y="42"/>
                  </a:lnTo>
                  <a:lnTo>
                    <a:pt x="6" y="48"/>
                  </a:lnTo>
                  <a:lnTo>
                    <a:pt x="6" y="54"/>
                  </a:lnTo>
                  <a:lnTo>
                    <a:pt x="6" y="66"/>
                  </a:lnTo>
                  <a:lnTo>
                    <a:pt x="18" y="78"/>
                  </a:lnTo>
                  <a:lnTo>
                    <a:pt x="24" y="78"/>
                  </a:lnTo>
                  <a:lnTo>
                    <a:pt x="30" y="72"/>
                  </a:lnTo>
                  <a:lnTo>
                    <a:pt x="12" y="60"/>
                  </a:lnTo>
                  <a:lnTo>
                    <a:pt x="18" y="60"/>
                  </a:lnTo>
                  <a:lnTo>
                    <a:pt x="30" y="60"/>
                  </a:lnTo>
                  <a:lnTo>
                    <a:pt x="60" y="66"/>
                  </a:lnTo>
                  <a:lnTo>
                    <a:pt x="72" y="48"/>
                  </a:lnTo>
                  <a:lnTo>
                    <a:pt x="84" y="42"/>
                  </a:lnTo>
                  <a:lnTo>
                    <a:pt x="78" y="36"/>
                  </a:lnTo>
                  <a:lnTo>
                    <a:pt x="66" y="24"/>
                  </a:lnTo>
                  <a:lnTo>
                    <a:pt x="66" y="3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13" name="Freeform 312"/>
            <p:cNvSpPr>
              <a:spLocks noChangeAspect="1"/>
            </p:cNvSpPr>
            <p:nvPr/>
          </p:nvSpPr>
          <p:spPr bwMode="auto">
            <a:xfrm>
              <a:off x="6678146" y="2659172"/>
              <a:ext cx="56549" cy="82560"/>
            </a:xfrm>
            <a:custGeom>
              <a:avLst/>
              <a:gdLst>
                <a:gd name="T0" fmla="*/ 2147483647 w 48"/>
                <a:gd name="T1" fmla="*/ 2147483647 h 60"/>
                <a:gd name="T2" fmla="*/ 2147483647 w 48"/>
                <a:gd name="T3" fmla="*/ 2147483647 h 60"/>
                <a:gd name="T4" fmla="*/ 2147483647 w 48"/>
                <a:gd name="T5" fmla="*/ 2147483647 h 60"/>
                <a:gd name="T6" fmla="*/ 2147483647 w 48"/>
                <a:gd name="T7" fmla="*/ 2147483647 h 60"/>
                <a:gd name="T8" fmla="*/ 2147483647 w 48"/>
                <a:gd name="T9" fmla="*/ 2147483647 h 60"/>
                <a:gd name="T10" fmla="*/ 2147483647 w 48"/>
                <a:gd name="T11" fmla="*/ 2147483647 h 60"/>
                <a:gd name="T12" fmla="*/ 2147483647 w 48"/>
                <a:gd name="T13" fmla="*/ 2147483647 h 60"/>
                <a:gd name="T14" fmla="*/ 2147483647 w 48"/>
                <a:gd name="T15" fmla="*/ 2147483647 h 60"/>
                <a:gd name="T16" fmla="*/ 2147483647 w 48"/>
                <a:gd name="T17" fmla="*/ 2147483647 h 60"/>
                <a:gd name="T18" fmla="*/ 2147483647 w 48"/>
                <a:gd name="T19" fmla="*/ 2147483647 h 60"/>
                <a:gd name="T20" fmla="*/ 2147483647 w 48"/>
                <a:gd name="T21" fmla="*/ 2147483647 h 60"/>
                <a:gd name="T22" fmla="*/ 2147483647 w 48"/>
                <a:gd name="T23" fmla="*/ 2147483647 h 60"/>
                <a:gd name="T24" fmla="*/ 2147483647 w 48"/>
                <a:gd name="T25" fmla="*/ 2147483647 h 60"/>
                <a:gd name="T26" fmla="*/ 2147483647 w 48"/>
                <a:gd name="T27" fmla="*/ 2147483647 h 60"/>
                <a:gd name="T28" fmla="*/ 0 w 48"/>
                <a:gd name="T29" fmla="*/ 2147483647 h 60"/>
                <a:gd name="T30" fmla="*/ 2147483647 w 48"/>
                <a:gd name="T31" fmla="*/ 0 h 60"/>
                <a:gd name="T32" fmla="*/ 2147483647 w 48"/>
                <a:gd name="T33" fmla="*/ 2147483647 h 60"/>
                <a:gd name="T34" fmla="*/ 2147483647 w 48"/>
                <a:gd name="T35" fmla="*/ 2147483647 h 60"/>
                <a:gd name="T36" fmla="*/ 2147483647 w 48"/>
                <a:gd name="T37" fmla="*/ 2147483647 h 60"/>
                <a:gd name="T38" fmla="*/ 2147483647 w 48"/>
                <a:gd name="T39" fmla="*/ 2147483647 h 6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8" h="60">
                  <a:moveTo>
                    <a:pt x="48" y="24"/>
                  </a:moveTo>
                  <a:lnTo>
                    <a:pt x="42" y="36"/>
                  </a:lnTo>
                  <a:lnTo>
                    <a:pt x="42" y="48"/>
                  </a:lnTo>
                  <a:lnTo>
                    <a:pt x="36" y="60"/>
                  </a:lnTo>
                  <a:lnTo>
                    <a:pt x="30" y="48"/>
                  </a:lnTo>
                  <a:lnTo>
                    <a:pt x="30" y="54"/>
                  </a:lnTo>
                  <a:lnTo>
                    <a:pt x="24" y="36"/>
                  </a:lnTo>
                  <a:lnTo>
                    <a:pt x="24" y="30"/>
                  </a:lnTo>
                  <a:lnTo>
                    <a:pt x="12" y="18"/>
                  </a:lnTo>
                  <a:lnTo>
                    <a:pt x="18" y="30"/>
                  </a:lnTo>
                  <a:lnTo>
                    <a:pt x="12" y="30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0" y="12"/>
                  </a:lnTo>
                  <a:lnTo>
                    <a:pt x="18" y="0"/>
                  </a:lnTo>
                  <a:lnTo>
                    <a:pt x="30" y="6"/>
                  </a:lnTo>
                  <a:lnTo>
                    <a:pt x="36" y="12"/>
                  </a:lnTo>
                  <a:lnTo>
                    <a:pt x="36" y="18"/>
                  </a:lnTo>
                  <a:lnTo>
                    <a:pt x="48" y="24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14" name="Freeform 313"/>
            <p:cNvSpPr>
              <a:spLocks noChangeAspect="1"/>
            </p:cNvSpPr>
            <p:nvPr/>
          </p:nvSpPr>
          <p:spPr bwMode="auto">
            <a:xfrm>
              <a:off x="6727771" y="2650545"/>
              <a:ext cx="48469" cy="41896"/>
            </a:xfrm>
            <a:custGeom>
              <a:avLst/>
              <a:gdLst>
                <a:gd name="T0" fmla="*/ 2147483647 w 42"/>
                <a:gd name="T1" fmla="*/ 2147483647 h 30"/>
                <a:gd name="T2" fmla="*/ 2147483647 w 42"/>
                <a:gd name="T3" fmla="*/ 2147483647 h 30"/>
                <a:gd name="T4" fmla="*/ 2147483647 w 42"/>
                <a:gd name="T5" fmla="*/ 2147483647 h 30"/>
                <a:gd name="T6" fmla="*/ 2147483647 w 42"/>
                <a:gd name="T7" fmla="*/ 2147483647 h 30"/>
                <a:gd name="T8" fmla="*/ 2147483647 w 42"/>
                <a:gd name="T9" fmla="*/ 2147483647 h 30"/>
                <a:gd name="T10" fmla="*/ 0 w 42"/>
                <a:gd name="T11" fmla="*/ 2147483647 h 30"/>
                <a:gd name="T12" fmla="*/ 2147483647 w 42"/>
                <a:gd name="T13" fmla="*/ 2147483647 h 30"/>
                <a:gd name="T14" fmla="*/ 2147483647 w 42"/>
                <a:gd name="T15" fmla="*/ 2147483647 h 30"/>
                <a:gd name="T16" fmla="*/ 2147483647 w 42"/>
                <a:gd name="T17" fmla="*/ 0 h 30"/>
                <a:gd name="T18" fmla="*/ 2147483647 w 42"/>
                <a:gd name="T19" fmla="*/ 2147483647 h 30"/>
                <a:gd name="T20" fmla="*/ 2147483647 w 42"/>
                <a:gd name="T21" fmla="*/ 2147483647 h 30"/>
                <a:gd name="T22" fmla="*/ 2147483647 w 42"/>
                <a:gd name="T23" fmla="*/ 2147483647 h 3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2" h="30">
                  <a:moveTo>
                    <a:pt x="36" y="18"/>
                  </a:moveTo>
                  <a:lnTo>
                    <a:pt x="18" y="18"/>
                  </a:lnTo>
                  <a:lnTo>
                    <a:pt x="18" y="30"/>
                  </a:lnTo>
                  <a:lnTo>
                    <a:pt x="6" y="24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30" y="0"/>
                  </a:lnTo>
                  <a:lnTo>
                    <a:pt x="36" y="6"/>
                  </a:lnTo>
                  <a:lnTo>
                    <a:pt x="42" y="12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15" name="Freeform 314"/>
            <p:cNvSpPr>
              <a:spLocks noChangeAspect="1"/>
            </p:cNvSpPr>
            <p:nvPr/>
          </p:nvSpPr>
          <p:spPr bwMode="auto">
            <a:xfrm>
              <a:off x="6700074" y="2857563"/>
              <a:ext cx="6924" cy="16019"/>
            </a:xfrm>
            <a:custGeom>
              <a:avLst/>
              <a:gdLst>
                <a:gd name="T0" fmla="*/ 0 w 6"/>
                <a:gd name="T1" fmla="*/ 2147483647 h 12"/>
                <a:gd name="T2" fmla="*/ 2147483647 w 6"/>
                <a:gd name="T3" fmla="*/ 0 h 12"/>
                <a:gd name="T4" fmla="*/ 2147483647 w 6"/>
                <a:gd name="T5" fmla="*/ 0 h 12"/>
                <a:gd name="T6" fmla="*/ 0 w 6"/>
                <a:gd name="T7" fmla="*/ 2147483647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12">
                  <a:moveTo>
                    <a:pt x="0" y="12"/>
                  </a:moveTo>
                  <a:lnTo>
                    <a:pt x="6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16" name="Freeform 315"/>
            <p:cNvSpPr>
              <a:spLocks noChangeAspect="1"/>
            </p:cNvSpPr>
            <p:nvPr/>
          </p:nvSpPr>
          <p:spPr bwMode="auto">
            <a:xfrm>
              <a:off x="6798169" y="2542109"/>
              <a:ext cx="5770" cy="8626"/>
            </a:xfrm>
            <a:custGeom>
              <a:avLst/>
              <a:gdLst>
                <a:gd name="T0" fmla="*/ 2147483647 w 6"/>
                <a:gd name="T1" fmla="*/ 2147483647 h 6"/>
                <a:gd name="T2" fmla="*/ 0 w 6"/>
                <a:gd name="T3" fmla="*/ 0 h 6"/>
                <a:gd name="T4" fmla="*/ 0 w 6"/>
                <a:gd name="T5" fmla="*/ 2147483647 h 6"/>
                <a:gd name="T6" fmla="*/ 2147483647 w 6"/>
                <a:gd name="T7" fmla="*/ 2147483647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17" name="Freeform 316"/>
            <p:cNvSpPr>
              <a:spLocks noChangeAspect="1"/>
            </p:cNvSpPr>
            <p:nvPr/>
          </p:nvSpPr>
          <p:spPr bwMode="auto">
            <a:xfrm>
              <a:off x="6691995" y="2701069"/>
              <a:ext cx="8078" cy="7394"/>
            </a:xfrm>
            <a:custGeom>
              <a:avLst/>
              <a:gdLst>
                <a:gd name="T0" fmla="*/ 2147483647 w 6"/>
                <a:gd name="T1" fmla="*/ 0 h 6"/>
                <a:gd name="T2" fmla="*/ 2147483647 w 6"/>
                <a:gd name="T3" fmla="*/ 2147483647 h 6"/>
                <a:gd name="T4" fmla="*/ 0 w 6"/>
                <a:gd name="T5" fmla="*/ 0 h 6"/>
                <a:gd name="T6" fmla="*/ 2147483647 w 6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6">
                  <a:moveTo>
                    <a:pt x="6" y="0"/>
                  </a:moveTo>
                  <a:lnTo>
                    <a:pt x="6" y="6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18" name="Freeform 317"/>
            <p:cNvSpPr>
              <a:spLocks noChangeAspect="1"/>
            </p:cNvSpPr>
            <p:nvPr/>
          </p:nvSpPr>
          <p:spPr bwMode="auto">
            <a:xfrm>
              <a:off x="6511963" y="2409027"/>
              <a:ext cx="88862" cy="141708"/>
            </a:xfrm>
            <a:custGeom>
              <a:avLst/>
              <a:gdLst>
                <a:gd name="T0" fmla="*/ 2147483647 w 77"/>
                <a:gd name="T1" fmla="*/ 2147483647 h 102"/>
                <a:gd name="T2" fmla="*/ 2147483647 w 77"/>
                <a:gd name="T3" fmla="*/ 2147483647 h 102"/>
                <a:gd name="T4" fmla="*/ 0 w 77"/>
                <a:gd name="T5" fmla="*/ 2147483647 h 102"/>
                <a:gd name="T6" fmla="*/ 2147483647 w 77"/>
                <a:gd name="T7" fmla="*/ 2147483647 h 102"/>
                <a:gd name="T8" fmla="*/ 2147483647 w 77"/>
                <a:gd name="T9" fmla="*/ 2147483647 h 102"/>
                <a:gd name="T10" fmla="*/ 2147483647 w 77"/>
                <a:gd name="T11" fmla="*/ 2147483647 h 102"/>
                <a:gd name="T12" fmla="*/ 2147483647 w 77"/>
                <a:gd name="T13" fmla="*/ 2147483647 h 102"/>
                <a:gd name="T14" fmla="*/ 2147483647 w 77"/>
                <a:gd name="T15" fmla="*/ 2147483647 h 102"/>
                <a:gd name="T16" fmla="*/ 2147483647 w 77"/>
                <a:gd name="T17" fmla="*/ 2147483647 h 102"/>
                <a:gd name="T18" fmla="*/ 2147483647 w 77"/>
                <a:gd name="T19" fmla="*/ 2147483647 h 102"/>
                <a:gd name="T20" fmla="*/ 2147483647 w 77"/>
                <a:gd name="T21" fmla="*/ 0 h 102"/>
                <a:gd name="T22" fmla="*/ 2147483647 w 77"/>
                <a:gd name="T23" fmla="*/ 2147483647 h 102"/>
                <a:gd name="T24" fmla="*/ 2147483647 w 77"/>
                <a:gd name="T25" fmla="*/ 2147483647 h 102"/>
                <a:gd name="T26" fmla="*/ 2147483647 w 77"/>
                <a:gd name="T27" fmla="*/ 2147483647 h 102"/>
                <a:gd name="T28" fmla="*/ 2147483647 w 77"/>
                <a:gd name="T29" fmla="*/ 2147483647 h 102"/>
                <a:gd name="T30" fmla="*/ 2147483647 w 77"/>
                <a:gd name="T31" fmla="*/ 2147483647 h 102"/>
                <a:gd name="T32" fmla="*/ 2147483647 w 77"/>
                <a:gd name="T33" fmla="*/ 2147483647 h 102"/>
                <a:gd name="T34" fmla="*/ 2147483647 w 77"/>
                <a:gd name="T35" fmla="*/ 2147483647 h 102"/>
                <a:gd name="T36" fmla="*/ 2147483647 w 77"/>
                <a:gd name="T37" fmla="*/ 2147483647 h 102"/>
                <a:gd name="T38" fmla="*/ 2147483647 w 77"/>
                <a:gd name="T39" fmla="*/ 2147483647 h 102"/>
                <a:gd name="T40" fmla="*/ 2147483647 w 77"/>
                <a:gd name="T41" fmla="*/ 2147483647 h 102"/>
                <a:gd name="T42" fmla="*/ 2147483647 w 77"/>
                <a:gd name="T43" fmla="*/ 2147483647 h 102"/>
                <a:gd name="T44" fmla="*/ 2147483647 w 77"/>
                <a:gd name="T45" fmla="*/ 2147483647 h 102"/>
                <a:gd name="T46" fmla="*/ 2147483647 w 77"/>
                <a:gd name="T47" fmla="*/ 2147483647 h 102"/>
                <a:gd name="T48" fmla="*/ 2147483647 w 77"/>
                <a:gd name="T49" fmla="*/ 2147483647 h 102"/>
                <a:gd name="T50" fmla="*/ 2147483647 w 77"/>
                <a:gd name="T51" fmla="*/ 2147483647 h 102"/>
                <a:gd name="T52" fmla="*/ 2147483647 w 77"/>
                <a:gd name="T53" fmla="*/ 2147483647 h 102"/>
                <a:gd name="T54" fmla="*/ 2147483647 w 77"/>
                <a:gd name="T55" fmla="*/ 2147483647 h 102"/>
                <a:gd name="T56" fmla="*/ 2147483647 w 77"/>
                <a:gd name="T57" fmla="*/ 2147483647 h 102"/>
                <a:gd name="T58" fmla="*/ 2147483647 w 77"/>
                <a:gd name="T59" fmla="*/ 2147483647 h 10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77" h="102">
                  <a:moveTo>
                    <a:pt x="18" y="72"/>
                  </a:moveTo>
                  <a:lnTo>
                    <a:pt x="6" y="66"/>
                  </a:lnTo>
                  <a:lnTo>
                    <a:pt x="0" y="60"/>
                  </a:lnTo>
                  <a:lnTo>
                    <a:pt x="6" y="48"/>
                  </a:lnTo>
                  <a:lnTo>
                    <a:pt x="18" y="30"/>
                  </a:lnTo>
                  <a:lnTo>
                    <a:pt x="23" y="30"/>
                  </a:lnTo>
                  <a:lnTo>
                    <a:pt x="41" y="36"/>
                  </a:lnTo>
                  <a:lnTo>
                    <a:pt x="35" y="24"/>
                  </a:lnTo>
                  <a:lnTo>
                    <a:pt x="41" y="24"/>
                  </a:lnTo>
                  <a:lnTo>
                    <a:pt x="53" y="12"/>
                  </a:lnTo>
                  <a:lnTo>
                    <a:pt x="53" y="0"/>
                  </a:lnTo>
                  <a:lnTo>
                    <a:pt x="71" y="12"/>
                  </a:lnTo>
                  <a:lnTo>
                    <a:pt x="71" y="18"/>
                  </a:lnTo>
                  <a:lnTo>
                    <a:pt x="65" y="24"/>
                  </a:lnTo>
                  <a:lnTo>
                    <a:pt x="71" y="48"/>
                  </a:lnTo>
                  <a:lnTo>
                    <a:pt x="65" y="54"/>
                  </a:lnTo>
                  <a:lnTo>
                    <a:pt x="53" y="66"/>
                  </a:lnTo>
                  <a:lnTo>
                    <a:pt x="59" y="78"/>
                  </a:lnTo>
                  <a:lnTo>
                    <a:pt x="77" y="90"/>
                  </a:lnTo>
                  <a:lnTo>
                    <a:pt x="71" y="96"/>
                  </a:lnTo>
                  <a:lnTo>
                    <a:pt x="59" y="102"/>
                  </a:lnTo>
                  <a:lnTo>
                    <a:pt x="53" y="102"/>
                  </a:lnTo>
                  <a:lnTo>
                    <a:pt x="41" y="102"/>
                  </a:lnTo>
                  <a:lnTo>
                    <a:pt x="35" y="102"/>
                  </a:lnTo>
                  <a:lnTo>
                    <a:pt x="29" y="102"/>
                  </a:lnTo>
                  <a:lnTo>
                    <a:pt x="23" y="96"/>
                  </a:lnTo>
                  <a:lnTo>
                    <a:pt x="23" y="90"/>
                  </a:lnTo>
                  <a:lnTo>
                    <a:pt x="29" y="84"/>
                  </a:lnTo>
                  <a:lnTo>
                    <a:pt x="23" y="84"/>
                  </a:lnTo>
                  <a:lnTo>
                    <a:pt x="18" y="7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19" name="Freeform 318"/>
            <p:cNvSpPr>
              <a:spLocks noChangeAspect="1"/>
            </p:cNvSpPr>
            <p:nvPr/>
          </p:nvSpPr>
          <p:spPr bwMode="auto">
            <a:xfrm>
              <a:off x="6573127" y="2533484"/>
              <a:ext cx="85400" cy="117063"/>
            </a:xfrm>
            <a:custGeom>
              <a:avLst/>
              <a:gdLst>
                <a:gd name="T0" fmla="*/ 2147483647 w 72"/>
                <a:gd name="T1" fmla="*/ 2147483647 h 84"/>
                <a:gd name="T2" fmla="*/ 2147483647 w 72"/>
                <a:gd name="T3" fmla="*/ 2147483647 h 84"/>
                <a:gd name="T4" fmla="*/ 2147483647 w 72"/>
                <a:gd name="T5" fmla="*/ 2147483647 h 84"/>
                <a:gd name="T6" fmla="*/ 2147483647 w 72"/>
                <a:gd name="T7" fmla="*/ 2147483647 h 84"/>
                <a:gd name="T8" fmla="*/ 2147483647 w 72"/>
                <a:gd name="T9" fmla="*/ 2147483647 h 84"/>
                <a:gd name="T10" fmla="*/ 2147483647 w 72"/>
                <a:gd name="T11" fmla="*/ 2147483647 h 84"/>
                <a:gd name="T12" fmla="*/ 2147483647 w 72"/>
                <a:gd name="T13" fmla="*/ 2147483647 h 84"/>
                <a:gd name="T14" fmla="*/ 2147483647 w 72"/>
                <a:gd name="T15" fmla="*/ 2147483647 h 84"/>
                <a:gd name="T16" fmla="*/ 2147483647 w 72"/>
                <a:gd name="T17" fmla="*/ 2147483647 h 84"/>
                <a:gd name="T18" fmla="*/ 2147483647 w 72"/>
                <a:gd name="T19" fmla="*/ 2147483647 h 84"/>
                <a:gd name="T20" fmla="*/ 2147483647 w 72"/>
                <a:gd name="T21" fmla="*/ 2147483647 h 84"/>
                <a:gd name="T22" fmla="*/ 2147483647 w 72"/>
                <a:gd name="T23" fmla="*/ 2147483647 h 84"/>
                <a:gd name="T24" fmla="*/ 2147483647 w 72"/>
                <a:gd name="T25" fmla="*/ 2147483647 h 84"/>
                <a:gd name="T26" fmla="*/ 2147483647 w 72"/>
                <a:gd name="T27" fmla="*/ 2147483647 h 84"/>
                <a:gd name="T28" fmla="*/ 2147483647 w 72"/>
                <a:gd name="T29" fmla="*/ 2147483647 h 84"/>
                <a:gd name="T30" fmla="*/ 2147483647 w 72"/>
                <a:gd name="T31" fmla="*/ 2147483647 h 84"/>
                <a:gd name="T32" fmla="*/ 2147483647 w 72"/>
                <a:gd name="T33" fmla="*/ 2147483647 h 84"/>
                <a:gd name="T34" fmla="*/ 0 w 72"/>
                <a:gd name="T35" fmla="*/ 2147483647 h 84"/>
                <a:gd name="T36" fmla="*/ 2147483647 w 72"/>
                <a:gd name="T37" fmla="*/ 2147483647 h 84"/>
                <a:gd name="T38" fmla="*/ 2147483647 w 72"/>
                <a:gd name="T39" fmla="*/ 2147483647 h 84"/>
                <a:gd name="T40" fmla="*/ 2147483647 w 72"/>
                <a:gd name="T41" fmla="*/ 0 h 84"/>
                <a:gd name="T42" fmla="*/ 2147483647 w 72"/>
                <a:gd name="T43" fmla="*/ 2147483647 h 84"/>
                <a:gd name="T44" fmla="*/ 2147483647 w 72"/>
                <a:gd name="T45" fmla="*/ 2147483647 h 84"/>
                <a:gd name="T46" fmla="*/ 2147483647 w 72"/>
                <a:gd name="T47" fmla="*/ 2147483647 h 84"/>
                <a:gd name="T48" fmla="*/ 2147483647 w 72"/>
                <a:gd name="T49" fmla="*/ 2147483647 h 84"/>
                <a:gd name="T50" fmla="*/ 2147483647 w 72"/>
                <a:gd name="T51" fmla="*/ 2147483647 h 84"/>
                <a:gd name="T52" fmla="*/ 2147483647 w 72"/>
                <a:gd name="T53" fmla="*/ 2147483647 h 84"/>
                <a:gd name="T54" fmla="*/ 2147483647 w 72"/>
                <a:gd name="T55" fmla="*/ 2147483647 h 84"/>
                <a:gd name="T56" fmla="*/ 2147483647 w 72"/>
                <a:gd name="T57" fmla="*/ 2147483647 h 84"/>
                <a:gd name="T58" fmla="*/ 2147483647 w 72"/>
                <a:gd name="T59" fmla="*/ 2147483647 h 8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72" h="84">
                  <a:moveTo>
                    <a:pt x="42" y="78"/>
                  </a:moveTo>
                  <a:lnTo>
                    <a:pt x="42" y="78"/>
                  </a:lnTo>
                  <a:lnTo>
                    <a:pt x="36" y="78"/>
                  </a:lnTo>
                  <a:lnTo>
                    <a:pt x="30" y="84"/>
                  </a:lnTo>
                  <a:lnTo>
                    <a:pt x="30" y="78"/>
                  </a:lnTo>
                  <a:lnTo>
                    <a:pt x="30" y="72"/>
                  </a:lnTo>
                  <a:lnTo>
                    <a:pt x="24" y="72"/>
                  </a:lnTo>
                  <a:lnTo>
                    <a:pt x="18" y="60"/>
                  </a:lnTo>
                  <a:lnTo>
                    <a:pt x="18" y="54"/>
                  </a:lnTo>
                  <a:lnTo>
                    <a:pt x="18" y="48"/>
                  </a:lnTo>
                  <a:lnTo>
                    <a:pt x="6" y="36"/>
                  </a:lnTo>
                  <a:lnTo>
                    <a:pt x="6" y="30"/>
                  </a:lnTo>
                  <a:lnTo>
                    <a:pt x="18" y="36"/>
                  </a:lnTo>
                  <a:lnTo>
                    <a:pt x="12" y="30"/>
                  </a:lnTo>
                  <a:lnTo>
                    <a:pt x="6" y="18"/>
                  </a:lnTo>
                  <a:lnTo>
                    <a:pt x="0" y="12"/>
                  </a:lnTo>
                  <a:lnTo>
                    <a:pt x="6" y="12"/>
                  </a:lnTo>
                  <a:lnTo>
                    <a:pt x="18" y="6"/>
                  </a:lnTo>
                  <a:lnTo>
                    <a:pt x="24" y="0"/>
                  </a:lnTo>
                  <a:lnTo>
                    <a:pt x="60" y="36"/>
                  </a:lnTo>
                  <a:lnTo>
                    <a:pt x="72" y="66"/>
                  </a:lnTo>
                  <a:lnTo>
                    <a:pt x="60" y="66"/>
                  </a:lnTo>
                  <a:lnTo>
                    <a:pt x="54" y="72"/>
                  </a:lnTo>
                  <a:lnTo>
                    <a:pt x="48" y="72"/>
                  </a:lnTo>
                  <a:lnTo>
                    <a:pt x="48" y="78"/>
                  </a:lnTo>
                  <a:lnTo>
                    <a:pt x="42" y="78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20" name="Freeform 319"/>
            <p:cNvSpPr>
              <a:spLocks noChangeAspect="1"/>
            </p:cNvSpPr>
            <p:nvPr/>
          </p:nvSpPr>
          <p:spPr bwMode="auto">
            <a:xfrm>
              <a:off x="6566203" y="2899458"/>
              <a:ext cx="28851" cy="89954"/>
            </a:xfrm>
            <a:custGeom>
              <a:avLst/>
              <a:gdLst>
                <a:gd name="T0" fmla="*/ 2147483647 w 24"/>
                <a:gd name="T1" fmla="*/ 2147483647 h 66"/>
                <a:gd name="T2" fmla="*/ 0 w 24"/>
                <a:gd name="T3" fmla="*/ 2147483647 h 66"/>
                <a:gd name="T4" fmla="*/ 0 w 24"/>
                <a:gd name="T5" fmla="*/ 2147483647 h 66"/>
                <a:gd name="T6" fmla="*/ 2147483647 w 24"/>
                <a:gd name="T7" fmla="*/ 2147483647 h 66"/>
                <a:gd name="T8" fmla="*/ 2147483647 w 24"/>
                <a:gd name="T9" fmla="*/ 0 h 66"/>
                <a:gd name="T10" fmla="*/ 2147483647 w 24"/>
                <a:gd name="T11" fmla="*/ 2147483647 h 66"/>
                <a:gd name="T12" fmla="*/ 2147483647 w 24"/>
                <a:gd name="T13" fmla="*/ 2147483647 h 66"/>
                <a:gd name="T14" fmla="*/ 2147483647 w 24"/>
                <a:gd name="T15" fmla="*/ 2147483647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" h="66">
                  <a:moveTo>
                    <a:pt x="12" y="66"/>
                  </a:moveTo>
                  <a:lnTo>
                    <a:pt x="0" y="48"/>
                  </a:lnTo>
                  <a:lnTo>
                    <a:pt x="0" y="30"/>
                  </a:lnTo>
                  <a:lnTo>
                    <a:pt x="6" y="18"/>
                  </a:lnTo>
                  <a:lnTo>
                    <a:pt x="12" y="0"/>
                  </a:lnTo>
                  <a:lnTo>
                    <a:pt x="24" y="6"/>
                  </a:lnTo>
                  <a:lnTo>
                    <a:pt x="18" y="54"/>
                  </a:lnTo>
                  <a:lnTo>
                    <a:pt x="12" y="6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21" name="Freeform 320"/>
            <p:cNvSpPr>
              <a:spLocks noChangeAspect="1"/>
            </p:cNvSpPr>
            <p:nvPr/>
          </p:nvSpPr>
          <p:spPr bwMode="auto">
            <a:xfrm>
              <a:off x="5726053" y="2168741"/>
              <a:ext cx="608186" cy="282183"/>
            </a:xfrm>
            <a:custGeom>
              <a:avLst/>
              <a:gdLst>
                <a:gd name="T0" fmla="*/ 2147483647 w 520"/>
                <a:gd name="T1" fmla="*/ 2147483647 h 203"/>
                <a:gd name="T2" fmla="*/ 2147483647 w 520"/>
                <a:gd name="T3" fmla="*/ 2147483647 h 203"/>
                <a:gd name="T4" fmla="*/ 2147483647 w 520"/>
                <a:gd name="T5" fmla="*/ 2147483647 h 203"/>
                <a:gd name="T6" fmla="*/ 2147483647 w 520"/>
                <a:gd name="T7" fmla="*/ 2147483647 h 203"/>
                <a:gd name="T8" fmla="*/ 2147483647 w 520"/>
                <a:gd name="T9" fmla="*/ 2147483647 h 203"/>
                <a:gd name="T10" fmla="*/ 2147483647 w 520"/>
                <a:gd name="T11" fmla="*/ 2147483647 h 203"/>
                <a:gd name="T12" fmla="*/ 2147483647 w 520"/>
                <a:gd name="T13" fmla="*/ 2147483647 h 203"/>
                <a:gd name="T14" fmla="*/ 2147483647 w 520"/>
                <a:gd name="T15" fmla="*/ 2147483647 h 203"/>
                <a:gd name="T16" fmla="*/ 2147483647 w 520"/>
                <a:gd name="T17" fmla="*/ 2147483647 h 203"/>
                <a:gd name="T18" fmla="*/ 0 w 520"/>
                <a:gd name="T19" fmla="*/ 2147483647 h 203"/>
                <a:gd name="T20" fmla="*/ 2147483647 w 520"/>
                <a:gd name="T21" fmla="*/ 2147483647 h 203"/>
                <a:gd name="T22" fmla="*/ 2147483647 w 520"/>
                <a:gd name="T23" fmla="*/ 2147483647 h 203"/>
                <a:gd name="T24" fmla="*/ 2147483647 w 520"/>
                <a:gd name="T25" fmla="*/ 2147483647 h 203"/>
                <a:gd name="T26" fmla="*/ 2147483647 w 520"/>
                <a:gd name="T27" fmla="*/ 2147483647 h 203"/>
                <a:gd name="T28" fmla="*/ 2147483647 w 520"/>
                <a:gd name="T29" fmla="*/ 2147483647 h 203"/>
                <a:gd name="T30" fmla="*/ 2147483647 w 520"/>
                <a:gd name="T31" fmla="*/ 2147483647 h 203"/>
                <a:gd name="T32" fmla="*/ 2147483647 w 520"/>
                <a:gd name="T33" fmla="*/ 2147483647 h 203"/>
                <a:gd name="T34" fmla="*/ 2147483647 w 520"/>
                <a:gd name="T35" fmla="*/ 2147483647 h 203"/>
                <a:gd name="T36" fmla="*/ 2147483647 w 520"/>
                <a:gd name="T37" fmla="*/ 2147483647 h 203"/>
                <a:gd name="T38" fmla="*/ 2147483647 w 520"/>
                <a:gd name="T39" fmla="*/ 2147483647 h 203"/>
                <a:gd name="T40" fmla="*/ 2147483647 w 520"/>
                <a:gd name="T41" fmla="*/ 2147483647 h 203"/>
                <a:gd name="T42" fmla="*/ 2147483647 w 520"/>
                <a:gd name="T43" fmla="*/ 2147483647 h 203"/>
                <a:gd name="T44" fmla="*/ 2147483647 w 520"/>
                <a:gd name="T45" fmla="*/ 2147483647 h 203"/>
                <a:gd name="T46" fmla="*/ 2147483647 w 520"/>
                <a:gd name="T47" fmla="*/ 2147483647 h 203"/>
                <a:gd name="T48" fmla="*/ 2147483647 w 520"/>
                <a:gd name="T49" fmla="*/ 2147483647 h 203"/>
                <a:gd name="T50" fmla="*/ 2147483647 w 520"/>
                <a:gd name="T51" fmla="*/ 2147483647 h 203"/>
                <a:gd name="T52" fmla="*/ 2147483647 w 520"/>
                <a:gd name="T53" fmla="*/ 2147483647 h 203"/>
                <a:gd name="T54" fmla="*/ 2147483647 w 520"/>
                <a:gd name="T55" fmla="*/ 2147483647 h 203"/>
                <a:gd name="T56" fmla="*/ 2147483647 w 520"/>
                <a:gd name="T57" fmla="*/ 2147483647 h 203"/>
                <a:gd name="T58" fmla="*/ 2147483647 w 520"/>
                <a:gd name="T59" fmla="*/ 2147483647 h 203"/>
                <a:gd name="T60" fmla="*/ 2147483647 w 520"/>
                <a:gd name="T61" fmla="*/ 2147483647 h 203"/>
                <a:gd name="T62" fmla="*/ 2147483647 w 520"/>
                <a:gd name="T63" fmla="*/ 2147483647 h 203"/>
                <a:gd name="T64" fmla="*/ 2147483647 w 520"/>
                <a:gd name="T65" fmla="*/ 2147483647 h 2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20" h="203">
                  <a:moveTo>
                    <a:pt x="329" y="197"/>
                  </a:moveTo>
                  <a:lnTo>
                    <a:pt x="305" y="197"/>
                  </a:lnTo>
                  <a:lnTo>
                    <a:pt x="287" y="191"/>
                  </a:lnTo>
                  <a:lnTo>
                    <a:pt x="281" y="185"/>
                  </a:lnTo>
                  <a:lnTo>
                    <a:pt x="257" y="185"/>
                  </a:lnTo>
                  <a:lnTo>
                    <a:pt x="233" y="185"/>
                  </a:lnTo>
                  <a:lnTo>
                    <a:pt x="215" y="179"/>
                  </a:lnTo>
                  <a:lnTo>
                    <a:pt x="191" y="179"/>
                  </a:lnTo>
                  <a:lnTo>
                    <a:pt x="173" y="167"/>
                  </a:lnTo>
                  <a:lnTo>
                    <a:pt x="161" y="149"/>
                  </a:lnTo>
                  <a:lnTo>
                    <a:pt x="137" y="143"/>
                  </a:lnTo>
                  <a:lnTo>
                    <a:pt x="113" y="137"/>
                  </a:lnTo>
                  <a:lnTo>
                    <a:pt x="77" y="131"/>
                  </a:lnTo>
                  <a:lnTo>
                    <a:pt x="71" y="114"/>
                  </a:lnTo>
                  <a:lnTo>
                    <a:pt x="65" y="96"/>
                  </a:lnTo>
                  <a:lnTo>
                    <a:pt x="42" y="84"/>
                  </a:lnTo>
                  <a:lnTo>
                    <a:pt x="30" y="78"/>
                  </a:lnTo>
                  <a:lnTo>
                    <a:pt x="6" y="66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6" y="48"/>
                  </a:lnTo>
                  <a:lnTo>
                    <a:pt x="24" y="42"/>
                  </a:lnTo>
                  <a:lnTo>
                    <a:pt x="36" y="30"/>
                  </a:lnTo>
                  <a:lnTo>
                    <a:pt x="53" y="24"/>
                  </a:lnTo>
                  <a:lnTo>
                    <a:pt x="83" y="30"/>
                  </a:lnTo>
                  <a:lnTo>
                    <a:pt x="89" y="36"/>
                  </a:lnTo>
                  <a:lnTo>
                    <a:pt x="113" y="36"/>
                  </a:lnTo>
                  <a:lnTo>
                    <a:pt x="137" y="42"/>
                  </a:lnTo>
                  <a:lnTo>
                    <a:pt x="149" y="30"/>
                  </a:lnTo>
                  <a:lnTo>
                    <a:pt x="131" y="18"/>
                  </a:lnTo>
                  <a:lnTo>
                    <a:pt x="137" y="0"/>
                  </a:lnTo>
                  <a:lnTo>
                    <a:pt x="167" y="6"/>
                  </a:lnTo>
                  <a:lnTo>
                    <a:pt x="191" y="12"/>
                  </a:lnTo>
                  <a:lnTo>
                    <a:pt x="203" y="24"/>
                  </a:lnTo>
                  <a:lnTo>
                    <a:pt x="227" y="36"/>
                  </a:lnTo>
                  <a:lnTo>
                    <a:pt x="251" y="30"/>
                  </a:lnTo>
                  <a:lnTo>
                    <a:pt x="299" y="36"/>
                  </a:lnTo>
                  <a:lnTo>
                    <a:pt x="305" y="48"/>
                  </a:lnTo>
                  <a:lnTo>
                    <a:pt x="341" y="54"/>
                  </a:lnTo>
                  <a:lnTo>
                    <a:pt x="359" y="48"/>
                  </a:lnTo>
                  <a:lnTo>
                    <a:pt x="376" y="48"/>
                  </a:lnTo>
                  <a:lnTo>
                    <a:pt x="394" y="36"/>
                  </a:lnTo>
                  <a:lnTo>
                    <a:pt x="418" y="42"/>
                  </a:lnTo>
                  <a:lnTo>
                    <a:pt x="436" y="42"/>
                  </a:lnTo>
                  <a:lnTo>
                    <a:pt x="436" y="54"/>
                  </a:lnTo>
                  <a:lnTo>
                    <a:pt x="442" y="72"/>
                  </a:lnTo>
                  <a:lnTo>
                    <a:pt x="436" y="72"/>
                  </a:lnTo>
                  <a:lnTo>
                    <a:pt x="448" y="84"/>
                  </a:lnTo>
                  <a:lnTo>
                    <a:pt x="466" y="84"/>
                  </a:lnTo>
                  <a:lnTo>
                    <a:pt x="472" y="84"/>
                  </a:lnTo>
                  <a:lnTo>
                    <a:pt x="478" y="78"/>
                  </a:lnTo>
                  <a:lnTo>
                    <a:pt x="514" y="96"/>
                  </a:lnTo>
                  <a:lnTo>
                    <a:pt x="520" y="102"/>
                  </a:lnTo>
                  <a:lnTo>
                    <a:pt x="490" y="102"/>
                  </a:lnTo>
                  <a:lnTo>
                    <a:pt x="472" y="114"/>
                  </a:lnTo>
                  <a:lnTo>
                    <a:pt x="472" y="125"/>
                  </a:lnTo>
                  <a:lnTo>
                    <a:pt x="454" y="131"/>
                  </a:lnTo>
                  <a:lnTo>
                    <a:pt x="436" y="137"/>
                  </a:lnTo>
                  <a:lnTo>
                    <a:pt x="418" y="131"/>
                  </a:lnTo>
                  <a:lnTo>
                    <a:pt x="418" y="149"/>
                  </a:lnTo>
                  <a:lnTo>
                    <a:pt x="430" y="161"/>
                  </a:lnTo>
                  <a:lnTo>
                    <a:pt x="400" y="185"/>
                  </a:lnTo>
                  <a:lnTo>
                    <a:pt x="365" y="191"/>
                  </a:lnTo>
                  <a:lnTo>
                    <a:pt x="353" y="197"/>
                  </a:lnTo>
                  <a:lnTo>
                    <a:pt x="341" y="203"/>
                  </a:lnTo>
                  <a:lnTo>
                    <a:pt x="329" y="197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22" name="Freeform 321"/>
            <p:cNvSpPr>
              <a:spLocks noChangeAspect="1"/>
            </p:cNvSpPr>
            <p:nvPr/>
          </p:nvSpPr>
          <p:spPr bwMode="auto">
            <a:xfrm>
              <a:off x="4992075" y="2077555"/>
              <a:ext cx="721283" cy="381994"/>
            </a:xfrm>
            <a:custGeom>
              <a:avLst/>
              <a:gdLst>
                <a:gd name="T0" fmla="*/ 2147483647 w 616"/>
                <a:gd name="T1" fmla="*/ 2147483647 h 275"/>
                <a:gd name="T2" fmla="*/ 2147483647 w 616"/>
                <a:gd name="T3" fmla="*/ 2147483647 h 275"/>
                <a:gd name="T4" fmla="*/ 0 w 616"/>
                <a:gd name="T5" fmla="*/ 2147483647 h 275"/>
                <a:gd name="T6" fmla="*/ 2147483647 w 616"/>
                <a:gd name="T7" fmla="*/ 2147483647 h 275"/>
                <a:gd name="T8" fmla="*/ 2147483647 w 616"/>
                <a:gd name="T9" fmla="*/ 2147483647 h 275"/>
                <a:gd name="T10" fmla="*/ 2147483647 w 616"/>
                <a:gd name="T11" fmla="*/ 2147483647 h 275"/>
                <a:gd name="T12" fmla="*/ 2147483647 w 616"/>
                <a:gd name="T13" fmla="*/ 2147483647 h 275"/>
                <a:gd name="T14" fmla="*/ 2147483647 w 616"/>
                <a:gd name="T15" fmla="*/ 2147483647 h 275"/>
                <a:gd name="T16" fmla="*/ 2147483647 w 616"/>
                <a:gd name="T17" fmla="*/ 2147483647 h 275"/>
                <a:gd name="T18" fmla="*/ 2147483647 w 616"/>
                <a:gd name="T19" fmla="*/ 2147483647 h 275"/>
                <a:gd name="T20" fmla="*/ 2147483647 w 616"/>
                <a:gd name="T21" fmla="*/ 2147483647 h 275"/>
                <a:gd name="T22" fmla="*/ 2147483647 w 616"/>
                <a:gd name="T23" fmla="*/ 2147483647 h 275"/>
                <a:gd name="T24" fmla="*/ 2147483647 w 616"/>
                <a:gd name="T25" fmla="*/ 2147483647 h 275"/>
                <a:gd name="T26" fmla="*/ 2147483647 w 616"/>
                <a:gd name="T27" fmla="*/ 0 h 275"/>
                <a:gd name="T28" fmla="*/ 2147483647 w 616"/>
                <a:gd name="T29" fmla="*/ 2147483647 h 275"/>
                <a:gd name="T30" fmla="*/ 2147483647 w 616"/>
                <a:gd name="T31" fmla="*/ 2147483647 h 275"/>
                <a:gd name="T32" fmla="*/ 2147483647 w 616"/>
                <a:gd name="T33" fmla="*/ 2147483647 h 275"/>
                <a:gd name="T34" fmla="*/ 2147483647 w 616"/>
                <a:gd name="T35" fmla="*/ 2147483647 h 275"/>
                <a:gd name="T36" fmla="*/ 2147483647 w 616"/>
                <a:gd name="T37" fmla="*/ 2147483647 h 275"/>
                <a:gd name="T38" fmla="*/ 2147483647 w 616"/>
                <a:gd name="T39" fmla="*/ 2147483647 h 275"/>
                <a:gd name="T40" fmla="*/ 2147483647 w 616"/>
                <a:gd name="T41" fmla="*/ 2147483647 h 275"/>
                <a:gd name="T42" fmla="*/ 2147483647 w 616"/>
                <a:gd name="T43" fmla="*/ 2147483647 h 275"/>
                <a:gd name="T44" fmla="*/ 2147483647 w 616"/>
                <a:gd name="T45" fmla="*/ 2147483647 h 275"/>
                <a:gd name="T46" fmla="*/ 2147483647 w 616"/>
                <a:gd name="T47" fmla="*/ 2147483647 h 275"/>
                <a:gd name="T48" fmla="*/ 2147483647 w 616"/>
                <a:gd name="T49" fmla="*/ 2147483647 h 275"/>
                <a:gd name="T50" fmla="*/ 2147483647 w 616"/>
                <a:gd name="T51" fmla="*/ 2147483647 h 275"/>
                <a:gd name="T52" fmla="*/ 2147483647 w 616"/>
                <a:gd name="T53" fmla="*/ 2147483647 h 275"/>
                <a:gd name="T54" fmla="*/ 2147483647 w 616"/>
                <a:gd name="T55" fmla="*/ 2147483647 h 275"/>
                <a:gd name="T56" fmla="*/ 2147483647 w 616"/>
                <a:gd name="T57" fmla="*/ 2147483647 h 275"/>
                <a:gd name="T58" fmla="*/ 2147483647 w 616"/>
                <a:gd name="T59" fmla="*/ 2147483647 h 275"/>
                <a:gd name="T60" fmla="*/ 2147483647 w 616"/>
                <a:gd name="T61" fmla="*/ 2147483647 h 275"/>
                <a:gd name="T62" fmla="*/ 2147483647 w 616"/>
                <a:gd name="T63" fmla="*/ 2147483647 h 275"/>
                <a:gd name="T64" fmla="*/ 2147483647 w 616"/>
                <a:gd name="T65" fmla="*/ 2147483647 h 275"/>
                <a:gd name="T66" fmla="*/ 2147483647 w 616"/>
                <a:gd name="T67" fmla="*/ 2147483647 h 275"/>
                <a:gd name="T68" fmla="*/ 2147483647 w 616"/>
                <a:gd name="T69" fmla="*/ 2147483647 h 275"/>
                <a:gd name="T70" fmla="*/ 2147483647 w 616"/>
                <a:gd name="T71" fmla="*/ 2147483647 h 275"/>
                <a:gd name="T72" fmla="*/ 2147483647 w 616"/>
                <a:gd name="T73" fmla="*/ 2147483647 h 275"/>
                <a:gd name="T74" fmla="*/ 2147483647 w 616"/>
                <a:gd name="T75" fmla="*/ 2147483647 h 275"/>
                <a:gd name="T76" fmla="*/ 2147483647 w 616"/>
                <a:gd name="T77" fmla="*/ 2147483647 h 275"/>
                <a:gd name="T78" fmla="*/ 2147483647 w 616"/>
                <a:gd name="T79" fmla="*/ 2147483647 h 275"/>
                <a:gd name="T80" fmla="*/ 2147483647 w 616"/>
                <a:gd name="T81" fmla="*/ 2147483647 h 275"/>
                <a:gd name="T82" fmla="*/ 2147483647 w 616"/>
                <a:gd name="T83" fmla="*/ 2147483647 h 275"/>
                <a:gd name="T84" fmla="*/ 2147483647 w 616"/>
                <a:gd name="T85" fmla="*/ 2147483647 h 275"/>
                <a:gd name="T86" fmla="*/ 2147483647 w 616"/>
                <a:gd name="T87" fmla="*/ 2147483647 h 275"/>
                <a:gd name="T88" fmla="*/ 2147483647 w 616"/>
                <a:gd name="T89" fmla="*/ 2147483647 h 275"/>
                <a:gd name="T90" fmla="*/ 2147483647 w 616"/>
                <a:gd name="T91" fmla="*/ 2147483647 h 275"/>
                <a:gd name="T92" fmla="*/ 2147483647 w 616"/>
                <a:gd name="T93" fmla="*/ 2147483647 h 275"/>
                <a:gd name="T94" fmla="*/ 2147483647 w 616"/>
                <a:gd name="T95" fmla="*/ 2147483647 h 275"/>
                <a:gd name="T96" fmla="*/ 2147483647 w 616"/>
                <a:gd name="T97" fmla="*/ 2147483647 h 275"/>
                <a:gd name="T98" fmla="*/ 2147483647 w 616"/>
                <a:gd name="T99" fmla="*/ 2147483647 h 27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616" h="275">
                  <a:moveTo>
                    <a:pt x="83" y="162"/>
                  </a:moveTo>
                  <a:lnTo>
                    <a:pt x="71" y="162"/>
                  </a:lnTo>
                  <a:lnTo>
                    <a:pt x="53" y="174"/>
                  </a:lnTo>
                  <a:lnTo>
                    <a:pt x="47" y="174"/>
                  </a:lnTo>
                  <a:lnTo>
                    <a:pt x="35" y="156"/>
                  </a:lnTo>
                  <a:lnTo>
                    <a:pt x="0" y="126"/>
                  </a:lnTo>
                  <a:lnTo>
                    <a:pt x="0" y="102"/>
                  </a:lnTo>
                  <a:lnTo>
                    <a:pt x="6" y="84"/>
                  </a:lnTo>
                  <a:lnTo>
                    <a:pt x="24" y="90"/>
                  </a:lnTo>
                  <a:lnTo>
                    <a:pt x="24" y="84"/>
                  </a:lnTo>
                  <a:lnTo>
                    <a:pt x="35" y="72"/>
                  </a:lnTo>
                  <a:lnTo>
                    <a:pt x="47" y="66"/>
                  </a:lnTo>
                  <a:lnTo>
                    <a:pt x="71" y="66"/>
                  </a:lnTo>
                  <a:lnTo>
                    <a:pt x="113" y="84"/>
                  </a:lnTo>
                  <a:lnTo>
                    <a:pt x="137" y="84"/>
                  </a:lnTo>
                  <a:lnTo>
                    <a:pt x="167" y="78"/>
                  </a:lnTo>
                  <a:lnTo>
                    <a:pt x="197" y="84"/>
                  </a:lnTo>
                  <a:lnTo>
                    <a:pt x="197" y="78"/>
                  </a:lnTo>
                  <a:lnTo>
                    <a:pt x="185" y="60"/>
                  </a:lnTo>
                  <a:lnTo>
                    <a:pt x="191" y="36"/>
                  </a:lnTo>
                  <a:lnTo>
                    <a:pt x="203" y="42"/>
                  </a:lnTo>
                  <a:lnTo>
                    <a:pt x="185" y="30"/>
                  </a:lnTo>
                  <a:lnTo>
                    <a:pt x="203" y="24"/>
                  </a:lnTo>
                  <a:lnTo>
                    <a:pt x="227" y="24"/>
                  </a:lnTo>
                  <a:lnTo>
                    <a:pt x="245" y="18"/>
                  </a:lnTo>
                  <a:lnTo>
                    <a:pt x="263" y="12"/>
                  </a:lnTo>
                  <a:lnTo>
                    <a:pt x="281" y="6"/>
                  </a:lnTo>
                  <a:lnTo>
                    <a:pt x="299" y="0"/>
                  </a:lnTo>
                  <a:lnTo>
                    <a:pt x="311" y="0"/>
                  </a:lnTo>
                  <a:lnTo>
                    <a:pt x="323" y="12"/>
                  </a:lnTo>
                  <a:lnTo>
                    <a:pt x="352" y="24"/>
                  </a:lnTo>
                  <a:lnTo>
                    <a:pt x="364" y="30"/>
                  </a:lnTo>
                  <a:lnTo>
                    <a:pt x="376" y="30"/>
                  </a:lnTo>
                  <a:lnTo>
                    <a:pt x="394" y="24"/>
                  </a:lnTo>
                  <a:lnTo>
                    <a:pt x="418" y="18"/>
                  </a:lnTo>
                  <a:lnTo>
                    <a:pt x="418" y="30"/>
                  </a:lnTo>
                  <a:lnTo>
                    <a:pt x="436" y="42"/>
                  </a:lnTo>
                  <a:lnTo>
                    <a:pt x="460" y="60"/>
                  </a:lnTo>
                  <a:lnTo>
                    <a:pt x="502" y="84"/>
                  </a:lnTo>
                  <a:lnTo>
                    <a:pt x="514" y="84"/>
                  </a:lnTo>
                  <a:lnTo>
                    <a:pt x="538" y="84"/>
                  </a:lnTo>
                  <a:lnTo>
                    <a:pt x="556" y="96"/>
                  </a:lnTo>
                  <a:lnTo>
                    <a:pt x="580" y="108"/>
                  </a:lnTo>
                  <a:lnTo>
                    <a:pt x="598" y="102"/>
                  </a:lnTo>
                  <a:lnTo>
                    <a:pt x="616" y="120"/>
                  </a:lnTo>
                  <a:lnTo>
                    <a:pt x="610" y="138"/>
                  </a:lnTo>
                  <a:lnTo>
                    <a:pt x="604" y="138"/>
                  </a:lnTo>
                  <a:lnTo>
                    <a:pt x="610" y="162"/>
                  </a:lnTo>
                  <a:lnTo>
                    <a:pt x="598" y="162"/>
                  </a:lnTo>
                  <a:lnTo>
                    <a:pt x="568" y="156"/>
                  </a:lnTo>
                  <a:lnTo>
                    <a:pt x="574" y="174"/>
                  </a:lnTo>
                  <a:lnTo>
                    <a:pt x="574" y="191"/>
                  </a:lnTo>
                  <a:lnTo>
                    <a:pt x="580" y="197"/>
                  </a:lnTo>
                  <a:lnTo>
                    <a:pt x="556" y="197"/>
                  </a:lnTo>
                  <a:lnTo>
                    <a:pt x="538" y="203"/>
                  </a:lnTo>
                  <a:lnTo>
                    <a:pt x="550" y="209"/>
                  </a:lnTo>
                  <a:lnTo>
                    <a:pt x="556" y="221"/>
                  </a:lnTo>
                  <a:lnTo>
                    <a:pt x="562" y="239"/>
                  </a:lnTo>
                  <a:lnTo>
                    <a:pt x="562" y="245"/>
                  </a:lnTo>
                  <a:lnTo>
                    <a:pt x="538" y="233"/>
                  </a:lnTo>
                  <a:lnTo>
                    <a:pt x="520" y="233"/>
                  </a:lnTo>
                  <a:lnTo>
                    <a:pt x="496" y="239"/>
                  </a:lnTo>
                  <a:lnTo>
                    <a:pt x="478" y="239"/>
                  </a:lnTo>
                  <a:lnTo>
                    <a:pt x="460" y="233"/>
                  </a:lnTo>
                  <a:lnTo>
                    <a:pt x="454" y="245"/>
                  </a:lnTo>
                  <a:lnTo>
                    <a:pt x="436" y="245"/>
                  </a:lnTo>
                  <a:lnTo>
                    <a:pt x="418" y="245"/>
                  </a:lnTo>
                  <a:lnTo>
                    <a:pt x="406" y="251"/>
                  </a:lnTo>
                  <a:lnTo>
                    <a:pt x="376" y="275"/>
                  </a:lnTo>
                  <a:lnTo>
                    <a:pt x="364" y="263"/>
                  </a:lnTo>
                  <a:lnTo>
                    <a:pt x="347" y="257"/>
                  </a:lnTo>
                  <a:lnTo>
                    <a:pt x="347" y="239"/>
                  </a:lnTo>
                  <a:lnTo>
                    <a:pt x="329" y="227"/>
                  </a:lnTo>
                  <a:lnTo>
                    <a:pt x="311" y="227"/>
                  </a:lnTo>
                  <a:lnTo>
                    <a:pt x="275" y="227"/>
                  </a:lnTo>
                  <a:lnTo>
                    <a:pt x="257" y="227"/>
                  </a:lnTo>
                  <a:lnTo>
                    <a:pt x="245" y="203"/>
                  </a:lnTo>
                  <a:lnTo>
                    <a:pt x="221" y="197"/>
                  </a:lnTo>
                  <a:lnTo>
                    <a:pt x="203" y="185"/>
                  </a:lnTo>
                  <a:lnTo>
                    <a:pt x="161" y="197"/>
                  </a:lnTo>
                  <a:lnTo>
                    <a:pt x="167" y="215"/>
                  </a:lnTo>
                  <a:lnTo>
                    <a:pt x="173" y="233"/>
                  </a:lnTo>
                  <a:lnTo>
                    <a:pt x="179" y="269"/>
                  </a:lnTo>
                  <a:lnTo>
                    <a:pt x="161" y="263"/>
                  </a:lnTo>
                  <a:lnTo>
                    <a:pt x="143" y="257"/>
                  </a:lnTo>
                  <a:lnTo>
                    <a:pt x="143" y="245"/>
                  </a:lnTo>
                  <a:lnTo>
                    <a:pt x="113" y="245"/>
                  </a:lnTo>
                  <a:lnTo>
                    <a:pt x="101" y="239"/>
                  </a:lnTo>
                  <a:lnTo>
                    <a:pt x="95" y="233"/>
                  </a:lnTo>
                  <a:lnTo>
                    <a:pt x="83" y="215"/>
                  </a:lnTo>
                  <a:lnTo>
                    <a:pt x="71" y="209"/>
                  </a:lnTo>
                  <a:lnTo>
                    <a:pt x="89" y="209"/>
                  </a:lnTo>
                  <a:lnTo>
                    <a:pt x="83" y="203"/>
                  </a:lnTo>
                  <a:lnTo>
                    <a:pt x="95" y="191"/>
                  </a:lnTo>
                  <a:lnTo>
                    <a:pt x="113" y="191"/>
                  </a:lnTo>
                  <a:lnTo>
                    <a:pt x="107" y="185"/>
                  </a:lnTo>
                  <a:lnTo>
                    <a:pt x="107" y="162"/>
                  </a:lnTo>
                  <a:lnTo>
                    <a:pt x="83" y="16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23" name="Freeform 322"/>
            <p:cNvSpPr>
              <a:spLocks noChangeAspect="1"/>
            </p:cNvSpPr>
            <p:nvPr/>
          </p:nvSpPr>
          <p:spPr bwMode="auto">
            <a:xfrm>
              <a:off x="4882440" y="2384382"/>
              <a:ext cx="151181" cy="66541"/>
            </a:xfrm>
            <a:custGeom>
              <a:avLst/>
              <a:gdLst>
                <a:gd name="T0" fmla="*/ 2147483647 w 131"/>
                <a:gd name="T1" fmla="*/ 2147483647 h 48"/>
                <a:gd name="T2" fmla="*/ 0 w 131"/>
                <a:gd name="T3" fmla="*/ 0 h 48"/>
                <a:gd name="T4" fmla="*/ 0 w 131"/>
                <a:gd name="T5" fmla="*/ 0 h 48"/>
                <a:gd name="T6" fmla="*/ 2147483647 w 131"/>
                <a:gd name="T7" fmla="*/ 0 h 48"/>
                <a:gd name="T8" fmla="*/ 2147483647 w 131"/>
                <a:gd name="T9" fmla="*/ 0 h 48"/>
                <a:gd name="T10" fmla="*/ 2147483647 w 131"/>
                <a:gd name="T11" fmla="*/ 2147483647 h 48"/>
                <a:gd name="T12" fmla="*/ 2147483647 w 131"/>
                <a:gd name="T13" fmla="*/ 2147483647 h 48"/>
                <a:gd name="T14" fmla="*/ 2147483647 w 131"/>
                <a:gd name="T15" fmla="*/ 2147483647 h 48"/>
                <a:gd name="T16" fmla="*/ 2147483647 w 131"/>
                <a:gd name="T17" fmla="*/ 2147483647 h 48"/>
                <a:gd name="T18" fmla="*/ 2147483647 w 131"/>
                <a:gd name="T19" fmla="*/ 2147483647 h 48"/>
                <a:gd name="T20" fmla="*/ 2147483647 w 131"/>
                <a:gd name="T21" fmla="*/ 2147483647 h 48"/>
                <a:gd name="T22" fmla="*/ 2147483647 w 131"/>
                <a:gd name="T23" fmla="*/ 2147483647 h 48"/>
                <a:gd name="T24" fmla="*/ 2147483647 w 131"/>
                <a:gd name="T25" fmla="*/ 2147483647 h 48"/>
                <a:gd name="T26" fmla="*/ 2147483647 w 131"/>
                <a:gd name="T27" fmla="*/ 2147483647 h 48"/>
                <a:gd name="T28" fmla="*/ 2147483647 w 131"/>
                <a:gd name="T29" fmla="*/ 2147483647 h 48"/>
                <a:gd name="T30" fmla="*/ 2147483647 w 131"/>
                <a:gd name="T31" fmla="*/ 2147483647 h 4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31" h="48">
                  <a:moveTo>
                    <a:pt x="24" y="18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36" y="0"/>
                  </a:lnTo>
                  <a:lnTo>
                    <a:pt x="60" y="12"/>
                  </a:lnTo>
                  <a:lnTo>
                    <a:pt x="84" y="24"/>
                  </a:lnTo>
                  <a:lnTo>
                    <a:pt x="108" y="30"/>
                  </a:lnTo>
                  <a:lnTo>
                    <a:pt x="131" y="42"/>
                  </a:lnTo>
                  <a:lnTo>
                    <a:pt x="125" y="48"/>
                  </a:lnTo>
                  <a:lnTo>
                    <a:pt x="114" y="48"/>
                  </a:lnTo>
                  <a:lnTo>
                    <a:pt x="90" y="48"/>
                  </a:lnTo>
                  <a:lnTo>
                    <a:pt x="66" y="48"/>
                  </a:lnTo>
                  <a:lnTo>
                    <a:pt x="42" y="48"/>
                  </a:lnTo>
                  <a:lnTo>
                    <a:pt x="42" y="36"/>
                  </a:lnTo>
                  <a:lnTo>
                    <a:pt x="24" y="18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24" name="Freeform 323"/>
            <p:cNvSpPr>
              <a:spLocks noChangeAspect="1"/>
            </p:cNvSpPr>
            <p:nvPr/>
          </p:nvSpPr>
          <p:spPr bwMode="auto">
            <a:xfrm>
              <a:off x="5467545" y="2400401"/>
              <a:ext cx="190419" cy="108437"/>
            </a:xfrm>
            <a:custGeom>
              <a:avLst/>
              <a:gdLst>
                <a:gd name="T0" fmla="*/ 2147483647 w 162"/>
                <a:gd name="T1" fmla="*/ 2147483647 h 78"/>
                <a:gd name="T2" fmla="*/ 2147483647 w 162"/>
                <a:gd name="T3" fmla="*/ 2147483647 h 78"/>
                <a:gd name="T4" fmla="*/ 2147483647 w 162"/>
                <a:gd name="T5" fmla="*/ 2147483647 h 78"/>
                <a:gd name="T6" fmla="*/ 0 w 162"/>
                <a:gd name="T7" fmla="*/ 2147483647 h 78"/>
                <a:gd name="T8" fmla="*/ 2147483647 w 162"/>
                <a:gd name="T9" fmla="*/ 2147483647 h 78"/>
                <a:gd name="T10" fmla="*/ 2147483647 w 162"/>
                <a:gd name="T11" fmla="*/ 2147483647 h 78"/>
                <a:gd name="T12" fmla="*/ 2147483647 w 162"/>
                <a:gd name="T13" fmla="*/ 2147483647 h 78"/>
                <a:gd name="T14" fmla="*/ 2147483647 w 162"/>
                <a:gd name="T15" fmla="*/ 0 h 78"/>
                <a:gd name="T16" fmla="*/ 2147483647 w 162"/>
                <a:gd name="T17" fmla="*/ 2147483647 h 78"/>
                <a:gd name="T18" fmla="*/ 2147483647 w 162"/>
                <a:gd name="T19" fmla="*/ 2147483647 h 78"/>
                <a:gd name="T20" fmla="*/ 2147483647 w 162"/>
                <a:gd name="T21" fmla="*/ 0 h 78"/>
                <a:gd name="T22" fmla="*/ 2147483647 w 162"/>
                <a:gd name="T23" fmla="*/ 0 h 78"/>
                <a:gd name="T24" fmla="*/ 2147483647 w 162"/>
                <a:gd name="T25" fmla="*/ 2147483647 h 78"/>
                <a:gd name="T26" fmla="*/ 2147483647 w 162"/>
                <a:gd name="T27" fmla="*/ 2147483647 h 78"/>
                <a:gd name="T28" fmla="*/ 2147483647 w 162"/>
                <a:gd name="T29" fmla="*/ 2147483647 h 78"/>
                <a:gd name="T30" fmla="*/ 2147483647 w 162"/>
                <a:gd name="T31" fmla="*/ 2147483647 h 78"/>
                <a:gd name="T32" fmla="*/ 2147483647 w 162"/>
                <a:gd name="T33" fmla="*/ 2147483647 h 78"/>
                <a:gd name="T34" fmla="*/ 2147483647 w 162"/>
                <a:gd name="T35" fmla="*/ 2147483647 h 78"/>
                <a:gd name="T36" fmla="*/ 2147483647 w 162"/>
                <a:gd name="T37" fmla="*/ 2147483647 h 78"/>
                <a:gd name="T38" fmla="*/ 2147483647 w 162"/>
                <a:gd name="T39" fmla="*/ 2147483647 h 78"/>
                <a:gd name="T40" fmla="*/ 2147483647 w 162"/>
                <a:gd name="T41" fmla="*/ 2147483647 h 78"/>
                <a:gd name="T42" fmla="*/ 2147483647 w 162"/>
                <a:gd name="T43" fmla="*/ 2147483647 h 78"/>
                <a:gd name="T44" fmla="*/ 2147483647 w 162"/>
                <a:gd name="T45" fmla="*/ 2147483647 h 78"/>
                <a:gd name="T46" fmla="*/ 2147483647 w 162"/>
                <a:gd name="T47" fmla="*/ 2147483647 h 78"/>
                <a:gd name="T48" fmla="*/ 2147483647 w 162"/>
                <a:gd name="T49" fmla="*/ 2147483647 h 7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62" h="78">
                  <a:moveTo>
                    <a:pt x="54" y="48"/>
                  </a:moveTo>
                  <a:lnTo>
                    <a:pt x="36" y="36"/>
                  </a:lnTo>
                  <a:lnTo>
                    <a:pt x="12" y="36"/>
                  </a:lnTo>
                  <a:lnTo>
                    <a:pt x="0" y="18"/>
                  </a:lnTo>
                  <a:lnTo>
                    <a:pt x="12" y="12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54" y="0"/>
                  </a:lnTo>
                  <a:lnTo>
                    <a:pt x="72" y="6"/>
                  </a:lnTo>
                  <a:lnTo>
                    <a:pt x="90" y="6"/>
                  </a:lnTo>
                  <a:lnTo>
                    <a:pt x="114" y="0"/>
                  </a:lnTo>
                  <a:lnTo>
                    <a:pt x="132" y="0"/>
                  </a:lnTo>
                  <a:lnTo>
                    <a:pt x="156" y="12"/>
                  </a:lnTo>
                  <a:lnTo>
                    <a:pt x="162" y="24"/>
                  </a:lnTo>
                  <a:lnTo>
                    <a:pt x="132" y="42"/>
                  </a:lnTo>
                  <a:lnTo>
                    <a:pt x="114" y="48"/>
                  </a:lnTo>
                  <a:lnTo>
                    <a:pt x="108" y="60"/>
                  </a:lnTo>
                  <a:lnTo>
                    <a:pt x="96" y="54"/>
                  </a:lnTo>
                  <a:lnTo>
                    <a:pt x="90" y="60"/>
                  </a:lnTo>
                  <a:lnTo>
                    <a:pt x="78" y="66"/>
                  </a:lnTo>
                  <a:lnTo>
                    <a:pt x="72" y="78"/>
                  </a:lnTo>
                  <a:lnTo>
                    <a:pt x="42" y="78"/>
                  </a:lnTo>
                  <a:lnTo>
                    <a:pt x="12" y="72"/>
                  </a:lnTo>
                  <a:lnTo>
                    <a:pt x="12" y="60"/>
                  </a:lnTo>
                  <a:lnTo>
                    <a:pt x="54" y="48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25" name="Freeform 324"/>
            <p:cNvSpPr>
              <a:spLocks noChangeAspect="1"/>
            </p:cNvSpPr>
            <p:nvPr/>
          </p:nvSpPr>
          <p:spPr bwMode="auto">
            <a:xfrm>
              <a:off x="5124791" y="2417653"/>
              <a:ext cx="287359" cy="208248"/>
            </a:xfrm>
            <a:custGeom>
              <a:avLst/>
              <a:gdLst>
                <a:gd name="T0" fmla="*/ 2147483647 w 245"/>
                <a:gd name="T1" fmla="*/ 2147483647 h 150"/>
                <a:gd name="T2" fmla="*/ 2147483647 w 245"/>
                <a:gd name="T3" fmla="*/ 2147483647 h 150"/>
                <a:gd name="T4" fmla="*/ 2147483647 w 245"/>
                <a:gd name="T5" fmla="*/ 2147483647 h 150"/>
                <a:gd name="T6" fmla="*/ 2147483647 w 245"/>
                <a:gd name="T7" fmla="*/ 2147483647 h 150"/>
                <a:gd name="T8" fmla="*/ 2147483647 w 245"/>
                <a:gd name="T9" fmla="*/ 2147483647 h 150"/>
                <a:gd name="T10" fmla="*/ 2147483647 w 245"/>
                <a:gd name="T11" fmla="*/ 2147483647 h 150"/>
                <a:gd name="T12" fmla="*/ 2147483647 w 245"/>
                <a:gd name="T13" fmla="*/ 2147483647 h 150"/>
                <a:gd name="T14" fmla="*/ 2147483647 w 245"/>
                <a:gd name="T15" fmla="*/ 2147483647 h 150"/>
                <a:gd name="T16" fmla="*/ 2147483647 w 245"/>
                <a:gd name="T17" fmla="*/ 2147483647 h 150"/>
                <a:gd name="T18" fmla="*/ 2147483647 w 245"/>
                <a:gd name="T19" fmla="*/ 2147483647 h 150"/>
                <a:gd name="T20" fmla="*/ 2147483647 w 245"/>
                <a:gd name="T21" fmla="*/ 2147483647 h 150"/>
                <a:gd name="T22" fmla="*/ 2147483647 w 245"/>
                <a:gd name="T23" fmla="*/ 2147483647 h 150"/>
                <a:gd name="T24" fmla="*/ 2147483647 w 245"/>
                <a:gd name="T25" fmla="*/ 2147483647 h 150"/>
                <a:gd name="T26" fmla="*/ 2147483647 w 245"/>
                <a:gd name="T27" fmla="*/ 2147483647 h 150"/>
                <a:gd name="T28" fmla="*/ 2147483647 w 245"/>
                <a:gd name="T29" fmla="*/ 2147483647 h 150"/>
                <a:gd name="T30" fmla="*/ 2147483647 w 245"/>
                <a:gd name="T31" fmla="*/ 2147483647 h 150"/>
                <a:gd name="T32" fmla="*/ 2147483647 w 245"/>
                <a:gd name="T33" fmla="*/ 2147483647 h 150"/>
                <a:gd name="T34" fmla="*/ 2147483647 w 245"/>
                <a:gd name="T35" fmla="*/ 2147483647 h 150"/>
                <a:gd name="T36" fmla="*/ 2147483647 w 245"/>
                <a:gd name="T37" fmla="*/ 2147483647 h 150"/>
                <a:gd name="T38" fmla="*/ 2147483647 w 245"/>
                <a:gd name="T39" fmla="*/ 2147483647 h 150"/>
                <a:gd name="T40" fmla="*/ 2147483647 w 245"/>
                <a:gd name="T41" fmla="*/ 2147483647 h 150"/>
                <a:gd name="T42" fmla="*/ 2147483647 w 245"/>
                <a:gd name="T43" fmla="*/ 2147483647 h 150"/>
                <a:gd name="T44" fmla="*/ 2147483647 w 245"/>
                <a:gd name="T45" fmla="*/ 2147483647 h 150"/>
                <a:gd name="T46" fmla="*/ 2147483647 w 245"/>
                <a:gd name="T47" fmla="*/ 2147483647 h 150"/>
                <a:gd name="T48" fmla="*/ 2147483647 w 245"/>
                <a:gd name="T49" fmla="*/ 2147483647 h 150"/>
                <a:gd name="T50" fmla="*/ 2147483647 w 245"/>
                <a:gd name="T51" fmla="*/ 2147483647 h 150"/>
                <a:gd name="T52" fmla="*/ 2147483647 w 245"/>
                <a:gd name="T53" fmla="*/ 2147483647 h 150"/>
                <a:gd name="T54" fmla="*/ 2147483647 w 245"/>
                <a:gd name="T55" fmla="*/ 2147483647 h 150"/>
                <a:gd name="T56" fmla="*/ 2147483647 w 245"/>
                <a:gd name="T57" fmla="*/ 2147483647 h 150"/>
                <a:gd name="T58" fmla="*/ 2147483647 w 245"/>
                <a:gd name="T59" fmla="*/ 2147483647 h 150"/>
                <a:gd name="T60" fmla="*/ 2147483647 w 245"/>
                <a:gd name="T61" fmla="*/ 2147483647 h 150"/>
                <a:gd name="T62" fmla="*/ 2147483647 w 245"/>
                <a:gd name="T63" fmla="*/ 2147483647 h 150"/>
                <a:gd name="T64" fmla="*/ 2147483647 w 245"/>
                <a:gd name="T65" fmla="*/ 2147483647 h 150"/>
                <a:gd name="T66" fmla="*/ 2147483647 w 245"/>
                <a:gd name="T67" fmla="*/ 2147483647 h 150"/>
                <a:gd name="T68" fmla="*/ 2147483647 w 245"/>
                <a:gd name="T69" fmla="*/ 2147483647 h 150"/>
                <a:gd name="T70" fmla="*/ 2147483647 w 245"/>
                <a:gd name="T71" fmla="*/ 0 h 150"/>
                <a:gd name="T72" fmla="*/ 0 w 245"/>
                <a:gd name="T73" fmla="*/ 0 h 150"/>
                <a:gd name="T74" fmla="*/ 2147483647 w 245"/>
                <a:gd name="T75" fmla="*/ 0 h 150"/>
                <a:gd name="T76" fmla="*/ 2147483647 w 245"/>
                <a:gd name="T77" fmla="*/ 2147483647 h 150"/>
                <a:gd name="T78" fmla="*/ 2147483647 w 245"/>
                <a:gd name="T79" fmla="*/ 2147483647 h 150"/>
                <a:gd name="T80" fmla="*/ 2147483647 w 245"/>
                <a:gd name="T81" fmla="*/ 2147483647 h 150"/>
                <a:gd name="T82" fmla="*/ 2147483647 w 245"/>
                <a:gd name="T83" fmla="*/ 2147483647 h 150"/>
                <a:gd name="T84" fmla="*/ 2147483647 w 245"/>
                <a:gd name="T85" fmla="*/ 2147483647 h 150"/>
                <a:gd name="T86" fmla="*/ 2147483647 w 245"/>
                <a:gd name="T87" fmla="*/ 2147483647 h 150"/>
                <a:gd name="T88" fmla="*/ 2147483647 w 245"/>
                <a:gd name="T89" fmla="*/ 0 h 150"/>
                <a:gd name="T90" fmla="*/ 2147483647 w 245"/>
                <a:gd name="T91" fmla="*/ 2147483647 h 150"/>
                <a:gd name="T92" fmla="*/ 2147483647 w 245"/>
                <a:gd name="T93" fmla="*/ 2147483647 h 150"/>
                <a:gd name="T94" fmla="*/ 2147483647 w 245"/>
                <a:gd name="T95" fmla="*/ 2147483647 h 150"/>
                <a:gd name="T96" fmla="*/ 2147483647 w 245"/>
                <a:gd name="T97" fmla="*/ 2147483647 h 150"/>
                <a:gd name="T98" fmla="*/ 2147483647 w 245"/>
                <a:gd name="T99" fmla="*/ 2147483647 h 150"/>
                <a:gd name="T100" fmla="*/ 2147483647 w 245"/>
                <a:gd name="T101" fmla="*/ 2147483647 h 150"/>
                <a:gd name="T102" fmla="*/ 2147483647 w 245"/>
                <a:gd name="T103" fmla="*/ 2147483647 h 150"/>
                <a:gd name="T104" fmla="*/ 2147483647 w 245"/>
                <a:gd name="T105" fmla="*/ 2147483647 h 15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45" h="150">
                  <a:moveTo>
                    <a:pt x="234" y="114"/>
                  </a:moveTo>
                  <a:lnTo>
                    <a:pt x="228" y="132"/>
                  </a:lnTo>
                  <a:lnTo>
                    <a:pt x="210" y="138"/>
                  </a:lnTo>
                  <a:lnTo>
                    <a:pt x="204" y="150"/>
                  </a:lnTo>
                  <a:lnTo>
                    <a:pt x="198" y="150"/>
                  </a:lnTo>
                  <a:lnTo>
                    <a:pt x="180" y="144"/>
                  </a:lnTo>
                  <a:lnTo>
                    <a:pt x="174" y="120"/>
                  </a:lnTo>
                  <a:lnTo>
                    <a:pt x="156" y="120"/>
                  </a:lnTo>
                  <a:lnTo>
                    <a:pt x="144" y="108"/>
                  </a:lnTo>
                  <a:lnTo>
                    <a:pt x="132" y="102"/>
                  </a:lnTo>
                  <a:lnTo>
                    <a:pt x="102" y="90"/>
                  </a:lnTo>
                  <a:lnTo>
                    <a:pt x="90" y="96"/>
                  </a:lnTo>
                  <a:lnTo>
                    <a:pt x="66" y="96"/>
                  </a:lnTo>
                  <a:lnTo>
                    <a:pt x="54" y="108"/>
                  </a:lnTo>
                  <a:lnTo>
                    <a:pt x="48" y="108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36" y="66"/>
                  </a:lnTo>
                  <a:lnTo>
                    <a:pt x="36" y="60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24" y="60"/>
                  </a:lnTo>
                  <a:lnTo>
                    <a:pt x="18" y="36"/>
                  </a:lnTo>
                  <a:lnTo>
                    <a:pt x="24" y="36"/>
                  </a:lnTo>
                  <a:lnTo>
                    <a:pt x="30" y="36"/>
                  </a:lnTo>
                  <a:lnTo>
                    <a:pt x="36" y="42"/>
                  </a:lnTo>
                  <a:lnTo>
                    <a:pt x="42" y="42"/>
                  </a:lnTo>
                  <a:lnTo>
                    <a:pt x="42" y="36"/>
                  </a:lnTo>
                  <a:lnTo>
                    <a:pt x="48" y="30"/>
                  </a:lnTo>
                  <a:lnTo>
                    <a:pt x="30" y="18"/>
                  </a:lnTo>
                  <a:lnTo>
                    <a:pt x="18" y="12"/>
                  </a:lnTo>
                  <a:lnTo>
                    <a:pt x="18" y="30"/>
                  </a:lnTo>
                  <a:lnTo>
                    <a:pt x="6" y="12"/>
                  </a:lnTo>
                  <a:lnTo>
                    <a:pt x="6" y="0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12"/>
                  </a:lnTo>
                  <a:lnTo>
                    <a:pt x="48" y="18"/>
                  </a:lnTo>
                  <a:lnTo>
                    <a:pt x="66" y="24"/>
                  </a:lnTo>
                  <a:lnTo>
                    <a:pt x="90" y="30"/>
                  </a:lnTo>
                  <a:lnTo>
                    <a:pt x="84" y="18"/>
                  </a:lnTo>
                  <a:lnTo>
                    <a:pt x="96" y="12"/>
                  </a:lnTo>
                  <a:lnTo>
                    <a:pt x="108" y="0"/>
                  </a:lnTo>
                  <a:lnTo>
                    <a:pt x="126" y="12"/>
                  </a:lnTo>
                  <a:lnTo>
                    <a:pt x="144" y="36"/>
                  </a:lnTo>
                  <a:lnTo>
                    <a:pt x="162" y="42"/>
                  </a:lnTo>
                  <a:lnTo>
                    <a:pt x="180" y="48"/>
                  </a:lnTo>
                  <a:lnTo>
                    <a:pt x="234" y="84"/>
                  </a:lnTo>
                  <a:lnTo>
                    <a:pt x="245" y="102"/>
                  </a:lnTo>
                  <a:lnTo>
                    <a:pt x="239" y="108"/>
                  </a:lnTo>
                  <a:lnTo>
                    <a:pt x="234" y="114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26" name="Freeform 325"/>
            <p:cNvSpPr>
              <a:spLocks noChangeAspect="1"/>
            </p:cNvSpPr>
            <p:nvPr/>
          </p:nvSpPr>
          <p:spPr bwMode="auto">
            <a:xfrm>
              <a:off x="5329058" y="2533484"/>
              <a:ext cx="257353" cy="250145"/>
            </a:xfrm>
            <a:custGeom>
              <a:avLst/>
              <a:gdLst>
                <a:gd name="T0" fmla="*/ 0 w 221"/>
                <a:gd name="T1" fmla="*/ 2147483647 h 180"/>
                <a:gd name="T2" fmla="*/ 0 w 221"/>
                <a:gd name="T3" fmla="*/ 2147483647 h 180"/>
                <a:gd name="T4" fmla="*/ 0 w 221"/>
                <a:gd name="T5" fmla="*/ 2147483647 h 180"/>
                <a:gd name="T6" fmla="*/ 2147483647 w 221"/>
                <a:gd name="T7" fmla="*/ 2147483647 h 180"/>
                <a:gd name="T8" fmla="*/ 2147483647 w 221"/>
                <a:gd name="T9" fmla="*/ 2147483647 h 180"/>
                <a:gd name="T10" fmla="*/ 2147483647 w 221"/>
                <a:gd name="T11" fmla="*/ 2147483647 h 180"/>
                <a:gd name="T12" fmla="*/ 2147483647 w 221"/>
                <a:gd name="T13" fmla="*/ 2147483647 h 180"/>
                <a:gd name="T14" fmla="*/ 2147483647 w 221"/>
                <a:gd name="T15" fmla="*/ 2147483647 h 180"/>
                <a:gd name="T16" fmla="*/ 2147483647 w 221"/>
                <a:gd name="T17" fmla="*/ 2147483647 h 180"/>
                <a:gd name="T18" fmla="*/ 2147483647 w 221"/>
                <a:gd name="T19" fmla="*/ 2147483647 h 180"/>
                <a:gd name="T20" fmla="*/ 2147483647 w 221"/>
                <a:gd name="T21" fmla="*/ 2147483647 h 180"/>
                <a:gd name="T22" fmla="*/ 2147483647 w 221"/>
                <a:gd name="T23" fmla="*/ 2147483647 h 180"/>
                <a:gd name="T24" fmla="*/ 2147483647 w 221"/>
                <a:gd name="T25" fmla="*/ 2147483647 h 180"/>
                <a:gd name="T26" fmla="*/ 2147483647 w 221"/>
                <a:gd name="T27" fmla="*/ 2147483647 h 180"/>
                <a:gd name="T28" fmla="*/ 2147483647 w 221"/>
                <a:gd name="T29" fmla="*/ 2147483647 h 180"/>
                <a:gd name="T30" fmla="*/ 2147483647 w 221"/>
                <a:gd name="T31" fmla="*/ 2147483647 h 180"/>
                <a:gd name="T32" fmla="*/ 2147483647 w 221"/>
                <a:gd name="T33" fmla="*/ 2147483647 h 180"/>
                <a:gd name="T34" fmla="*/ 2147483647 w 221"/>
                <a:gd name="T35" fmla="*/ 2147483647 h 180"/>
                <a:gd name="T36" fmla="*/ 2147483647 w 221"/>
                <a:gd name="T37" fmla="*/ 2147483647 h 180"/>
                <a:gd name="T38" fmla="*/ 2147483647 w 221"/>
                <a:gd name="T39" fmla="*/ 2147483647 h 180"/>
                <a:gd name="T40" fmla="*/ 2147483647 w 221"/>
                <a:gd name="T41" fmla="*/ 2147483647 h 180"/>
                <a:gd name="T42" fmla="*/ 2147483647 w 221"/>
                <a:gd name="T43" fmla="*/ 2147483647 h 180"/>
                <a:gd name="T44" fmla="*/ 2147483647 w 221"/>
                <a:gd name="T45" fmla="*/ 2147483647 h 180"/>
                <a:gd name="T46" fmla="*/ 2147483647 w 221"/>
                <a:gd name="T47" fmla="*/ 2147483647 h 180"/>
                <a:gd name="T48" fmla="*/ 2147483647 w 221"/>
                <a:gd name="T49" fmla="*/ 2147483647 h 180"/>
                <a:gd name="T50" fmla="*/ 2147483647 w 221"/>
                <a:gd name="T51" fmla="*/ 2147483647 h 180"/>
                <a:gd name="T52" fmla="*/ 2147483647 w 221"/>
                <a:gd name="T53" fmla="*/ 2147483647 h 180"/>
                <a:gd name="T54" fmla="*/ 2147483647 w 221"/>
                <a:gd name="T55" fmla="*/ 2147483647 h 180"/>
                <a:gd name="T56" fmla="*/ 2147483647 w 221"/>
                <a:gd name="T57" fmla="*/ 2147483647 h 180"/>
                <a:gd name="T58" fmla="*/ 2147483647 w 221"/>
                <a:gd name="T59" fmla="*/ 2147483647 h 180"/>
                <a:gd name="T60" fmla="*/ 2147483647 w 221"/>
                <a:gd name="T61" fmla="*/ 2147483647 h 180"/>
                <a:gd name="T62" fmla="*/ 2147483647 w 221"/>
                <a:gd name="T63" fmla="*/ 2147483647 h 180"/>
                <a:gd name="T64" fmla="*/ 2147483647 w 221"/>
                <a:gd name="T65" fmla="*/ 2147483647 h 180"/>
                <a:gd name="T66" fmla="*/ 2147483647 w 221"/>
                <a:gd name="T67" fmla="*/ 2147483647 h 180"/>
                <a:gd name="T68" fmla="*/ 2147483647 w 221"/>
                <a:gd name="T69" fmla="*/ 2147483647 h 180"/>
                <a:gd name="T70" fmla="*/ 2147483647 w 221"/>
                <a:gd name="T71" fmla="*/ 2147483647 h 180"/>
                <a:gd name="T72" fmla="*/ 2147483647 w 221"/>
                <a:gd name="T73" fmla="*/ 2147483647 h 180"/>
                <a:gd name="T74" fmla="*/ 2147483647 w 221"/>
                <a:gd name="T75" fmla="*/ 0 h 180"/>
                <a:gd name="T76" fmla="*/ 2147483647 w 221"/>
                <a:gd name="T77" fmla="*/ 2147483647 h 180"/>
                <a:gd name="T78" fmla="*/ 2147483647 w 221"/>
                <a:gd name="T79" fmla="*/ 2147483647 h 180"/>
                <a:gd name="T80" fmla="*/ 2147483647 w 221"/>
                <a:gd name="T81" fmla="*/ 2147483647 h 180"/>
                <a:gd name="T82" fmla="*/ 2147483647 w 221"/>
                <a:gd name="T83" fmla="*/ 2147483647 h 180"/>
                <a:gd name="T84" fmla="*/ 2147483647 w 221"/>
                <a:gd name="T85" fmla="*/ 2147483647 h 180"/>
                <a:gd name="T86" fmla="*/ 2147483647 w 221"/>
                <a:gd name="T87" fmla="*/ 2147483647 h 180"/>
                <a:gd name="T88" fmla="*/ 2147483647 w 221"/>
                <a:gd name="T89" fmla="*/ 2147483647 h 180"/>
                <a:gd name="T90" fmla="*/ 2147483647 w 221"/>
                <a:gd name="T91" fmla="*/ 2147483647 h 180"/>
                <a:gd name="T92" fmla="*/ 2147483647 w 221"/>
                <a:gd name="T93" fmla="*/ 2147483647 h 180"/>
                <a:gd name="T94" fmla="*/ 2147483647 w 221"/>
                <a:gd name="T95" fmla="*/ 2147483647 h 180"/>
                <a:gd name="T96" fmla="*/ 2147483647 w 221"/>
                <a:gd name="T97" fmla="*/ 2147483647 h 180"/>
                <a:gd name="T98" fmla="*/ 2147483647 w 221"/>
                <a:gd name="T99" fmla="*/ 2147483647 h 180"/>
                <a:gd name="T100" fmla="*/ 2147483647 w 221"/>
                <a:gd name="T101" fmla="*/ 2147483647 h 180"/>
                <a:gd name="T102" fmla="*/ 2147483647 w 221"/>
                <a:gd name="T103" fmla="*/ 2147483647 h 180"/>
                <a:gd name="T104" fmla="*/ 2147483647 w 221"/>
                <a:gd name="T105" fmla="*/ 2147483647 h 180"/>
                <a:gd name="T106" fmla="*/ 2147483647 w 221"/>
                <a:gd name="T107" fmla="*/ 2147483647 h 180"/>
                <a:gd name="T108" fmla="*/ 0 w 221"/>
                <a:gd name="T109" fmla="*/ 2147483647 h 18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21" h="180">
                  <a:moveTo>
                    <a:pt x="0" y="78"/>
                  </a:moveTo>
                  <a:lnTo>
                    <a:pt x="0" y="84"/>
                  </a:lnTo>
                  <a:lnTo>
                    <a:pt x="0" y="96"/>
                  </a:lnTo>
                  <a:lnTo>
                    <a:pt x="6" y="102"/>
                  </a:lnTo>
                  <a:lnTo>
                    <a:pt x="12" y="120"/>
                  </a:lnTo>
                  <a:lnTo>
                    <a:pt x="12" y="138"/>
                  </a:lnTo>
                  <a:lnTo>
                    <a:pt x="30" y="144"/>
                  </a:lnTo>
                  <a:lnTo>
                    <a:pt x="36" y="150"/>
                  </a:lnTo>
                  <a:lnTo>
                    <a:pt x="18" y="174"/>
                  </a:lnTo>
                  <a:lnTo>
                    <a:pt x="36" y="180"/>
                  </a:lnTo>
                  <a:lnTo>
                    <a:pt x="48" y="180"/>
                  </a:lnTo>
                  <a:lnTo>
                    <a:pt x="77" y="180"/>
                  </a:lnTo>
                  <a:lnTo>
                    <a:pt x="95" y="180"/>
                  </a:lnTo>
                  <a:lnTo>
                    <a:pt x="113" y="174"/>
                  </a:lnTo>
                  <a:lnTo>
                    <a:pt x="113" y="162"/>
                  </a:lnTo>
                  <a:lnTo>
                    <a:pt x="113" y="150"/>
                  </a:lnTo>
                  <a:lnTo>
                    <a:pt x="131" y="144"/>
                  </a:lnTo>
                  <a:lnTo>
                    <a:pt x="137" y="138"/>
                  </a:lnTo>
                  <a:lnTo>
                    <a:pt x="149" y="138"/>
                  </a:lnTo>
                  <a:lnTo>
                    <a:pt x="155" y="114"/>
                  </a:lnTo>
                  <a:lnTo>
                    <a:pt x="167" y="102"/>
                  </a:lnTo>
                  <a:lnTo>
                    <a:pt x="155" y="90"/>
                  </a:lnTo>
                  <a:lnTo>
                    <a:pt x="173" y="90"/>
                  </a:lnTo>
                  <a:lnTo>
                    <a:pt x="173" y="84"/>
                  </a:lnTo>
                  <a:lnTo>
                    <a:pt x="179" y="66"/>
                  </a:lnTo>
                  <a:lnTo>
                    <a:pt x="167" y="54"/>
                  </a:lnTo>
                  <a:lnTo>
                    <a:pt x="179" y="36"/>
                  </a:lnTo>
                  <a:lnTo>
                    <a:pt x="215" y="30"/>
                  </a:lnTo>
                  <a:lnTo>
                    <a:pt x="215" y="24"/>
                  </a:lnTo>
                  <a:lnTo>
                    <a:pt x="221" y="24"/>
                  </a:lnTo>
                  <a:lnTo>
                    <a:pt x="209" y="24"/>
                  </a:lnTo>
                  <a:lnTo>
                    <a:pt x="203" y="24"/>
                  </a:lnTo>
                  <a:lnTo>
                    <a:pt x="191" y="24"/>
                  </a:lnTo>
                  <a:lnTo>
                    <a:pt x="167" y="36"/>
                  </a:lnTo>
                  <a:lnTo>
                    <a:pt x="161" y="12"/>
                  </a:lnTo>
                  <a:lnTo>
                    <a:pt x="155" y="0"/>
                  </a:lnTo>
                  <a:lnTo>
                    <a:pt x="143" y="6"/>
                  </a:lnTo>
                  <a:lnTo>
                    <a:pt x="143" y="18"/>
                  </a:lnTo>
                  <a:lnTo>
                    <a:pt x="131" y="24"/>
                  </a:lnTo>
                  <a:lnTo>
                    <a:pt x="125" y="30"/>
                  </a:lnTo>
                  <a:lnTo>
                    <a:pt x="113" y="30"/>
                  </a:lnTo>
                  <a:lnTo>
                    <a:pt x="107" y="30"/>
                  </a:lnTo>
                  <a:lnTo>
                    <a:pt x="101" y="24"/>
                  </a:lnTo>
                  <a:lnTo>
                    <a:pt x="83" y="24"/>
                  </a:lnTo>
                  <a:lnTo>
                    <a:pt x="71" y="18"/>
                  </a:lnTo>
                  <a:lnTo>
                    <a:pt x="65" y="24"/>
                  </a:lnTo>
                  <a:lnTo>
                    <a:pt x="60" y="30"/>
                  </a:lnTo>
                  <a:lnTo>
                    <a:pt x="54" y="48"/>
                  </a:lnTo>
                  <a:lnTo>
                    <a:pt x="36" y="54"/>
                  </a:lnTo>
                  <a:lnTo>
                    <a:pt x="30" y="66"/>
                  </a:lnTo>
                  <a:lnTo>
                    <a:pt x="24" y="66"/>
                  </a:lnTo>
                  <a:lnTo>
                    <a:pt x="6" y="60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27" name="Freeform 326"/>
            <p:cNvSpPr>
              <a:spLocks noChangeAspect="1"/>
            </p:cNvSpPr>
            <p:nvPr/>
          </p:nvSpPr>
          <p:spPr bwMode="auto">
            <a:xfrm>
              <a:off x="4775113" y="2617275"/>
              <a:ext cx="42700" cy="24644"/>
            </a:xfrm>
            <a:custGeom>
              <a:avLst/>
              <a:gdLst>
                <a:gd name="T0" fmla="*/ 2147483647 w 36"/>
                <a:gd name="T1" fmla="*/ 0 h 18"/>
                <a:gd name="T2" fmla="*/ 2147483647 w 36"/>
                <a:gd name="T3" fmla="*/ 2147483647 h 18"/>
                <a:gd name="T4" fmla="*/ 0 w 36"/>
                <a:gd name="T5" fmla="*/ 2147483647 h 18"/>
                <a:gd name="T6" fmla="*/ 2147483647 w 36"/>
                <a:gd name="T7" fmla="*/ 2147483647 h 18"/>
                <a:gd name="T8" fmla="*/ 2147483647 w 36"/>
                <a:gd name="T9" fmla="*/ 2147483647 h 18"/>
                <a:gd name="T10" fmla="*/ 2147483647 w 36"/>
                <a:gd name="T11" fmla="*/ 2147483647 h 18"/>
                <a:gd name="T12" fmla="*/ 2147483647 w 36"/>
                <a:gd name="T13" fmla="*/ 0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" h="18">
                  <a:moveTo>
                    <a:pt x="36" y="0"/>
                  </a:moveTo>
                  <a:lnTo>
                    <a:pt x="18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30" y="12"/>
                  </a:lnTo>
                  <a:lnTo>
                    <a:pt x="24" y="6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28" name="Line 327"/>
            <p:cNvSpPr>
              <a:spLocks noChangeAspect="1" noChangeShapeType="1"/>
            </p:cNvSpPr>
            <p:nvPr/>
          </p:nvSpPr>
          <p:spPr bwMode="auto">
            <a:xfrm>
              <a:off x="5573718" y="2575379"/>
              <a:ext cx="6924" cy="8626"/>
            </a:xfrm>
            <a:prstGeom prst="line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29" name="Line 328"/>
            <p:cNvSpPr>
              <a:spLocks noChangeAspect="1" noChangeShapeType="1"/>
            </p:cNvSpPr>
            <p:nvPr/>
          </p:nvSpPr>
          <p:spPr bwMode="auto">
            <a:xfrm>
              <a:off x="5580642" y="2584006"/>
              <a:ext cx="1154" cy="1232"/>
            </a:xfrm>
            <a:prstGeom prst="line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30" name="Line 329"/>
            <p:cNvSpPr>
              <a:spLocks noChangeAspect="1" noChangeShapeType="1"/>
            </p:cNvSpPr>
            <p:nvPr/>
          </p:nvSpPr>
          <p:spPr bwMode="auto">
            <a:xfrm flipH="1">
              <a:off x="5573718" y="2584006"/>
              <a:ext cx="6924" cy="8626"/>
            </a:xfrm>
            <a:prstGeom prst="line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31" name="Line 330"/>
            <p:cNvSpPr>
              <a:spLocks noChangeAspect="1" noChangeShapeType="1"/>
            </p:cNvSpPr>
            <p:nvPr/>
          </p:nvSpPr>
          <p:spPr bwMode="auto">
            <a:xfrm flipH="1">
              <a:off x="5566793" y="2592631"/>
              <a:ext cx="6924" cy="1232"/>
            </a:xfrm>
            <a:prstGeom prst="line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32" name="Line 331"/>
            <p:cNvSpPr>
              <a:spLocks noChangeAspect="1" noChangeShapeType="1"/>
            </p:cNvSpPr>
            <p:nvPr/>
          </p:nvSpPr>
          <p:spPr bwMode="auto">
            <a:xfrm>
              <a:off x="5566793" y="2592631"/>
              <a:ext cx="1154" cy="7394"/>
            </a:xfrm>
            <a:prstGeom prst="line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33" name="Line 332"/>
            <p:cNvSpPr>
              <a:spLocks noChangeAspect="1" noChangeShapeType="1"/>
            </p:cNvSpPr>
            <p:nvPr/>
          </p:nvSpPr>
          <p:spPr bwMode="auto">
            <a:xfrm flipH="1">
              <a:off x="5558715" y="2592631"/>
              <a:ext cx="8078" cy="7394"/>
            </a:xfrm>
            <a:prstGeom prst="line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34" name="Line 333"/>
            <p:cNvSpPr>
              <a:spLocks noChangeAspect="1" noChangeShapeType="1"/>
            </p:cNvSpPr>
            <p:nvPr/>
          </p:nvSpPr>
          <p:spPr bwMode="auto">
            <a:xfrm>
              <a:off x="5558715" y="2600024"/>
              <a:ext cx="1154" cy="8626"/>
            </a:xfrm>
            <a:prstGeom prst="line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35" name="Line 334"/>
            <p:cNvSpPr>
              <a:spLocks noChangeAspect="1" noChangeShapeType="1"/>
            </p:cNvSpPr>
            <p:nvPr/>
          </p:nvSpPr>
          <p:spPr bwMode="auto">
            <a:xfrm>
              <a:off x="5558715" y="2608649"/>
              <a:ext cx="1154" cy="8626"/>
            </a:xfrm>
            <a:prstGeom prst="line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36" name="Line 335"/>
            <p:cNvSpPr>
              <a:spLocks noChangeAspect="1" noChangeShapeType="1"/>
            </p:cNvSpPr>
            <p:nvPr/>
          </p:nvSpPr>
          <p:spPr bwMode="auto">
            <a:xfrm>
              <a:off x="5558715" y="2617275"/>
              <a:ext cx="8078" cy="1232"/>
            </a:xfrm>
            <a:prstGeom prst="line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37" name="Line 336"/>
            <p:cNvSpPr>
              <a:spLocks noChangeAspect="1" noChangeShapeType="1"/>
            </p:cNvSpPr>
            <p:nvPr/>
          </p:nvSpPr>
          <p:spPr bwMode="auto">
            <a:xfrm>
              <a:off x="5573718" y="2641919"/>
              <a:ext cx="1154" cy="8626"/>
            </a:xfrm>
            <a:prstGeom prst="line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38" name="Line 337"/>
            <p:cNvSpPr>
              <a:spLocks noChangeAspect="1" noChangeShapeType="1"/>
            </p:cNvSpPr>
            <p:nvPr/>
          </p:nvSpPr>
          <p:spPr bwMode="auto">
            <a:xfrm>
              <a:off x="5573718" y="2650545"/>
              <a:ext cx="6924" cy="8626"/>
            </a:xfrm>
            <a:prstGeom prst="line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39" name="Line 338"/>
            <p:cNvSpPr>
              <a:spLocks noChangeAspect="1" noChangeShapeType="1"/>
            </p:cNvSpPr>
            <p:nvPr/>
          </p:nvSpPr>
          <p:spPr bwMode="auto">
            <a:xfrm>
              <a:off x="5580642" y="2659172"/>
              <a:ext cx="5770" cy="8626"/>
            </a:xfrm>
            <a:prstGeom prst="line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40" name="Line 339"/>
            <p:cNvSpPr>
              <a:spLocks noChangeAspect="1" noChangeShapeType="1"/>
            </p:cNvSpPr>
            <p:nvPr/>
          </p:nvSpPr>
          <p:spPr bwMode="auto">
            <a:xfrm>
              <a:off x="5586413" y="2667798"/>
              <a:ext cx="1154" cy="7394"/>
            </a:xfrm>
            <a:prstGeom prst="line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41" name="Line 340"/>
            <p:cNvSpPr>
              <a:spLocks noChangeAspect="1" noChangeShapeType="1"/>
            </p:cNvSpPr>
            <p:nvPr/>
          </p:nvSpPr>
          <p:spPr bwMode="auto">
            <a:xfrm>
              <a:off x="5586413" y="2675192"/>
              <a:ext cx="1154" cy="8626"/>
            </a:xfrm>
            <a:prstGeom prst="line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42" name="Line 341"/>
            <p:cNvSpPr>
              <a:spLocks noChangeAspect="1" noChangeShapeType="1"/>
            </p:cNvSpPr>
            <p:nvPr/>
          </p:nvSpPr>
          <p:spPr bwMode="auto">
            <a:xfrm>
              <a:off x="5586413" y="2683816"/>
              <a:ext cx="8078" cy="1232"/>
            </a:xfrm>
            <a:prstGeom prst="line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43" name="Line 342"/>
            <p:cNvSpPr>
              <a:spLocks noChangeAspect="1" noChangeShapeType="1"/>
            </p:cNvSpPr>
            <p:nvPr/>
          </p:nvSpPr>
          <p:spPr bwMode="auto">
            <a:xfrm flipV="1">
              <a:off x="5692585" y="2650545"/>
              <a:ext cx="6924" cy="8626"/>
            </a:xfrm>
            <a:prstGeom prst="line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44" name="Line 343"/>
            <p:cNvSpPr>
              <a:spLocks noChangeAspect="1" noChangeShapeType="1"/>
            </p:cNvSpPr>
            <p:nvPr/>
          </p:nvSpPr>
          <p:spPr bwMode="auto">
            <a:xfrm flipV="1">
              <a:off x="5699509" y="2641919"/>
              <a:ext cx="1154" cy="8626"/>
            </a:xfrm>
            <a:prstGeom prst="line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45" name="Line 344"/>
            <p:cNvSpPr>
              <a:spLocks noChangeAspect="1" noChangeShapeType="1"/>
            </p:cNvSpPr>
            <p:nvPr/>
          </p:nvSpPr>
          <p:spPr bwMode="auto">
            <a:xfrm flipV="1">
              <a:off x="5699509" y="2617275"/>
              <a:ext cx="8078" cy="24644"/>
            </a:xfrm>
            <a:prstGeom prst="line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46" name="Line 345"/>
            <p:cNvSpPr>
              <a:spLocks noChangeAspect="1" noChangeShapeType="1"/>
            </p:cNvSpPr>
            <p:nvPr/>
          </p:nvSpPr>
          <p:spPr bwMode="auto">
            <a:xfrm flipH="1">
              <a:off x="5699509" y="2617275"/>
              <a:ext cx="8078" cy="1232"/>
            </a:xfrm>
            <a:prstGeom prst="line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47" name="Line 346"/>
            <p:cNvSpPr>
              <a:spLocks noChangeAspect="1" noChangeShapeType="1"/>
            </p:cNvSpPr>
            <p:nvPr/>
          </p:nvSpPr>
          <p:spPr bwMode="auto">
            <a:xfrm flipH="1">
              <a:off x="5671813" y="2608649"/>
              <a:ext cx="5770" cy="1232"/>
            </a:xfrm>
            <a:prstGeom prst="line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48" name="Line 347"/>
            <p:cNvSpPr>
              <a:spLocks noChangeAspect="1" noChangeShapeType="1"/>
            </p:cNvSpPr>
            <p:nvPr/>
          </p:nvSpPr>
          <p:spPr bwMode="auto">
            <a:xfrm flipH="1">
              <a:off x="5657964" y="2608649"/>
              <a:ext cx="13849" cy="8626"/>
            </a:xfrm>
            <a:prstGeom prst="line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49" name="Freeform 348"/>
            <p:cNvSpPr>
              <a:spLocks noChangeAspect="1"/>
            </p:cNvSpPr>
            <p:nvPr/>
          </p:nvSpPr>
          <p:spPr bwMode="auto">
            <a:xfrm>
              <a:off x="4837432" y="2641919"/>
              <a:ext cx="21927" cy="41896"/>
            </a:xfrm>
            <a:custGeom>
              <a:avLst/>
              <a:gdLst>
                <a:gd name="T0" fmla="*/ 2147483647 w 18"/>
                <a:gd name="T1" fmla="*/ 2147483647 h 30"/>
                <a:gd name="T2" fmla="*/ 2147483647 w 18"/>
                <a:gd name="T3" fmla="*/ 2147483647 h 30"/>
                <a:gd name="T4" fmla="*/ 0 w 18"/>
                <a:gd name="T5" fmla="*/ 2147483647 h 30"/>
                <a:gd name="T6" fmla="*/ 0 w 18"/>
                <a:gd name="T7" fmla="*/ 2147483647 h 30"/>
                <a:gd name="T8" fmla="*/ 2147483647 w 18"/>
                <a:gd name="T9" fmla="*/ 0 h 30"/>
                <a:gd name="T10" fmla="*/ 2147483647 w 18"/>
                <a:gd name="T11" fmla="*/ 2147483647 h 30"/>
                <a:gd name="T12" fmla="*/ 2147483647 w 18"/>
                <a:gd name="T13" fmla="*/ 2147483647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" h="30">
                  <a:moveTo>
                    <a:pt x="18" y="18"/>
                  </a:moveTo>
                  <a:lnTo>
                    <a:pt x="6" y="30"/>
                  </a:lnTo>
                  <a:lnTo>
                    <a:pt x="0" y="30"/>
                  </a:lnTo>
                  <a:lnTo>
                    <a:pt x="0" y="12"/>
                  </a:lnTo>
                  <a:lnTo>
                    <a:pt x="6" y="0"/>
                  </a:lnTo>
                  <a:lnTo>
                    <a:pt x="18" y="6"/>
                  </a:lnTo>
                  <a:lnTo>
                    <a:pt x="18" y="18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50" name="Freeform 349"/>
            <p:cNvSpPr>
              <a:spLocks noChangeAspect="1"/>
            </p:cNvSpPr>
            <p:nvPr/>
          </p:nvSpPr>
          <p:spPr bwMode="auto">
            <a:xfrm>
              <a:off x="4845510" y="2566754"/>
              <a:ext cx="120022" cy="141708"/>
            </a:xfrm>
            <a:custGeom>
              <a:avLst/>
              <a:gdLst>
                <a:gd name="T0" fmla="*/ 2147483647 w 102"/>
                <a:gd name="T1" fmla="*/ 2147483647 h 102"/>
                <a:gd name="T2" fmla="*/ 2147483647 w 102"/>
                <a:gd name="T3" fmla="*/ 2147483647 h 102"/>
                <a:gd name="T4" fmla="*/ 2147483647 w 102"/>
                <a:gd name="T5" fmla="*/ 2147483647 h 102"/>
                <a:gd name="T6" fmla="*/ 2147483647 w 102"/>
                <a:gd name="T7" fmla="*/ 2147483647 h 102"/>
                <a:gd name="T8" fmla="*/ 2147483647 w 102"/>
                <a:gd name="T9" fmla="*/ 2147483647 h 102"/>
                <a:gd name="T10" fmla="*/ 0 w 102"/>
                <a:gd name="T11" fmla="*/ 2147483647 h 102"/>
                <a:gd name="T12" fmla="*/ 0 w 102"/>
                <a:gd name="T13" fmla="*/ 2147483647 h 102"/>
                <a:gd name="T14" fmla="*/ 0 w 102"/>
                <a:gd name="T15" fmla="*/ 2147483647 h 102"/>
                <a:gd name="T16" fmla="*/ 2147483647 w 102"/>
                <a:gd name="T17" fmla="*/ 2147483647 h 102"/>
                <a:gd name="T18" fmla="*/ 2147483647 w 102"/>
                <a:gd name="T19" fmla="*/ 2147483647 h 102"/>
                <a:gd name="T20" fmla="*/ 0 w 102"/>
                <a:gd name="T21" fmla="*/ 2147483647 h 102"/>
                <a:gd name="T22" fmla="*/ 0 w 102"/>
                <a:gd name="T23" fmla="*/ 2147483647 h 102"/>
                <a:gd name="T24" fmla="*/ 2147483647 w 102"/>
                <a:gd name="T25" fmla="*/ 2147483647 h 102"/>
                <a:gd name="T26" fmla="*/ 2147483647 w 102"/>
                <a:gd name="T27" fmla="*/ 2147483647 h 102"/>
                <a:gd name="T28" fmla="*/ 2147483647 w 102"/>
                <a:gd name="T29" fmla="*/ 2147483647 h 102"/>
                <a:gd name="T30" fmla="*/ 2147483647 w 102"/>
                <a:gd name="T31" fmla="*/ 2147483647 h 102"/>
                <a:gd name="T32" fmla="*/ 2147483647 w 102"/>
                <a:gd name="T33" fmla="*/ 2147483647 h 102"/>
                <a:gd name="T34" fmla="*/ 2147483647 w 102"/>
                <a:gd name="T35" fmla="*/ 2147483647 h 102"/>
                <a:gd name="T36" fmla="*/ 2147483647 w 102"/>
                <a:gd name="T37" fmla="*/ 0 h 102"/>
                <a:gd name="T38" fmla="*/ 2147483647 w 102"/>
                <a:gd name="T39" fmla="*/ 2147483647 h 102"/>
                <a:gd name="T40" fmla="*/ 2147483647 w 102"/>
                <a:gd name="T41" fmla="*/ 2147483647 h 10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2" h="102">
                  <a:moveTo>
                    <a:pt x="66" y="12"/>
                  </a:moveTo>
                  <a:lnTo>
                    <a:pt x="36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54"/>
                  </a:lnTo>
                  <a:lnTo>
                    <a:pt x="12" y="60"/>
                  </a:lnTo>
                  <a:lnTo>
                    <a:pt x="12" y="72"/>
                  </a:lnTo>
                  <a:lnTo>
                    <a:pt x="0" y="84"/>
                  </a:lnTo>
                  <a:lnTo>
                    <a:pt x="0" y="90"/>
                  </a:lnTo>
                  <a:lnTo>
                    <a:pt x="24" y="102"/>
                  </a:lnTo>
                  <a:lnTo>
                    <a:pt x="54" y="78"/>
                  </a:lnTo>
                  <a:lnTo>
                    <a:pt x="72" y="66"/>
                  </a:lnTo>
                  <a:lnTo>
                    <a:pt x="84" y="60"/>
                  </a:lnTo>
                  <a:lnTo>
                    <a:pt x="84" y="18"/>
                  </a:lnTo>
                  <a:lnTo>
                    <a:pt x="102" y="6"/>
                  </a:lnTo>
                  <a:lnTo>
                    <a:pt x="96" y="0"/>
                  </a:lnTo>
                  <a:lnTo>
                    <a:pt x="78" y="6"/>
                  </a:lnTo>
                  <a:lnTo>
                    <a:pt x="66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51" name="Freeform 350"/>
            <p:cNvSpPr>
              <a:spLocks noChangeAspect="1"/>
            </p:cNvSpPr>
            <p:nvPr/>
          </p:nvSpPr>
          <p:spPr bwMode="auto">
            <a:xfrm>
              <a:off x="5432923" y="2450924"/>
              <a:ext cx="161567" cy="133082"/>
            </a:xfrm>
            <a:custGeom>
              <a:avLst/>
              <a:gdLst>
                <a:gd name="T0" fmla="*/ 2147483647 w 138"/>
                <a:gd name="T1" fmla="*/ 2147483647 h 96"/>
                <a:gd name="T2" fmla="*/ 2147483647 w 138"/>
                <a:gd name="T3" fmla="*/ 2147483647 h 96"/>
                <a:gd name="T4" fmla="*/ 2147483647 w 138"/>
                <a:gd name="T5" fmla="*/ 2147483647 h 96"/>
                <a:gd name="T6" fmla="*/ 2147483647 w 138"/>
                <a:gd name="T7" fmla="*/ 2147483647 h 96"/>
                <a:gd name="T8" fmla="*/ 2147483647 w 138"/>
                <a:gd name="T9" fmla="*/ 2147483647 h 96"/>
                <a:gd name="T10" fmla="*/ 2147483647 w 138"/>
                <a:gd name="T11" fmla="*/ 2147483647 h 96"/>
                <a:gd name="T12" fmla="*/ 2147483647 w 138"/>
                <a:gd name="T13" fmla="*/ 2147483647 h 96"/>
                <a:gd name="T14" fmla="*/ 2147483647 w 138"/>
                <a:gd name="T15" fmla="*/ 2147483647 h 96"/>
                <a:gd name="T16" fmla="*/ 2147483647 w 138"/>
                <a:gd name="T17" fmla="*/ 2147483647 h 96"/>
                <a:gd name="T18" fmla="*/ 2147483647 w 138"/>
                <a:gd name="T19" fmla="*/ 2147483647 h 96"/>
                <a:gd name="T20" fmla="*/ 2147483647 w 138"/>
                <a:gd name="T21" fmla="*/ 2147483647 h 96"/>
                <a:gd name="T22" fmla="*/ 2147483647 w 138"/>
                <a:gd name="T23" fmla="*/ 2147483647 h 96"/>
                <a:gd name="T24" fmla="*/ 2147483647 w 138"/>
                <a:gd name="T25" fmla="*/ 2147483647 h 96"/>
                <a:gd name="T26" fmla="*/ 2147483647 w 138"/>
                <a:gd name="T27" fmla="*/ 2147483647 h 96"/>
                <a:gd name="T28" fmla="*/ 2147483647 w 138"/>
                <a:gd name="T29" fmla="*/ 2147483647 h 96"/>
                <a:gd name="T30" fmla="*/ 2147483647 w 138"/>
                <a:gd name="T31" fmla="*/ 2147483647 h 96"/>
                <a:gd name="T32" fmla="*/ 0 w 138"/>
                <a:gd name="T33" fmla="*/ 2147483647 h 96"/>
                <a:gd name="T34" fmla="*/ 2147483647 w 138"/>
                <a:gd name="T35" fmla="*/ 2147483647 h 96"/>
                <a:gd name="T36" fmla="*/ 2147483647 w 138"/>
                <a:gd name="T37" fmla="*/ 0 h 96"/>
                <a:gd name="T38" fmla="*/ 2147483647 w 138"/>
                <a:gd name="T39" fmla="*/ 0 h 96"/>
                <a:gd name="T40" fmla="*/ 2147483647 w 138"/>
                <a:gd name="T41" fmla="*/ 2147483647 h 96"/>
                <a:gd name="T42" fmla="*/ 2147483647 w 138"/>
                <a:gd name="T43" fmla="*/ 2147483647 h 96"/>
                <a:gd name="T44" fmla="*/ 2147483647 w 138"/>
                <a:gd name="T45" fmla="*/ 2147483647 h 96"/>
                <a:gd name="T46" fmla="*/ 2147483647 w 138"/>
                <a:gd name="T47" fmla="*/ 2147483647 h 96"/>
                <a:gd name="T48" fmla="*/ 2147483647 w 138"/>
                <a:gd name="T49" fmla="*/ 2147483647 h 96"/>
                <a:gd name="T50" fmla="*/ 2147483647 w 138"/>
                <a:gd name="T51" fmla="*/ 2147483647 h 96"/>
                <a:gd name="T52" fmla="*/ 2147483647 w 138"/>
                <a:gd name="T53" fmla="*/ 2147483647 h 96"/>
                <a:gd name="T54" fmla="*/ 2147483647 w 138"/>
                <a:gd name="T55" fmla="*/ 2147483647 h 96"/>
                <a:gd name="T56" fmla="*/ 2147483647 w 138"/>
                <a:gd name="T57" fmla="*/ 2147483647 h 96"/>
                <a:gd name="T58" fmla="*/ 2147483647 w 138"/>
                <a:gd name="T59" fmla="*/ 2147483647 h 96"/>
                <a:gd name="T60" fmla="*/ 2147483647 w 138"/>
                <a:gd name="T61" fmla="*/ 2147483647 h 96"/>
                <a:gd name="T62" fmla="*/ 2147483647 w 138"/>
                <a:gd name="T63" fmla="*/ 2147483647 h 9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8" h="96">
                  <a:moveTo>
                    <a:pt x="114" y="84"/>
                  </a:moveTo>
                  <a:lnTo>
                    <a:pt x="102" y="84"/>
                  </a:lnTo>
                  <a:lnTo>
                    <a:pt x="78" y="96"/>
                  </a:lnTo>
                  <a:lnTo>
                    <a:pt x="72" y="72"/>
                  </a:lnTo>
                  <a:lnTo>
                    <a:pt x="66" y="60"/>
                  </a:lnTo>
                  <a:lnTo>
                    <a:pt x="54" y="66"/>
                  </a:lnTo>
                  <a:lnTo>
                    <a:pt x="54" y="78"/>
                  </a:lnTo>
                  <a:lnTo>
                    <a:pt x="42" y="84"/>
                  </a:lnTo>
                  <a:lnTo>
                    <a:pt x="36" y="90"/>
                  </a:lnTo>
                  <a:lnTo>
                    <a:pt x="24" y="90"/>
                  </a:lnTo>
                  <a:lnTo>
                    <a:pt x="18" y="90"/>
                  </a:lnTo>
                  <a:lnTo>
                    <a:pt x="12" y="84"/>
                  </a:lnTo>
                  <a:lnTo>
                    <a:pt x="18" y="60"/>
                  </a:lnTo>
                  <a:lnTo>
                    <a:pt x="18" y="54"/>
                  </a:lnTo>
                  <a:lnTo>
                    <a:pt x="6" y="48"/>
                  </a:lnTo>
                  <a:lnTo>
                    <a:pt x="0" y="36"/>
                  </a:lnTo>
                  <a:lnTo>
                    <a:pt x="30" y="6"/>
                  </a:lnTo>
                  <a:lnTo>
                    <a:pt x="42" y="0"/>
                  </a:lnTo>
                  <a:lnTo>
                    <a:pt x="66" y="0"/>
                  </a:lnTo>
                  <a:lnTo>
                    <a:pt x="84" y="12"/>
                  </a:lnTo>
                  <a:lnTo>
                    <a:pt x="42" y="24"/>
                  </a:lnTo>
                  <a:lnTo>
                    <a:pt x="42" y="36"/>
                  </a:lnTo>
                  <a:lnTo>
                    <a:pt x="72" y="42"/>
                  </a:lnTo>
                  <a:lnTo>
                    <a:pt x="102" y="42"/>
                  </a:lnTo>
                  <a:lnTo>
                    <a:pt x="108" y="60"/>
                  </a:lnTo>
                  <a:lnTo>
                    <a:pt x="126" y="60"/>
                  </a:lnTo>
                  <a:lnTo>
                    <a:pt x="138" y="84"/>
                  </a:lnTo>
                  <a:lnTo>
                    <a:pt x="132" y="84"/>
                  </a:lnTo>
                  <a:lnTo>
                    <a:pt x="120" y="84"/>
                  </a:lnTo>
                  <a:lnTo>
                    <a:pt x="114" y="84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52" name="Freeform 351"/>
            <p:cNvSpPr>
              <a:spLocks noChangeAspect="1"/>
            </p:cNvSpPr>
            <p:nvPr/>
          </p:nvSpPr>
          <p:spPr bwMode="auto">
            <a:xfrm>
              <a:off x="5181340" y="2333861"/>
              <a:ext cx="301208" cy="232893"/>
            </a:xfrm>
            <a:custGeom>
              <a:avLst/>
              <a:gdLst>
                <a:gd name="T0" fmla="*/ 2147483647 w 257"/>
                <a:gd name="T1" fmla="*/ 2147483647 h 168"/>
                <a:gd name="T2" fmla="*/ 2147483647 w 257"/>
                <a:gd name="T3" fmla="*/ 2147483647 h 168"/>
                <a:gd name="T4" fmla="*/ 2147483647 w 257"/>
                <a:gd name="T5" fmla="*/ 2147483647 h 168"/>
                <a:gd name="T6" fmla="*/ 2147483647 w 257"/>
                <a:gd name="T7" fmla="*/ 2147483647 h 168"/>
                <a:gd name="T8" fmla="*/ 2147483647 w 257"/>
                <a:gd name="T9" fmla="*/ 2147483647 h 168"/>
                <a:gd name="T10" fmla="*/ 2147483647 w 257"/>
                <a:gd name="T11" fmla="*/ 2147483647 h 168"/>
                <a:gd name="T12" fmla="*/ 2147483647 w 257"/>
                <a:gd name="T13" fmla="*/ 2147483647 h 168"/>
                <a:gd name="T14" fmla="*/ 2147483647 w 257"/>
                <a:gd name="T15" fmla="*/ 2147483647 h 168"/>
                <a:gd name="T16" fmla="*/ 2147483647 w 257"/>
                <a:gd name="T17" fmla="*/ 2147483647 h 168"/>
                <a:gd name="T18" fmla="*/ 2147483647 w 257"/>
                <a:gd name="T19" fmla="*/ 2147483647 h 168"/>
                <a:gd name="T20" fmla="*/ 2147483647 w 257"/>
                <a:gd name="T21" fmla="*/ 2147483647 h 168"/>
                <a:gd name="T22" fmla="*/ 2147483647 w 257"/>
                <a:gd name="T23" fmla="*/ 2147483647 h 168"/>
                <a:gd name="T24" fmla="*/ 0 w 257"/>
                <a:gd name="T25" fmla="*/ 2147483647 h 168"/>
                <a:gd name="T26" fmla="*/ 2147483647 w 257"/>
                <a:gd name="T27" fmla="*/ 0 h 168"/>
                <a:gd name="T28" fmla="*/ 2147483647 w 257"/>
                <a:gd name="T29" fmla="*/ 2147483647 h 168"/>
                <a:gd name="T30" fmla="*/ 2147483647 w 257"/>
                <a:gd name="T31" fmla="*/ 2147483647 h 168"/>
                <a:gd name="T32" fmla="*/ 2147483647 w 257"/>
                <a:gd name="T33" fmla="*/ 2147483647 h 168"/>
                <a:gd name="T34" fmla="*/ 2147483647 w 257"/>
                <a:gd name="T35" fmla="*/ 2147483647 h 168"/>
                <a:gd name="T36" fmla="*/ 2147483647 w 257"/>
                <a:gd name="T37" fmla="*/ 2147483647 h 168"/>
                <a:gd name="T38" fmla="*/ 2147483647 w 257"/>
                <a:gd name="T39" fmla="*/ 2147483647 h 168"/>
                <a:gd name="T40" fmla="*/ 2147483647 w 257"/>
                <a:gd name="T41" fmla="*/ 2147483647 h 168"/>
                <a:gd name="T42" fmla="*/ 2147483647 w 257"/>
                <a:gd name="T43" fmla="*/ 2147483647 h 168"/>
                <a:gd name="T44" fmla="*/ 2147483647 w 257"/>
                <a:gd name="T45" fmla="*/ 2147483647 h 168"/>
                <a:gd name="T46" fmla="*/ 2147483647 w 257"/>
                <a:gd name="T47" fmla="*/ 2147483647 h 168"/>
                <a:gd name="T48" fmla="*/ 2147483647 w 257"/>
                <a:gd name="T49" fmla="*/ 2147483647 h 168"/>
                <a:gd name="T50" fmla="*/ 2147483647 w 257"/>
                <a:gd name="T51" fmla="*/ 2147483647 h 168"/>
                <a:gd name="T52" fmla="*/ 2147483647 w 257"/>
                <a:gd name="T53" fmla="*/ 2147483647 h 168"/>
                <a:gd name="T54" fmla="*/ 2147483647 w 257"/>
                <a:gd name="T55" fmla="*/ 2147483647 h 168"/>
                <a:gd name="T56" fmla="*/ 2147483647 w 257"/>
                <a:gd name="T57" fmla="*/ 2147483647 h 168"/>
                <a:gd name="T58" fmla="*/ 2147483647 w 257"/>
                <a:gd name="T59" fmla="*/ 2147483647 h 168"/>
                <a:gd name="T60" fmla="*/ 2147483647 w 257"/>
                <a:gd name="T61" fmla="*/ 2147483647 h 168"/>
                <a:gd name="T62" fmla="*/ 2147483647 w 257"/>
                <a:gd name="T63" fmla="*/ 2147483647 h 168"/>
                <a:gd name="T64" fmla="*/ 2147483647 w 257"/>
                <a:gd name="T65" fmla="*/ 2147483647 h 168"/>
                <a:gd name="T66" fmla="*/ 2147483647 w 257"/>
                <a:gd name="T67" fmla="*/ 2147483647 h 168"/>
                <a:gd name="T68" fmla="*/ 2147483647 w 257"/>
                <a:gd name="T69" fmla="*/ 2147483647 h 16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7" h="168">
                  <a:moveTo>
                    <a:pt x="186" y="144"/>
                  </a:moveTo>
                  <a:lnTo>
                    <a:pt x="132" y="108"/>
                  </a:lnTo>
                  <a:lnTo>
                    <a:pt x="114" y="102"/>
                  </a:lnTo>
                  <a:lnTo>
                    <a:pt x="96" y="96"/>
                  </a:lnTo>
                  <a:lnTo>
                    <a:pt x="78" y="72"/>
                  </a:lnTo>
                  <a:lnTo>
                    <a:pt x="60" y="60"/>
                  </a:lnTo>
                  <a:lnTo>
                    <a:pt x="48" y="72"/>
                  </a:lnTo>
                  <a:lnTo>
                    <a:pt x="36" y="78"/>
                  </a:lnTo>
                  <a:lnTo>
                    <a:pt x="42" y="90"/>
                  </a:lnTo>
                  <a:lnTo>
                    <a:pt x="18" y="84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0" y="12"/>
                  </a:lnTo>
                  <a:lnTo>
                    <a:pt x="42" y="0"/>
                  </a:lnTo>
                  <a:lnTo>
                    <a:pt x="60" y="12"/>
                  </a:lnTo>
                  <a:lnTo>
                    <a:pt x="84" y="18"/>
                  </a:lnTo>
                  <a:lnTo>
                    <a:pt x="96" y="42"/>
                  </a:lnTo>
                  <a:lnTo>
                    <a:pt x="114" y="42"/>
                  </a:lnTo>
                  <a:lnTo>
                    <a:pt x="150" y="42"/>
                  </a:lnTo>
                  <a:lnTo>
                    <a:pt x="168" y="42"/>
                  </a:lnTo>
                  <a:lnTo>
                    <a:pt x="186" y="54"/>
                  </a:lnTo>
                  <a:lnTo>
                    <a:pt x="186" y="72"/>
                  </a:lnTo>
                  <a:lnTo>
                    <a:pt x="203" y="78"/>
                  </a:lnTo>
                  <a:lnTo>
                    <a:pt x="215" y="90"/>
                  </a:lnTo>
                  <a:lnTo>
                    <a:pt x="245" y="66"/>
                  </a:lnTo>
                  <a:lnTo>
                    <a:pt x="257" y="84"/>
                  </a:lnTo>
                  <a:lnTo>
                    <a:pt x="245" y="90"/>
                  </a:lnTo>
                  <a:lnTo>
                    <a:pt x="215" y="120"/>
                  </a:lnTo>
                  <a:lnTo>
                    <a:pt x="221" y="132"/>
                  </a:lnTo>
                  <a:lnTo>
                    <a:pt x="233" y="138"/>
                  </a:lnTo>
                  <a:lnTo>
                    <a:pt x="233" y="144"/>
                  </a:lnTo>
                  <a:lnTo>
                    <a:pt x="227" y="168"/>
                  </a:lnTo>
                  <a:lnTo>
                    <a:pt x="209" y="168"/>
                  </a:lnTo>
                  <a:lnTo>
                    <a:pt x="197" y="162"/>
                  </a:lnTo>
                  <a:lnTo>
                    <a:pt x="186" y="144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53" name="Freeform 352"/>
            <p:cNvSpPr>
              <a:spLocks noChangeAspect="1"/>
            </p:cNvSpPr>
            <p:nvPr/>
          </p:nvSpPr>
          <p:spPr bwMode="auto">
            <a:xfrm>
              <a:off x="4531608" y="2426278"/>
              <a:ext cx="48469" cy="40664"/>
            </a:xfrm>
            <a:custGeom>
              <a:avLst/>
              <a:gdLst>
                <a:gd name="T0" fmla="*/ 2147483647 w 42"/>
                <a:gd name="T1" fmla="*/ 2147483647 h 30"/>
                <a:gd name="T2" fmla="*/ 0 w 42"/>
                <a:gd name="T3" fmla="*/ 2147483647 h 30"/>
                <a:gd name="T4" fmla="*/ 2147483647 w 42"/>
                <a:gd name="T5" fmla="*/ 2147483647 h 30"/>
                <a:gd name="T6" fmla="*/ 2147483647 w 42"/>
                <a:gd name="T7" fmla="*/ 2147483647 h 30"/>
                <a:gd name="T8" fmla="*/ 2147483647 w 42"/>
                <a:gd name="T9" fmla="*/ 2147483647 h 30"/>
                <a:gd name="T10" fmla="*/ 2147483647 w 42"/>
                <a:gd name="T11" fmla="*/ 2147483647 h 30"/>
                <a:gd name="T12" fmla="*/ 2147483647 w 42"/>
                <a:gd name="T13" fmla="*/ 2147483647 h 30"/>
                <a:gd name="T14" fmla="*/ 2147483647 w 42"/>
                <a:gd name="T15" fmla="*/ 2147483647 h 30"/>
                <a:gd name="T16" fmla="*/ 2147483647 w 42"/>
                <a:gd name="T17" fmla="*/ 2147483647 h 30"/>
                <a:gd name="T18" fmla="*/ 2147483647 w 42"/>
                <a:gd name="T19" fmla="*/ 2147483647 h 30"/>
                <a:gd name="T20" fmla="*/ 2147483647 w 42"/>
                <a:gd name="T21" fmla="*/ 0 h 30"/>
                <a:gd name="T22" fmla="*/ 2147483647 w 42"/>
                <a:gd name="T23" fmla="*/ 2147483647 h 30"/>
                <a:gd name="T24" fmla="*/ 2147483647 w 42"/>
                <a:gd name="T25" fmla="*/ 2147483647 h 30"/>
                <a:gd name="T26" fmla="*/ 2147483647 w 42"/>
                <a:gd name="T27" fmla="*/ 2147483647 h 30"/>
                <a:gd name="T28" fmla="*/ 2147483647 w 42"/>
                <a:gd name="T29" fmla="*/ 2147483647 h 30"/>
                <a:gd name="T30" fmla="*/ 2147483647 w 42"/>
                <a:gd name="T31" fmla="*/ 2147483647 h 3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2" h="30">
                  <a:moveTo>
                    <a:pt x="12" y="30"/>
                  </a:moveTo>
                  <a:lnTo>
                    <a:pt x="0" y="12"/>
                  </a:lnTo>
                  <a:lnTo>
                    <a:pt x="6" y="12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0" y="0"/>
                  </a:lnTo>
                  <a:lnTo>
                    <a:pt x="36" y="6"/>
                  </a:lnTo>
                  <a:lnTo>
                    <a:pt x="42" y="6"/>
                  </a:lnTo>
                  <a:lnTo>
                    <a:pt x="42" y="24"/>
                  </a:lnTo>
                  <a:lnTo>
                    <a:pt x="12" y="3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54" name="Freeform 353"/>
            <p:cNvSpPr>
              <a:spLocks noChangeAspect="1"/>
            </p:cNvSpPr>
            <p:nvPr/>
          </p:nvSpPr>
          <p:spPr bwMode="auto">
            <a:xfrm>
              <a:off x="4566230" y="2375757"/>
              <a:ext cx="111944" cy="83792"/>
            </a:xfrm>
            <a:custGeom>
              <a:avLst/>
              <a:gdLst>
                <a:gd name="T0" fmla="*/ 2147483647 w 95"/>
                <a:gd name="T1" fmla="*/ 2147483647 h 60"/>
                <a:gd name="T2" fmla="*/ 2147483647 w 95"/>
                <a:gd name="T3" fmla="*/ 0 h 60"/>
                <a:gd name="T4" fmla="*/ 0 w 95"/>
                <a:gd name="T5" fmla="*/ 2147483647 h 60"/>
                <a:gd name="T6" fmla="*/ 2147483647 w 95"/>
                <a:gd name="T7" fmla="*/ 2147483647 h 60"/>
                <a:gd name="T8" fmla="*/ 0 w 95"/>
                <a:gd name="T9" fmla="*/ 2147483647 h 60"/>
                <a:gd name="T10" fmla="*/ 2147483647 w 95"/>
                <a:gd name="T11" fmla="*/ 2147483647 h 60"/>
                <a:gd name="T12" fmla="*/ 2147483647 w 95"/>
                <a:gd name="T13" fmla="*/ 2147483647 h 60"/>
                <a:gd name="T14" fmla="*/ 2147483647 w 95"/>
                <a:gd name="T15" fmla="*/ 2147483647 h 60"/>
                <a:gd name="T16" fmla="*/ 2147483647 w 95"/>
                <a:gd name="T17" fmla="*/ 2147483647 h 60"/>
                <a:gd name="T18" fmla="*/ 2147483647 w 95"/>
                <a:gd name="T19" fmla="*/ 2147483647 h 60"/>
                <a:gd name="T20" fmla="*/ 2147483647 w 95"/>
                <a:gd name="T21" fmla="*/ 2147483647 h 60"/>
                <a:gd name="T22" fmla="*/ 2147483647 w 95"/>
                <a:gd name="T23" fmla="*/ 2147483647 h 60"/>
                <a:gd name="T24" fmla="*/ 2147483647 w 95"/>
                <a:gd name="T25" fmla="*/ 2147483647 h 60"/>
                <a:gd name="T26" fmla="*/ 2147483647 w 95"/>
                <a:gd name="T27" fmla="*/ 2147483647 h 60"/>
                <a:gd name="T28" fmla="*/ 2147483647 w 95"/>
                <a:gd name="T29" fmla="*/ 2147483647 h 60"/>
                <a:gd name="T30" fmla="*/ 2147483647 w 95"/>
                <a:gd name="T31" fmla="*/ 2147483647 h 60"/>
                <a:gd name="T32" fmla="*/ 2147483647 w 95"/>
                <a:gd name="T33" fmla="*/ 2147483647 h 60"/>
                <a:gd name="T34" fmla="*/ 2147483647 w 95"/>
                <a:gd name="T35" fmla="*/ 2147483647 h 60"/>
                <a:gd name="T36" fmla="*/ 2147483647 w 95"/>
                <a:gd name="T37" fmla="*/ 2147483647 h 60"/>
                <a:gd name="T38" fmla="*/ 2147483647 w 95"/>
                <a:gd name="T39" fmla="*/ 2147483647 h 60"/>
                <a:gd name="T40" fmla="*/ 2147483647 w 95"/>
                <a:gd name="T41" fmla="*/ 2147483647 h 60"/>
                <a:gd name="T42" fmla="*/ 2147483647 w 95"/>
                <a:gd name="T43" fmla="*/ 2147483647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95" h="60">
                  <a:moveTo>
                    <a:pt x="6" y="6"/>
                  </a:moveTo>
                  <a:lnTo>
                    <a:pt x="6" y="0"/>
                  </a:lnTo>
                  <a:lnTo>
                    <a:pt x="0" y="12"/>
                  </a:lnTo>
                  <a:lnTo>
                    <a:pt x="12" y="24"/>
                  </a:lnTo>
                  <a:lnTo>
                    <a:pt x="0" y="36"/>
                  </a:lnTo>
                  <a:lnTo>
                    <a:pt x="6" y="42"/>
                  </a:lnTo>
                  <a:lnTo>
                    <a:pt x="12" y="42"/>
                  </a:lnTo>
                  <a:lnTo>
                    <a:pt x="12" y="60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66" y="54"/>
                  </a:lnTo>
                  <a:lnTo>
                    <a:pt x="66" y="48"/>
                  </a:lnTo>
                  <a:lnTo>
                    <a:pt x="71" y="48"/>
                  </a:lnTo>
                  <a:lnTo>
                    <a:pt x="95" y="48"/>
                  </a:lnTo>
                  <a:lnTo>
                    <a:pt x="83" y="36"/>
                  </a:lnTo>
                  <a:lnTo>
                    <a:pt x="89" y="30"/>
                  </a:lnTo>
                  <a:lnTo>
                    <a:pt x="95" y="18"/>
                  </a:lnTo>
                  <a:lnTo>
                    <a:pt x="95" y="12"/>
                  </a:lnTo>
                  <a:lnTo>
                    <a:pt x="66" y="6"/>
                  </a:lnTo>
                  <a:lnTo>
                    <a:pt x="42" y="12"/>
                  </a:lnTo>
                  <a:lnTo>
                    <a:pt x="24" y="12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55" name="Freeform 354"/>
            <p:cNvSpPr>
              <a:spLocks noChangeAspect="1"/>
            </p:cNvSpPr>
            <p:nvPr/>
          </p:nvSpPr>
          <p:spPr bwMode="auto">
            <a:xfrm>
              <a:off x="4508526" y="2426278"/>
              <a:ext cx="36930" cy="73935"/>
            </a:xfrm>
            <a:custGeom>
              <a:avLst/>
              <a:gdLst>
                <a:gd name="T0" fmla="*/ 0 w 30"/>
                <a:gd name="T1" fmla="*/ 2147483647 h 54"/>
                <a:gd name="T2" fmla="*/ 2147483647 w 30"/>
                <a:gd name="T3" fmla="*/ 2147483647 h 54"/>
                <a:gd name="T4" fmla="*/ 2147483647 w 30"/>
                <a:gd name="T5" fmla="*/ 2147483647 h 54"/>
                <a:gd name="T6" fmla="*/ 2147483647 w 30"/>
                <a:gd name="T7" fmla="*/ 2147483647 h 54"/>
                <a:gd name="T8" fmla="*/ 2147483647 w 30"/>
                <a:gd name="T9" fmla="*/ 2147483647 h 54"/>
                <a:gd name="T10" fmla="*/ 2147483647 w 30"/>
                <a:gd name="T11" fmla="*/ 2147483647 h 54"/>
                <a:gd name="T12" fmla="*/ 2147483647 w 30"/>
                <a:gd name="T13" fmla="*/ 2147483647 h 54"/>
                <a:gd name="T14" fmla="*/ 2147483647 w 30"/>
                <a:gd name="T15" fmla="*/ 0 h 54"/>
                <a:gd name="T16" fmla="*/ 2147483647 w 30"/>
                <a:gd name="T17" fmla="*/ 0 h 54"/>
                <a:gd name="T18" fmla="*/ 0 w 30"/>
                <a:gd name="T19" fmla="*/ 2147483647 h 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" h="54">
                  <a:moveTo>
                    <a:pt x="0" y="12"/>
                  </a:moveTo>
                  <a:lnTo>
                    <a:pt x="6" y="36"/>
                  </a:lnTo>
                  <a:lnTo>
                    <a:pt x="18" y="54"/>
                  </a:lnTo>
                  <a:lnTo>
                    <a:pt x="24" y="48"/>
                  </a:lnTo>
                  <a:lnTo>
                    <a:pt x="30" y="30"/>
                  </a:lnTo>
                  <a:lnTo>
                    <a:pt x="18" y="12"/>
                  </a:lnTo>
                  <a:lnTo>
                    <a:pt x="18" y="0"/>
                  </a:lnTo>
                  <a:lnTo>
                    <a:pt x="6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56" name="Freeform 355"/>
            <p:cNvSpPr>
              <a:spLocks noChangeAspect="1"/>
            </p:cNvSpPr>
            <p:nvPr/>
          </p:nvSpPr>
          <p:spPr bwMode="auto">
            <a:xfrm>
              <a:off x="4958608" y="2450924"/>
              <a:ext cx="81938" cy="66541"/>
            </a:xfrm>
            <a:custGeom>
              <a:avLst/>
              <a:gdLst>
                <a:gd name="T0" fmla="*/ 2147483647 w 71"/>
                <a:gd name="T1" fmla="*/ 2147483647 h 48"/>
                <a:gd name="T2" fmla="*/ 0 w 71"/>
                <a:gd name="T3" fmla="*/ 0 h 48"/>
                <a:gd name="T4" fmla="*/ 2147483647 w 71"/>
                <a:gd name="T5" fmla="*/ 0 h 48"/>
                <a:gd name="T6" fmla="*/ 2147483647 w 71"/>
                <a:gd name="T7" fmla="*/ 0 h 48"/>
                <a:gd name="T8" fmla="*/ 2147483647 w 71"/>
                <a:gd name="T9" fmla="*/ 0 h 48"/>
                <a:gd name="T10" fmla="*/ 2147483647 w 71"/>
                <a:gd name="T11" fmla="*/ 2147483647 h 48"/>
                <a:gd name="T12" fmla="*/ 2147483647 w 71"/>
                <a:gd name="T13" fmla="*/ 2147483647 h 48"/>
                <a:gd name="T14" fmla="*/ 2147483647 w 71"/>
                <a:gd name="T15" fmla="*/ 2147483647 h 48"/>
                <a:gd name="T16" fmla="*/ 2147483647 w 71"/>
                <a:gd name="T17" fmla="*/ 2147483647 h 48"/>
                <a:gd name="T18" fmla="*/ 2147483647 w 71"/>
                <a:gd name="T19" fmla="*/ 2147483647 h 48"/>
                <a:gd name="T20" fmla="*/ 2147483647 w 71"/>
                <a:gd name="T21" fmla="*/ 2147483647 h 48"/>
                <a:gd name="T22" fmla="*/ 2147483647 w 71"/>
                <a:gd name="T23" fmla="*/ 2147483647 h 48"/>
                <a:gd name="T24" fmla="*/ 2147483647 w 71"/>
                <a:gd name="T25" fmla="*/ 2147483647 h 48"/>
                <a:gd name="T26" fmla="*/ 2147483647 w 71"/>
                <a:gd name="T27" fmla="*/ 2147483647 h 48"/>
                <a:gd name="T28" fmla="*/ 2147483647 w 71"/>
                <a:gd name="T29" fmla="*/ 2147483647 h 48"/>
                <a:gd name="T30" fmla="*/ 2147483647 w 71"/>
                <a:gd name="T31" fmla="*/ 2147483647 h 48"/>
                <a:gd name="T32" fmla="*/ 2147483647 w 71"/>
                <a:gd name="T33" fmla="*/ 2147483647 h 48"/>
                <a:gd name="T34" fmla="*/ 2147483647 w 71"/>
                <a:gd name="T35" fmla="*/ 2147483647 h 48"/>
                <a:gd name="T36" fmla="*/ 2147483647 w 71"/>
                <a:gd name="T37" fmla="*/ 2147483647 h 48"/>
                <a:gd name="T38" fmla="*/ 2147483647 w 71"/>
                <a:gd name="T39" fmla="*/ 2147483647 h 48"/>
                <a:gd name="T40" fmla="*/ 2147483647 w 71"/>
                <a:gd name="T41" fmla="*/ 2147483647 h 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71" h="48">
                  <a:moveTo>
                    <a:pt x="6" y="6"/>
                  </a:moveTo>
                  <a:lnTo>
                    <a:pt x="0" y="0"/>
                  </a:lnTo>
                  <a:lnTo>
                    <a:pt x="24" y="0"/>
                  </a:lnTo>
                  <a:lnTo>
                    <a:pt x="48" y="0"/>
                  </a:lnTo>
                  <a:lnTo>
                    <a:pt x="59" y="0"/>
                  </a:lnTo>
                  <a:lnTo>
                    <a:pt x="59" y="18"/>
                  </a:lnTo>
                  <a:lnTo>
                    <a:pt x="65" y="24"/>
                  </a:lnTo>
                  <a:lnTo>
                    <a:pt x="59" y="30"/>
                  </a:lnTo>
                  <a:lnTo>
                    <a:pt x="71" y="48"/>
                  </a:lnTo>
                  <a:lnTo>
                    <a:pt x="65" y="48"/>
                  </a:lnTo>
                  <a:lnTo>
                    <a:pt x="59" y="48"/>
                  </a:lnTo>
                  <a:lnTo>
                    <a:pt x="59" y="42"/>
                  </a:lnTo>
                  <a:lnTo>
                    <a:pt x="54" y="42"/>
                  </a:lnTo>
                  <a:lnTo>
                    <a:pt x="48" y="42"/>
                  </a:lnTo>
                  <a:lnTo>
                    <a:pt x="42" y="36"/>
                  </a:lnTo>
                  <a:lnTo>
                    <a:pt x="36" y="36"/>
                  </a:lnTo>
                  <a:lnTo>
                    <a:pt x="24" y="30"/>
                  </a:lnTo>
                  <a:lnTo>
                    <a:pt x="12" y="18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57" name="Freeform 356"/>
            <p:cNvSpPr>
              <a:spLocks noChangeAspect="1"/>
            </p:cNvSpPr>
            <p:nvPr/>
          </p:nvSpPr>
          <p:spPr bwMode="auto">
            <a:xfrm>
              <a:off x="5026696" y="2442298"/>
              <a:ext cx="77321" cy="91185"/>
            </a:xfrm>
            <a:custGeom>
              <a:avLst/>
              <a:gdLst>
                <a:gd name="T0" fmla="*/ 2147483647 w 66"/>
                <a:gd name="T1" fmla="*/ 2147483647 h 66"/>
                <a:gd name="T2" fmla="*/ 0 w 66"/>
                <a:gd name="T3" fmla="*/ 2147483647 h 66"/>
                <a:gd name="T4" fmla="*/ 2147483647 w 66"/>
                <a:gd name="T5" fmla="*/ 2147483647 h 66"/>
                <a:gd name="T6" fmla="*/ 0 w 66"/>
                <a:gd name="T7" fmla="*/ 2147483647 h 66"/>
                <a:gd name="T8" fmla="*/ 0 w 66"/>
                <a:gd name="T9" fmla="*/ 2147483647 h 66"/>
                <a:gd name="T10" fmla="*/ 2147483647 w 66"/>
                <a:gd name="T11" fmla="*/ 0 h 66"/>
                <a:gd name="T12" fmla="*/ 2147483647 w 66"/>
                <a:gd name="T13" fmla="*/ 2147483647 h 66"/>
                <a:gd name="T14" fmla="*/ 2147483647 w 66"/>
                <a:gd name="T15" fmla="*/ 2147483647 h 66"/>
                <a:gd name="T16" fmla="*/ 2147483647 w 66"/>
                <a:gd name="T17" fmla="*/ 2147483647 h 66"/>
                <a:gd name="T18" fmla="*/ 2147483647 w 66"/>
                <a:gd name="T19" fmla="*/ 2147483647 h 66"/>
                <a:gd name="T20" fmla="*/ 2147483647 w 66"/>
                <a:gd name="T21" fmla="*/ 2147483647 h 66"/>
                <a:gd name="T22" fmla="*/ 2147483647 w 66"/>
                <a:gd name="T23" fmla="*/ 2147483647 h 66"/>
                <a:gd name="T24" fmla="*/ 2147483647 w 66"/>
                <a:gd name="T25" fmla="*/ 2147483647 h 66"/>
                <a:gd name="T26" fmla="*/ 2147483647 w 66"/>
                <a:gd name="T27" fmla="*/ 2147483647 h 66"/>
                <a:gd name="T28" fmla="*/ 2147483647 w 66"/>
                <a:gd name="T29" fmla="*/ 2147483647 h 66"/>
                <a:gd name="T30" fmla="*/ 2147483647 w 66"/>
                <a:gd name="T31" fmla="*/ 2147483647 h 6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6" h="66">
                  <a:moveTo>
                    <a:pt x="12" y="54"/>
                  </a:moveTo>
                  <a:lnTo>
                    <a:pt x="0" y="36"/>
                  </a:lnTo>
                  <a:lnTo>
                    <a:pt x="6" y="30"/>
                  </a:lnTo>
                  <a:lnTo>
                    <a:pt x="0" y="24"/>
                  </a:lnTo>
                  <a:lnTo>
                    <a:pt x="0" y="6"/>
                  </a:lnTo>
                  <a:lnTo>
                    <a:pt x="6" y="0"/>
                  </a:lnTo>
                  <a:lnTo>
                    <a:pt x="36" y="6"/>
                  </a:lnTo>
                  <a:lnTo>
                    <a:pt x="42" y="18"/>
                  </a:lnTo>
                  <a:lnTo>
                    <a:pt x="66" y="30"/>
                  </a:lnTo>
                  <a:lnTo>
                    <a:pt x="54" y="30"/>
                  </a:lnTo>
                  <a:lnTo>
                    <a:pt x="48" y="54"/>
                  </a:lnTo>
                  <a:lnTo>
                    <a:pt x="48" y="66"/>
                  </a:lnTo>
                  <a:lnTo>
                    <a:pt x="30" y="60"/>
                  </a:lnTo>
                  <a:lnTo>
                    <a:pt x="36" y="54"/>
                  </a:lnTo>
                  <a:lnTo>
                    <a:pt x="30" y="42"/>
                  </a:lnTo>
                  <a:lnTo>
                    <a:pt x="12" y="54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58" name="Freeform 357"/>
            <p:cNvSpPr>
              <a:spLocks noChangeAspect="1"/>
            </p:cNvSpPr>
            <p:nvPr/>
          </p:nvSpPr>
          <p:spPr bwMode="auto">
            <a:xfrm>
              <a:off x="5000153" y="2500213"/>
              <a:ext cx="33468" cy="25877"/>
            </a:xfrm>
            <a:custGeom>
              <a:avLst/>
              <a:gdLst>
                <a:gd name="T0" fmla="*/ 2147483647 w 29"/>
                <a:gd name="T1" fmla="*/ 2147483647 h 18"/>
                <a:gd name="T2" fmla="*/ 2147483647 w 29"/>
                <a:gd name="T3" fmla="*/ 2147483647 h 18"/>
                <a:gd name="T4" fmla="*/ 2147483647 w 29"/>
                <a:gd name="T5" fmla="*/ 2147483647 h 18"/>
                <a:gd name="T6" fmla="*/ 0 w 29"/>
                <a:gd name="T7" fmla="*/ 0 h 18"/>
                <a:gd name="T8" fmla="*/ 0 w 29"/>
                <a:gd name="T9" fmla="*/ 0 h 18"/>
                <a:gd name="T10" fmla="*/ 2147483647 w 29"/>
                <a:gd name="T11" fmla="*/ 0 h 18"/>
                <a:gd name="T12" fmla="*/ 2147483647 w 29"/>
                <a:gd name="T13" fmla="*/ 2147483647 h 18"/>
                <a:gd name="T14" fmla="*/ 2147483647 w 29"/>
                <a:gd name="T15" fmla="*/ 2147483647 h 18"/>
                <a:gd name="T16" fmla="*/ 2147483647 w 29"/>
                <a:gd name="T17" fmla="*/ 2147483647 h 18"/>
                <a:gd name="T18" fmla="*/ 2147483647 w 29"/>
                <a:gd name="T19" fmla="*/ 2147483647 h 18"/>
                <a:gd name="T20" fmla="*/ 2147483647 w 29"/>
                <a:gd name="T21" fmla="*/ 2147483647 h 18"/>
                <a:gd name="T22" fmla="*/ 2147483647 w 29"/>
                <a:gd name="T23" fmla="*/ 2147483647 h 18"/>
                <a:gd name="T24" fmla="*/ 2147483647 w 29"/>
                <a:gd name="T25" fmla="*/ 2147483647 h 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18">
                  <a:moveTo>
                    <a:pt x="29" y="12"/>
                  </a:moveTo>
                  <a:lnTo>
                    <a:pt x="23" y="18"/>
                  </a:lnTo>
                  <a:lnTo>
                    <a:pt x="6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3" y="6"/>
                  </a:lnTo>
                  <a:lnTo>
                    <a:pt x="23" y="12"/>
                  </a:lnTo>
                  <a:lnTo>
                    <a:pt x="29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59" name="Freeform 358"/>
            <p:cNvSpPr>
              <a:spLocks noChangeAspect="1"/>
            </p:cNvSpPr>
            <p:nvPr/>
          </p:nvSpPr>
          <p:spPr bwMode="auto">
            <a:xfrm>
              <a:off x="4531608" y="2442298"/>
              <a:ext cx="116559" cy="150333"/>
            </a:xfrm>
            <a:custGeom>
              <a:avLst/>
              <a:gdLst>
                <a:gd name="T0" fmla="*/ 2147483647 w 101"/>
                <a:gd name="T1" fmla="*/ 2147483647 h 108"/>
                <a:gd name="T2" fmla="*/ 2147483647 w 101"/>
                <a:gd name="T3" fmla="*/ 2147483647 h 108"/>
                <a:gd name="T4" fmla="*/ 0 w 101"/>
                <a:gd name="T5" fmla="*/ 2147483647 h 108"/>
                <a:gd name="T6" fmla="*/ 2147483647 w 101"/>
                <a:gd name="T7" fmla="*/ 2147483647 h 108"/>
                <a:gd name="T8" fmla="*/ 2147483647 w 101"/>
                <a:gd name="T9" fmla="*/ 2147483647 h 108"/>
                <a:gd name="T10" fmla="*/ 2147483647 w 101"/>
                <a:gd name="T11" fmla="*/ 2147483647 h 108"/>
                <a:gd name="T12" fmla="*/ 2147483647 w 101"/>
                <a:gd name="T13" fmla="*/ 2147483647 h 108"/>
                <a:gd name="T14" fmla="*/ 2147483647 w 101"/>
                <a:gd name="T15" fmla="*/ 2147483647 h 108"/>
                <a:gd name="T16" fmla="*/ 2147483647 w 101"/>
                <a:gd name="T17" fmla="*/ 2147483647 h 108"/>
                <a:gd name="T18" fmla="*/ 2147483647 w 101"/>
                <a:gd name="T19" fmla="*/ 2147483647 h 108"/>
                <a:gd name="T20" fmla="*/ 2147483647 w 101"/>
                <a:gd name="T21" fmla="*/ 0 h 108"/>
                <a:gd name="T22" fmla="*/ 2147483647 w 101"/>
                <a:gd name="T23" fmla="*/ 2147483647 h 108"/>
                <a:gd name="T24" fmla="*/ 2147483647 w 101"/>
                <a:gd name="T25" fmla="*/ 2147483647 h 108"/>
                <a:gd name="T26" fmla="*/ 2147483647 w 101"/>
                <a:gd name="T27" fmla="*/ 2147483647 h 108"/>
                <a:gd name="T28" fmla="*/ 2147483647 w 101"/>
                <a:gd name="T29" fmla="*/ 2147483647 h 108"/>
                <a:gd name="T30" fmla="*/ 2147483647 w 101"/>
                <a:gd name="T31" fmla="*/ 2147483647 h 108"/>
                <a:gd name="T32" fmla="*/ 2147483647 w 101"/>
                <a:gd name="T33" fmla="*/ 2147483647 h 108"/>
                <a:gd name="T34" fmla="*/ 2147483647 w 101"/>
                <a:gd name="T35" fmla="*/ 2147483647 h 108"/>
                <a:gd name="T36" fmla="*/ 2147483647 w 101"/>
                <a:gd name="T37" fmla="*/ 2147483647 h 108"/>
                <a:gd name="T38" fmla="*/ 2147483647 w 101"/>
                <a:gd name="T39" fmla="*/ 2147483647 h 108"/>
                <a:gd name="T40" fmla="*/ 2147483647 w 101"/>
                <a:gd name="T41" fmla="*/ 2147483647 h 108"/>
                <a:gd name="T42" fmla="*/ 2147483647 w 101"/>
                <a:gd name="T43" fmla="*/ 2147483647 h 108"/>
                <a:gd name="T44" fmla="*/ 2147483647 w 101"/>
                <a:gd name="T45" fmla="*/ 2147483647 h 108"/>
                <a:gd name="T46" fmla="*/ 2147483647 w 101"/>
                <a:gd name="T47" fmla="*/ 2147483647 h 108"/>
                <a:gd name="T48" fmla="*/ 2147483647 w 101"/>
                <a:gd name="T49" fmla="*/ 2147483647 h 108"/>
                <a:gd name="T50" fmla="*/ 2147483647 w 101"/>
                <a:gd name="T51" fmla="*/ 2147483647 h 108"/>
                <a:gd name="T52" fmla="*/ 2147483647 w 101"/>
                <a:gd name="T53" fmla="*/ 2147483647 h 108"/>
                <a:gd name="T54" fmla="*/ 2147483647 w 101"/>
                <a:gd name="T55" fmla="*/ 2147483647 h 108"/>
                <a:gd name="T56" fmla="*/ 2147483647 w 101"/>
                <a:gd name="T57" fmla="*/ 2147483647 h 108"/>
                <a:gd name="T58" fmla="*/ 2147483647 w 101"/>
                <a:gd name="T59" fmla="*/ 2147483647 h 108"/>
                <a:gd name="T60" fmla="*/ 2147483647 w 101"/>
                <a:gd name="T61" fmla="*/ 2147483647 h 108"/>
                <a:gd name="T62" fmla="*/ 2147483647 w 101"/>
                <a:gd name="T63" fmla="*/ 2147483647 h 108"/>
                <a:gd name="T64" fmla="*/ 2147483647 w 101"/>
                <a:gd name="T65" fmla="*/ 2147483647 h 108"/>
                <a:gd name="T66" fmla="*/ 2147483647 w 101"/>
                <a:gd name="T67" fmla="*/ 2147483647 h 108"/>
                <a:gd name="T68" fmla="*/ 2147483647 w 101"/>
                <a:gd name="T69" fmla="*/ 2147483647 h 108"/>
                <a:gd name="T70" fmla="*/ 2147483647 w 101"/>
                <a:gd name="T71" fmla="*/ 2147483647 h 108"/>
                <a:gd name="T72" fmla="*/ 2147483647 w 101"/>
                <a:gd name="T73" fmla="*/ 2147483647 h 108"/>
                <a:gd name="T74" fmla="*/ 2147483647 w 101"/>
                <a:gd name="T75" fmla="*/ 2147483647 h 108"/>
                <a:gd name="T76" fmla="*/ 2147483647 w 101"/>
                <a:gd name="T77" fmla="*/ 2147483647 h 108"/>
                <a:gd name="T78" fmla="*/ 2147483647 w 101"/>
                <a:gd name="T79" fmla="*/ 2147483647 h 108"/>
                <a:gd name="T80" fmla="*/ 2147483647 w 101"/>
                <a:gd name="T81" fmla="*/ 2147483647 h 108"/>
                <a:gd name="T82" fmla="*/ 2147483647 w 101"/>
                <a:gd name="T83" fmla="*/ 2147483647 h 108"/>
                <a:gd name="T84" fmla="*/ 2147483647 w 101"/>
                <a:gd name="T85" fmla="*/ 2147483647 h 108"/>
                <a:gd name="T86" fmla="*/ 2147483647 w 101"/>
                <a:gd name="T87" fmla="*/ 2147483647 h 108"/>
                <a:gd name="T88" fmla="*/ 2147483647 w 101"/>
                <a:gd name="T89" fmla="*/ 2147483647 h 108"/>
                <a:gd name="T90" fmla="*/ 2147483647 w 101"/>
                <a:gd name="T91" fmla="*/ 2147483647 h 108"/>
                <a:gd name="T92" fmla="*/ 2147483647 w 101"/>
                <a:gd name="T93" fmla="*/ 2147483647 h 108"/>
                <a:gd name="T94" fmla="*/ 2147483647 w 101"/>
                <a:gd name="T95" fmla="*/ 2147483647 h 10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01" h="108">
                  <a:moveTo>
                    <a:pt x="18" y="54"/>
                  </a:moveTo>
                  <a:lnTo>
                    <a:pt x="6" y="54"/>
                  </a:lnTo>
                  <a:lnTo>
                    <a:pt x="0" y="42"/>
                  </a:lnTo>
                  <a:lnTo>
                    <a:pt x="6" y="36"/>
                  </a:lnTo>
                  <a:lnTo>
                    <a:pt x="12" y="18"/>
                  </a:lnTo>
                  <a:lnTo>
                    <a:pt x="42" y="12"/>
                  </a:lnTo>
                  <a:lnTo>
                    <a:pt x="60" y="6"/>
                  </a:lnTo>
                  <a:lnTo>
                    <a:pt x="90" y="12"/>
                  </a:lnTo>
                  <a:lnTo>
                    <a:pt x="96" y="6"/>
                  </a:lnTo>
                  <a:lnTo>
                    <a:pt x="96" y="0"/>
                  </a:lnTo>
                  <a:lnTo>
                    <a:pt x="101" y="12"/>
                  </a:lnTo>
                  <a:lnTo>
                    <a:pt x="96" y="24"/>
                  </a:lnTo>
                  <a:lnTo>
                    <a:pt x="78" y="18"/>
                  </a:lnTo>
                  <a:lnTo>
                    <a:pt x="60" y="24"/>
                  </a:lnTo>
                  <a:lnTo>
                    <a:pt x="66" y="30"/>
                  </a:lnTo>
                  <a:lnTo>
                    <a:pt x="60" y="30"/>
                  </a:lnTo>
                  <a:lnTo>
                    <a:pt x="60" y="36"/>
                  </a:lnTo>
                  <a:lnTo>
                    <a:pt x="54" y="36"/>
                  </a:lnTo>
                  <a:lnTo>
                    <a:pt x="60" y="36"/>
                  </a:lnTo>
                  <a:lnTo>
                    <a:pt x="48" y="24"/>
                  </a:lnTo>
                  <a:lnTo>
                    <a:pt x="42" y="30"/>
                  </a:lnTo>
                  <a:lnTo>
                    <a:pt x="48" y="48"/>
                  </a:lnTo>
                  <a:lnTo>
                    <a:pt x="54" y="54"/>
                  </a:lnTo>
                  <a:lnTo>
                    <a:pt x="48" y="54"/>
                  </a:lnTo>
                  <a:lnTo>
                    <a:pt x="48" y="60"/>
                  </a:lnTo>
                  <a:lnTo>
                    <a:pt x="42" y="60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60" y="78"/>
                  </a:lnTo>
                  <a:lnTo>
                    <a:pt x="54" y="78"/>
                  </a:lnTo>
                  <a:lnTo>
                    <a:pt x="60" y="90"/>
                  </a:lnTo>
                  <a:lnTo>
                    <a:pt x="48" y="90"/>
                  </a:lnTo>
                  <a:lnTo>
                    <a:pt x="54" y="108"/>
                  </a:lnTo>
                  <a:lnTo>
                    <a:pt x="42" y="102"/>
                  </a:lnTo>
                  <a:lnTo>
                    <a:pt x="42" y="108"/>
                  </a:lnTo>
                  <a:lnTo>
                    <a:pt x="36" y="96"/>
                  </a:lnTo>
                  <a:lnTo>
                    <a:pt x="30" y="102"/>
                  </a:lnTo>
                  <a:lnTo>
                    <a:pt x="24" y="84"/>
                  </a:lnTo>
                  <a:lnTo>
                    <a:pt x="24" y="78"/>
                  </a:lnTo>
                  <a:lnTo>
                    <a:pt x="36" y="72"/>
                  </a:lnTo>
                  <a:lnTo>
                    <a:pt x="54" y="78"/>
                  </a:lnTo>
                  <a:lnTo>
                    <a:pt x="48" y="72"/>
                  </a:lnTo>
                  <a:lnTo>
                    <a:pt x="42" y="66"/>
                  </a:lnTo>
                  <a:lnTo>
                    <a:pt x="24" y="66"/>
                  </a:lnTo>
                  <a:lnTo>
                    <a:pt x="18" y="66"/>
                  </a:lnTo>
                  <a:lnTo>
                    <a:pt x="12" y="60"/>
                  </a:lnTo>
                  <a:lnTo>
                    <a:pt x="18" y="54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60" name="Freeform 359"/>
            <p:cNvSpPr>
              <a:spLocks noChangeAspect="1"/>
            </p:cNvSpPr>
            <p:nvPr/>
          </p:nvSpPr>
          <p:spPr bwMode="auto">
            <a:xfrm>
              <a:off x="4607776" y="2617275"/>
              <a:ext cx="48469" cy="16019"/>
            </a:xfrm>
            <a:custGeom>
              <a:avLst/>
              <a:gdLst>
                <a:gd name="T0" fmla="*/ 2147483647 w 41"/>
                <a:gd name="T1" fmla="*/ 2147483647 h 12"/>
                <a:gd name="T2" fmla="*/ 2147483647 w 41"/>
                <a:gd name="T3" fmla="*/ 0 h 12"/>
                <a:gd name="T4" fmla="*/ 0 w 41"/>
                <a:gd name="T5" fmla="*/ 0 h 12"/>
                <a:gd name="T6" fmla="*/ 0 w 41"/>
                <a:gd name="T7" fmla="*/ 2147483647 h 12"/>
                <a:gd name="T8" fmla="*/ 2147483647 w 41"/>
                <a:gd name="T9" fmla="*/ 2147483647 h 12"/>
                <a:gd name="T10" fmla="*/ 2147483647 w 41"/>
                <a:gd name="T11" fmla="*/ 2147483647 h 12"/>
                <a:gd name="T12" fmla="*/ 2147483647 w 41"/>
                <a:gd name="T13" fmla="*/ 2147483647 h 12"/>
                <a:gd name="T14" fmla="*/ 2147483647 w 41"/>
                <a:gd name="T15" fmla="*/ 2147483647 h 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1" h="12">
                  <a:moveTo>
                    <a:pt x="35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18" y="6"/>
                  </a:lnTo>
                  <a:lnTo>
                    <a:pt x="30" y="12"/>
                  </a:lnTo>
                  <a:lnTo>
                    <a:pt x="41" y="6"/>
                  </a:lnTo>
                  <a:lnTo>
                    <a:pt x="35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61" name="Freeform 360"/>
            <p:cNvSpPr>
              <a:spLocks noChangeAspect="1"/>
            </p:cNvSpPr>
            <p:nvPr/>
          </p:nvSpPr>
          <p:spPr bwMode="auto">
            <a:xfrm>
              <a:off x="4587002" y="2517464"/>
              <a:ext cx="34622" cy="33270"/>
            </a:xfrm>
            <a:custGeom>
              <a:avLst/>
              <a:gdLst>
                <a:gd name="T0" fmla="*/ 2147483647 w 30"/>
                <a:gd name="T1" fmla="*/ 2147483647 h 24"/>
                <a:gd name="T2" fmla="*/ 2147483647 w 30"/>
                <a:gd name="T3" fmla="*/ 2147483647 h 24"/>
                <a:gd name="T4" fmla="*/ 0 w 30"/>
                <a:gd name="T5" fmla="*/ 0 h 24"/>
                <a:gd name="T6" fmla="*/ 2147483647 w 30"/>
                <a:gd name="T7" fmla="*/ 2147483647 h 24"/>
                <a:gd name="T8" fmla="*/ 2147483647 w 30"/>
                <a:gd name="T9" fmla="*/ 2147483647 h 24"/>
                <a:gd name="T10" fmla="*/ 2147483647 w 30"/>
                <a:gd name="T11" fmla="*/ 2147483647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" h="24">
                  <a:moveTo>
                    <a:pt x="30" y="18"/>
                  </a:moveTo>
                  <a:lnTo>
                    <a:pt x="12" y="6"/>
                  </a:lnTo>
                  <a:lnTo>
                    <a:pt x="0" y="0"/>
                  </a:lnTo>
                  <a:lnTo>
                    <a:pt x="12" y="12"/>
                  </a:lnTo>
                  <a:lnTo>
                    <a:pt x="30" y="24"/>
                  </a:lnTo>
                  <a:lnTo>
                    <a:pt x="30" y="18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62" name="Freeform 361"/>
            <p:cNvSpPr>
              <a:spLocks noChangeAspect="1"/>
            </p:cNvSpPr>
            <p:nvPr/>
          </p:nvSpPr>
          <p:spPr bwMode="auto">
            <a:xfrm>
              <a:off x="4643551" y="2508838"/>
              <a:ext cx="12695" cy="8626"/>
            </a:xfrm>
            <a:custGeom>
              <a:avLst/>
              <a:gdLst>
                <a:gd name="T0" fmla="*/ 2147483647 w 11"/>
                <a:gd name="T1" fmla="*/ 2147483647 h 6"/>
                <a:gd name="T2" fmla="*/ 2147483647 w 11"/>
                <a:gd name="T3" fmla="*/ 2147483647 h 6"/>
                <a:gd name="T4" fmla="*/ 0 w 11"/>
                <a:gd name="T5" fmla="*/ 0 h 6"/>
                <a:gd name="T6" fmla="*/ 2147483647 w 11"/>
                <a:gd name="T7" fmla="*/ 2147483647 h 6"/>
                <a:gd name="T8" fmla="*/ 2147483647 w 11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6">
                  <a:moveTo>
                    <a:pt x="11" y="6"/>
                  </a:moveTo>
                  <a:lnTo>
                    <a:pt x="5" y="6"/>
                  </a:lnTo>
                  <a:lnTo>
                    <a:pt x="0" y="0"/>
                  </a:lnTo>
                  <a:lnTo>
                    <a:pt x="11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63" name="Freeform 362"/>
            <p:cNvSpPr>
              <a:spLocks noChangeAspect="1"/>
            </p:cNvSpPr>
            <p:nvPr/>
          </p:nvSpPr>
          <p:spPr bwMode="auto">
            <a:xfrm>
              <a:off x="4538532" y="2533484"/>
              <a:ext cx="6924" cy="8626"/>
            </a:xfrm>
            <a:custGeom>
              <a:avLst/>
              <a:gdLst>
                <a:gd name="T0" fmla="*/ 0 w 6"/>
                <a:gd name="T1" fmla="*/ 0 h 6"/>
                <a:gd name="T2" fmla="*/ 2147483647 w 6"/>
                <a:gd name="T3" fmla="*/ 2147483647 h 6"/>
                <a:gd name="T4" fmla="*/ 2147483647 w 6"/>
                <a:gd name="T5" fmla="*/ 2147483647 h 6"/>
                <a:gd name="T6" fmla="*/ 0 w 6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64" name="Freeform 363"/>
            <p:cNvSpPr>
              <a:spLocks noChangeAspect="1"/>
            </p:cNvSpPr>
            <p:nvPr/>
          </p:nvSpPr>
          <p:spPr bwMode="auto">
            <a:xfrm>
              <a:off x="4643551" y="2533484"/>
              <a:ext cx="4617" cy="8626"/>
            </a:xfrm>
            <a:custGeom>
              <a:avLst/>
              <a:gdLst>
                <a:gd name="T0" fmla="*/ 2147483647 w 5"/>
                <a:gd name="T1" fmla="*/ 0 h 6"/>
                <a:gd name="T2" fmla="*/ 2147483647 w 5"/>
                <a:gd name="T3" fmla="*/ 2147483647 h 6"/>
                <a:gd name="T4" fmla="*/ 0 w 5"/>
                <a:gd name="T5" fmla="*/ 0 h 6"/>
                <a:gd name="T6" fmla="*/ 2147483647 w 5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6">
                  <a:moveTo>
                    <a:pt x="5" y="0"/>
                  </a:moveTo>
                  <a:lnTo>
                    <a:pt x="5" y="6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65" name="Freeform 364"/>
            <p:cNvSpPr>
              <a:spLocks noChangeAspect="1"/>
            </p:cNvSpPr>
            <p:nvPr/>
          </p:nvSpPr>
          <p:spPr bwMode="auto">
            <a:xfrm>
              <a:off x="4271946" y="2301822"/>
              <a:ext cx="223887" cy="248912"/>
            </a:xfrm>
            <a:custGeom>
              <a:avLst/>
              <a:gdLst>
                <a:gd name="T0" fmla="*/ 2147483647 w 192"/>
                <a:gd name="T1" fmla="*/ 0 h 179"/>
                <a:gd name="T2" fmla="*/ 2147483647 w 192"/>
                <a:gd name="T3" fmla="*/ 2147483647 h 179"/>
                <a:gd name="T4" fmla="*/ 2147483647 w 192"/>
                <a:gd name="T5" fmla="*/ 2147483647 h 179"/>
                <a:gd name="T6" fmla="*/ 2147483647 w 192"/>
                <a:gd name="T7" fmla="*/ 2147483647 h 179"/>
                <a:gd name="T8" fmla="*/ 2147483647 w 192"/>
                <a:gd name="T9" fmla="*/ 2147483647 h 179"/>
                <a:gd name="T10" fmla="*/ 2147483647 w 192"/>
                <a:gd name="T11" fmla="*/ 2147483647 h 179"/>
                <a:gd name="T12" fmla="*/ 0 w 192"/>
                <a:gd name="T13" fmla="*/ 2147483647 h 179"/>
                <a:gd name="T14" fmla="*/ 2147483647 w 192"/>
                <a:gd name="T15" fmla="*/ 2147483647 h 179"/>
                <a:gd name="T16" fmla="*/ 2147483647 w 192"/>
                <a:gd name="T17" fmla="*/ 2147483647 h 179"/>
                <a:gd name="T18" fmla="*/ 2147483647 w 192"/>
                <a:gd name="T19" fmla="*/ 2147483647 h 179"/>
                <a:gd name="T20" fmla="*/ 2147483647 w 192"/>
                <a:gd name="T21" fmla="*/ 2147483647 h 179"/>
                <a:gd name="T22" fmla="*/ 2147483647 w 192"/>
                <a:gd name="T23" fmla="*/ 2147483647 h 179"/>
                <a:gd name="T24" fmla="*/ 2147483647 w 192"/>
                <a:gd name="T25" fmla="*/ 2147483647 h 179"/>
                <a:gd name="T26" fmla="*/ 2147483647 w 192"/>
                <a:gd name="T27" fmla="*/ 2147483647 h 179"/>
                <a:gd name="T28" fmla="*/ 2147483647 w 192"/>
                <a:gd name="T29" fmla="*/ 2147483647 h 179"/>
                <a:gd name="T30" fmla="*/ 2147483647 w 192"/>
                <a:gd name="T31" fmla="*/ 2147483647 h 179"/>
                <a:gd name="T32" fmla="*/ 2147483647 w 192"/>
                <a:gd name="T33" fmla="*/ 2147483647 h 179"/>
                <a:gd name="T34" fmla="*/ 2147483647 w 192"/>
                <a:gd name="T35" fmla="*/ 2147483647 h 179"/>
                <a:gd name="T36" fmla="*/ 2147483647 w 192"/>
                <a:gd name="T37" fmla="*/ 2147483647 h 179"/>
                <a:gd name="T38" fmla="*/ 2147483647 w 192"/>
                <a:gd name="T39" fmla="*/ 2147483647 h 179"/>
                <a:gd name="T40" fmla="*/ 2147483647 w 192"/>
                <a:gd name="T41" fmla="*/ 2147483647 h 179"/>
                <a:gd name="T42" fmla="*/ 2147483647 w 192"/>
                <a:gd name="T43" fmla="*/ 2147483647 h 179"/>
                <a:gd name="T44" fmla="*/ 2147483647 w 192"/>
                <a:gd name="T45" fmla="*/ 2147483647 h 179"/>
                <a:gd name="T46" fmla="*/ 2147483647 w 192"/>
                <a:gd name="T47" fmla="*/ 2147483647 h 179"/>
                <a:gd name="T48" fmla="*/ 2147483647 w 192"/>
                <a:gd name="T49" fmla="*/ 2147483647 h 179"/>
                <a:gd name="T50" fmla="*/ 2147483647 w 192"/>
                <a:gd name="T51" fmla="*/ 2147483647 h 179"/>
                <a:gd name="T52" fmla="*/ 2147483647 w 192"/>
                <a:gd name="T53" fmla="*/ 2147483647 h 179"/>
                <a:gd name="T54" fmla="*/ 2147483647 w 192"/>
                <a:gd name="T55" fmla="*/ 2147483647 h 179"/>
                <a:gd name="T56" fmla="*/ 2147483647 w 192"/>
                <a:gd name="T57" fmla="*/ 2147483647 h 179"/>
                <a:gd name="T58" fmla="*/ 2147483647 w 192"/>
                <a:gd name="T59" fmla="*/ 2147483647 h 179"/>
                <a:gd name="T60" fmla="*/ 2147483647 w 192"/>
                <a:gd name="T61" fmla="*/ 2147483647 h 179"/>
                <a:gd name="T62" fmla="*/ 2147483647 w 192"/>
                <a:gd name="T63" fmla="*/ 2147483647 h 17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92" h="179">
                  <a:moveTo>
                    <a:pt x="108" y="12"/>
                  </a:moveTo>
                  <a:lnTo>
                    <a:pt x="84" y="0"/>
                  </a:lnTo>
                  <a:lnTo>
                    <a:pt x="66" y="6"/>
                  </a:lnTo>
                  <a:lnTo>
                    <a:pt x="60" y="6"/>
                  </a:lnTo>
                  <a:lnTo>
                    <a:pt x="54" y="6"/>
                  </a:lnTo>
                  <a:lnTo>
                    <a:pt x="54" y="12"/>
                  </a:lnTo>
                  <a:lnTo>
                    <a:pt x="42" y="12"/>
                  </a:lnTo>
                  <a:lnTo>
                    <a:pt x="36" y="23"/>
                  </a:lnTo>
                  <a:lnTo>
                    <a:pt x="24" y="12"/>
                  </a:lnTo>
                  <a:lnTo>
                    <a:pt x="18" y="18"/>
                  </a:lnTo>
                  <a:lnTo>
                    <a:pt x="6" y="23"/>
                  </a:lnTo>
                  <a:lnTo>
                    <a:pt x="6" y="29"/>
                  </a:lnTo>
                  <a:lnTo>
                    <a:pt x="0" y="35"/>
                  </a:lnTo>
                  <a:lnTo>
                    <a:pt x="6" y="41"/>
                  </a:lnTo>
                  <a:lnTo>
                    <a:pt x="6" y="47"/>
                  </a:lnTo>
                  <a:lnTo>
                    <a:pt x="18" y="53"/>
                  </a:lnTo>
                  <a:lnTo>
                    <a:pt x="18" y="65"/>
                  </a:lnTo>
                  <a:lnTo>
                    <a:pt x="30" y="53"/>
                  </a:lnTo>
                  <a:lnTo>
                    <a:pt x="54" y="59"/>
                  </a:lnTo>
                  <a:lnTo>
                    <a:pt x="66" y="77"/>
                  </a:lnTo>
                  <a:lnTo>
                    <a:pt x="78" y="89"/>
                  </a:lnTo>
                  <a:lnTo>
                    <a:pt x="90" y="101"/>
                  </a:lnTo>
                  <a:lnTo>
                    <a:pt x="96" y="107"/>
                  </a:lnTo>
                  <a:lnTo>
                    <a:pt x="108" y="113"/>
                  </a:lnTo>
                  <a:lnTo>
                    <a:pt x="132" y="125"/>
                  </a:lnTo>
                  <a:lnTo>
                    <a:pt x="138" y="131"/>
                  </a:lnTo>
                  <a:lnTo>
                    <a:pt x="144" y="137"/>
                  </a:lnTo>
                  <a:lnTo>
                    <a:pt x="156" y="155"/>
                  </a:lnTo>
                  <a:lnTo>
                    <a:pt x="150" y="173"/>
                  </a:lnTo>
                  <a:lnTo>
                    <a:pt x="156" y="179"/>
                  </a:lnTo>
                  <a:lnTo>
                    <a:pt x="168" y="167"/>
                  </a:lnTo>
                  <a:lnTo>
                    <a:pt x="174" y="161"/>
                  </a:lnTo>
                  <a:lnTo>
                    <a:pt x="174" y="155"/>
                  </a:lnTo>
                  <a:lnTo>
                    <a:pt x="168" y="143"/>
                  </a:lnTo>
                  <a:lnTo>
                    <a:pt x="168" y="131"/>
                  </a:lnTo>
                  <a:lnTo>
                    <a:pt x="180" y="131"/>
                  </a:lnTo>
                  <a:lnTo>
                    <a:pt x="192" y="143"/>
                  </a:lnTo>
                  <a:lnTo>
                    <a:pt x="192" y="131"/>
                  </a:lnTo>
                  <a:lnTo>
                    <a:pt x="174" y="119"/>
                  </a:lnTo>
                  <a:lnTo>
                    <a:pt x="150" y="107"/>
                  </a:lnTo>
                  <a:lnTo>
                    <a:pt x="156" y="101"/>
                  </a:lnTo>
                  <a:lnTo>
                    <a:pt x="150" y="101"/>
                  </a:lnTo>
                  <a:lnTo>
                    <a:pt x="132" y="95"/>
                  </a:lnTo>
                  <a:lnTo>
                    <a:pt x="120" y="83"/>
                  </a:lnTo>
                  <a:lnTo>
                    <a:pt x="114" y="71"/>
                  </a:lnTo>
                  <a:lnTo>
                    <a:pt x="96" y="59"/>
                  </a:lnTo>
                  <a:lnTo>
                    <a:pt x="90" y="41"/>
                  </a:lnTo>
                  <a:lnTo>
                    <a:pt x="90" y="35"/>
                  </a:lnTo>
                  <a:lnTo>
                    <a:pt x="102" y="23"/>
                  </a:lnTo>
                  <a:lnTo>
                    <a:pt x="108" y="29"/>
                  </a:lnTo>
                  <a:lnTo>
                    <a:pt x="108" y="18"/>
                  </a:lnTo>
                  <a:lnTo>
                    <a:pt x="108" y="12"/>
                  </a:lnTo>
                  <a:lnTo>
                    <a:pt x="96" y="59"/>
                  </a:lnTo>
                  <a:lnTo>
                    <a:pt x="90" y="59"/>
                  </a:lnTo>
                  <a:lnTo>
                    <a:pt x="96" y="59"/>
                  </a:lnTo>
                  <a:lnTo>
                    <a:pt x="108" y="12"/>
                  </a:lnTo>
                  <a:lnTo>
                    <a:pt x="96" y="107"/>
                  </a:lnTo>
                  <a:lnTo>
                    <a:pt x="108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66" name="Freeform 365"/>
            <p:cNvSpPr>
              <a:spLocks noChangeAspect="1"/>
            </p:cNvSpPr>
            <p:nvPr/>
          </p:nvSpPr>
          <p:spPr bwMode="auto">
            <a:xfrm>
              <a:off x="4271946" y="2301822"/>
              <a:ext cx="223887" cy="248912"/>
            </a:xfrm>
            <a:custGeom>
              <a:avLst/>
              <a:gdLst>
                <a:gd name="T0" fmla="*/ 2147483647 w 192"/>
                <a:gd name="T1" fmla="*/ 2147483647 h 179"/>
                <a:gd name="T2" fmla="*/ 2147483647 w 192"/>
                <a:gd name="T3" fmla="*/ 0 h 179"/>
                <a:gd name="T4" fmla="*/ 2147483647 w 192"/>
                <a:gd name="T5" fmla="*/ 2147483647 h 179"/>
                <a:gd name="T6" fmla="*/ 2147483647 w 192"/>
                <a:gd name="T7" fmla="*/ 2147483647 h 179"/>
                <a:gd name="T8" fmla="*/ 2147483647 w 192"/>
                <a:gd name="T9" fmla="*/ 2147483647 h 179"/>
                <a:gd name="T10" fmla="*/ 2147483647 w 192"/>
                <a:gd name="T11" fmla="*/ 2147483647 h 179"/>
                <a:gd name="T12" fmla="*/ 2147483647 w 192"/>
                <a:gd name="T13" fmla="*/ 2147483647 h 179"/>
                <a:gd name="T14" fmla="*/ 2147483647 w 192"/>
                <a:gd name="T15" fmla="*/ 2147483647 h 179"/>
                <a:gd name="T16" fmla="*/ 2147483647 w 192"/>
                <a:gd name="T17" fmla="*/ 2147483647 h 179"/>
                <a:gd name="T18" fmla="*/ 2147483647 w 192"/>
                <a:gd name="T19" fmla="*/ 2147483647 h 179"/>
                <a:gd name="T20" fmla="*/ 2147483647 w 192"/>
                <a:gd name="T21" fmla="*/ 2147483647 h 179"/>
                <a:gd name="T22" fmla="*/ 2147483647 w 192"/>
                <a:gd name="T23" fmla="*/ 2147483647 h 179"/>
                <a:gd name="T24" fmla="*/ 2147483647 w 192"/>
                <a:gd name="T25" fmla="*/ 2147483647 h 179"/>
                <a:gd name="T26" fmla="*/ 0 w 192"/>
                <a:gd name="T27" fmla="*/ 2147483647 h 179"/>
                <a:gd name="T28" fmla="*/ 2147483647 w 192"/>
                <a:gd name="T29" fmla="*/ 2147483647 h 179"/>
                <a:gd name="T30" fmla="*/ 2147483647 w 192"/>
                <a:gd name="T31" fmla="*/ 2147483647 h 179"/>
                <a:gd name="T32" fmla="*/ 2147483647 w 192"/>
                <a:gd name="T33" fmla="*/ 2147483647 h 179"/>
                <a:gd name="T34" fmla="*/ 2147483647 w 192"/>
                <a:gd name="T35" fmla="*/ 2147483647 h 179"/>
                <a:gd name="T36" fmla="*/ 2147483647 w 192"/>
                <a:gd name="T37" fmla="*/ 2147483647 h 179"/>
                <a:gd name="T38" fmla="*/ 2147483647 w 192"/>
                <a:gd name="T39" fmla="*/ 2147483647 h 179"/>
                <a:gd name="T40" fmla="*/ 2147483647 w 192"/>
                <a:gd name="T41" fmla="*/ 2147483647 h 179"/>
                <a:gd name="T42" fmla="*/ 2147483647 w 192"/>
                <a:gd name="T43" fmla="*/ 2147483647 h 179"/>
                <a:gd name="T44" fmla="*/ 2147483647 w 192"/>
                <a:gd name="T45" fmla="*/ 2147483647 h 179"/>
                <a:gd name="T46" fmla="*/ 2147483647 w 192"/>
                <a:gd name="T47" fmla="*/ 2147483647 h 179"/>
                <a:gd name="T48" fmla="*/ 2147483647 w 192"/>
                <a:gd name="T49" fmla="*/ 2147483647 h 179"/>
                <a:gd name="T50" fmla="*/ 2147483647 w 192"/>
                <a:gd name="T51" fmla="*/ 2147483647 h 179"/>
                <a:gd name="T52" fmla="*/ 2147483647 w 192"/>
                <a:gd name="T53" fmla="*/ 2147483647 h 179"/>
                <a:gd name="T54" fmla="*/ 2147483647 w 192"/>
                <a:gd name="T55" fmla="*/ 2147483647 h 179"/>
                <a:gd name="T56" fmla="*/ 2147483647 w 192"/>
                <a:gd name="T57" fmla="*/ 2147483647 h 179"/>
                <a:gd name="T58" fmla="*/ 2147483647 w 192"/>
                <a:gd name="T59" fmla="*/ 2147483647 h 179"/>
                <a:gd name="T60" fmla="*/ 2147483647 w 192"/>
                <a:gd name="T61" fmla="*/ 2147483647 h 179"/>
                <a:gd name="T62" fmla="*/ 2147483647 w 192"/>
                <a:gd name="T63" fmla="*/ 2147483647 h 179"/>
                <a:gd name="T64" fmla="*/ 2147483647 w 192"/>
                <a:gd name="T65" fmla="*/ 2147483647 h 179"/>
                <a:gd name="T66" fmla="*/ 2147483647 w 192"/>
                <a:gd name="T67" fmla="*/ 2147483647 h 179"/>
                <a:gd name="T68" fmla="*/ 2147483647 w 192"/>
                <a:gd name="T69" fmla="*/ 2147483647 h 179"/>
                <a:gd name="T70" fmla="*/ 2147483647 w 192"/>
                <a:gd name="T71" fmla="*/ 2147483647 h 179"/>
                <a:gd name="T72" fmla="*/ 2147483647 w 192"/>
                <a:gd name="T73" fmla="*/ 2147483647 h 179"/>
                <a:gd name="T74" fmla="*/ 2147483647 w 192"/>
                <a:gd name="T75" fmla="*/ 2147483647 h 179"/>
                <a:gd name="T76" fmla="*/ 2147483647 w 192"/>
                <a:gd name="T77" fmla="*/ 2147483647 h 179"/>
                <a:gd name="T78" fmla="*/ 2147483647 w 192"/>
                <a:gd name="T79" fmla="*/ 2147483647 h 179"/>
                <a:gd name="T80" fmla="*/ 2147483647 w 192"/>
                <a:gd name="T81" fmla="*/ 2147483647 h 179"/>
                <a:gd name="T82" fmla="*/ 2147483647 w 192"/>
                <a:gd name="T83" fmla="*/ 2147483647 h 179"/>
                <a:gd name="T84" fmla="*/ 2147483647 w 192"/>
                <a:gd name="T85" fmla="*/ 2147483647 h 179"/>
                <a:gd name="T86" fmla="*/ 2147483647 w 192"/>
                <a:gd name="T87" fmla="*/ 2147483647 h 179"/>
                <a:gd name="T88" fmla="*/ 2147483647 w 192"/>
                <a:gd name="T89" fmla="*/ 2147483647 h 179"/>
                <a:gd name="T90" fmla="*/ 2147483647 w 192"/>
                <a:gd name="T91" fmla="*/ 2147483647 h 179"/>
                <a:gd name="T92" fmla="*/ 2147483647 w 192"/>
                <a:gd name="T93" fmla="*/ 2147483647 h 179"/>
                <a:gd name="T94" fmla="*/ 2147483647 w 192"/>
                <a:gd name="T95" fmla="*/ 2147483647 h 179"/>
                <a:gd name="T96" fmla="*/ 2147483647 w 192"/>
                <a:gd name="T97" fmla="*/ 2147483647 h 179"/>
                <a:gd name="T98" fmla="*/ 2147483647 w 192"/>
                <a:gd name="T99" fmla="*/ 2147483647 h 179"/>
                <a:gd name="T100" fmla="*/ 2147483647 w 192"/>
                <a:gd name="T101" fmla="*/ 2147483647 h 179"/>
                <a:gd name="T102" fmla="*/ 2147483647 w 192"/>
                <a:gd name="T103" fmla="*/ 2147483647 h 179"/>
                <a:gd name="T104" fmla="*/ 2147483647 w 192"/>
                <a:gd name="T105" fmla="*/ 2147483647 h 17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92" h="179">
                  <a:moveTo>
                    <a:pt x="108" y="12"/>
                  </a:moveTo>
                  <a:lnTo>
                    <a:pt x="84" y="0"/>
                  </a:lnTo>
                  <a:lnTo>
                    <a:pt x="66" y="6"/>
                  </a:lnTo>
                  <a:lnTo>
                    <a:pt x="60" y="6"/>
                  </a:lnTo>
                  <a:lnTo>
                    <a:pt x="54" y="6"/>
                  </a:lnTo>
                  <a:lnTo>
                    <a:pt x="54" y="12"/>
                  </a:lnTo>
                  <a:lnTo>
                    <a:pt x="42" y="12"/>
                  </a:lnTo>
                  <a:lnTo>
                    <a:pt x="36" y="23"/>
                  </a:lnTo>
                  <a:lnTo>
                    <a:pt x="24" y="12"/>
                  </a:lnTo>
                  <a:lnTo>
                    <a:pt x="18" y="18"/>
                  </a:lnTo>
                  <a:lnTo>
                    <a:pt x="6" y="23"/>
                  </a:lnTo>
                  <a:lnTo>
                    <a:pt x="6" y="29"/>
                  </a:lnTo>
                  <a:lnTo>
                    <a:pt x="0" y="35"/>
                  </a:lnTo>
                  <a:lnTo>
                    <a:pt x="6" y="41"/>
                  </a:lnTo>
                  <a:lnTo>
                    <a:pt x="6" y="47"/>
                  </a:lnTo>
                  <a:lnTo>
                    <a:pt x="18" y="53"/>
                  </a:lnTo>
                  <a:lnTo>
                    <a:pt x="18" y="65"/>
                  </a:lnTo>
                  <a:lnTo>
                    <a:pt x="30" y="53"/>
                  </a:lnTo>
                  <a:lnTo>
                    <a:pt x="54" y="59"/>
                  </a:lnTo>
                  <a:lnTo>
                    <a:pt x="66" y="77"/>
                  </a:lnTo>
                  <a:lnTo>
                    <a:pt x="78" y="89"/>
                  </a:lnTo>
                  <a:lnTo>
                    <a:pt x="90" y="101"/>
                  </a:lnTo>
                  <a:lnTo>
                    <a:pt x="96" y="107"/>
                  </a:lnTo>
                  <a:lnTo>
                    <a:pt x="108" y="113"/>
                  </a:lnTo>
                  <a:lnTo>
                    <a:pt x="132" y="125"/>
                  </a:lnTo>
                  <a:lnTo>
                    <a:pt x="138" y="131"/>
                  </a:lnTo>
                  <a:lnTo>
                    <a:pt x="144" y="137"/>
                  </a:lnTo>
                  <a:lnTo>
                    <a:pt x="156" y="155"/>
                  </a:lnTo>
                  <a:lnTo>
                    <a:pt x="150" y="173"/>
                  </a:lnTo>
                  <a:lnTo>
                    <a:pt x="156" y="179"/>
                  </a:lnTo>
                  <a:lnTo>
                    <a:pt x="168" y="167"/>
                  </a:lnTo>
                  <a:lnTo>
                    <a:pt x="174" y="161"/>
                  </a:lnTo>
                  <a:lnTo>
                    <a:pt x="174" y="155"/>
                  </a:lnTo>
                  <a:lnTo>
                    <a:pt x="168" y="143"/>
                  </a:lnTo>
                  <a:lnTo>
                    <a:pt x="168" y="131"/>
                  </a:lnTo>
                  <a:lnTo>
                    <a:pt x="180" y="131"/>
                  </a:lnTo>
                  <a:lnTo>
                    <a:pt x="192" y="143"/>
                  </a:lnTo>
                  <a:lnTo>
                    <a:pt x="192" y="131"/>
                  </a:lnTo>
                  <a:lnTo>
                    <a:pt x="174" y="119"/>
                  </a:lnTo>
                  <a:lnTo>
                    <a:pt x="150" y="107"/>
                  </a:lnTo>
                  <a:lnTo>
                    <a:pt x="156" y="101"/>
                  </a:lnTo>
                  <a:lnTo>
                    <a:pt x="150" y="101"/>
                  </a:lnTo>
                  <a:lnTo>
                    <a:pt x="132" y="95"/>
                  </a:lnTo>
                  <a:lnTo>
                    <a:pt x="120" y="83"/>
                  </a:lnTo>
                  <a:lnTo>
                    <a:pt x="114" y="71"/>
                  </a:lnTo>
                  <a:lnTo>
                    <a:pt x="96" y="59"/>
                  </a:lnTo>
                  <a:lnTo>
                    <a:pt x="90" y="41"/>
                  </a:lnTo>
                  <a:lnTo>
                    <a:pt x="90" y="35"/>
                  </a:lnTo>
                  <a:lnTo>
                    <a:pt x="102" y="23"/>
                  </a:lnTo>
                  <a:lnTo>
                    <a:pt x="108" y="29"/>
                  </a:lnTo>
                  <a:lnTo>
                    <a:pt x="108" y="18"/>
                  </a:lnTo>
                  <a:lnTo>
                    <a:pt x="108" y="12"/>
                  </a:lnTo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67" name="Freeform 366"/>
            <p:cNvSpPr>
              <a:spLocks noChangeAspect="1"/>
            </p:cNvSpPr>
            <p:nvPr/>
          </p:nvSpPr>
          <p:spPr bwMode="auto">
            <a:xfrm>
              <a:off x="4376965" y="2384382"/>
              <a:ext cx="6924" cy="1232"/>
            </a:xfrm>
            <a:custGeom>
              <a:avLst/>
              <a:gdLst>
                <a:gd name="T0" fmla="*/ 2147483647 w 6"/>
                <a:gd name="T1" fmla="*/ 0 h 1"/>
                <a:gd name="T2" fmla="*/ 2147483647 w 6"/>
                <a:gd name="T3" fmla="*/ 0 h 1"/>
                <a:gd name="T4" fmla="*/ 2147483647 w 6"/>
                <a:gd name="T5" fmla="*/ 0 h 1"/>
                <a:gd name="T6" fmla="*/ 0 w 6"/>
                <a:gd name="T7" fmla="*/ 0 h 1"/>
                <a:gd name="T8" fmla="*/ 2147483647 w 6"/>
                <a:gd name="T9" fmla="*/ 0 h 1"/>
                <a:gd name="T10" fmla="*/ 2147483647 w 6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6" y="0"/>
                  </a:lnTo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68" name="Freeform 367"/>
            <p:cNvSpPr>
              <a:spLocks noChangeAspect="1"/>
            </p:cNvSpPr>
            <p:nvPr/>
          </p:nvSpPr>
          <p:spPr bwMode="auto">
            <a:xfrm>
              <a:off x="4383890" y="2450924"/>
              <a:ext cx="0" cy="1232"/>
            </a:xfrm>
            <a:custGeom>
              <a:avLst/>
              <a:gdLst>
                <a:gd name="T0" fmla="*/ 0 h 1"/>
                <a:gd name="T1" fmla="*/ 0 h 1"/>
                <a:gd name="T2" fmla="*/ 0 h 1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69" name="Freeform 368"/>
            <p:cNvSpPr>
              <a:spLocks noChangeAspect="1"/>
            </p:cNvSpPr>
            <p:nvPr/>
          </p:nvSpPr>
          <p:spPr bwMode="auto">
            <a:xfrm>
              <a:off x="4390814" y="2542109"/>
              <a:ext cx="55395" cy="41896"/>
            </a:xfrm>
            <a:custGeom>
              <a:avLst/>
              <a:gdLst>
                <a:gd name="T0" fmla="*/ 2147483647 w 48"/>
                <a:gd name="T1" fmla="*/ 2147483647 h 30"/>
                <a:gd name="T2" fmla="*/ 2147483647 w 48"/>
                <a:gd name="T3" fmla="*/ 2147483647 h 30"/>
                <a:gd name="T4" fmla="*/ 2147483647 w 48"/>
                <a:gd name="T5" fmla="*/ 2147483647 h 30"/>
                <a:gd name="T6" fmla="*/ 0 w 48"/>
                <a:gd name="T7" fmla="*/ 2147483647 h 30"/>
                <a:gd name="T8" fmla="*/ 0 w 48"/>
                <a:gd name="T9" fmla="*/ 2147483647 h 30"/>
                <a:gd name="T10" fmla="*/ 2147483647 w 48"/>
                <a:gd name="T11" fmla="*/ 0 h 30"/>
                <a:gd name="T12" fmla="*/ 2147483647 w 48"/>
                <a:gd name="T13" fmla="*/ 0 h 30"/>
                <a:gd name="T14" fmla="*/ 2147483647 w 48"/>
                <a:gd name="T15" fmla="*/ 0 h 30"/>
                <a:gd name="T16" fmla="*/ 2147483647 w 48"/>
                <a:gd name="T17" fmla="*/ 2147483647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30">
                  <a:moveTo>
                    <a:pt x="42" y="18"/>
                  </a:moveTo>
                  <a:lnTo>
                    <a:pt x="42" y="30"/>
                  </a:lnTo>
                  <a:lnTo>
                    <a:pt x="24" y="24"/>
                  </a:lnTo>
                  <a:lnTo>
                    <a:pt x="0" y="12"/>
                  </a:lnTo>
                  <a:lnTo>
                    <a:pt x="0" y="6"/>
                  </a:lnTo>
                  <a:lnTo>
                    <a:pt x="12" y="0"/>
                  </a:lnTo>
                  <a:lnTo>
                    <a:pt x="30" y="0"/>
                  </a:lnTo>
                  <a:lnTo>
                    <a:pt x="48" y="0"/>
                  </a:lnTo>
                  <a:lnTo>
                    <a:pt x="42" y="18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70" name="Freeform 369"/>
            <p:cNvSpPr>
              <a:spLocks noChangeAspect="1"/>
            </p:cNvSpPr>
            <p:nvPr/>
          </p:nvSpPr>
          <p:spPr bwMode="auto">
            <a:xfrm>
              <a:off x="4306568" y="2459548"/>
              <a:ext cx="27697" cy="66541"/>
            </a:xfrm>
            <a:custGeom>
              <a:avLst/>
              <a:gdLst>
                <a:gd name="T0" fmla="*/ 2147483647 w 24"/>
                <a:gd name="T1" fmla="*/ 2147483647 h 48"/>
                <a:gd name="T2" fmla="*/ 2147483647 w 24"/>
                <a:gd name="T3" fmla="*/ 2147483647 h 48"/>
                <a:gd name="T4" fmla="*/ 0 w 24"/>
                <a:gd name="T5" fmla="*/ 2147483647 h 48"/>
                <a:gd name="T6" fmla="*/ 0 w 24"/>
                <a:gd name="T7" fmla="*/ 2147483647 h 48"/>
                <a:gd name="T8" fmla="*/ 0 w 24"/>
                <a:gd name="T9" fmla="*/ 2147483647 h 48"/>
                <a:gd name="T10" fmla="*/ 2147483647 w 24"/>
                <a:gd name="T11" fmla="*/ 0 h 48"/>
                <a:gd name="T12" fmla="*/ 2147483647 w 24"/>
                <a:gd name="T13" fmla="*/ 2147483647 h 48"/>
                <a:gd name="T14" fmla="*/ 2147483647 w 24"/>
                <a:gd name="T15" fmla="*/ 2147483647 h 48"/>
                <a:gd name="T16" fmla="*/ 2147483647 w 24"/>
                <a:gd name="T17" fmla="*/ 2147483647 h 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48">
                  <a:moveTo>
                    <a:pt x="12" y="42"/>
                  </a:moveTo>
                  <a:lnTo>
                    <a:pt x="6" y="48"/>
                  </a:lnTo>
                  <a:lnTo>
                    <a:pt x="0" y="36"/>
                  </a:lnTo>
                  <a:lnTo>
                    <a:pt x="0" y="2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4" y="12"/>
                  </a:lnTo>
                  <a:lnTo>
                    <a:pt x="24" y="36"/>
                  </a:lnTo>
                  <a:lnTo>
                    <a:pt x="12" y="4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71" name="Rectangle 370"/>
            <p:cNvSpPr>
              <a:spLocks noChangeAspect="1" noChangeArrowheads="1"/>
            </p:cNvSpPr>
            <p:nvPr/>
          </p:nvSpPr>
          <p:spPr bwMode="auto">
            <a:xfrm>
              <a:off x="4285795" y="2391775"/>
              <a:ext cx="0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72" name="Freeform 371"/>
            <p:cNvSpPr>
              <a:spLocks noChangeAspect="1"/>
            </p:cNvSpPr>
            <p:nvPr/>
          </p:nvSpPr>
          <p:spPr bwMode="auto">
            <a:xfrm>
              <a:off x="4648167" y="2442298"/>
              <a:ext cx="365835" cy="166352"/>
            </a:xfrm>
            <a:custGeom>
              <a:avLst/>
              <a:gdLst>
                <a:gd name="T0" fmla="*/ 2147483647 w 312"/>
                <a:gd name="T1" fmla="*/ 2147483647 h 120"/>
                <a:gd name="T2" fmla="*/ 2147483647 w 312"/>
                <a:gd name="T3" fmla="*/ 2147483647 h 120"/>
                <a:gd name="T4" fmla="*/ 2147483647 w 312"/>
                <a:gd name="T5" fmla="*/ 2147483647 h 120"/>
                <a:gd name="T6" fmla="*/ 2147483647 w 312"/>
                <a:gd name="T7" fmla="*/ 2147483647 h 120"/>
                <a:gd name="T8" fmla="*/ 2147483647 w 312"/>
                <a:gd name="T9" fmla="*/ 2147483647 h 120"/>
                <a:gd name="T10" fmla="*/ 2147483647 w 312"/>
                <a:gd name="T11" fmla="*/ 2147483647 h 120"/>
                <a:gd name="T12" fmla="*/ 2147483647 w 312"/>
                <a:gd name="T13" fmla="*/ 2147483647 h 120"/>
                <a:gd name="T14" fmla="*/ 2147483647 w 312"/>
                <a:gd name="T15" fmla="*/ 2147483647 h 120"/>
                <a:gd name="T16" fmla="*/ 2147483647 w 312"/>
                <a:gd name="T17" fmla="*/ 2147483647 h 120"/>
                <a:gd name="T18" fmla="*/ 2147483647 w 312"/>
                <a:gd name="T19" fmla="*/ 2147483647 h 120"/>
                <a:gd name="T20" fmla="*/ 2147483647 w 312"/>
                <a:gd name="T21" fmla="*/ 2147483647 h 120"/>
                <a:gd name="T22" fmla="*/ 2147483647 w 312"/>
                <a:gd name="T23" fmla="*/ 2147483647 h 120"/>
                <a:gd name="T24" fmla="*/ 2147483647 w 312"/>
                <a:gd name="T25" fmla="*/ 2147483647 h 120"/>
                <a:gd name="T26" fmla="*/ 0 w 312"/>
                <a:gd name="T27" fmla="*/ 2147483647 h 120"/>
                <a:gd name="T28" fmla="*/ 2147483647 w 312"/>
                <a:gd name="T29" fmla="*/ 2147483647 h 120"/>
                <a:gd name="T30" fmla="*/ 2147483647 w 312"/>
                <a:gd name="T31" fmla="*/ 2147483647 h 120"/>
                <a:gd name="T32" fmla="*/ 0 w 312"/>
                <a:gd name="T33" fmla="*/ 2147483647 h 120"/>
                <a:gd name="T34" fmla="*/ 2147483647 w 312"/>
                <a:gd name="T35" fmla="*/ 2147483647 h 120"/>
                <a:gd name="T36" fmla="*/ 2147483647 w 312"/>
                <a:gd name="T37" fmla="*/ 2147483647 h 120"/>
                <a:gd name="T38" fmla="*/ 2147483647 w 312"/>
                <a:gd name="T39" fmla="*/ 2147483647 h 120"/>
                <a:gd name="T40" fmla="*/ 2147483647 w 312"/>
                <a:gd name="T41" fmla="*/ 2147483647 h 120"/>
                <a:gd name="T42" fmla="*/ 2147483647 w 312"/>
                <a:gd name="T43" fmla="*/ 0 h 120"/>
                <a:gd name="T44" fmla="*/ 2147483647 w 312"/>
                <a:gd name="T45" fmla="*/ 0 h 120"/>
                <a:gd name="T46" fmla="*/ 2147483647 w 312"/>
                <a:gd name="T47" fmla="*/ 2147483647 h 120"/>
                <a:gd name="T48" fmla="*/ 2147483647 w 312"/>
                <a:gd name="T49" fmla="*/ 2147483647 h 120"/>
                <a:gd name="T50" fmla="*/ 2147483647 w 312"/>
                <a:gd name="T51" fmla="*/ 2147483647 h 120"/>
                <a:gd name="T52" fmla="*/ 2147483647 w 312"/>
                <a:gd name="T53" fmla="*/ 2147483647 h 120"/>
                <a:gd name="T54" fmla="*/ 2147483647 w 312"/>
                <a:gd name="T55" fmla="*/ 2147483647 h 120"/>
                <a:gd name="T56" fmla="*/ 2147483647 w 312"/>
                <a:gd name="T57" fmla="*/ 2147483647 h 120"/>
                <a:gd name="T58" fmla="*/ 2147483647 w 312"/>
                <a:gd name="T59" fmla="*/ 2147483647 h 120"/>
                <a:gd name="T60" fmla="*/ 2147483647 w 312"/>
                <a:gd name="T61" fmla="*/ 2147483647 h 120"/>
                <a:gd name="T62" fmla="*/ 2147483647 w 312"/>
                <a:gd name="T63" fmla="*/ 2147483647 h 120"/>
                <a:gd name="T64" fmla="*/ 2147483647 w 312"/>
                <a:gd name="T65" fmla="*/ 2147483647 h 120"/>
                <a:gd name="T66" fmla="*/ 2147483647 w 312"/>
                <a:gd name="T67" fmla="*/ 2147483647 h 12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12" h="120">
                  <a:moveTo>
                    <a:pt x="234" y="102"/>
                  </a:moveTo>
                  <a:lnTo>
                    <a:pt x="204" y="102"/>
                  </a:lnTo>
                  <a:lnTo>
                    <a:pt x="180" y="102"/>
                  </a:lnTo>
                  <a:lnTo>
                    <a:pt x="174" y="102"/>
                  </a:lnTo>
                  <a:lnTo>
                    <a:pt x="174" y="114"/>
                  </a:lnTo>
                  <a:lnTo>
                    <a:pt x="168" y="120"/>
                  </a:lnTo>
                  <a:lnTo>
                    <a:pt x="168" y="114"/>
                  </a:lnTo>
                  <a:lnTo>
                    <a:pt x="168" y="96"/>
                  </a:lnTo>
                  <a:lnTo>
                    <a:pt x="162" y="102"/>
                  </a:lnTo>
                  <a:lnTo>
                    <a:pt x="150" y="102"/>
                  </a:lnTo>
                  <a:lnTo>
                    <a:pt x="138" y="108"/>
                  </a:lnTo>
                  <a:lnTo>
                    <a:pt x="120" y="114"/>
                  </a:lnTo>
                  <a:lnTo>
                    <a:pt x="102" y="108"/>
                  </a:lnTo>
                  <a:lnTo>
                    <a:pt x="78" y="102"/>
                  </a:lnTo>
                  <a:lnTo>
                    <a:pt x="78" y="108"/>
                  </a:lnTo>
                  <a:lnTo>
                    <a:pt x="66" y="114"/>
                  </a:lnTo>
                  <a:lnTo>
                    <a:pt x="54" y="108"/>
                  </a:lnTo>
                  <a:lnTo>
                    <a:pt x="42" y="102"/>
                  </a:lnTo>
                  <a:lnTo>
                    <a:pt x="36" y="102"/>
                  </a:lnTo>
                  <a:lnTo>
                    <a:pt x="24" y="102"/>
                  </a:lnTo>
                  <a:lnTo>
                    <a:pt x="36" y="96"/>
                  </a:lnTo>
                  <a:lnTo>
                    <a:pt x="24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8" y="78"/>
                  </a:lnTo>
                  <a:lnTo>
                    <a:pt x="6" y="72"/>
                  </a:lnTo>
                  <a:lnTo>
                    <a:pt x="0" y="66"/>
                  </a:lnTo>
                  <a:lnTo>
                    <a:pt x="6" y="66"/>
                  </a:lnTo>
                  <a:lnTo>
                    <a:pt x="12" y="66"/>
                  </a:lnTo>
                  <a:lnTo>
                    <a:pt x="12" y="60"/>
                  </a:lnTo>
                  <a:lnTo>
                    <a:pt x="6" y="48"/>
                  </a:lnTo>
                  <a:lnTo>
                    <a:pt x="0" y="48"/>
                  </a:lnTo>
                  <a:lnTo>
                    <a:pt x="0" y="30"/>
                  </a:lnTo>
                  <a:lnTo>
                    <a:pt x="18" y="30"/>
                  </a:lnTo>
                  <a:lnTo>
                    <a:pt x="24" y="24"/>
                  </a:lnTo>
                  <a:lnTo>
                    <a:pt x="42" y="30"/>
                  </a:lnTo>
                  <a:lnTo>
                    <a:pt x="54" y="24"/>
                  </a:lnTo>
                  <a:lnTo>
                    <a:pt x="48" y="24"/>
                  </a:lnTo>
                  <a:lnTo>
                    <a:pt x="42" y="12"/>
                  </a:lnTo>
                  <a:lnTo>
                    <a:pt x="72" y="18"/>
                  </a:lnTo>
                  <a:lnTo>
                    <a:pt x="96" y="0"/>
                  </a:lnTo>
                  <a:lnTo>
                    <a:pt x="108" y="0"/>
                  </a:lnTo>
                  <a:lnTo>
                    <a:pt x="126" y="0"/>
                  </a:lnTo>
                  <a:lnTo>
                    <a:pt x="138" y="0"/>
                  </a:lnTo>
                  <a:lnTo>
                    <a:pt x="150" y="6"/>
                  </a:lnTo>
                  <a:lnTo>
                    <a:pt x="156" y="6"/>
                  </a:lnTo>
                  <a:lnTo>
                    <a:pt x="174" y="12"/>
                  </a:lnTo>
                  <a:lnTo>
                    <a:pt x="198" y="18"/>
                  </a:lnTo>
                  <a:lnTo>
                    <a:pt x="216" y="18"/>
                  </a:lnTo>
                  <a:lnTo>
                    <a:pt x="240" y="6"/>
                  </a:lnTo>
                  <a:lnTo>
                    <a:pt x="264" y="6"/>
                  </a:lnTo>
                  <a:lnTo>
                    <a:pt x="270" y="12"/>
                  </a:lnTo>
                  <a:lnTo>
                    <a:pt x="276" y="24"/>
                  </a:lnTo>
                  <a:lnTo>
                    <a:pt x="288" y="36"/>
                  </a:lnTo>
                  <a:lnTo>
                    <a:pt x="300" y="42"/>
                  </a:lnTo>
                  <a:lnTo>
                    <a:pt x="294" y="48"/>
                  </a:lnTo>
                  <a:lnTo>
                    <a:pt x="294" y="60"/>
                  </a:lnTo>
                  <a:lnTo>
                    <a:pt x="300" y="78"/>
                  </a:lnTo>
                  <a:lnTo>
                    <a:pt x="312" y="96"/>
                  </a:lnTo>
                  <a:lnTo>
                    <a:pt x="300" y="96"/>
                  </a:lnTo>
                  <a:lnTo>
                    <a:pt x="294" y="90"/>
                  </a:lnTo>
                  <a:lnTo>
                    <a:pt x="276" y="90"/>
                  </a:lnTo>
                  <a:lnTo>
                    <a:pt x="270" y="96"/>
                  </a:lnTo>
                  <a:lnTo>
                    <a:pt x="264" y="90"/>
                  </a:lnTo>
                  <a:lnTo>
                    <a:pt x="246" y="96"/>
                  </a:lnTo>
                  <a:lnTo>
                    <a:pt x="234" y="10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73" name="Freeform 372"/>
            <p:cNvSpPr>
              <a:spLocks noChangeAspect="1"/>
            </p:cNvSpPr>
            <p:nvPr/>
          </p:nvSpPr>
          <p:spPr bwMode="auto">
            <a:xfrm>
              <a:off x="4643551" y="2442298"/>
              <a:ext cx="54241" cy="41896"/>
            </a:xfrm>
            <a:custGeom>
              <a:avLst/>
              <a:gdLst>
                <a:gd name="T0" fmla="*/ 2147483647 w 47"/>
                <a:gd name="T1" fmla="*/ 0 h 30"/>
                <a:gd name="T2" fmla="*/ 0 w 47"/>
                <a:gd name="T3" fmla="*/ 0 h 30"/>
                <a:gd name="T4" fmla="*/ 2147483647 w 47"/>
                <a:gd name="T5" fmla="*/ 2147483647 h 30"/>
                <a:gd name="T6" fmla="*/ 0 w 47"/>
                <a:gd name="T7" fmla="*/ 2147483647 h 30"/>
                <a:gd name="T8" fmla="*/ 2147483647 w 47"/>
                <a:gd name="T9" fmla="*/ 2147483647 h 30"/>
                <a:gd name="T10" fmla="*/ 2147483647 w 47"/>
                <a:gd name="T11" fmla="*/ 2147483647 h 30"/>
                <a:gd name="T12" fmla="*/ 2147483647 w 47"/>
                <a:gd name="T13" fmla="*/ 2147483647 h 30"/>
                <a:gd name="T14" fmla="*/ 2147483647 w 47"/>
                <a:gd name="T15" fmla="*/ 2147483647 h 30"/>
                <a:gd name="T16" fmla="*/ 2147483647 w 47"/>
                <a:gd name="T17" fmla="*/ 2147483647 h 30"/>
                <a:gd name="T18" fmla="*/ 2147483647 w 47"/>
                <a:gd name="T19" fmla="*/ 0 h 30"/>
                <a:gd name="T20" fmla="*/ 2147483647 w 47"/>
                <a:gd name="T21" fmla="*/ 0 h 3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30">
                  <a:moveTo>
                    <a:pt x="5" y="0"/>
                  </a:moveTo>
                  <a:lnTo>
                    <a:pt x="0" y="0"/>
                  </a:lnTo>
                  <a:lnTo>
                    <a:pt x="5" y="12"/>
                  </a:lnTo>
                  <a:lnTo>
                    <a:pt x="0" y="24"/>
                  </a:lnTo>
                  <a:lnTo>
                    <a:pt x="11" y="24"/>
                  </a:lnTo>
                  <a:lnTo>
                    <a:pt x="5" y="30"/>
                  </a:lnTo>
                  <a:lnTo>
                    <a:pt x="23" y="18"/>
                  </a:lnTo>
                  <a:lnTo>
                    <a:pt x="47" y="18"/>
                  </a:lnTo>
                  <a:lnTo>
                    <a:pt x="41" y="12"/>
                  </a:lnTo>
                  <a:lnTo>
                    <a:pt x="29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74" name="Freeform 373"/>
            <p:cNvSpPr>
              <a:spLocks noChangeAspect="1"/>
            </p:cNvSpPr>
            <p:nvPr/>
          </p:nvSpPr>
          <p:spPr bwMode="auto">
            <a:xfrm>
              <a:off x="4553535" y="2060304"/>
              <a:ext cx="158105" cy="125689"/>
            </a:xfrm>
            <a:custGeom>
              <a:avLst/>
              <a:gdLst>
                <a:gd name="T0" fmla="*/ 2147483647 w 137"/>
                <a:gd name="T1" fmla="*/ 2147483647 h 90"/>
                <a:gd name="T2" fmla="*/ 2147483647 w 137"/>
                <a:gd name="T3" fmla="*/ 2147483647 h 90"/>
                <a:gd name="T4" fmla="*/ 2147483647 w 137"/>
                <a:gd name="T5" fmla="*/ 2147483647 h 90"/>
                <a:gd name="T6" fmla="*/ 2147483647 w 137"/>
                <a:gd name="T7" fmla="*/ 2147483647 h 90"/>
                <a:gd name="T8" fmla="*/ 2147483647 w 137"/>
                <a:gd name="T9" fmla="*/ 2147483647 h 90"/>
                <a:gd name="T10" fmla="*/ 2147483647 w 137"/>
                <a:gd name="T11" fmla="*/ 2147483647 h 90"/>
                <a:gd name="T12" fmla="*/ 2147483647 w 137"/>
                <a:gd name="T13" fmla="*/ 2147483647 h 90"/>
                <a:gd name="T14" fmla="*/ 2147483647 w 137"/>
                <a:gd name="T15" fmla="*/ 2147483647 h 90"/>
                <a:gd name="T16" fmla="*/ 2147483647 w 137"/>
                <a:gd name="T17" fmla="*/ 2147483647 h 90"/>
                <a:gd name="T18" fmla="*/ 2147483647 w 137"/>
                <a:gd name="T19" fmla="*/ 2147483647 h 90"/>
                <a:gd name="T20" fmla="*/ 2147483647 w 137"/>
                <a:gd name="T21" fmla="*/ 2147483647 h 90"/>
                <a:gd name="T22" fmla="*/ 0 w 137"/>
                <a:gd name="T23" fmla="*/ 2147483647 h 90"/>
                <a:gd name="T24" fmla="*/ 2147483647 w 137"/>
                <a:gd name="T25" fmla="*/ 2147483647 h 90"/>
                <a:gd name="T26" fmla="*/ 2147483647 w 137"/>
                <a:gd name="T27" fmla="*/ 0 h 90"/>
                <a:gd name="T28" fmla="*/ 2147483647 w 137"/>
                <a:gd name="T29" fmla="*/ 2147483647 h 90"/>
                <a:gd name="T30" fmla="*/ 2147483647 w 137"/>
                <a:gd name="T31" fmla="*/ 2147483647 h 90"/>
                <a:gd name="T32" fmla="*/ 2147483647 w 137"/>
                <a:gd name="T33" fmla="*/ 2147483647 h 90"/>
                <a:gd name="T34" fmla="*/ 2147483647 w 137"/>
                <a:gd name="T35" fmla="*/ 2147483647 h 9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7" h="90">
                  <a:moveTo>
                    <a:pt x="137" y="48"/>
                  </a:moveTo>
                  <a:lnTo>
                    <a:pt x="131" y="54"/>
                  </a:lnTo>
                  <a:lnTo>
                    <a:pt x="137" y="72"/>
                  </a:lnTo>
                  <a:lnTo>
                    <a:pt x="119" y="84"/>
                  </a:lnTo>
                  <a:lnTo>
                    <a:pt x="119" y="90"/>
                  </a:lnTo>
                  <a:lnTo>
                    <a:pt x="89" y="84"/>
                  </a:lnTo>
                  <a:lnTo>
                    <a:pt x="66" y="78"/>
                  </a:lnTo>
                  <a:lnTo>
                    <a:pt x="36" y="78"/>
                  </a:lnTo>
                  <a:lnTo>
                    <a:pt x="12" y="78"/>
                  </a:lnTo>
                  <a:lnTo>
                    <a:pt x="6" y="72"/>
                  </a:lnTo>
                  <a:lnTo>
                    <a:pt x="12" y="60"/>
                  </a:lnTo>
                  <a:lnTo>
                    <a:pt x="0" y="36"/>
                  </a:lnTo>
                  <a:lnTo>
                    <a:pt x="48" y="6"/>
                  </a:lnTo>
                  <a:lnTo>
                    <a:pt x="66" y="0"/>
                  </a:lnTo>
                  <a:lnTo>
                    <a:pt x="89" y="6"/>
                  </a:lnTo>
                  <a:lnTo>
                    <a:pt x="113" y="12"/>
                  </a:lnTo>
                  <a:lnTo>
                    <a:pt x="119" y="30"/>
                  </a:lnTo>
                  <a:lnTo>
                    <a:pt x="137" y="48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75" name="Freeform 374"/>
            <p:cNvSpPr>
              <a:spLocks noChangeAspect="1"/>
            </p:cNvSpPr>
            <p:nvPr/>
          </p:nvSpPr>
          <p:spPr bwMode="auto">
            <a:xfrm>
              <a:off x="4291564" y="2035658"/>
              <a:ext cx="42700" cy="57915"/>
            </a:xfrm>
            <a:custGeom>
              <a:avLst/>
              <a:gdLst>
                <a:gd name="T0" fmla="*/ 2147483647 w 36"/>
                <a:gd name="T1" fmla="*/ 2147483647 h 42"/>
                <a:gd name="T2" fmla="*/ 2147483647 w 36"/>
                <a:gd name="T3" fmla="*/ 2147483647 h 42"/>
                <a:gd name="T4" fmla="*/ 2147483647 w 36"/>
                <a:gd name="T5" fmla="*/ 2147483647 h 42"/>
                <a:gd name="T6" fmla="*/ 0 w 36"/>
                <a:gd name="T7" fmla="*/ 2147483647 h 42"/>
                <a:gd name="T8" fmla="*/ 0 w 36"/>
                <a:gd name="T9" fmla="*/ 2147483647 h 42"/>
                <a:gd name="T10" fmla="*/ 0 w 36"/>
                <a:gd name="T11" fmla="*/ 2147483647 h 42"/>
                <a:gd name="T12" fmla="*/ 2147483647 w 36"/>
                <a:gd name="T13" fmla="*/ 2147483647 h 42"/>
                <a:gd name="T14" fmla="*/ 2147483647 w 36"/>
                <a:gd name="T15" fmla="*/ 2147483647 h 42"/>
                <a:gd name="T16" fmla="*/ 2147483647 w 36"/>
                <a:gd name="T17" fmla="*/ 2147483647 h 42"/>
                <a:gd name="T18" fmla="*/ 2147483647 w 36"/>
                <a:gd name="T19" fmla="*/ 0 h 42"/>
                <a:gd name="T20" fmla="*/ 2147483647 w 36"/>
                <a:gd name="T21" fmla="*/ 2147483647 h 42"/>
                <a:gd name="T22" fmla="*/ 2147483647 w 36"/>
                <a:gd name="T23" fmla="*/ 2147483647 h 42"/>
                <a:gd name="T24" fmla="*/ 2147483647 w 36"/>
                <a:gd name="T25" fmla="*/ 2147483647 h 42"/>
                <a:gd name="T26" fmla="*/ 2147483647 w 36"/>
                <a:gd name="T27" fmla="*/ 2147483647 h 42"/>
                <a:gd name="T28" fmla="*/ 2147483647 w 36"/>
                <a:gd name="T29" fmla="*/ 2147483647 h 42"/>
                <a:gd name="T30" fmla="*/ 2147483647 w 36"/>
                <a:gd name="T31" fmla="*/ 2147483647 h 4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6" h="42">
                  <a:moveTo>
                    <a:pt x="18" y="36"/>
                  </a:moveTo>
                  <a:lnTo>
                    <a:pt x="18" y="42"/>
                  </a:lnTo>
                  <a:lnTo>
                    <a:pt x="6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12"/>
                  </a:lnTo>
                  <a:lnTo>
                    <a:pt x="12" y="6"/>
                  </a:lnTo>
                  <a:lnTo>
                    <a:pt x="18" y="0"/>
                  </a:lnTo>
                  <a:lnTo>
                    <a:pt x="24" y="12"/>
                  </a:lnTo>
                  <a:lnTo>
                    <a:pt x="36" y="12"/>
                  </a:lnTo>
                  <a:lnTo>
                    <a:pt x="30" y="18"/>
                  </a:lnTo>
                  <a:lnTo>
                    <a:pt x="18" y="24"/>
                  </a:lnTo>
                  <a:lnTo>
                    <a:pt x="18" y="30"/>
                  </a:lnTo>
                  <a:lnTo>
                    <a:pt x="18" y="3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76" name="Freeform 375"/>
            <p:cNvSpPr>
              <a:spLocks noChangeAspect="1"/>
            </p:cNvSpPr>
            <p:nvPr/>
          </p:nvSpPr>
          <p:spPr bwMode="auto">
            <a:xfrm>
              <a:off x="4341189" y="2060304"/>
              <a:ext cx="21927" cy="25877"/>
            </a:xfrm>
            <a:custGeom>
              <a:avLst/>
              <a:gdLst>
                <a:gd name="T0" fmla="*/ 2147483647 w 18"/>
                <a:gd name="T1" fmla="*/ 2147483647 h 18"/>
                <a:gd name="T2" fmla="*/ 2147483647 w 18"/>
                <a:gd name="T3" fmla="*/ 2147483647 h 18"/>
                <a:gd name="T4" fmla="*/ 2147483647 w 18"/>
                <a:gd name="T5" fmla="*/ 0 h 18"/>
                <a:gd name="T6" fmla="*/ 2147483647 w 18"/>
                <a:gd name="T7" fmla="*/ 2147483647 h 18"/>
                <a:gd name="T8" fmla="*/ 2147483647 w 18"/>
                <a:gd name="T9" fmla="*/ 2147483647 h 18"/>
                <a:gd name="T10" fmla="*/ 0 w 18"/>
                <a:gd name="T11" fmla="*/ 2147483647 h 18"/>
                <a:gd name="T12" fmla="*/ 0 w 18"/>
                <a:gd name="T13" fmla="*/ 2147483647 h 18"/>
                <a:gd name="T14" fmla="*/ 0 w 18"/>
                <a:gd name="T15" fmla="*/ 2147483647 h 18"/>
                <a:gd name="T16" fmla="*/ 2147483647 w 18"/>
                <a:gd name="T17" fmla="*/ 2147483647 h 18"/>
                <a:gd name="T18" fmla="*/ 2147483647 w 18"/>
                <a:gd name="T19" fmla="*/ 2147483647 h 18"/>
                <a:gd name="T20" fmla="*/ 2147483647 w 18"/>
                <a:gd name="T21" fmla="*/ 2147483647 h 18"/>
                <a:gd name="T22" fmla="*/ 2147483647 w 18"/>
                <a:gd name="T23" fmla="*/ 2147483647 h 1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" h="18">
                  <a:moveTo>
                    <a:pt x="18" y="6"/>
                  </a:moveTo>
                  <a:lnTo>
                    <a:pt x="18" y="6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12"/>
                  </a:lnTo>
                  <a:lnTo>
                    <a:pt x="12" y="18"/>
                  </a:lnTo>
                  <a:lnTo>
                    <a:pt x="12" y="12"/>
                  </a:lnTo>
                  <a:lnTo>
                    <a:pt x="18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77" name="Freeform 376"/>
            <p:cNvSpPr>
              <a:spLocks noChangeAspect="1"/>
            </p:cNvSpPr>
            <p:nvPr/>
          </p:nvSpPr>
          <p:spPr bwMode="auto">
            <a:xfrm>
              <a:off x="4291564" y="2018407"/>
              <a:ext cx="35776" cy="25877"/>
            </a:xfrm>
            <a:custGeom>
              <a:avLst/>
              <a:gdLst>
                <a:gd name="T0" fmla="*/ 2147483647 w 30"/>
                <a:gd name="T1" fmla="*/ 2147483647 h 18"/>
                <a:gd name="T2" fmla="*/ 0 w 30"/>
                <a:gd name="T3" fmla="*/ 2147483647 h 18"/>
                <a:gd name="T4" fmla="*/ 0 w 30"/>
                <a:gd name="T5" fmla="*/ 2147483647 h 18"/>
                <a:gd name="T6" fmla="*/ 0 w 30"/>
                <a:gd name="T7" fmla="*/ 2147483647 h 18"/>
                <a:gd name="T8" fmla="*/ 2147483647 w 30"/>
                <a:gd name="T9" fmla="*/ 2147483647 h 18"/>
                <a:gd name="T10" fmla="*/ 2147483647 w 30"/>
                <a:gd name="T11" fmla="*/ 0 h 18"/>
                <a:gd name="T12" fmla="*/ 2147483647 w 30"/>
                <a:gd name="T13" fmla="*/ 2147483647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" h="18">
                  <a:moveTo>
                    <a:pt x="24" y="12"/>
                  </a:moveTo>
                  <a:lnTo>
                    <a:pt x="0" y="12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18" y="12"/>
                  </a:lnTo>
                  <a:lnTo>
                    <a:pt x="30" y="0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78" name="Freeform 377"/>
            <p:cNvSpPr>
              <a:spLocks noChangeAspect="1"/>
            </p:cNvSpPr>
            <p:nvPr/>
          </p:nvSpPr>
          <p:spPr bwMode="auto">
            <a:xfrm>
              <a:off x="4313492" y="2077555"/>
              <a:ext cx="20772" cy="8626"/>
            </a:xfrm>
            <a:custGeom>
              <a:avLst/>
              <a:gdLst>
                <a:gd name="T0" fmla="*/ 2147483647 w 18"/>
                <a:gd name="T1" fmla="*/ 2147483647 h 6"/>
                <a:gd name="T2" fmla="*/ 2147483647 w 18"/>
                <a:gd name="T3" fmla="*/ 0 h 6"/>
                <a:gd name="T4" fmla="*/ 0 w 18"/>
                <a:gd name="T5" fmla="*/ 0 h 6"/>
                <a:gd name="T6" fmla="*/ 2147483647 w 18"/>
                <a:gd name="T7" fmla="*/ 2147483647 h 6"/>
                <a:gd name="T8" fmla="*/ 2147483647 w 18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6">
                  <a:moveTo>
                    <a:pt x="18" y="6"/>
                  </a:moveTo>
                  <a:lnTo>
                    <a:pt x="12" y="0"/>
                  </a:lnTo>
                  <a:lnTo>
                    <a:pt x="0" y="0"/>
                  </a:lnTo>
                  <a:lnTo>
                    <a:pt x="12" y="6"/>
                  </a:lnTo>
                  <a:lnTo>
                    <a:pt x="18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79" name="Rectangle 378"/>
            <p:cNvSpPr>
              <a:spLocks noChangeAspect="1" noChangeArrowheads="1"/>
            </p:cNvSpPr>
            <p:nvPr/>
          </p:nvSpPr>
          <p:spPr bwMode="auto">
            <a:xfrm>
              <a:off x="4356191" y="2093574"/>
              <a:ext cx="0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80" name="Freeform 379"/>
            <p:cNvSpPr>
              <a:spLocks noChangeAspect="1"/>
            </p:cNvSpPr>
            <p:nvPr/>
          </p:nvSpPr>
          <p:spPr bwMode="auto">
            <a:xfrm>
              <a:off x="4538532" y="1969118"/>
              <a:ext cx="77321" cy="49290"/>
            </a:xfrm>
            <a:custGeom>
              <a:avLst/>
              <a:gdLst>
                <a:gd name="T0" fmla="*/ 2147483647 w 66"/>
                <a:gd name="T1" fmla="*/ 2147483647 h 36"/>
                <a:gd name="T2" fmla="*/ 2147483647 w 66"/>
                <a:gd name="T3" fmla="*/ 2147483647 h 36"/>
                <a:gd name="T4" fmla="*/ 2147483647 w 66"/>
                <a:gd name="T5" fmla="*/ 0 h 36"/>
                <a:gd name="T6" fmla="*/ 0 w 66"/>
                <a:gd name="T7" fmla="*/ 2147483647 h 36"/>
                <a:gd name="T8" fmla="*/ 2147483647 w 66"/>
                <a:gd name="T9" fmla="*/ 2147483647 h 36"/>
                <a:gd name="T10" fmla="*/ 2147483647 w 66"/>
                <a:gd name="T11" fmla="*/ 2147483647 h 36"/>
                <a:gd name="T12" fmla="*/ 2147483647 w 66"/>
                <a:gd name="T13" fmla="*/ 2147483647 h 36"/>
                <a:gd name="T14" fmla="*/ 2147483647 w 66"/>
                <a:gd name="T15" fmla="*/ 2147483647 h 36"/>
                <a:gd name="T16" fmla="*/ 2147483647 w 66"/>
                <a:gd name="T17" fmla="*/ 2147483647 h 36"/>
                <a:gd name="T18" fmla="*/ 2147483647 w 66"/>
                <a:gd name="T19" fmla="*/ 2147483647 h 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6" h="36">
                  <a:moveTo>
                    <a:pt x="66" y="24"/>
                  </a:moveTo>
                  <a:lnTo>
                    <a:pt x="60" y="6"/>
                  </a:lnTo>
                  <a:lnTo>
                    <a:pt x="24" y="0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2" y="24"/>
                  </a:lnTo>
                  <a:lnTo>
                    <a:pt x="18" y="24"/>
                  </a:lnTo>
                  <a:lnTo>
                    <a:pt x="36" y="30"/>
                  </a:lnTo>
                  <a:lnTo>
                    <a:pt x="60" y="36"/>
                  </a:lnTo>
                  <a:lnTo>
                    <a:pt x="66" y="24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81" name="Freeform 380"/>
            <p:cNvSpPr>
              <a:spLocks noChangeAspect="1"/>
            </p:cNvSpPr>
            <p:nvPr/>
          </p:nvSpPr>
          <p:spPr bwMode="auto">
            <a:xfrm>
              <a:off x="4508526" y="2002388"/>
              <a:ext cx="121176" cy="66541"/>
            </a:xfrm>
            <a:custGeom>
              <a:avLst/>
              <a:gdLst>
                <a:gd name="T0" fmla="*/ 2147483647 w 102"/>
                <a:gd name="T1" fmla="*/ 2147483647 h 48"/>
                <a:gd name="T2" fmla="*/ 2147483647 w 102"/>
                <a:gd name="T3" fmla="*/ 2147483647 h 48"/>
                <a:gd name="T4" fmla="*/ 0 w 102"/>
                <a:gd name="T5" fmla="*/ 2147483647 h 48"/>
                <a:gd name="T6" fmla="*/ 0 w 102"/>
                <a:gd name="T7" fmla="*/ 2147483647 h 48"/>
                <a:gd name="T8" fmla="*/ 2147483647 w 102"/>
                <a:gd name="T9" fmla="*/ 2147483647 h 48"/>
                <a:gd name="T10" fmla="*/ 2147483647 w 102"/>
                <a:gd name="T11" fmla="*/ 2147483647 h 48"/>
                <a:gd name="T12" fmla="*/ 2147483647 w 102"/>
                <a:gd name="T13" fmla="*/ 2147483647 h 48"/>
                <a:gd name="T14" fmla="*/ 2147483647 w 102"/>
                <a:gd name="T15" fmla="*/ 2147483647 h 48"/>
                <a:gd name="T16" fmla="*/ 2147483647 w 102"/>
                <a:gd name="T17" fmla="*/ 0 h 48"/>
                <a:gd name="T18" fmla="*/ 2147483647 w 102"/>
                <a:gd name="T19" fmla="*/ 2147483647 h 48"/>
                <a:gd name="T20" fmla="*/ 2147483647 w 102"/>
                <a:gd name="T21" fmla="*/ 2147483647 h 48"/>
                <a:gd name="T22" fmla="*/ 2147483647 w 102"/>
                <a:gd name="T23" fmla="*/ 2147483647 h 48"/>
                <a:gd name="T24" fmla="*/ 2147483647 w 102"/>
                <a:gd name="T25" fmla="*/ 2147483647 h 48"/>
                <a:gd name="T26" fmla="*/ 2147483647 w 102"/>
                <a:gd name="T27" fmla="*/ 2147483647 h 48"/>
                <a:gd name="T28" fmla="*/ 2147483647 w 102"/>
                <a:gd name="T29" fmla="*/ 2147483647 h 4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2" h="48">
                  <a:moveTo>
                    <a:pt x="54" y="30"/>
                  </a:moveTo>
                  <a:lnTo>
                    <a:pt x="24" y="36"/>
                  </a:lnTo>
                  <a:lnTo>
                    <a:pt x="0" y="42"/>
                  </a:lnTo>
                  <a:lnTo>
                    <a:pt x="6" y="18"/>
                  </a:lnTo>
                  <a:lnTo>
                    <a:pt x="18" y="12"/>
                  </a:lnTo>
                  <a:lnTo>
                    <a:pt x="36" y="24"/>
                  </a:lnTo>
                  <a:lnTo>
                    <a:pt x="42" y="18"/>
                  </a:lnTo>
                  <a:lnTo>
                    <a:pt x="42" y="0"/>
                  </a:lnTo>
                  <a:lnTo>
                    <a:pt x="60" y="6"/>
                  </a:lnTo>
                  <a:lnTo>
                    <a:pt x="84" y="12"/>
                  </a:lnTo>
                  <a:lnTo>
                    <a:pt x="90" y="24"/>
                  </a:lnTo>
                  <a:lnTo>
                    <a:pt x="102" y="42"/>
                  </a:lnTo>
                  <a:lnTo>
                    <a:pt x="84" y="48"/>
                  </a:lnTo>
                  <a:lnTo>
                    <a:pt x="54" y="3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82" name="Freeform 381"/>
            <p:cNvSpPr>
              <a:spLocks noChangeAspect="1"/>
            </p:cNvSpPr>
            <p:nvPr/>
          </p:nvSpPr>
          <p:spPr bwMode="auto">
            <a:xfrm>
              <a:off x="4508526" y="2044284"/>
              <a:ext cx="99248" cy="66541"/>
            </a:xfrm>
            <a:custGeom>
              <a:avLst/>
              <a:gdLst>
                <a:gd name="T0" fmla="*/ 0 w 84"/>
                <a:gd name="T1" fmla="*/ 2147483647 h 48"/>
                <a:gd name="T2" fmla="*/ 0 w 84"/>
                <a:gd name="T3" fmla="*/ 2147483647 h 48"/>
                <a:gd name="T4" fmla="*/ 0 w 84"/>
                <a:gd name="T5" fmla="*/ 2147483647 h 48"/>
                <a:gd name="T6" fmla="*/ 2147483647 w 84"/>
                <a:gd name="T7" fmla="*/ 2147483647 h 48"/>
                <a:gd name="T8" fmla="*/ 2147483647 w 84"/>
                <a:gd name="T9" fmla="*/ 0 h 48"/>
                <a:gd name="T10" fmla="*/ 2147483647 w 84"/>
                <a:gd name="T11" fmla="*/ 2147483647 h 48"/>
                <a:gd name="T12" fmla="*/ 2147483647 w 84"/>
                <a:gd name="T13" fmla="*/ 2147483647 h 48"/>
                <a:gd name="T14" fmla="*/ 2147483647 w 84"/>
                <a:gd name="T15" fmla="*/ 2147483647 h 48"/>
                <a:gd name="T16" fmla="*/ 2147483647 w 84"/>
                <a:gd name="T17" fmla="*/ 2147483647 h 48"/>
                <a:gd name="T18" fmla="*/ 2147483647 w 84"/>
                <a:gd name="T19" fmla="*/ 2147483647 h 48"/>
                <a:gd name="T20" fmla="*/ 0 w 84"/>
                <a:gd name="T21" fmla="*/ 2147483647 h 4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4" h="48">
                  <a:moveTo>
                    <a:pt x="0" y="36"/>
                  </a:moveTo>
                  <a:lnTo>
                    <a:pt x="0" y="12"/>
                  </a:lnTo>
                  <a:lnTo>
                    <a:pt x="24" y="6"/>
                  </a:lnTo>
                  <a:lnTo>
                    <a:pt x="54" y="0"/>
                  </a:lnTo>
                  <a:lnTo>
                    <a:pt x="84" y="18"/>
                  </a:lnTo>
                  <a:lnTo>
                    <a:pt x="36" y="48"/>
                  </a:lnTo>
                  <a:lnTo>
                    <a:pt x="24" y="48"/>
                  </a:lnTo>
                  <a:lnTo>
                    <a:pt x="24" y="36"/>
                  </a:lnTo>
                  <a:lnTo>
                    <a:pt x="12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83" name="Freeform 382"/>
            <p:cNvSpPr>
              <a:spLocks noChangeAspect="1"/>
            </p:cNvSpPr>
            <p:nvPr/>
          </p:nvSpPr>
          <p:spPr bwMode="auto">
            <a:xfrm>
              <a:off x="4209627" y="2135470"/>
              <a:ext cx="62319" cy="66541"/>
            </a:xfrm>
            <a:custGeom>
              <a:avLst/>
              <a:gdLst>
                <a:gd name="T0" fmla="*/ 2147483647 w 53"/>
                <a:gd name="T1" fmla="*/ 2147483647 h 48"/>
                <a:gd name="T2" fmla="*/ 2147483647 w 53"/>
                <a:gd name="T3" fmla="*/ 2147483647 h 48"/>
                <a:gd name="T4" fmla="*/ 2147483647 w 53"/>
                <a:gd name="T5" fmla="*/ 2147483647 h 48"/>
                <a:gd name="T6" fmla="*/ 2147483647 w 53"/>
                <a:gd name="T7" fmla="*/ 0 h 48"/>
                <a:gd name="T8" fmla="*/ 2147483647 w 53"/>
                <a:gd name="T9" fmla="*/ 0 h 48"/>
                <a:gd name="T10" fmla="*/ 2147483647 w 53"/>
                <a:gd name="T11" fmla="*/ 2147483647 h 48"/>
                <a:gd name="T12" fmla="*/ 2147483647 w 53"/>
                <a:gd name="T13" fmla="*/ 2147483647 h 48"/>
                <a:gd name="T14" fmla="*/ 0 w 53"/>
                <a:gd name="T15" fmla="*/ 2147483647 h 48"/>
                <a:gd name="T16" fmla="*/ 2147483647 w 53"/>
                <a:gd name="T17" fmla="*/ 2147483647 h 48"/>
                <a:gd name="T18" fmla="*/ 2147483647 w 53"/>
                <a:gd name="T19" fmla="*/ 2147483647 h 48"/>
                <a:gd name="T20" fmla="*/ 2147483647 w 53"/>
                <a:gd name="T21" fmla="*/ 2147483647 h 48"/>
                <a:gd name="T22" fmla="*/ 2147483647 w 53"/>
                <a:gd name="T23" fmla="*/ 2147483647 h 48"/>
                <a:gd name="T24" fmla="*/ 2147483647 w 53"/>
                <a:gd name="T25" fmla="*/ 2147483647 h 4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3" h="48">
                  <a:moveTo>
                    <a:pt x="42" y="24"/>
                  </a:moveTo>
                  <a:lnTo>
                    <a:pt x="53" y="18"/>
                  </a:lnTo>
                  <a:lnTo>
                    <a:pt x="48" y="12"/>
                  </a:lnTo>
                  <a:lnTo>
                    <a:pt x="53" y="0"/>
                  </a:lnTo>
                  <a:lnTo>
                    <a:pt x="36" y="0"/>
                  </a:lnTo>
                  <a:lnTo>
                    <a:pt x="18" y="12"/>
                  </a:lnTo>
                  <a:lnTo>
                    <a:pt x="6" y="30"/>
                  </a:lnTo>
                  <a:lnTo>
                    <a:pt x="0" y="36"/>
                  </a:lnTo>
                  <a:lnTo>
                    <a:pt x="12" y="36"/>
                  </a:lnTo>
                  <a:lnTo>
                    <a:pt x="30" y="36"/>
                  </a:lnTo>
                  <a:lnTo>
                    <a:pt x="36" y="42"/>
                  </a:lnTo>
                  <a:lnTo>
                    <a:pt x="42" y="48"/>
                  </a:lnTo>
                  <a:lnTo>
                    <a:pt x="42" y="24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84" name="Freeform 383"/>
            <p:cNvSpPr>
              <a:spLocks noChangeAspect="1"/>
            </p:cNvSpPr>
            <p:nvPr/>
          </p:nvSpPr>
          <p:spPr bwMode="auto">
            <a:xfrm>
              <a:off x="4398892" y="2093574"/>
              <a:ext cx="174262" cy="150333"/>
            </a:xfrm>
            <a:custGeom>
              <a:avLst/>
              <a:gdLst>
                <a:gd name="T0" fmla="*/ 2147483647 w 150"/>
                <a:gd name="T1" fmla="*/ 2147483647 h 108"/>
                <a:gd name="T2" fmla="*/ 2147483647 w 150"/>
                <a:gd name="T3" fmla="*/ 0 h 108"/>
                <a:gd name="T4" fmla="*/ 2147483647 w 150"/>
                <a:gd name="T5" fmla="*/ 2147483647 h 108"/>
                <a:gd name="T6" fmla="*/ 2147483647 w 150"/>
                <a:gd name="T7" fmla="*/ 2147483647 h 108"/>
                <a:gd name="T8" fmla="*/ 0 w 150"/>
                <a:gd name="T9" fmla="*/ 2147483647 h 108"/>
                <a:gd name="T10" fmla="*/ 2147483647 w 150"/>
                <a:gd name="T11" fmla="*/ 2147483647 h 108"/>
                <a:gd name="T12" fmla="*/ 0 w 150"/>
                <a:gd name="T13" fmla="*/ 2147483647 h 108"/>
                <a:gd name="T14" fmla="*/ 0 w 150"/>
                <a:gd name="T15" fmla="*/ 2147483647 h 108"/>
                <a:gd name="T16" fmla="*/ 2147483647 w 150"/>
                <a:gd name="T17" fmla="*/ 2147483647 h 108"/>
                <a:gd name="T18" fmla="*/ 2147483647 w 150"/>
                <a:gd name="T19" fmla="*/ 2147483647 h 108"/>
                <a:gd name="T20" fmla="*/ 2147483647 w 150"/>
                <a:gd name="T21" fmla="*/ 2147483647 h 108"/>
                <a:gd name="T22" fmla="*/ 2147483647 w 150"/>
                <a:gd name="T23" fmla="*/ 2147483647 h 108"/>
                <a:gd name="T24" fmla="*/ 2147483647 w 150"/>
                <a:gd name="T25" fmla="*/ 2147483647 h 108"/>
                <a:gd name="T26" fmla="*/ 2147483647 w 150"/>
                <a:gd name="T27" fmla="*/ 2147483647 h 108"/>
                <a:gd name="T28" fmla="*/ 2147483647 w 150"/>
                <a:gd name="T29" fmla="*/ 2147483647 h 108"/>
                <a:gd name="T30" fmla="*/ 2147483647 w 150"/>
                <a:gd name="T31" fmla="*/ 2147483647 h 108"/>
                <a:gd name="T32" fmla="*/ 2147483647 w 150"/>
                <a:gd name="T33" fmla="*/ 2147483647 h 108"/>
                <a:gd name="T34" fmla="*/ 2147483647 w 150"/>
                <a:gd name="T35" fmla="*/ 2147483647 h 108"/>
                <a:gd name="T36" fmla="*/ 2147483647 w 150"/>
                <a:gd name="T37" fmla="*/ 2147483647 h 108"/>
                <a:gd name="T38" fmla="*/ 2147483647 w 150"/>
                <a:gd name="T39" fmla="*/ 2147483647 h 108"/>
                <a:gd name="T40" fmla="*/ 2147483647 w 150"/>
                <a:gd name="T41" fmla="*/ 2147483647 h 108"/>
                <a:gd name="T42" fmla="*/ 2147483647 w 150"/>
                <a:gd name="T43" fmla="*/ 2147483647 h 108"/>
                <a:gd name="T44" fmla="*/ 2147483647 w 150"/>
                <a:gd name="T45" fmla="*/ 2147483647 h 108"/>
                <a:gd name="T46" fmla="*/ 2147483647 w 150"/>
                <a:gd name="T47" fmla="*/ 2147483647 h 108"/>
                <a:gd name="T48" fmla="*/ 2147483647 w 150"/>
                <a:gd name="T49" fmla="*/ 2147483647 h 108"/>
                <a:gd name="T50" fmla="*/ 2147483647 w 150"/>
                <a:gd name="T51" fmla="*/ 2147483647 h 108"/>
                <a:gd name="T52" fmla="*/ 2147483647 w 150"/>
                <a:gd name="T53" fmla="*/ 2147483647 h 108"/>
                <a:gd name="T54" fmla="*/ 2147483647 w 150"/>
                <a:gd name="T55" fmla="*/ 2147483647 h 108"/>
                <a:gd name="T56" fmla="*/ 2147483647 w 150"/>
                <a:gd name="T57" fmla="*/ 2147483647 h 10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50" h="108">
                  <a:moveTo>
                    <a:pt x="60" y="6"/>
                  </a:moveTo>
                  <a:lnTo>
                    <a:pt x="60" y="0"/>
                  </a:lnTo>
                  <a:lnTo>
                    <a:pt x="42" y="6"/>
                  </a:lnTo>
                  <a:lnTo>
                    <a:pt x="18" y="12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0" y="42"/>
                  </a:lnTo>
                  <a:lnTo>
                    <a:pt x="12" y="60"/>
                  </a:lnTo>
                  <a:lnTo>
                    <a:pt x="12" y="78"/>
                  </a:lnTo>
                  <a:lnTo>
                    <a:pt x="12" y="72"/>
                  </a:lnTo>
                  <a:lnTo>
                    <a:pt x="36" y="84"/>
                  </a:lnTo>
                  <a:lnTo>
                    <a:pt x="42" y="90"/>
                  </a:lnTo>
                  <a:lnTo>
                    <a:pt x="48" y="84"/>
                  </a:lnTo>
                  <a:lnTo>
                    <a:pt x="60" y="90"/>
                  </a:lnTo>
                  <a:lnTo>
                    <a:pt x="78" y="102"/>
                  </a:lnTo>
                  <a:lnTo>
                    <a:pt x="96" y="102"/>
                  </a:lnTo>
                  <a:lnTo>
                    <a:pt x="96" y="108"/>
                  </a:lnTo>
                  <a:lnTo>
                    <a:pt x="108" y="102"/>
                  </a:lnTo>
                  <a:lnTo>
                    <a:pt x="132" y="108"/>
                  </a:lnTo>
                  <a:lnTo>
                    <a:pt x="138" y="102"/>
                  </a:lnTo>
                  <a:lnTo>
                    <a:pt x="150" y="84"/>
                  </a:lnTo>
                  <a:lnTo>
                    <a:pt x="150" y="78"/>
                  </a:lnTo>
                  <a:lnTo>
                    <a:pt x="144" y="54"/>
                  </a:lnTo>
                  <a:lnTo>
                    <a:pt x="138" y="48"/>
                  </a:lnTo>
                  <a:lnTo>
                    <a:pt x="144" y="36"/>
                  </a:lnTo>
                  <a:lnTo>
                    <a:pt x="132" y="12"/>
                  </a:lnTo>
                  <a:lnTo>
                    <a:pt x="78" y="6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85" name="Freeform 384"/>
            <p:cNvSpPr>
              <a:spLocks noChangeAspect="1"/>
            </p:cNvSpPr>
            <p:nvPr/>
          </p:nvSpPr>
          <p:spPr bwMode="auto">
            <a:xfrm>
              <a:off x="4524684" y="2268552"/>
              <a:ext cx="173108" cy="123225"/>
            </a:xfrm>
            <a:custGeom>
              <a:avLst/>
              <a:gdLst>
                <a:gd name="T0" fmla="*/ 2147483647 w 149"/>
                <a:gd name="T1" fmla="*/ 2147483647 h 89"/>
                <a:gd name="T2" fmla="*/ 2147483647 w 149"/>
                <a:gd name="T3" fmla="*/ 2147483647 h 89"/>
                <a:gd name="T4" fmla="*/ 2147483647 w 149"/>
                <a:gd name="T5" fmla="*/ 2147483647 h 89"/>
                <a:gd name="T6" fmla="*/ 2147483647 w 149"/>
                <a:gd name="T7" fmla="*/ 2147483647 h 89"/>
                <a:gd name="T8" fmla="*/ 2147483647 w 149"/>
                <a:gd name="T9" fmla="*/ 2147483647 h 89"/>
                <a:gd name="T10" fmla="*/ 2147483647 w 149"/>
                <a:gd name="T11" fmla="*/ 2147483647 h 89"/>
                <a:gd name="T12" fmla="*/ 2147483647 w 149"/>
                <a:gd name="T13" fmla="*/ 2147483647 h 89"/>
                <a:gd name="T14" fmla="*/ 2147483647 w 149"/>
                <a:gd name="T15" fmla="*/ 2147483647 h 89"/>
                <a:gd name="T16" fmla="*/ 2147483647 w 149"/>
                <a:gd name="T17" fmla="*/ 2147483647 h 89"/>
                <a:gd name="T18" fmla="*/ 2147483647 w 149"/>
                <a:gd name="T19" fmla="*/ 2147483647 h 89"/>
                <a:gd name="T20" fmla="*/ 2147483647 w 149"/>
                <a:gd name="T21" fmla="*/ 2147483647 h 89"/>
                <a:gd name="T22" fmla="*/ 0 w 149"/>
                <a:gd name="T23" fmla="*/ 2147483647 h 89"/>
                <a:gd name="T24" fmla="*/ 2147483647 w 149"/>
                <a:gd name="T25" fmla="*/ 2147483647 h 89"/>
                <a:gd name="T26" fmla="*/ 2147483647 w 149"/>
                <a:gd name="T27" fmla="*/ 2147483647 h 89"/>
                <a:gd name="T28" fmla="*/ 2147483647 w 149"/>
                <a:gd name="T29" fmla="*/ 2147483647 h 89"/>
                <a:gd name="T30" fmla="*/ 2147483647 w 149"/>
                <a:gd name="T31" fmla="*/ 2147483647 h 89"/>
                <a:gd name="T32" fmla="*/ 2147483647 w 149"/>
                <a:gd name="T33" fmla="*/ 2147483647 h 89"/>
                <a:gd name="T34" fmla="*/ 2147483647 w 149"/>
                <a:gd name="T35" fmla="*/ 0 h 89"/>
                <a:gd name="T36" fmla="*/ 2147483647 w 149"/>
                <a:gd name="T37" fmla="*/ 0 h 89"/>
                <a:gd name="T38" fmla="*/ 2147483647 w 149"/>
                <a:gd name="T39" fmla="*/ 2147483647 h 89"/>
                <a:gd name="T40" fmla="*/ 2147483647 w 149"/>
                <a:gd name="T41" fmla="*/ 2147483647 h 89"/>
                <a:gd name="T42" fmla="*/ 2147483647 w 149"/>
                <a:gd name="T43" fmla="*/ 2147483647 h 89"/>
                <a:gd name="T44" fmla="*/ 2147483647 w 149"/>
                <a:gd name="T45" fmla="*/ 2147483647 h 89"/>
                <a:gd name="T46" fmla="*/ 2147483647 w 149"/>
                <a:gd name="T47" fmla="*/ 2147483647 h 89"/>
                <a:gd name="T48" fmla="*/ 2147483647 w 149"/>
                <a:gd name="T49" fmla="*/ 2147483647 h 89"/>
                <a:gd name="T50" fmla="*/ 2147483647 w 149"/>
                <a:gd name="T51" fmla="*/ 2147483647 h 89"/>
                <a:gd name="T52" fmla="*/ 2147483647 w 149"/>
                <a:gd name="T53" fmla="*/ 2147483647 h 89"/>
                <a:gd name="T54" fmla="*/ 2147483647 w 149"/>
                <a:gd name="T55" fmla="*/ 2147483647 h 8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49" h="89">
                  <a:moveTo>
                    <a:pt x="137" y="71"/>
                  </a:moveTo>
                  <a:lnTo>
                    <a:pt x="131" y="89"/>
                  </a:lnTo>
                  <a:lnTo>
                    <a:pt x="102" y="83"/>
                  </a:lnTo>
                  <a:lnTo>
                    <a:pt x="78" y="89"/>
                  </a:lnTo>
                  <a:lnTo>
                    <a:pt x="60" y="89"/>
                  </a:lnTo>
                  <a:lnTo>
                    <a:pt x="42" y="83"/>
                  </a:lnTo>
                  <a:lnTo>
                    <a:pt x="42" y="77"/>
                  </a:lnTo>
                  <a:lnTo>
                    <a:pt x="36" y="71"/>
                  </a:lnTo>
                  <a:lnTo>
                    <a:pt x="30" y="71"/>
                  </a:lnTo>
                  <a:lnTo>
                    <a:pt x="18" y="65"/>
                  </a:lnTo>
                  <a:lnTo>
                    <a:pt x="0" y="42"/>
                  </a:lnTo>
                  <a:lnTo>
                    <a:pt x="6" y="36"/>
                  </a:lnTo>
                  <a:lnTo>
                    <a:pt x="18" y="24"/>
                  </a:lnTo>
                  <a:lnTo>
                    <a:pt x="36" y="6"/>
                  </a:lnTo>
                  <a:lnTo>
                    <a:pt x="66" y="12"/>
                  </a:lnTo>
                  <a:lnTo>
                    <a:pt x="90" y="0"/>
                  </a:lnTo>
                  <a:lnTo>
                    <a:pt x="102" y="12"/>
                  </a:lnTo>
                  <a:lnTo>
                    <a:pt x="113" y="24"/>
                  </a:lnTo>
                  <a:lnTo>
                    <a:pt x="125" y="53"/>
                  </a:lnTo>
                  <a:lnTo>
                    <a:pt x="137" y="53"/>
                  </a:lnTo>
                  <a:lnTo>
                    <a:pt x="149" y="59"/>
                  </a:lnTo>
                  <a:lnTo>
                    <a:pt x="149" y="65"/>
                  </a:lnTo>
                  <a:lnTo>
                    <a:pt x="143" y="65"/>
                  </a:lnTo>
                  <a:lnTo>
                    <a:pt x="137" y="65"/>
                  </a:lnTo>
                  <a:lnTo>
                    <a:pt x="137" y="71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86" name="Freeform 385"/>
            <p:cNvSpPr>
              <a:spLocks noChangeAspect="1"/>
            </p:cNvSpPr>
            <p:nvPr/>
          </p:nvSpPr>
          <p:spPr bwMode="auto">
            <a:xfrm>
              <a:off x="4368887" y="2193385"/>
              <a:ext cx="120022" cy="66541"/>
            </a:xfrm>
            <a:custGeom>
              <a:avLst/>
              <a:gdLst>
                <a:gd name="T0" fmla="*/ 2147483647 w 102"/>
                <a:gd name="T1" fmla="*/ 2147483647 h 48"/>
                <a:gd name="T2" fmla="*/ 2147483647 w 102"/>
                <a:gd name="T3" fmla="*/ 2147483647 h 48"/>
                <a:gd name="T4" fmla="*/ 2147483647 w 102"/>
                <a:gd name="T5" fmla="*/ 2147483647 h 48"/>
                <a:gd name="T6" fmla="*/ 2147483647 w 102"/>
                <a:gd name="T7" fmla="*/ 2147483647 h 48"/>
                <a:gd name="T8" fmla="*/ 2147483647 w 102"/>
                <a:gd name="T9" fmla="*/ 2147483647 h 48"/>
                <a:gd name="T10" fmla="*/ 2147483647 w 102"/>
                <a:gd name="T11" fmla="*/ 2147483647 h 48"/>
                <a:gd name="T12" fmla="*/ 2147483647 w 102"/>
                <a:gd name="T13" fmla="*/ 2147483647 h 48"/>
                <a:gd name="T14" fmla="*/ 2147483647 w 102"/>
                <a:gd name="T15" fmla="*/ 2147483647 h 48"/>
                <a:gd name="T16" fmla="*/ 2147483647 w 102"/>
                <a:gd name="T17" fmla="*/ 2147483647 h 48"/>
                <a:gd name="T18" fmla="*/ 2147483647 w 102"/>
                <a:gd name="T19" fmla="*/ 2147483647 h 48"/>
                <a:gd name="T20" fmla="*/ 2147483647 w 102"/>
                <a:gd name="T21" fmla="*/ 2147483647 h 48"/>
                <a:gd name="T22" fmla="*/ 2147483647 w 102"/>
                <a:gd name="T23" fmla="*/ 2147483647 h 48"/>
                <a:gd name="T24" fmla="*/ 2147483647 w 102"/>
                <a:gd name="T25" fmla="*/ 2147483647 h 48"/>
                <a:gd name="T26" fmla="*/ 0 w 102"/>
                <a:gd name="T27" fmla="*/ 2147483647 h 48"/>
                <a:gd name="T28" fmla="*/ 0 w 102"/>
                <a:gd name="T29" fmla="*/ 2147483647 h 48"/>
                <a:gd name="T30" fmla="*/ 2147483647 w 102"/>
                <a:gd name="T31" fmla="*/ 0 h 48"/>
                <a:gd name="T32" fmla="*/ 2147483647 w 102"/>
                <a:gd name="T33" fmla="*/ 2147483647 h 48"/>
                <a:gd name="T34" fmla="*/ 2147483647 w 102"/>
                <a:gd name="T35" fmla="*/ 0 h 48"/>
                <a:gd name="T36" fmla="*/ 2147483647 w 102"/>
                <a:gd name="T37" fmla="*/ 2147483647 h 48"/>
                <a:gd name="T38" fmla="*/ 2147483647 w 102"/>
                <a:gd name="T39" fmla="*/ 2147483647 h 48"/>
                <a:gd name="T40" fmla="*/ 2147483647 w 102"/>
                <a:gd name="T41" fmla="*/ 2147483647 h 48"/>
                <a:gd name="T42" fmla="*/ 2147483647 w 102"/>
                <a:gd name="T43" fmla="*/ 2147483647 h 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02" h="48">
                  <a:moveTo>
                    <a:pt x="84" y="18"/>
                  </a:moveTo>
                  <a:lnTo>
                    <a:pt x="102" y="30"/>
                  </a:lnTo>
                  <a:lnTo>
                    <a:pt x="96" y="36"/>
                  </a:lnTo>
                  <a:lnTo>
                    <a:pt x="90" y="36"/>
                  </a:lnTo>
                  <a:lnTo>
                    <a:pt x="84" y="42"/>
                  </a:lnTo>
                  <a:lnTo>
                    <a:pt x="78" y="48"/>
                  </a:lnTo>
                  <a:lnTo>
                    <a:pt x="72" y="48"/>
                  </a:lnTo>
                  <a:lnTo>
                    <a:pt x="66" y="42"/>
                  </a:lnTo>
                  <a:lnTo>
                    <a:pt x="42" y="42"/>
                  </a:lnTo>
                  <a:lnTo>
                    <a:pt x="30" y="48"/>
                  </a:lnTo>
                  <a:lnTo>
                    <a:pt x="24" y="42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30" y="0"/>
                  </a:lnTo>
                  <a:lnTo>
                    <a:pt x="36" y="6"/>
                  </a:lnTo>
                  <a:lnTo>
                    <a:pt x="36" y="0"/>
                  </a:lnTo>
                  <a:lnTo>
                    <a:pt x="60" y="12"/>
                  </a:lnTo>
                  <a:lnTo>
                    <a:pt x="66" y="18"/>
                  </a:lnTo>
                  <a:lnTo>
                    <a:pt x="72" y="12"/>
                  </a:lnTo>
                  <a:lnTo>
                    <a:pt x="84" y="18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87" name="Freeform 386"/>
            <p:cNvSpPr>
              <a:spLocks noChangeAspect="1"/>
            </p:cNvSpPr>
            <p:nvPr/>
          </p:nvSpPr>
          <p:spPr bwMode="auto">
            <a:xfrm>
              <a:off x="4195778" y="2185992"/>
              <a:ext cx="63474" cy="49290"/>
            </a:xfrm>
            <a:custGeom>
              <a:avLst/>
              <a:gdLst>
                <a:gd name="T0" fmla="*/ 2147483647 w 54"/>
                <a:gd name="T1" fmla="*/ 0 h 36"/>
                <a:gd name="T2" fmla="*/ 0 w 54"/>
                <a:gd name="T3" fmla="*/ 2147483647 h 36"/>
                <a:gd name="T4" fmla="*/ 2147483647 w 54"/>
                <a:gd name="T5" fmla="*/ 2147483647 h 36"/>
                <a:gd name="T6" fmla="*/ 2147483647 w 54"/>
                <a:gd name="T7" fmla="*/ 2147483647 h 36"/>
                <a:gd name="T8" fmla="*/ 2147483647 w 54"/>
                <a:gd name="T9" fmla="*/ 2147483647 h 36"/>
                <a:gd name="T10" fmla="*/ 2147483647 w 54"/>
                <a:gd name="T11" fmla="*/ 2147483647 h 36"/>
                <a:gd name="T12" fmla="*/ 2147483647 w 54"/>
                <a:gd name="T13" fmla="*/ 2147483647 h 36"/>
                <a:gd name="T14" fmla="*/ 2147483647 w 54"/>
                <a:gd name="T15" fmla="*/ 2147483647 h 36"/>
                <a:gd name="T16" fmla="*/ 2147483647 w 54"/>
                <a:gd name="T17" fmla="*/ 2147483647 h 36"/>
                <a:gd name="T18" fmla="*/ 2147483647 w 54"/>
                <a:gd name="T19" fmla="*/ 2147483647 h 36"/>
                <a:gd name="T20" fmla="*/ 2147483647 w 54"/>
                <a:gd name="T21" fmla="*/ 2147483647 h 36"/>
                <a:gd name="T22" fmla="*/ 2147483647 w 54"/>
                <a:gd name="T23" fmla="*/ 2147483647 h 36"/>
                <a:gd name="T24" fmla="*/ 2147483647 w 54"/>
                <a:gd name="T25" fmla="*/ 0 h 36"/>
                <a:gd name="T26" fmla="*/ 2147483647 w 54"/>
                <a:gd name="T27" fmla="*/ 0 h 36"/>
                <a:gd name="T28" fmla="*/ 2147483647 w 54"/>
                <a:gd name="T29" fmla="*/ 0 h 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4" h="36">
                  <a:moveTo>
                    <a:pt x="12" y="0"/>
                  </a:moveTo>
                  <a:lnTo>
                    <a:pt x="0" y="6"/>
                  </a:lnTo>
                  <a:lnTo>
                    <a:pt x="6" y="12"/>
                  </a:lnTo>
                  <a:lnTo>
                    <a:pt x="24" y="24"/>
                  </a:lnTo>
                  <a:lnTo>
                    <a:pt x="30" y="24"/>
                  </a:lnTo>
                  <a:lnTo>
                    <a:pt x="36" y="24"/>
                  </a:lnTo>
                  <a:lnTo>
                    <a:pt x="48" y="36"/>
                  </a:lnTo>
                  <a:lnTo>
                    <a:pt x="48" y="30"/>
                  </a:lnTo>
                  <a:lnTo>
                    <a:pt x="54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88" name="Freeform 387"/>
            <p:cNvSpPr>
              <a:spLocks noChangeAspect="1"/>
            </p:cNvSpPr>
            <p:nvPr/>
          </p:nvSpPr>
          <p:spPr bwMode="auto">
            <a:xfrm>
              <a:off x="4259252" y="2093574"/>
              <a:ext cx="153490" cy="199622"/>
            </a:xfrm>
            <a:custGeom>
              <a:avLst/>
              <a:gdLst>
                <a:gd name="T0" fmla="*/ 2147483647 w 131"/>
                <a:gd name="T1" fmla="*/ 2147483647 h 144"/>
                <a:gd name="T2" fmla="*/ 2147483647 w 131"/>
                <a:gd name="T3" fmla="*/ 2147483647 h 144"/>
                <a:gd name="T4" fmla="*/ 2147483647 w 131"/>
                <a:gd name="T5" fmla="*/ 2147483647 h 144"/>
                <a:gd name="T6" fmla="*/ 2147483647 w 131"/>
                <a:gd name="T7" fmla="*/ 2147483647 h 144"/>
                <a:gd name="T8" fmla="*/ 2147483647 w 131"/>
                <a:gd name="T9" fmla="*/ 2147483647 h 144"/>
                <a:gd name="T10" fmla="*/ 2147483647 w 131"/>
                <a:gd name="T11" fmla="*/ 2147483647 h 144"/>
                <a:gd name="T12" fmla="*/ 2147483647 w 131"/>
                <a:gd name="T13" fmla="*/ 2147483647 h 144"/>
                <a:gd name="T14" fmla="*/ 2147483647 w 131"/>
                <a:gd name="T15" fmla="*/ 2147483647 h 144"/>
                <a:gd name="T16" fmla="*/ 2147483647 w 131"/>
                <a:gd name="T17" fmla="*/ 0 h 144"/>
                <a:gd name="T18" fmla="*/ 2147483647 w 131"/>
                <a:gd name="T19" fmla="*/ 0 h 144"/>
                <a:gd name="T20" fmla="*/ 2147483647 w 131"/>
                <a:gd name="T21" fmla="*/ 0 h 144"/>
                <a:gd name="T22" fmla="*/ 2147483647 w 131"/>
                <a:gd name="T23" fmla="*/ 2147483647 h 144"/>
                <a:gd name="T24" fmla="*/ 2147483647 w 131"/>
                <a:gd name="T25" fmla="*/ 2147483647 h 144"/>
                <a:gd name="T26" fmla="*/ 2147483647 w 131"/>
                <a:gd name="T27" fmla="*/ 2147483647 h 144"/>
                <a:gd name="T28" fmla="*/ 2147483647 w 131"/>
                <a:gd name="T29" fmla="*/ 2147483647 h 144"/>
                <a:gd name="T30" fmla="*/ 2147483647 w 131"/>
                <a:gd name="T31" fmla="*/ 2147483647 h 144"/>
                <a:gd name="T32" fmla="*/ 2147483647 w 131"/>
                <a:gd name="T33" fmla="*/ 2147483647 h 144"/>
                <a:gd name="T34" fmla="*/ 2147483647 w 131"/>
                <a:gd name="T35" fmla="*/ 2147483647 h 144"/>
                <a:gd name="T36" fmla="*/ 2147483647 w 131"/>
                <a:gd name="T37" fmla="*/ 2147483647 h 144"/>
                <a:gd name="T38" fmla="*/ 2147483647 w 131"/>
                <a:gd name="T39" fmla="*/ 2147483647 h 144"/>
                <a:gd name="T40" fmla="*/ 2147483647 w 131"/>
                <a:gd name="T41" fmla="*/ 2147483647 h 144"/>
                <a:gd name="T42" fmla="*/ 2147483647 w 131"/>
                <a:gd name="T43" fmla="*/ 2147483647 h 144"/>
                <a:gd name="T44" fmla="*/ 2147483647 w 131"/>
                <a:gd name="T45" fmla="*/ 2147483647 h 144"/>
                <a:gd name="T46" fmla="*/ 2147483647 w 131"/>
                <a:gd name="T47" fmla="*/ 2147483647 h 144"/>
                <a:gd name="T48" fmla="*/ 2147483647 w 131"/>
                <a:gd name="T49" fmla="*/ 2147483647 h 144"/>
                <a:gd name="T50" fmla="*/ 2147483647 w 131"/>
                <a:gd name="T51" fmla="*/ 2147483647 h 144"/>
                <a:gd name="T52" fmla="*/ 2147483647 w 131"/>
                <a:gd name="T53" fmla="*/ 2147483647 h 144"/>
                <a:gd name="T54" fmla="*/ 2147483647 w 131"/>
                <a:gd name="T55" fmla="*/ 2147483647 h 144"/>
                <a:gd name="T56" fmla="*/ 2147483647 w 131"/>
                <a:gd name="T57" fmla="*/ 2147483647 h 144"/>
                <a:gd name="T58" fmla="*/ 2147483647 w 131"/>
                <a:gd name="T59" fmla="*/ 2147483647 h 144"/>
                <a:gd name="T60" fmla="*/ 2147483647 w 131"/>
                <a:gd name="T61" fmla="*/ 2147483647 h 144"/>
                <a:gd name="T62" fmla="*/ 2147483647 w 131"/>
                <a:gd name="T63" fmla="*/ 2147483647 h 144"/>
                <a:gd name="T64" fmla="*/ 2147483647 w 131"/>
                <a:gd name="T65" fmla="*/ 2147483647 h 144"/>
                <a:gd name="T66" fmla="*/ 2147483647 w 131"/>
                <a:gd name="T67" fmla="*/ 2147483647 h 144"/>
                <a:gd name="T68" fmla="*/ 2147483647 w 131"/>
                <a:gd name="T69" fmla="*/ 2147483647 h 144"/>
                <a:gd name="T70" fmla="*/ 2147483647 w 131"/>
                <a:gd name="T71" fmla="*/ 2147483647 h 144"/>
                <a:gd name="T72" fmla="*/ 2147483647 w 131"/>
                <a:gd name="T73" fmla="*/ 2147483647 h 144"/>
                <a:gd name="T74" fmla="*/ 2147483647 w 131"/>
                <a:gd name="T75" fmla="*/ 2147483647 h 144"/>
                <a:gd name="T76" fmla="*/ 2147483647 w 131"/>
                <a:gd name="T77" fmla="*/ 2147483647 h 144"/>
                <a:gd name="T78" fmla="*/ 2147483647 w 131"/>
                <a:gd name="T79" fmla="*/ 2147483647 h 144"/>
                <a:gd name="T80" fmla="*/ 2147483647 w 131"/>
                <a:gd name="T81" fmla="*/ 2147483647 h 144"/>
                <a:gd name="T82" fmla="*/ 0 w 131"/>
                <a:gd name="T83" fmla="*/ 2147483647 h 144"/>
                <a:gd name="T84" fmla="*/ 0 w 131"/>
                <a:gd name="T85" fmla="*/ 2147483647 h 144"/>
                <a:gd name="T86" fmla="*/ 0 w 131"/>
                <a:gd name="T87" fmla="*/ 2147483647 h 144"/>
                <a:gd name="T88" fmla="*/ 0 w 131"/>
                <a:gd name="T89" fmla="*/ 2147483647 h 144"/>
                <a:gd name="T90" fmla="*/ 2147483647 w 131"/>
                <a:gd name="T91" fmla="*/ 2147483647 h 144"/>
                <a:gd name="T92" fmla="*/ 2147483647 w 131"/>
                <a:gd name="T93" fmla="*/ 2147483647 h 144"/>
                <a:gd name="T94" fmla="*/ 2147483647 w 131"/>
                <a:gd name="T95" fmla="*/ 2147483647 h 144"/>
                <a:gd name="T96" fmla="*/ 2147483647 w 131"/>
                <a:gd name="T97" fmla="*/ 2147483647 h 144"/>
                <a:gd name="T98" fmla="*/ 2147483647 w 131"/>
                <a:gd name="T99" fmla="*/ 2147483647 h 144"/>
                <a:gd name="T100" fmla="*/ 2147483647 w 131"/>
                <a:gd name="T101" fmla="*/ 2147483647 h 14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31" h="144">
                  <a:moveTo>
                    <a:pt x="29" y="24"/>
                  </a:moveTo>
                  <a:lnTo>
                    <a:pt x="35" y="24"/>
                  </a:lnTo>
                  <a:lnTo>
                    <a:pt x="41" y="18"/>
                  </a:lnTo>
                  <a:lnTo>
                    <a:pt x="47" y="24"/>
                  </a:lnTo>
                  <a:lnTo>
                    <a:pt x="41" y="18"/>
                  </a:lnTo>
                  <a:lnTo>
                    <a:pt x="35" y="12"/>
                  </a:lnTo>
                  <a:lnTo>
                    <a:pt x="35" y="6"/>
                  </a:lnTo>
                  <a:lnTo>
                    <a:pt x="35" y="0"/>
                  </a:lnTo>
                  <a:lnTo>
                    <a:pt x="47" y="0"/>
                  </a:lnTo>
                  <a:lnTo>
                    <a:pt x="53" y="6"/>
                  </a:lnTo>
                  <a:lnTo>
                    <a:pt x="65" y="6"/>
                  </a:lnTo>
                  <a:lnTo>
                    <a:pt x="65" y="12"/>
                  </a:lnTo>
                  <a:lnTo>
                    <a:pt x="71" y="18"/>
                  </a:lnTo>
                  <a:lnTo>
                    <a:pt x="95" y="6"/>
                  </a:lnTo>
                  <a:lnTo>
                    <a:pt x="89" y="6"/>
                  </a:lnTo>
                  <a:lnTo>
                    <a:pt x="113" y="18"/>
                  </a:lnTo>
                  <a:lnTo>
                    <a:pt x="119" y="12"/>
                  </a:lnTo>
                  <a:lnTo>
                    <a:pt x="125" y="18"/>
                  </a:lnTo>
                  <a:lnTo>
                    <a:pt x="119" y="24"/>
                  </a:lnTo>
                  <a:lnTo>
                    <a:pt x="119" y="42"/>
                  </a:lnTo>
                  <a:lnTo>
                    <a:pt x="131" y="60"/>
                  </a:lnTo>
                  <a:lnTo>
                    <a:pt x="131" y="78"/>
                  </a:lnTo>
                  <a:lnTo>
                    <a:pt x="125" y="72"/>
                  </a:lnTo>
                  <a:lnTo>
                    <a:pt x="95" y="90"/>
                  </a:lnTo>
                  <a:lnTo>
                    <a:pt x="95" y="96"/>
                  </a:lnTo>
                  <a:lnTo>
                    <a:pt x="119" y="114"/>
                  </a:lnTo>
                  <a:lnTo>
                    <a:pt x="107" y="126"/>
                  </a:lnTo>
                  <a:lnTo>
                    <a:pt x="107" y="138"/>
                  </a:lnTo>
                  <a:lnTo>
                    <a:pt x="89" y="138"/>
                  </a:lnTo>
                  <a:lnTo>
                    <a:pt x="71" y="138"/>
                  </a:lnTo>
                  <a:lnTo>
                    <a:pt x="71" y="144"/>
                  </a:lnTo>
                  <a:lnTo>
                    <a:pt x="53" y="138"/>
                  </a:lnTo>
                  <a:lnTo>
                    <a:pt x="41" y="138"/>
                  </a:lnTo>
                  <a:lnTo>
                    <a:pt x="23" y="138"/>
                  </a:lnTo>
                  <a:lnTo>
                    <a:pt x="29" y="114"/>
                  </a:lnTo>
                  <a:lnTo>
                    <a:pt x="6" y="102"/>
                  </a:lnTo>
                  <a:lnTo>
                    <a:pt x="0" y="90"/>
                  </a:lnTo>
                  <a:lnTo>
                    <a:pt x="0" y="78"/>
                  </a:lnTo>
                  <a:lnTo>
                    <a:pt x="0" y="54"/>
                  </a:lnTo>
                  <a:lnTo>
                    <a:pt x="11" y="48"/>
                  </a:lnTo>
                  <a:lnTo>
                    <a:pt x="6" y="42"/>
                  </a:lnTo>
                  <a:lnTo>
                    <a:pt x="11" y="30"/>
                  </a:lnTo>
                  <a:lnTo>
                    <a:pt x="11" y="24"/>
                  </a:lnTo>
                  <a:lnTo>
                    <a:pt x="29" y="24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89" name="Freeform 388"/>
            <p:cNvSpPr>
              <a:spLocks noChangeAspect="1"/>
            </p:cNvSpPr>
            <p:nvPr/>
          </p:nvSpPr>
          <p:spPr bwMode="auto">
            <a:xfrm>
              <a:off x="4376965" y="2102200"/>
              <a:ext cx="6924" cy="8626"/>
            </a:xfrm>
            <a:custGeom>
              <a:avLst/>
              <a:gdLst>
                <a:gd name="T0" fmla="*/ 0 w 6"/>
                <a:gd name="T1" fmla="*/ 2147483647 h 6"/>
                <a:gd name="T2" fmla="*/ 2147483647 w 6"/>
                <a:gd name="T3" fmla="*/ 2147483647 h 6"/>
                <a:gd name="T4" fmla="*/ 2147483647 w 6"/>
                <a:gd name="T5" fmla="*/ 0 h 6"/>
                <a:gd name="T6" fmla="*/ 0 w 6"/>
                <a:gd name="T7" fmla="*/ 2147483647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6" y="6"/>
                  </a:lnTo>
                  <a:lnTo>
                    <a:pt x="6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90" name="Freeform 389"/>
            <p:cNvSpPr>
              <a:spLocks noChangeAspect="1"/>
            </p:cNvSpPr>
            <p:nvPr/>
          </p:nvSpPr>
          <p:spPr bwMode="auto">
            <a:xfrm>
              <a:off x="4251173" y="2219262"/>
              <a:ext cx="15002" cy="16019"/>
            </a:xfrm>
            <a:custGeom>
              <a:avLst/>
              <a:gdLst>
                <a:gd name="T0" fmla="*/ 2147483647 w 12"/>
                <a:gd name="T1" fmla="*/ 0 h 12"/>
                <a:gd name="T2" fmla="*/ 0 w 12"/>
                <a:gd name="T3" fmla="*/ 2147483647 h 12"/>
                <a:gd name="T4" fmla="*/ 0 w 12"/>
                <a:gd name="T5" fmla="*/ 2147483647 h 12"/>
                <a:gd name="T6" fmla="*/ 2147483647 w 12"/>
                <a:gd name="T7" fmla="*/ 2147483647 h 12"/>
                <a:gd name="T8" fmla="*/ 2147483647 w 12"/>
                <a:gd name="T9" fmla="*/ 2147483647 h 12"/>
                <a:gd name="T10" fmla="*/ 2147483647 w 12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lnTo>
                    <a:pt x="0" y="6"/>
                  </a:lnTo>
                  <a:lnTo>
                    <a:pt x="0" y="12"/>
                  </a:lnTo>
                  <a:lnTo>
                    <a:pt x="12" y="1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91" name="Freeform 390"/>
            <p:cNvSpPr>
              <a:spLocks noChangeAspect="1"/>
            </p:cNvSpPr>
            <p:nvPr/>
          </p:nvSpPr>
          <p:spPr bwMode="auto">
            <a:xfrm>
              <a:off x="4629702" y="2252532"/>
              <a:ext cx="81938" cy="98579"/>
            </a:xfrm>
            <a:custGeom>
              <a:avLst/>
              <a:gdLst>
                <a:gd name="T0" fmla="*/ 2147483647 w 71"/>
                <a:gd name="T1" fmla="*/ 0 h 71"/>
                <a:gd name="T2" fmla="*/ 0 w 71"/>
                <a:gd name="T3" fmla="*/ 2147483647 h 71"/>
                <a:gd name="T4" fmla="*/ 0 w 71"/>
                <a:gd name="T5" fmla="*/ 2147483647 h 71"/>
                <a:gd name="T6" fmla="*/ 2147483647 w 71"/>
                <a:gd name="T7" fmla="*/ 2147483647 h 71"/>
                <a:gd name="T8" fmla="*/ 2147483647 w 71"/>
                <a:gd name="T9" fmla="*/ 2147483647 h 71"/>
                <a:gd name="T10" fmla="*/ 2147483647 w 71"/>
                <a:gd name="T11" fmla="*/ 2147483647 h 71"/>
                <a:gd name="T12" fmla="*/ 2147483647 w 71"/>
                <a:gd name="T13" fmla="*/ 2147483647 h 71"/>
                <a:gd name="T14" fmla="*/ 2147483647 w 71"/>
                <a:gd name="T15" fmla="*/ 2147483647 h 71"/>
                <a:gd name="T16" fmla="*/ 2147483647 w 71"/>
                <a:gd name="T17" fmla="*/ 2147483647 h 71"/>
                <a:gd name="T18" fmla="*/ 2147483647 w 71"/>
                <a:gd name="T19" fmla="*/ 2147483647 h 71"/>
                <a:gd name="T20" fmla="*/ 2147483647 w 71"/>
                <a:gd name="T21" fmla="*/ 2147483647 h 71"/>
                <a:gd name="T22" fmla="*/ 2147483647 w 71"/>
                <a:gd name="T23" fmla="*/ 2147483647 h 71"/>
                <a:gd name="T24" fmla="*/ 2147483647 w 71"/>
                <a:gd name="T25" fmla="*/ 2147483647 h 71"/>
                <a:gd name="T26" fmla="*/ 2147483647 w 71"/>
                <a:gd name="T27" fmla="*/ 0 h 7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1" h="71">
                  <a:moveTo>
                    <a:pt x="12" y="0"/>
                  </a:moveTo>
                  <a:lnTo>
                    <a:pt x="0" y="12"/>
                  </a:lnTo>
                  <a:lnTo>
                    <a:pt x="12" y="24"/>
                  </a:lnTo>
                  <a:lnTo>
                    <a:pt x="23" y="36"/>
                  </a:lnTo>
                  <a:lnTo>
                    <a:pt x="35" y="65"/>
                  </a:lnTo>
                  <a:lnTo>
                    <a:pt x="47" y="65"/>
                  </a:lnTo>
                  <a:lnTo>
                    <a:pt x="59" y="71"/>
                  </a:lnTo>
                  <a:lnTo>
                    <a:pt x="53" y="59"/>
                  </a:lnTo>
                  <a:lnTo>
                    <a:pt x="71" y="48"/>
                  </a:lnTo>
                  <a:lnTo>
                    <a:pt x="59" y="36"/>
                  </a:lnTo>
                  <a:lnTo>
                    <a:pt x="29" y="18"/>
                  </a:lnTo>
                  <a:lnTo>
                    <a:pt x="17" y="6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92" name="Freeform 391"/>
            <p:cNvSpPr>
              <a:spLocks noChangeAspect="1"/>
            </p:cNvSpPr>
            <p:nvPr/>
          </p:nvSpPr>
          <p:spPr bwMode="auto">
            <a:xfrm>
              <a:off x="4229246" y="1695561"/>
              <a:ext cx="378529" cy="315453"/>
            </a:xfrm>
            <a:custGeom>
              <a:avLst/>
              <a:gdLst>
                <a:gd name="T0" fmla="*/ 2147483647 w 323"/>
                <a:gd name="T1" fmla="*/ 2147483647 h 227"/>
                <a:gd name="T2" fmla="*/ 2147483647 w 323"/>
                <a:gd name="T3" fmla="*/ 2147483647 h 227"/>
                <a:gd name="T4" fmla="*/ 2147483647 w 323"/>
                <a:gd name="T5" fmla="*/ 2147483647 h 227"/>
                <a:gd name="T6" fmla="*/ 2147483647 w 323"/>
                <a:gd name="T7" fmla="*/ 2147483647 h 227"/>
                <a:gd name="T8" fmla="*/ 2147483647 w 323"/>
                <a:gd name="T9" fmla="*/ 2147483647 h 227"/>
                <a:gd name="T10" fmla="*/ 2147483647 w 323"/>
                <a:gd name="T11" fmla="*/ 2147483647 h 227"/>
                <a:gd name="T12" fmla="*/ 2147483647 w 323"/>
                <a:gd name="T13" fmla="*/ 2147483647 h 227"/>
                <a:gd name="T14" fmla="*/ 2147483647 w 323"/>
                <a:gd name="T15" fmla="*/ 2147483647 h 227"/>
                <a:gd name="T16" fmla="*/ 2147483647 w 323"/>
                <a:gd name="T17" fmla="*/ 2147483647 h 227"/>
                <a:gd name="T18" fmla="*/ 2147483647 w 323"/>
                <a:gd name="T19" fmla="*/ 2147483647 h 227"/>
                <a:gd name="T20" fmla="*/ 2147483647 w 323"/>
                <a:gd name="T21" fmla="*/ 2147483647 h 227"/>
                <a:gd name="T22" fmla="*/ 2147483647 w 323"/>
                <a:gd name="T23" fmla="*/ 2147483647 h 227"/>
                <a:gd name="T24" fmla="*/ 2147483647 w 323"/>
                <a:gd name="T25" fmla="*/ 2147483647 h 227"/>
                <a:gd name="T26" fmla="*/ 2147483647 w 323"/>
                <a:gd name="T27" fmla="*/ 2147483647 h 227"/>
                <a:gd name="T28" fmla="*/ 2147483647 w 323"/>
                <a:gd name="T29" fmla="*/ 2147483647 h 227"/>
                <a:gd name="T30" fmla="*/ 2147483647 w 323"/>
                <a:gd name="T31" fmla="*/ 2147483647 h 227"/>
                <a:gd name="T32" fmla="*/ 2147483647 w 323"/>
                <a:gd name="T33" fmla="*/ 2147483647 h 227"/>
                <a:gd name="T34" fmla="*/ 2147483647 w 323"/>
                <a:gd name="T35" fmla="*/ 2147483647 h 227"/>
                <a:gd name="T36" fmla="*/ 2147483647 w 323"/>
                <a:gd name="T37" fmla="*/ 2147483647 h 227"/>
                <a:gd name="T38" fmla="*/ 2147483647 w 323"/>
                <a:gd name="T39" fmla="*/ 2147483647 h 227"/>
                <a:gd name="T40" fmla="*/ 2147483647 w 323"/>
                <a:gd name="T41" fmla="*/ 2147483647 h 227"/>
                <a:gd name="T42" fmla="*/ 2147483647 w 323"/>
                <a:gd name="T43" fmla="*/ 2147483647 h 227"/>
                <a:gd name="T44" fmla="*/ 2147483647 w 323"/>
                <a:gd name="T45" fmla="*/ 2147483647 h 227"/>
                <a:gd name="T46" fmla="*/ 2147483647 w 323"/>
                <a:gd name="T47" fmla="*/ 2147483647 h 227"/>
                <a:gd name="T48" fmla="*/ 2147483647 w 323"/>
                <a:gd name="T49" fmla="*/ 2147483647 h 227"/>
                <a:gd name="T50" fmla="*/ 0 w 323"/>
                <a:gd name="T51" fmla="*/ 2147483647 h 227"/>
                <a:gd name="T52" fmla="*/ 0 w 323"/>
                <a:gd name="T53" fmla="*/ 2147483647 h 227"/>
                <a:gd name="T54" fmla="*/ 2147483647 w 323"/>
                <a:gd name="T55" fmla="*/ 2147483647 h 227"/>
                <a:gd name="T56" fmla="*/ 2147483647 w 323"/>
                <a:gd name="T57" fmla="*/ 2147483647 h 227"/>
                <a:gd name="T58" fmla="*/ 2147483647 w 323"/>
                <a:gd name="T59" fmla="*/ 2147483647 h 227"/>
                <a:gd name="T60" fmla="*/ 2147483647 w 323"/>
                <a:gd name="T61" fmla="*/ 2147483647 h 227"/>
                <a:gd name="T62" fmla="*/ 2147483647 w 323"/>
                <a:gd name="T63" fmla="*/ 2147483647 h 227"/>
                <a:gd name="T64" fmla="*/ 2147483647 w 323"/>
                <a:gd name="T65" fmla="*/ 2147483647 h 227"/>
                <a:gd name="T66" fmla="*/ 2147483647 w 323"/>
                <a:gd name="T67" fmla="*/ 2147483647 h 227"/>
                <a:gd name="T68" fmla="*/ 2147483647 w 323"/>
                <a:gd name="T69" fmla="*/ 2147483647 h 227"/>
                <a:gd name="T70" fmla="*/ 2147483647 w 323"/>
                <a:gd name="T71" fmla="*/ 2147483647 h 227"/>
                <a:gd name="T72" fmla="*/ 2147483647 w 323"/>
                <a:gd name="T73" fmla="*/ 2147483647 h 227"/>
                <a:gd name="T74" fmla="*/ 2147483647 w 323"/>
                <a:gd name="T75" fmla="*/ 2147483647 h 227"/>
                <a:gd name="T76" fmla="*/ 2147483647 w 323"/>
                <a:gd name="T77" fmla="*/ 2147483647 h 227"/>
                <a:gd name="T78" fmla="*/ 2147483647 w 323"/>
                <a:gd name="T79" fmla="*/ 2147483647 h 227"/>
                <a:gd name="T80" fmla="*/ 2147483647 w 323"/>
                <a:gd name="T81" fmla="*/ 2147483647 h 227"/>
                <a:gd name="T82" fmla="*/ 2147483647 w 323"/>
                <a:gd name="T83" fmla="*/ 2147483647 h 227"/>
                <a:gd name="T84" fmla="*/ 2147483647 w 323"/>
                <a:gd name="T85" fmla="*/ 2147483647 h 227"/>
                <a:gd name="T86" fmla="*/ 2147483647 w 323"/>
                <a:gd name="T87" fmla="*/ 2147483647 h 227"/>
                <a:gd name="T88" fmla="*/ 2147483647 w 323"/>
                <a:gd name="T89" fmla="*/ 2147483647 h 227"/>
                <a:gd name="T90" fmla="*/ 2147483647 w 323"/>
                <a:gd name="T91" fmla="*/ 2147483647 h 227"/>
                <a:gd name="T92" fmla="*/ 2147483647 w 323"/>
                <a:gd name="T93" fmla="*/ 2147483647 h 227"/>
                <a:gd name="T94" fmla="*/ 2147483647 w 323"/>
                <a:gd name="T95" fmla="*/ 2147483647 h 227"/>
                <a:gd name="T96" fmla="*/ 2147483647 w 323"/>
                <a:gd name="T97" fmla="*/ 2147483647 h 227"/>
                <a:gd name="T98" fmla="*/ 2147483647 w 323"/>
                <a:gd name="T99" fmla="*/ 2147483647 h 227"/>
                <a:gd name="T100" fmla="*/ 2147483647 w 323"/>
                <a:gd name="T101" fmla="*/ 2147483647 h 227"/>
                <a:gd name="T102" fmla="*/ 2147483647 w 323"/>
                <a:gd name="T103" fmla="*/ 2147483647 h 227"/>
                <a:gd name="T104" fmla="*/ 2147483647 w 323"/>
                <a:gd name="T105" fmla="*/ 2147483647 h 227"/>
                <a:gd name="T106" fmla="*/ 2147483647 w 323"/>
                <a:gd name="T107" fmla="*/ 2147483647 h 227"/>
                <a:gd name="T108" fmla="*/ 2147483647 w 323"/>
                <a:gd name="T109" fmla="*/ 2147483647 h 227"/>
                <a:gd name="T110" fmla="*/ 2147483647 w 323"/>
                <a:gd name="T111" fmla="*/ 2147483647 h 227"/>
                <a:gd name="T112" fmla="*/ 2147483647 w 323"/>
                <a:gd name="T113" fmla="*/ 2147483647 h 227"/>
                <a:gd name="T114" fmla="*/ 2147483647 w 323"/>
                <a:gd name="T115" fmla="*/ 2147483647 h 227"/>
                <a:gd name="T116" fmla="*/ 2147483647 w 323"/>
                <a:gd name="T117" fmla="*/ 2147483647 h 227"/>
                <a:gd name="T118" fmla="*/ 2147483647 w 323"/>
                <a:gd name="T119" fmla="*/ 2147483647 h 22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23" h="227">
                  <a:moveTo>
                    <a:pt x="191" y="24"/>
                  </a:moveTo>
                  <a:lnTo>
                    <a:pt x="191" y="24"/>
                  </a:lnTo>
                  <a:lnTo>
                    <a:pt x="185" y="30"/>
                  </a:lnTo>
                  <a:lnTo>
                    <a:pt x="185" y="18"/>
                  </a:lnTo>
                  <a:lnTo>
                    <a:pt x="185" y="24"/>
                  </a:lnTo>
                  <a:lnTo>
                    <a:pt x="179" y="24"/>
                  </a:lnTo>
                  <a:lnTo>
                    <a:pt x="179" y="18"/>
                  </a:lnTo>
                  <a:lnTo>
                    <a:pt x="173" y="24"/>
                  </a:lnTo>
                  <a:lnTo>
                    <a:pt x="179" y="30"/>
                  </a:lnTo>
                  <a:lnTo>
                    <a:pt x="167" y="24"/>
                  </a:lnTo>
                  <a:lnTo>
                    <a:pt x="167" y="30"/>
                  </a:lnTo>
                  <a:lnTo>
                    <a:pt x="161" y="30"/>
                  </a:lnTo>
                  <a:lnTo>
                    <a:pt x="161" y="36"/>
                  </a:lnTo>
                  <a:lnTo>
                    <a:pt x="155" y="42"/>
                  </a:lnTo>
                  <a:lnTo>
                    <a:pt x="143" y="42"/>
                  </a:lnTo>
                  <a:lnTo>
                    <a:pt x="155" y="42"/>
                  </a:lnTo>
                  <a:lnTo>
                    <a:pt x="155" y="48"/>
                  </a:lnTo>
                  <a:lnTo>
                    <a:pt x="143" y="48"/>
                  </a:lnTo>
                  <a:lnTo>
                    <a:pt x="143" y="54"/>
                  </a:lnTo>
                  <a:lnTo>
                    <a:pt x="137" y="48"/>
                  </a:lnTo>
                  <a:lnTo>
                    <a:pt x="131" y="48"/>
                  </a:lnTo>
                  <a:lnTo>
                    <a:pt x="125" y="54"/>
                  </a:lnTo>
                  <a:lnTo>
                    <a:pt x="137" y="54"/>
                  </a:lnTo>
                  <a:lnTo>
                    <a:pt x="131" y="60"/>
                  </a:lnTo>
                  <a:lnTo>
                    <a:pt x="125" y="60"/>
                  </a:lnTo>
                  <a:lnTo>
                    <a:pt x="125" y="66"/>
                  </a:lnTo>
                  <a:lnTo>
                    <a:pt x="131" y="66"/>
                  </a:lnTo>
                  <a:lnTo>
                    <a:pt x="119" y="66"/>
                  </a:lnTo>
                  <a:lnTo>
                    <a:pt x="113" y="72"/>
                  </a:lnTo>
                  <a:lnTo>
                    <a:pt x="107" y="78"/>
                  </a:lnTo>
                  <a:lnTo>
                    <a:pt x="101" y="78"/>
                  </a:lnTo>
                  <a:lnTo>
                    <a:pt x="107" y="78"/>
                  </a:lnTo>
                  <a:lnTo>
                    <a:pt x="113" y="84"/>
                  </a:lnTo>
                  <a:lnTo>
                    <a:pt x="101" y="84"/>
                  </a:lnTo>
                  <a:lnTo>
                    <a:pt x="95" y="90"/>
                  </a:lnTo>
                  <a:lnTo>
                    <a:pt x="101" y="96"/>
                  </a:lnTo>
                  <a:lnTo>
                    <a:pt x="83" y="102"/>
                  </a:lnTo>
                  <a:lnTo>
                    <a:pt x="83" y="107"/>
                  </a:lnTo>
                  <a:lnTo>
                    <a:pt x="89" y="102"/>
                  </a:lnTo>
                  <a:lnTo>
                    <a:pt x="89" y="107"/>
                  </a:lnTo>
                  <a:lnTo>
                    <a:pt x="83" y="113"/>
                  </a:lnTo>
                  <a:lnTo>
                    <a:pt x="77" y="113"/>
                  </a:lnTo>
                  <a:lnTo>
                    <a:pt x="65" y="119"/>
                  </a:lnTo>
                  <a:lnTo>
                    <a:pt x="65" y="125"/>
                  </a:lnTo>
                  <a:lnTo>
                    <a:pt x="71" y="125"/>
                  </a:lnTo>
                  <a:lnTo>
                    <a:pt x="77" y="119"/>
                  </a:lnTo>
                  <a:lnTo>
                    <a:pt x="83" y="119"/>
                  </a:lnTo>
                  <a:lnTo>
                    <a:pt x="83" y="125"/>
                  </a:lnTo>
                  <a:lnTo>
                    <a:pt x="71" y="131"/>
                  </a:lnTo>
                  <a:lnTo>
                    <a:pt x="65" y="131"/>
                  </a:lnTo>
                  <a:lnTo>
                    <a:pt x="53" y="125"/>
                  </a:lnTo>
                  <a:lnTo>
                    <a:pt x="53" y="131"/>
                  </a:lnTo>
                  <a:lnTo>
                    <a:pt x="47" y="131"/>
                  </a:lnTo>
                  <a:lnTo>
                    <a:pt x="41" y="137"/>
                  </a:lnTo>
                  <a:lnTo>
                    <a:pt x="47" y="137"/>
                  </a:lnTo>
                  <a:lnTo>
                    <a:pt x="41" y="137"/>
                  </a:lnTo>
                  <a:lnTo>
                    <a:pt x="47" y="143"/>
                  </a:lnTo>
                  <a:lnTo>
                    <a:pt x="30" y="137"/>
                  </a:lnTo>
                  <a:lnTo>
                    <a:pt x="24" y="143"/>
                  </a:lnTo>
                  <a:lnTo>
                    <a:pt x="35" y="143"/>
                  </a:lnTo>
                  <a:lnTo>
                    <a:pt x="30" y="143"/>
                  </a:lnTo>
                  <a:lnTo>
                    <a:pt x="18" y="149"/>
                  </a:lnTo>
                  <a:lnTo>
                    <a:pt x="30" y="149"/>
                  </a:lnTo>
                  <a:lnTo>
                    <a:pt x="18" y="149"/>
                  </a:lnTo>
                  <a:lnTo>
                    <a:pt x="12" y="149"/>
                  </a:lnTo>
                  <a:lnTo>
                    <a:pt x="12" y="155"/>
                  </a:lnTo>
                  <a:lnTo>
                    <a:pt x="6" y="155"/>
                  </a:lnTo>
                  <a:lnTo>
                    <a:pt x="0" y="155"/>
                  </a:lnTo>
                  <a:lnTo>
                    <a:pt x="24" y="161"/>
                  </a:lnTo>
                  <a:lnTo>
                    <a:pt x="0" y="161"/>
                  </a:lnTo>
                  <a:lnTo>
                    <a:pt x="6" y="167"/>
                  </a:lnTo>
                  <a:lnTo>
                    <a:pt x="0" y="173"/>
                  </a:lnTo>
                  <a:lnTo>
                    <a:pt x="24" y="167"/>
                  </a:lnTo>
                  <a:lnTo>
                    <a:pt x="30" y="167"/>
                  </a:lnTo>
                  <a:lnTo>
                    <a:pt x="35" y="167"/>
                  </a:lnTo>
                  <a:lnTo>
                    <a:pt x="35" y="173"/>
                  </a:lnTo>
                  <a:lnTo>
                    <a:pt x="30" y="173"/>
                  </a:lnTo>
                  <a:lnTo>
                    <a:pt x="18" y="173"/>
                  </a:lnTo>
                  <a:lnTo>
                    <a:pt x="0" y="173"/>
                  </a:lnTo>
                  <a:lnTo>
                    <a:pt x="6" y="179"/>
                  </a:lnTo>
                  <a:lnTo>
                    <a:pt x="0" y="179"/>
                  </a:lnTo>
                  <a:lnTo>
                    <a:pt x="12" y="179"/>
                  </a:lnTo>
                  <a:lnTo>
                    <a:pt x="6" y="185"/>
                  </a:lnTo>
                  <a:lnTo>
                    <a:pt x="12" y="185"/>
                  </a:lnTo>
                  <a:lnTo>
                    <a:pt x="12" y="191"/>
                  </a:lnTo>
                  <a:lnTo>
                    <a:pt x="18" y="185"/>
                  </a:lnTo>
                  <a:lnTo>
                    <a:pt x="24" y="185"/>
                  </a:lnTo>
                  <a:lnTo>
                    <a:pt x="24" y="191"/>
                  </a:lnTo>
                  <a:lnTo>
                    <a:pt x="24" y="185"/>
                  </a:lnTo>
                  <a:lnTo>
                    <a:pt x="12" y="197"/>
                  </a:lnTo>
                  <a:lnTo>
                    <a:pt x="18" y="197"/>
                  </a:lnTo>
                  <a:lnTo>
                    <a:pt x="6" y="197"/>
                  </a:lnTo>
                  <a:lnTo>
                    <a:pt x="6" y="203"/>
                  </a:lnTo>
                  <a:lnTo>
                    <a:pt x="12" y="203"/>
                  </a:lnTo>
                  <a:lnTo>
                    <a:pt x="18" y="203"/>
                  </a:lnTo>
                  <a:lnTo>
                    <a:pt x="18" y="209"/>
                  </a:lnTo>
                  <a:lnTo>
                    <a:pt x="12" y="209"/>
                  </a:lnTo>
                  <a:lnTo>
                    <a:pt x="12" y="221"/>
                  </a:lnTo>
                  <a:lnTo>
                    <a:pt x="24" y="227"/>
                  </a:lnTo>
                  <a:lnTo>
                    <a:pt x="47" y="227"/>
                  </a:lnTo>
                  <a:lnTo>
                    <a:pt x="65" y="209"/>
                  </a:lnTo>
                  <a:lnTo>
                    <a:pt x="77" y="209"/>
                  </a:lnTo>
                  <a:lnTo>
                    <a:pt x="77" y="197"/>
                  </a:lnTo>
                  <a:lnTo>
                    <a:pt x="83" y="197"/>
                  </a:lnTo>
                  <a:lnTo>
                    <a:pt x="83" y="203"/>
                  </a:lnTo>
                  <a:lnTo>
                    <a:pt x="95" y="209"/>
                  </a:lnTo>
                  <a:lnTo>
                    <a:pt x="101" y="191"/>
                  </a:lnTo>
                  <a:lnTo>
                    <a:pt x="101" y="179"/>
                  </a:lnTo>
                  <a:lnTo>
                    <a:pt x="101" y="173"/>
                  </a:lnTo>
                  <a:lnTo>
                    <a:pt x="107" y="167"/>
                  </a:lnTo>
                  <a:lnTo>
                    <a:pt x="95" y="161"/>
                  </a:lnTo>
                  <a:lnTo>
                    <a:pt x="95" y="143"/>
                  </a:lnTo>
                  <a:lnTo>
                    <a:pt x="95" y="125"/>
                  </a:lnTo>
                  <a:lnTo>
                    <a:pt x="107" y="119"/>
                  </a:lnTo>
                  <a:lnTo>
                    <a:pt x="119" y="119"/>
                  </a:lnTo>
                  <a:lnTo>
                    <a:pt x="113" y="107"/>
                  </a:lnTo>
                  <a:lnTo>
                    <a:pt x="125" y="90"/>
                  </a:lnTo>
                  <a:lnTo>
                    <a:pt x="125" y="84"/>
                  </a:lnTo>
                  <a:lnTo>
                    <a:pt x="137" y="78"/>
                  </a:lnTo>
                  <a:lnTo>
                    <a:pt x="143" y="72"/>
                  </a:lnTo>
                  <a:lnTo>
                    <a:pt x="149" y="54"/>
                  </a:lnTo>
                  <a:lnTo>
                    <a:pt x="167" y="48"/>
                  </a:lnTo>
                  <a:lnTo>
                    <a:pt x="167" y="42"/>
                  </a:lnTo>
                  <a:lnTo>
                    <a:pt x="191" y="42"/>
                  </a:lnTo>
                  <a:lnTo>
                    <a:pt x="185" y="30"/>
                  </a:lnTo>
                  <a:lnTo>
                    <a:pt x="191" y="30"/>
                  </a:lnTo>
                  <a:lnTo>
                    <a:pt x="203" y="30"/>
                  </a:lnTo>
                  <a:lnTo>
                    <a:pt x="215" y="36"/>
                  </a:lnTo>
                  <a:lnTo>
                    <a:pt x="233" y="42"/>
                  </a:lnTo>
                  <a:lnTo>
                    <a:pt x="251" y="42"/>
                  </a:lnTo>
                  <a:lnTo>
                    <a:pt x="257" y="36"/>
                  </a:lnTo>
                  <a:lnTo>
                    <a:pt x="263" y="24"/>
                  </a:lnTo>
                  <a:lnTo>
                    <a:pt x="281" y="18"/>
                  </a:lnTo>
                  <a:lnTo>
                    <a:pt x="299" y="24"/>
                  </a:lnTo>
                  <a:lnTo>
                    <a:pt x="299" y="30"/>
                  </a:lnTo>
                  <a:lnTo>
                    <a:pt x="317" y="24"/>
                  </a:lnTo>
                  <a:lnTo>
                    <a:pt x="323" y="24"/>
                  </a:lnTo>
                  <a:lnTo>
                    <a:pt x="323" y="18"/>
                  </a:lnTo>
                  <a:lnTo>
                    <a:pt x="317" y="18"/>
                  </a:lnTo>
                  <a:lnTo>
                    <a:pt x="305" y="18"/>
                  </a:lnTo>
                  <a:lnTo>
                    <a:pt x="299" y="12"/>
                  </a:lnTo>
                  <a:lnTo>
                    <a:pt x="323" y="12"/>
                  </a:lnTo>
                  <a:lnTo>
                    <a:pt x="311" y="6"/>
                  </a:lnTo>
                  <a:lnTo>
                    <a:pt x="299" y="6"/>
                  </a:lnTo>
                  <a:lnTo>
                    <a:pt x="287" y="6"/>
                  </a:lnTo>
                  <a:lnTo>
                    <a:pt x="287" y="12"/>
                  </a:lnTo>
                  <a:lnTo>
                    <a:pt x="287" y="6"/>
                  </a:lnTo>
                  <a:lnTo>
                    <a:pt x="281" y="6"/>
                  </a:lnTo>
                  <a:lnTo>
                    <a:pt x="281" y="0"/>
                  </a:lnTo>
                  <a:lnTo>
                    <a:pt x="275" y="0"/>
                  </a:lnTo>
                  <a:lnTo>
                    <a:pt x="263" y="12"/>
                  </a:lnTo>
                  <a:lnTo>
                    <a:pt x="263" y="0"/>
                  </a:lnTo>
                  <a:lnTo>
                    <a:pt x="245" y="12"/>
                  </a:lnTo>
                  <a:lnTo>
                    <a:pt x="251" y="6"/>
                  </a:lnTo>
                  <a:lnTo>
                    <a:pt x="239" y="0"/>
                  </a:lnTo>
                  <a:lnTo>
                    <a:pt x="239" y="6"/>
                  </a:lnTo>
                  <a:lnTo>
                    <a:pt x="221" y="12"/>
                  </a:lnTo>
                  <a:lnTo>
                    <a:pt x="215" y="12"/>
                  </a:lnTo>
                  <a:lnTo>
                    <a:pt x="203" y="12"/>
                  </a:lnTo>
                  <a:lnTo>
                    <a:pt x="209" y="18"/>
                  </a:lnTo>
                  <a:lnTo>
                    <a:pt x="197" y="18"/>
                  </a:lnTo>
                  <a:lnTo>
                    <a:pt x="191" y="24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93" name="Freeform 392"/>
            <p:cNvSpPr>
              <a:spLocks noChangeAspect="1"/>
            </p:cNvSpPr>
            <p:nvPr/>
          </p:nvSpPr>
          <p:spPr bwMode="auto">
            <a:xfrm>
              <a:off x="4291564" y="1504563"/>
              <a:ext cx="140795" cy="66541"/>
            </a:xfrm>
            <a:custGeom>
              <a:avLst/>
              <a:gdLst>
                <a:gd name="T0" fmla="*/ 2147483647 w 120"/>
                <a:gd name="T1" fmla="*/ 2147483647 h 48"/>
                <a:gd name="T2" fmla="*/ 2147483647 w 120"/>
                <a:gd name="T3" fmla="*/ 2147483647 h 48"/>
                <a:gd name="T4" fmla="*/ 0 w 120"/>
                <a:gd name="T5" fmla="*/ 2147483647 h 48"/>
                <a:gd name="T6" fmla="*/ 0 w 120"/>
                <a:gd name="T7" fmla="*/ 2147483647 h 48"/>
                <a:gd name="T8" fmla="*/ 2147483647 w 120"/>
                <a:gd name="T9" fmla="*/ 2147483647 h 48"/>
                <a:gd name="T10" fmla="*/ 2147483647 w 120"/>
                <a:gd name="T11" fmla="*/ 2147483647 h 48"/>
                <a:gd name="T12" fmla="*/ 2147483647 w 120"/>
                <a:gd name="T13" fmla="*/ 2147483647 h 48"/>
                <a:gd name="T14" fmla="*/ 2147483647 w 120"/>
                <a:gd name="T15" fmla="*/ 2147483647 h 48"/>
                <a:gd name="T16" fmla="*/ 2147483647 w 120"/>
                <a:gd name="T17" fmla="*/ 2147483647 h 48"/>
                <a:gd name="T18" fmla="*/ 2147483647 w 120"/>
                <a:gd name="T19" fmla="*/ 2147483647 h 48"/>
                <a:gd name="T20" fmla="*/ 2147483647 w 120"/>
                <a:gd name="T21" fmla="*/ 2147483647 h 48"/>
                <a:gd name="T22" fmla="*/ 2147483647 w 120"/>
                <a:gd name="T23" fmla="*/ 2147483647 h 48"/>
                <a:gd name="T24" fmla="*/ 2147483647 w 120"/>
                <a:gd name="T25" fmla="*/ 2147483647 h 48"/>
                <a:gd name="T26" fmla="*/ 2147483647 w 120"/>
                <a:gd name="T27" fmla="*/ 2147483647 h 48"/>
                <a:gd name="T28" fmla="*/ 2147483647 w 120"/>
                <a:gd name="T29" fmla="*/ 2147483647 h 48"/>
                <a:gd name="T30" fmla="*/ 2147483647 w 120"/>
                <a:gd name="T31" fmla="*/ 2147483647 h 48"/>
                <a:gd name="T32" fmla="*/ 2147483647 w 120"/>
                <a:gd name="T33" fmla="*/ 2147483647 h 48"/>
                <a:gd name="T34" fmla="*/ 2147483647 w 120"/>
                <a:gd name="T35" fmla="*/ 2147483647 h 48"/>
                <a:gd name="T36" fmla="*/ 2147483647 w 120"/>
                <a:gd name="T37" fmla="*/ 2147483647 h 48"/>
                <a:gd name="T38" fmla="*/ 2147483647 w 120"/>
                <a:gd name="T39" fmla="*/ 2147483647 h 48"/>
                <a:gd name="T40" fmla="*/ 2147483647 w 120"/>
                <a:gd name="T41" fmla="*/ 2147483647 h 48"/>
                <a:gd name="T42" fmla="*/ 2147483647 w 120"/>
                <a:gd name="T43" fmla="*/ 2147483647 h 48"/>
                <a:gd name="T44" fmla="*/ 2147483647 w 120"/>
                <a:gd name="T45" fmla="*/ 2147483647 h 48"/>
                <a:gd name="T46" fmla="*/ 2147483647 w 120"/>
                <a:gd name="T47" fmla="*/ 2147483647 h 48"/>
                <a:gd name="T48" fmla="*/ 2147483647 w 120"/>
                <a:gd name="T49" fmla="*/ 2147483647 h 48"/>
                <a:gd name="T50" fmla="*/ 2147483647 w 120"/>
                <a:gd name="T51" fmla="*/ 2147483647 h 48"/>
                <a:gd name="T52" fmla="*/ 2147483647 w 120"/>
                <a:gd name="T53" fmla="*/ 2147483647 h 48"/>
                <a:gd name="T54" fmla="*/ 2147483647 w 120"/>
                <a:gd name="T55" fmla="*/ 2147483647 h 48"/>
                <a:gd name="T56" fmla="*/ 2147483647 w 120"/>
                <a:gd name="T57" fmla="*/ 2147483647 h 48"/>
                <a:gd name="T58" fmla="*/ 2147483647 w 120"/>
                <a:gd name="T59" fmla="*/ 2147483647 h 48"/>
                <a:gd name="T60" fmla="*/ 2147483647 w 120"/>
                <a:gd name="T61" fmla="*/ 2147483647 h 48"/>
                <a:gd name="T62" fmla="*/ 2147483647 w 120"/>
                <a:gd name="T63" fmla="*/ 0 h 48"/>
                <a:gd name="T64" fmla="*/ 2147483647 w 120"/>
                <a:gd name="T65" fmla="*/ 2147483647 h 48"/>
                <a:gd name="T66" fmla="*/ 2147483647 w 120"/>
                <a:gd name="T67" fmla="*/ 2147483647 h 48"/>
                <a:gd name="T68" fmla="*/ 2147483647 w 120"/>
                <a:gd name="T69" fmla="*/ 2147483647 h 48"/>
                <a:gd name="T70" fmla="*/ 2147483647 w 120"/>
                <a:gd name="T71" fmla="*/ 2147483647 h 48"/>
                <a:gd name="T72" fmla="*/ 2147483647 w 120"/>
                <a:gd name="T73" fmla="*/ 2147483647 h 4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20" h="48">
                  <a:moveTo>
                    <a:pt x="24" y="6"/>
                  </a:moveTo>
                  <a:lnTo>
                    <a:pt x="12" y="6"/>
                  </a:lnTo>
                  <a:lnTo>
                    <a:pt x="0" y="6"/>
                  </a:lnTo>
                  <a:lnTo>
                    <a:pt x="0" y="12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18" y="24"/>
                  </a:lnTo>
                  <a:lnTo>
                    <a:pt x="30" y="24"/>
                  </a:lnTo>
                  <a:lnTo>
                    <a:pt x="36" y="24"/>
                  </a:lnTo>
                  <a:lnTo>
                    <a:pt x="48" y="18"/>
                  </a:lnTo>
                  <a:lnTo>
                    <a:pt x="48" y="24"/>
                  </a:lnTo>
                  <a:lnTo>
                    <a:pt x="60" y="18"/>
                  </a:lnTo>
                  <a:lnTo>
                    <a:pt x="66" y="24"/>
                  </a:lnTo>
                  <a:lnTo>
                    <a:pt x="36" y="30"/>
                  </a:lnTo>
                  <a:lnTo>
                    <a:pt x="30" y="30"/>
                  </a:lnTo>
                  <a:lnTo>
                    <a:pt x="66" y="30"/>
                  </a:lnTo>
                  <a:lnTo>
                    <a:pt x="54" y="36"/>
                  </a:lnTo>
                  <a:lnTo>
                    <a:pt x="60" y="36"/>
                  </a:lnTo>
                  <a:lnTo>
                    <a:pt x="36" y="36"/>
                  </a:lnTo>
                  <a:lnTo>
                    <a:pt x="60" y="42"/>
                  </a:lnTo>
                  <a:lnTo>
                    <a:pt x="72" y="48"/>
                  </a:lnTo>
                  <a:lnTo>
                    <a:pt x="84" y="36"/>
                  </a:lnTo>
                  <a:lnTo>
                    <a:pt x="90" y="30"/>
                  </a:lnTo>
                  <a:lnTo>
                    <a:pt x="90" y="24"/>
                  </a:lnTo>
                  <a:lnTo>
                    <a:pt x="120" y="18"/>
                  </a:lnTo>
                  <a:lnTo>
                    <a:pt x="90" y="12"/>
                  </a:lnTo>
                  <a:lnTo>
                    <a:pt x="84" y="6"/>
                  </a:lnTo>
                  <a:lnTo>
                    <a:pt x="78" y="6"/>
                  </a:lnTo>
                  <a:lnTo>
                    <a:pt x="72" y="6"/>
                  </a:lnTo>
                  <a:lnTo>
                    <a:pt x="60" y="0"/>
                  </a:lnTo>
                  <a:lnTo>
                    <a:pt x="60" y="18"/>
                  </a:lnTo>
                  <a:lnTo>
                    <a:pt x="42" y="6"/>
                  </a:lnTo>
                  <a:lnTo>
                    <a:pt x="30" y="6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94" name="Freeform 393"/>
            <p:cNvSpPr>
              <a:spLocks noChangeAspect="1"/>
            </p:cNvSpPr>
            <p:nvPr/>
          </p:nvSpPr>
          <p:spPr bwMode="auto">
            <a:xfrm>
              <a:off x="4383890" y="1495938"/>
              <a:ext cx="111944" cy="24644"/>
            </a:xfrm>
            <a:custGeom>
              <a:avLst/>
              <a:gdLst>
                <a:gd name="T0" fmla="*/ 2147483647 w 96"/>
                <a:gd name="T1" fmla="*/ 2147483647 h 18"/>
                <a:gd name="T2" fmla="*/ 2147483647 w 96"/>
                <a:gd name="T3" fmla="*/ 0 h 18"/>
                <a:gd name="T4" fmla="*/ 2147483647 w 96"/>
                <a:gd name="T5" fmla="*/ 2147483647 h 18"/>
                <a:gd name="T6" fmla="*/ 0 w 96"/>
                <a:gd name="T7" fmla="*/ 2147483647 h 18"/>
                <a:gd name="T8" fmla="*/ 0 w 96"/>
                <a:gd name="T9" fmla="*/ 2147483647 h 18"/>
                <a:gd name="T10" fmla="*/ 2147483647 w 96"/>
                <a:gd name="T11" fmla="*/ 2147483647 h 18"/>
                <a:gd name="T12" fmla="*/ 2147483647 w 96"/>
                <a:gd name="T13" fmla="*/ 2147483647 h 18"/>
                <a:gd name="T14" fmla="*/ 2147483647 w 96"/>
                <a:gd name="T15" fmla="*/ 2147483647 h 18"/>
                <a:gd name="T16" fmla="*/ 2147483647 w 96"/>
                <a:gd name="T17" fmla="*/ 2147483647 h 18"/>
                <a:gd name="T18" fmla="*/ 2147483647 w 96"/>
                <a:gd name="T19" fmla="*/ 2147483647 h 18"/>
                <a:gd name="T20" fmla="*/ 2147483647 w 96"/>
                <a:gd name="T21" fmla="*/ 2147483647 h 18"/>
                <a:gd name="T22" fmla="*/ 2147483647 w 96"/>
                <a:gd name="T23" fmla="*/ 0 h 18"/>
                <a:gd name="T24" fmla="*/ 2147483647 w 96"/>
                <a:gd name="T25" fmla="*/ 0 h 18"/>
                <a:gd name="T26" fmla="*/ 2147483647 w 96"/>
                <a:gd name="T27" fmla="*/ 0 h 18"/>
                <a:gd name="T28" fmla="*/ 2147483647 w 96"/>
                <a:gd name="T29" fmla="*/ 0 h 18"/>
                <a:gd name="T30" fmla="*/ 2147483647 w 96"/>
                <a:gd name="T31" fmla="*/ 2147483647 h 1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96" h="18">
                  <a:moveTo>
                    <a:pt x="42" y="6"/>
                  </a:moveTo>
                  <a:lnTo>
                    <a:pt x="18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42" y="12"/>
                  </a:lnTo>
                  <a:lnTo>
                    <a:pt x="18" y="12"/>
                  </a:lnTo>
                  <a:lnTo>
                    <a:pt x="48" y="18"/>
                  </a:lnTo>
                  <a:lnTo>
                    <a:pt x="84" y="12"/>
                  </a:lnTo>
                  <a:lnTo>
                    <a:pt x="96" y="6"/>
                  </a:lnTo>
                  <a:lnTo>
                    <a:pt x="90" y="6"/>
                  </a:lnTo>
                  <a:lnTo>
                    <a:pt x="60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95" name="Freeform 394"/>
            <p:cNvSpPr>
              <a:spLocks noChangeAspect="1"/>
            </p:cNvSpPr>
            <p:nvPr/>
          </p:nvSpPr>
          <p:spPr bwMode="auto">
            <a:xfrm>
              <a:off x="4425435" y="1545228"/>
              <a:ext cx="56549" cy="8626"/>
            </a:xfrm>
            <a:custGeom>
              <a:avLst/>
              <a:gdLst>
                <a:gd name="T0" fmla="*/ 2147483647 w 48"/>
                <a:gd name="T1" fmla="*/ 2147483647 h 6"/>
                <a:gd name="T2" fmla="*/ 2147483647 w 48"/>
                <a:gd name="T3" fmla="*/ 2147483647 h 6"/>
                <a:gd name="T4" fmla="*/ 2147483647 w 48"/>
                <a:gd name="T5" fmla="*/ 2147483647 h 6"/>
                <a:gd name="T6" fmla="*/ 2147483647 w 48"/>
                <a:gd name="T7" fmla="*/ 0 h 6"/>
                <a:gd name="T8" fmla="*/ 0 w 48"/>
                <a:gd name="T9" fmla="*/ 0 h 6"/>
                <a:gd name="T10" fmla="*/ 2147483647 w 48"/>
                <a:gd name="T11" fmla="*/ 0 h 6"/>
                <a:gd name="T12" fmla="*/ 2147483647 w 48"/>
                <a:gd name="T13" fmla="*/ 0 h 6"/>
                <a:gd name="T14" fmla="*/ 2147483647 w 48"/>
                <a:gd name="T15" fmla="*/ 2147483647 h 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" h="6">
                  <a:moveTo>
                    <a:pt x="36" y="6"/>
                  </a:moveTo>
                  <a:lnTo>
                    <a:pt x="18" y="6"/>
                  </a:lnTo>
                  <a:lnTo>
                    <a:pt x="6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30" y="0"/>
                  </a:lnTo>
                  <a:lnTo>
                    <a:pt x="48" y="0"/>
                  </a:lnTo>
                  <a:lnTo>
                    <a:pt x="36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96" name="Freeform 395"/>
            <p:cNvSpPr>
              <a:spLocks noChangeAspect="1"/>
            </p:cNvSpPr>
            <p:nvPr/>
          </p:nvSpPr>
          <p:spPr bwMode="auto">
            <a:xfrm>
              <a:off x="4376965" y="1746082"/>
              <a:ext cx="21927" cy="7394"/>
            </a:xfrm>
            <a:custGeom>
              <a:avLst/>
              <a:gdLst>
                <a:gd name="T0" fmla="*/ 2147483647 w 18"/>
                <a:gd name="T1" fmla="*/ 0 h 6"/>
                <a:gd name="T2" fmla="*/ 2147483647 w 18"/>
                <a:gd name="T3" fmla="*/ 2147483647 h 6"/>
                <a:gd name="T4" fmla="*/ 0 w 18"/>
                <a:gd name="T5" fmla="*/ 2147483647 h 6"/>
                <a:gd name="T6" fmla="*/ 2147483647 w 18"/>
                <a:gd name="T7" fmla="*/ 2147483647 h 6"/>
                <a:gd name="T8" fmla="*/ 2147483647 w 18"/>
                <a:gd name="T9" fmla="*/ 2147483647 h 6"/>
                <a:gd name="T10" fmla="*/ 2147483647 w 18"/>
                <a:gd name="T11" fmla="*/ 0 h 6"/>
                <a:gd name="T12" fmla="*/ 2147483647 w 18"/>
                <a:gd name="T13" fmla="*/ 2147483647 h 6"/>
                <a:gd name="T14" fmla="*/ 2147483647 w 18"/>
                <a:gd name="T15" fmla="*/ 0 h 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" h="6">
                  <a:moveTo>
                    <a:pt x="12" y="0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8" y="0"/>
                  </a:lnTo>
                  <a:lnTo>
                    <a:pt x="12" y="6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97" name="Freeform 396"/>
            <p:cNvSpPr>
              <a:spLocks noChangeAspect="1"/>
            </p:cNvSpPr>
            <p:nvPr/>
          </p:nvSpPr>
          <p:spPr bwMode="auto">
            <a:xfrm>
              <a:off x="4454286" y="1720204"/>
              <a:ext cx="201960" cy="240287"/>
            </a:xfrm>
            <a:custGeom>
              <a:avLst/>
              <a:gdLst>
                <a:gd name="T0" fmla="*/ 2147483647 w 173"/>
                <a:gd name="T1" fmla="*/ 2147483647 h 173"/>
                <a:gd name="T2" fmla="*/ 2147483647 w 173"/>
                <a:gd name="T3" fmla="*/ 2147483647 h 173"/>
                <a:gd name="T4" fmla="*/ 2147483647 w 173"/>
                <a:gd name="T5" fmla="*/ 2147483647 h 173"/>
                <a:gd name="T6" fmla="*/ 2147483647 w 173"/>
                <a:gd name="T7" fmla="*/ 2147483647 h 173"/>
                <a:gd name="T8" fmla="*/ 2147483647 w 173"/>
                <a:gd name="T9" fmla="*/ 2147483647 h 173"/>
                <a:gd name="T10" fmla="*/ 2147483647 w 173"/>
                <a:gd name="T11" fmla="*/ 2147483647 h 173"/>
                <a:gd name="T12" fmla="*/ 2147483647 w 173"/>
                <a:gd name="T13" fmla="*/ 2147483647 h 173"/>
                <a:gd name="T14" fmla="*/ 2147483647 w 173"/>
                <a:gd name="T15" fmla="*/ 2147483647 h 173"/>
                <a:gd name="T16" fmla="*/ 2147483647 w 173"/>
                <a:gd name="T17" fmla="*/ 2147483647 h 173"/>
                <a:gd name="T18" fmla="*/ 2147483647 w 173"/>
                <a:gd name="T19" fmla="*/ 0 h 173"/>
                <a:gd name="T20" fmla="*/ 2147483647 w 173"/>
                <a:gd name="T21" fmla="*/ 2147483647 h 173"/>
                <a:gd name="T22" fmla="*/ 2147483647 w 173"/>
                <a:gd name="T23" fmla="*/ 2147483647 h 173"/>
                <a:gd name="T24" fmla="*/ 2147483647 w 173"/>
                <a:gd name="T25" fmla="*/ 2147483647 h 173"/>
                <a:gd name="T26" fmla="*/ 2147483647 w 173"/>
                <a:gd name="T27" fmla="*/ 2147483647 h 173"/>
                <a:gd name="T28" fmla="*/ 2147483647 w 173"/>
                <a:gd name="T29" fmla="*/ 2147483647 h 173"/>
                <a:gd name="T30" fmla="*/ 2147483647 w 173"/>
                <a:gd name="T31" fmla="*/ 2147483647 h 173"/>
                <a:gd name="T32" fmla="*/ 0 w 173"/>
                <a:gd name="T33" fmla="*/ 2147483647 h 173"/>
                <a:gd name="T34" fmla="*/ 2147483647 w 173"/>
                <a:gd name="T35" fmla="*/ 2147483647 h 173"/>
                <a:gd name="T36" fmla="*/ 2147483647 w 173"/>
                <a:gd name="T37" fmla="*/ 2147483647 h 173"/>
                <a:gd name="T38" fmla="*/ 2147483647 w 173"/>
                <a:gd name="T39" fmla="*/ 2147483647 h 173"/>
                <a:gd name="T40" fmla="*/ 2147483647 w 173"/>
                <a:gd name="T41" fmla="*/ 2147483647 h 173"/>
                <a:gd name="T42" fmla="*/ 2147483647 w 173"/>
                <a:gd name="T43" fmla="*/ 2147483647 h 173"/>
                <a:gd name="T44" fmla="*/ 2147483647 w 173"/>
                <a:gd name="T45" fmla="*/ 2147483647 h 173"/>
                <a:gd name="T46" fmla="*/ 2147483647 w 173"/>
                <a:gd name="T47" fmla="*/ 2147483647 h 173"/>
                <a:gd name="T48" fmla="*/ 2147483647 w 173"/>
                <a:gd name="T49" fmla="*/ 2147483647 h 173"/>
                <a:gd name="T50" fmla="*/ 2147483647 w 173"/>
                <a:gd name="T51" fmla="*/ 2147483647 h 173"/>
                <a:gd name="T52" fmla="*/ 2147483647 w 173"/>
                <a:gd name="T53" fmla="*/ 2147483647 h 173"/>
                <a:gd name="T54" fmla="*/ 2147483647 w 173"/>
                <a:gd name="T55" fmla="*/ 2147483647 h 173"/>
                <a:gd name="T56" fmla="*/ 2147483647 w 173"/>
                <a:gd name="T57" fmla="*/ 2147483647 h 173"/>
                <a:gd name="T58" fmla="*/ 2147483647 w 173"/>
                <a:gd name="T59" fmla="*/ 2147483647 h 173"/>
                <a:gd name="T60" fmla="*/ 2147483647 w 173"/>
                <a:gd name="T61" fmla="*/ 2147483647 h 173"/>
                <a:gd name="T62" fmla="*/ 2147483647 w 173"/>
                <a:gd name="T63" fmla="*/ 2147483647 h 173"/>
                <a:gd name="T64" fmla="*/ 2147483647 w 173"/>
                <a:gd name="T65" fmla="*/ 2147483647 h 173"/>
                <a:gd name="T66" fmla="*/ 2147483647 w 173"/>
                <a:gd name="T67" fmla="*/ 2147483647 h 173"/>
                <a:gd name="T68" fmla="*/ 2147483647 w 173"/>
                <a:gd name="T69" fmla="*/ 2147483647 h 173"/>
                <a:gd name="T70" fmla="*/ 2147483647 w 173"/>
                <a:gd name="T71" fmla="*/ 2147483647 h 173"/>
                <a:gd name="T72" fmla="*/ 2147483647 w 173"/>
                <a:gd name="T73" fmla="*/ 2147483647 h 173"/>
                <a:gd name="T74" fmla="*/ 2147483647 w 173"/>
                <a:gd name="T75" fmla="*/ 2147483647 h 173"/>
                <a:gd name="T76" fmla="*/ 2147483647 w 173"/>
                <a:gd name="T77" fmla="*/ 2147483647 h 173"/>
                <a:gd name="T78" fmla="*/ 2147483647 w 173"/>
                <a:gd name="T79" fmla="*/ 2147483647 h 173"/>
                <a:gd name="T80" fmla="*/ 2147483647 w 173"/>
                <a:gd name="T81" fmla="*/ 2147483647 h 173"/>
                <a:gd name="T82" fmla="*/ 2147483647 w 173"/>
                <a:gd name="T83" fmla="*/ 2147483647 h 173"/>
                <a:gd name="T84" fmla="*/ 2147483647 w 173"/>
                <a:gd name="T85" fmla="*/ 2147483647 h 17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73" h="173">
                  <a:moveTo>
                    <a:pt x="144" y="95"/>
                  </a:moveTo>
                  <a:lnTo>
                    <a:pt x="138" y="89"/>
                  </a:lnTo>
                  <a:lnTo>
                    <a:pt x="138" y="72"/>
                  </a:lnTo>
                  <a:lnTo>
                    <a:pt x="120" y="54"/>
                  </a:lnTo>
                  <a:lnTo>
                    <a:pt x="132" y="42"/>
                  </a:lnTo>
                  <a:lnTo>
                    <a:pt x="108" y="30"/>
                  </a:lnTo>
                  <a:lnTo>
                    <a:pt x="108" y="18"/>
                  </a:lnTo>
                  <a:lnTo>
                    <a:pt x="108" y="12"/>
                  </a:lnTo>
                  <a:lnTo>
                    <a:pt x="108" y="6"/>
                  </a:lnTo>
                  <a:lnTo>
                    <a:pt x="90" y="0"/>
                  </a:lnTo>
                  <a:lnTo>
                    <a:pt x="72" y="6"/>
                  </a:lnTo>
                  <a:lnTo>
                    <a:pt x="66" y="18"/>
                  </a:lnTo>
                  <a:lnTo>
                    <a:pt x="60" y="24"/>
                  </a:lnTo>
                  <a:lnTo>
                    <a:pt x="42" y="24"/>
                  </a:lnTo>
                  <a:lnTo>
                    <a:pt x="24" y="18"/>
                  </a:lnTo>
                  <a:lnTo>
                    <a:pt x="12" y="12"/>
                  </a:lnTo>
                  <a:lnTo>
                    <a:pt x="0" y="12"/>
                  </a:lnTo>
                  <a:lnTo>
                    <a:pt x="42" y="30"/>
                  </a:lnTo>
                  <a:lnTo>
                    <a:pt x="54" y="54"/>
                  </a:lnTo>
                  <a:lnTo>
                    <a:pt x="60" y="72"/>
                  </a:lnTo>
                  <a:lnTo>
                    <a:pt x="66" y="66"/>
                  </a:lnTo>
                  <a:lnTo>
                    <a:pt x="72" y="72"/>
                  </a:lnTo>
                  <a:lnTo>
                    <a:pt x="78" y="84"/>
                  </a:lnTo>
                  <a:lnTo>
                    <a:pt x="54" y="101"/>
                  </a:lnTo>
                  <a:lnTo>
                    <a:pt x="42" y="113"/>
                  </a:lnTo>
                  <a:lnTo>
                    <a:pt x="30" y="119"/>
                  </a:lnTo>
                  <a:lnTo>
                    <a:pt x="36" y="137"/>
                  </a:lnTo>
                  <a:lnTo>
                    <a:pt x="36" y="161"/>
                  </a:lnTo>
                  <a:lnTo>
                    <a:pt x="54" y="167"/>
                  </a:lnTo>
                  <a:lnTo>
                    <a:pt x="60" y="167"/>
                  </a:lnTo>
                  <a:lnTo>
                    <a:pt x="66" y="173"/>
                  </a:lnTo>
                  <a:lnTo>
                    <a:pt x="72" y="173"/>
                  </a:lnTo>
                  <a:lnTo>
                    <a:pt x="102" y="167"/>
                  </a:lnTo>
                  <a:lnTo>
                    <a:pt x="114" y="161"/>
                  </a:lnTo>
                  <a:lnTo>
                    <a:pt x="132" y="161"/>
                  </a:lnTo>
                  <a:lnTo>
                    <a:pt x="138" y="155"/>
                  </a:lnTo>
                  <a:lnTo>
                    <a:pt x="150" y="143"/>
                  </a:lnTo>
                  <a:lnTo>
                    <a:pt x="162" y="131"/>
                  </a:lnTo>
                  <a:lnTo>
                    <a:pt x="173" y="119"/>
                  </a:lnTo>
                  <a:lnTo>
                    <a:pt x="144" y="107"/>
                  </a:lnTo>
                  <a:lnTo>
                    <a:pt x="150" y="101"/>
                  </a:lnTo>
                  <a:lnTo>
                    <a:pt x="144" y="95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98" name="Rectangle 397"/>
            <p:cNvSpPr>
              <a:spLocks noChangeAspect="1" noChangeArrowheads="1"/>
            </p:cNvSpPr>
            <p:nvPr/>
          </p:nvSpPr>
          <p:spPr bwMode="auto">
            <a:xfrm>
              <a:off x="4320417" y="2293196"/>
              <a:ext cx="0" cy="8626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99" name="Freeform 398"/>
            <p:cNvSpPr>
              <a:spLocks noChangeAspect="1"/>
            </p:cNvSpPr>
            <p:nvPr/>
          </p:nvSpPr>
          <p:spPr bwMode="auto">
            <a:xfrm>
              <a:off x="4320417" y="2252532"/>
              <a:ext cx="140795" cy="66541"/>
            </a:xfrm>
            <a:custGeom>
              <a:avLst/>
              <a:gdLst>
                <a:gd name="T0" fmla="*/ 2147483647 w 120"/>
                <a:gd name="T1" fmla="*/ 2147483647 h 48"/>
                <a:gd name="T2" fmla="*/ 2147483647 w 120"/>
                <a:gd name="T3" fmla="*/ 2147483647 h 48"/>
                <a:gd name="T4" fmla="*/ 2147483647 w 120"/>
                <a:gd name="T5" fmla="*/ 2147483647 h 48"/>
                <a:gd name="T6" fmla="*/ 2147483647 w 120"/>
                <a:gd name="T7" fmla="*/ 2147483647 h 48"/>
                <a:gd name="T8" fmla="*/ 0 w 120"/>
                <a:gd name="T9" fmla="*/ 2147483647 h 48"/>
                <a:gd name="T10" fmla="*/ 0 w 120"/>
                <a:gd name="T11" fmla="*/ 2147483647 h 48"/>
                <a:gd name="T12" fmla="*/ 0 w 120"/>
                <a:gd name="T13" fmla="*/ 2147483647 h 48"/>
                <a:gd name="T14" fmla="*/ 0 w 120"/>
                <a:gd name="T15" fmla="*/ 2147483647 h 48"/>
                <a:gd name="T16" fmla="*/ 2147483647 w 120"/>
                <a:gd name="T17" fmla="*/ 2147483647 h 48"/>
                <a:gd name="T18" fmla="*/ 2147483647 w 120"/>
                <a:gd name="T19" fmla="*/ 2147483647 h 48"/>
                <a:gd name="T20" fmla="*/ 2147483647 w 120"/>
                <a:gd name="T21" fmla="*/ 2147483647 h 48"/>
                <a:gd name="T22" fmla="*/ 2147483647 w 120"/>
                <a:gd name="T23" fmla="*/ 2147483647 h 48"/>
                <a:gd name="T24" fmla="*/ 2147483647 w 120"/>
                <a:gd name="T25" fmla="*/ 2147483647 h 48"/>
                <a:gd name="T26" fmla="*/ 2147483647 w 120"/>
                <a:gd name="T27" fmla="*/ 2147483647 h 48"/>
                <a:gd name="T28" fmla="*/ 2147483647 w 120"/>
                <a:gd name="T29" fmla="*/ 2147483647 h 48"/>
                <a:gd name="T30" fmla="*/ 2147483647 w 120"/>
                <a:gd name="T31" fmla="*/ 0 h 48"/>
                <a:gd name="T32" fmla="*/ 2147483647 w 120"/>
                <a:gd name="T33" fmla="*/ 2147483647 h 48"/>
                <a:gd name="T34" fmla="*/ 2147483647 w 120"/>
                <a:gd name="T35" fmla="*/ 0 h 48"/>
                <a:gd name="T36" fmla="*/ 2147483647 w 120"/>
                <a:gd name="T37" fmla="*/ 0 h 48"/>
                <a:gd name="T38" fmla="*/ 2147483647 w 120"/>
                <a:gd name="T39" fmla="*/ 2147483647 h 48"/>
                <a:gd name="T40" fmla="*/ 2147483647 w 120"/>
                <a:gd name="T41" fmla="*/ 2147483647 h 48"/>
                <a:gd name="T42" fmla="*/ 2147483647 w 120"/>
                <a:gd name="T43" fmla="*/ 2147483647 h 48"/>
                <a:gd name="T44" fmla="*/ 2147483647 w 120"/>
                <a:gd name="T45" fmla="*/ 2147483647 h 48"/>
                <a:gd name="T46" fmla="*/ 2147483647 w 120"/>
                <a:gd name="T47" fmla="*/ 2147483647 h 48"/>
                <a:gd name="T48" fmla="*/ 2147483647 w 120"/>
                <a:gd name="T49" fmla="*/ 2147483647 h 48"/>
                <a:gd name="T50" fmla="*/ 2147483647 w 120"/>
                <a:gd name="T51" fmla="*/ 2147483647 h 48"/>
                <a:gd name="T52" fmla="*/ 2147483647 w 120"/>
                <a:gd name="T53" fmla="*/ 2147483647 h 4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20" h="48">
                  <a:moveTo>
                    <a:pt x="42" y="36"/>
                  </a:moveTo>
                  <a:lnTo>
                    <a:pt x="24" y="42"/>
                  </a:lnTo>
                  <a:lnTo>
                    <a:pt x="18" y="42"/>
                  </a:lnTo>
                  <a:lnTo>
                    <a:pt x="6" y="36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12" y="30"/>
                  </a:lnTo>
                  <a:lnTo>
                    <a:pt x="18" y="30"/>
                  </a:lnTo>
                  <a:lnTo>
                    <a:pt x="18" y="24"/>
                  </a:lnTo>
                  <a:lnTo>
                    <a:pt x="36" y="24"/>
                  </a:lnTo>
                  <a:lnTo>
                    <a:pt x="54" y="24"/>
                  </a:lnTo>
                  <a:lnTo>
                    <a:pt x="54" y="12"/>
                  </a:lnTo>
                  <a:lnTo>
                    <a:pt x="66" y="0"/>
                  </a:lnTo>
                  <a:lnTo>
                    <a:pt x="72" y="6"/>
                  </a:lnTo>
                  <a:lnTo>
                    <a:pt x="84" y="0"/>
                  </a:lnTo>
                  <a:lnTo>
                    <a:pt x="108" y="0"/>
                  </a:lnTo>
                  <a:lnTo>
                    <a:pt x="120" y="18"/>
                  </a:lnTo>
                  <a:lnTo>
                    <a:pt x="114" y="24"/>
                  </a:lnTo>
                  <a:lnTo>
                    <a:pt x="108" y="36"/>
                  </a:lnTo>
                  <a:lnTo>
                    <a:pt x="102" y="42"/>
                  </a:lnTo>
                  <a:lnTo>
                    <a:pt x="72" y="48"/>
                  </a:lnTo>
                  <a:lnTo>
                    <a:pt x="66" y="48"/>
                  </a:lnTo>
                  <a:lnTo>
                    <a:pt x="42" y="3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00" name="Freeform 399"/>
            <p:cNvSpPr>
              <a:spLocks noChangeAspect="1"/>
            </p:cNvSpPr>
            <p:nvPr/>
          </p:nvSpPr>
          <p:spPr bwMode="auto">
            <a:xfrm>
              <a:off x="4440438" y="2351112"/>
              <a:ext cx="76167" cy="75167"/>
            </a:xfrm>
            <a:custGeom>
              <a:avLst/>
              <a:gdLst>
                <a:gd name="T0" fmla="*/ 2147483647 w 66"/>
                <a:gd name="T1" fmla="*/ 2147483647 h 54"/>
                <a:gd name="T2" fmla="*/ 2147483647 w 66"/>
                <a:gd name="T3" fmla="*/ 2147483647 h 54"/>
                <a:gd name="T4" fmla="*/ 2147483647 w 66"/>
                <a:gd name="T5" fmla="*/ 2147483647 h 54"/>
                <a:gd name="T6" fmla="*/ 2147483647 w 66"/>
                <a:gd name="T7" fmla="*/ 2147483647 h 54"/>
                <a:gd name="T8" fmla="*/ 2147483647 w 66"/>
                <a:gd name="T9" fmla="*/ 2147483647 h 54"/>
                <a:gd name="T10" fmla="*/ 2147483647 w 66"/>
                <a:gd name="T11" fmla="*/ 2147483647 h 54"/>
                <a:gd name="T12" fmla="*/ 2147483647 w 66"/>
                <a:gd name="T13" fmla="*/ 2147483647 h 54"/>
                <a:gd name="T14" fmla="*/ 2147483647 w 66"/>
                <a:gd name="T15" fmla="*/ 2147483647 h 54"/>
                <a:gd name="T16" fmla="*/ 2147483647 w 66"/>
                <a:gd name="T17" fmla="*/ 2147483647 h 54"/>
                <a:gd name="T18" fmla="*/ 2147483647 w 66"/>
                <a:gd name="T19" fmla="*/ 2147483647 h 54"/>
                <a:gd name="T20" fmla="*/ 2147483647 w 66"/>
                <a:gd name="T21" fmla="*/ 2147483647 h 54"/>
                <a:gd name="T22" fmla="*/ 2147483647 w 66"/>
                <a:gd name="T23" fmla="*/ 2147483647 h 54"/>
                <a:gd name="T24" fmla="*/ 2147483647 w 66"/>
                <a:gd name="T25" fmla="*/ 2147483647 h 54"/>
                <a:gd name="T26" fmla="*/ 2147483647 w 66"/>
                <a:gd name="T27" fmla="*/ 2147483647 h 54"/>
                <a:gd name="T28" fmla="*/ 2147483647 w 66"/>
                <a:gd name="T29" fmla="*/ 2147483647 h 54"/>
                <a:gd name="T30" fmla="*/ 2147483647 w 66"/>
                <a:gd name="T31" fmla="*/ 2147483647 h 54"/>
                <a:gd name="T32" fmla="*/ 2147483647 w 66"/>
                <a:gd name="T33" fmla="*/ 2147483647 h 54"/>
                <a:gd name="T34" fmla="*/ 2147483647 w 66"/>
                <a:gd name="T35" fmla="*/ 2147483647 h 54"/>
                <a:gd name="T36" fmla="*/ 2147483647 w 66"/>
                <a:gd name="T37" fmla="*/ 2147483647 h 54"/>
                <a:gd name="T38" fmla="*/ 2147483647 w 66"/>
                <a:gd name="T39" fmla="*/ 2147483647 h 54"/>
                <a:gd name="T40" fmla="*/ 2147483647 w 66"/>
                <a:gd name="T41" fmla="*/ 2147483647 h 54"/>
                <a:gd name="T42" fmla="*/ 2147483647 w 66"/>
                <a:gd name="T43" fmla="*/ 2147483647 h 54"/>
                <a:gd name="T44" fmla="*/ 2147483647 w 66"/>
                <a:gd name="T45" fmla="*/ 2147483647 h 54"/>
                <a:gd name="T46" fmla="*/ 2147483647 w 66"/>
                <a:gd name="T47" fmla="*/ 2147483647 h 54"/>
                <a:gd name="T48" fmla="*/ 2147483647 w 66"/>
                <a:gd name="T49" fmla="*/ 2147483647 h 54"/>
                <a:gd name="T50" fmla="*/ 2147483647 w 66"/>
                <a:gd name="T51" fmla="*/ 2147483647 h 54"/>
                <a:gd name="T52" fmla="*/ 2147483647 w 66"/>
                <a:gd name="T53" fmla="*/ 2147483647 h 54"/>
                <a:gd name="T54" fmla="*/ 2147483647 w 66"/>
                <a:gd name="T55" fmla="*/ 2147483647 h 54"/>
                <a:gd name="T56" fmla="*/ 2147483647 w 66"/>
                <a:gd name="T57" fmla="*/ 2147483647 h 54"/>
                <a:gd name="T58" fmla="*/ 0 w 66"/>
                <a:gd name="T59" fmla="*/ 2147483647 h 54"/>
                <a:gd name="T60" fmla="*/ 0 w 66"/>
                <a:gd name="T61" fmla="*/ 0 h 54"/>
                <a:gd name="T62" fmla="*/ 2147483647 w 66"/>
                <a:gd name="T63" fmla="*/ 0 h 54"/>
                <a:gd name="T64" fmla="*/ 2147483647 w 66"/>
                <a:gd name="T65" fmla="*/ 2147483647 h 54"/>
                <a:gd name="T66" fmla="*/ 2147483647 w 66"/>
                <a:gd name="T67" fmla="*/ 0 h 54"/>
                <a:gd name="T68" fmla="*/ 2147483647 w 66"/>
                <a:gd name="T69" fmla="*/ 0 h 54"/>
                <a:gd name="T70" fmla="*/ 2147483647 w 66"/>
                <a:gd name="T71" fmla="*/ 0 h 54"/>
                <a:gd name="T72" fmla="*/ 2147483647 w 66"/>
                <a:gd name="T73" fmla="*/ 0 h 54"/>
                <a:gd name="T74" fmla="*/ 2147483647 w 66"/>
                <a:gd name="T75" fmla="*/ 0 h 54"/>
                <a:gd name="T76" fmla="*/ 2147483647 w 66"/>
                <a:gd name="T77" fmla="*/ 0 h 54"/>
                <a:gd name="T78" fmla="*/ 2147483647 w 66"/>
                <a:gd name="T79" fmla="*/ 0 h 54"/>
                <a:gd name="T80" fmla="*/ 2147483647 w 66"/>
                <a:gd name="T81" fmla="*/ 0 h 54"/>
                <a:gd name="T82" fmla="*/ 2147483647 w 66"/>
                <a:gd name="T83" fmla="*/ 0 h 54"/>
                <a:gd name="T84" fmla="*/ 2147483647 w 66"/>
                <a:gd name="T85" fmla="*/ 2147483647 h 54"/>
                <a:gd name="T86" fmla="*/ 2147483647 w 66"/>
                <a:gd name="T87" fmla="*/ 2147483647 h 54"/>
                <a:gd name="T88" fmla="*/ 2147483647 w 66"/>
                <a:gd name="T89" fmla="*/ 2147483647 h 5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66" h="54">
                  <a:moveTo>
                    <a:pt x="60" y="6"/>
                  </a:moveTo>
                  <a:lnTo>
                    <a:pt x="60" y="6"/>
                  </a:lnTo>
                  <a:lnTo>
                    <a:pt x="54" y="12"/>
                  </a:lnTo>
                  <a:lnTo>
                    <a:pt x="54" y="18"/>
                  </a:lnTo>
                  <a:lnTo>
                    <a:pt x="60" y="18"/>
                  </a:lnTo>
                  <a:lnTo>
                    <a:pt x="66" y="24"/>
                  </a:lnTo>
                  <a:lnTo>
                    <a:pt x="60" y="24"/>
                  </a:lnTo>
                  <a:lnTo>
                    <a:pt x="60" y="30"/>
                  </a:lnTo>
                  <a:lnTo>
                    <a:pt x="54" y="36"/>
                  </a:lnTo>
                  <a:lnTo>
                    <a:pt x="60" y="36"/>
                  </a:lnTo>
                  <a:lnTo>
                    <a:pt x="54" y="42"/>
                  </a:lnTo>
                  <a:lnTo>
                    <a:pt x="54" y="36"/>
                  </a:lnTo>
                  <a:lnTo>
                    <a:pt x="48" y="42"/>
                  </a:lnTo>
                  <a:lnTo>
                    <a:pt x="48" y="48"/>
                  </a:lnTo>
                  <a:lnTo>
                    <a:pt x="48" y="54"/>
                  </a:lnTo>
                  <a:lnTo>
                    <a:pt x="42" y="48"/>
                  </a:lnTo>
                  <a:lnTo>
                    <a:pt x="36" y="48"/>
                  </a:lnTo>
                  <a:lnTo>
                    <a:pt x="36" y="42"/>
                  </a:lnTo>
                  <a:lnTo>
                    <a:pt x="30" y="36"/>
                  </a:lnTo>
                  <a:lnTo>
                    <a:pt x="24" y="36"/>
                  </a:lnTo>
                  <a:lnTo>
                    <a:pt x="24" y="30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6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6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48" y="6"/>
                  </a:lnTo>
                  <a:lnTo>
                    <a:pt x="54" y="6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01" name="Freeform 400"/>
            <p:cNvSpPr>
              <a:spLocks noChangeAspect="1"/>
            </p:cNvSpPr>
            <p:nvPr/>
          </p:nvSpPr>
          <p:spPr bwMode="auto">
            <a:xfrm>
              <a:off x="4398892" y="2310448"/>
              <a:ext cx="109635" cy="98579"/>
            </a:xfrm>
            <a:custGeom>
              <a:avLst/>
              <a:gdLst>
                <a:gd name="T0" fmla="*/ 2147483647 w 96"/>
                <a:gd name="T1" fmla="*/ 2147483647 h 71"/>
                <a:gd name="T2" fmla="*/ 2147483647 w 96"/>
                <a:gd name="T3" fmla="*/ 2147483647 h 71"/>
                <a:gd name="T4" fmla="*/ 2147483647 w 96"/>
                <a:gd name="T5" fmla="*/ 2147483647 h 71"/>
                <a:gd name="T6" fmla="*/ 2147483647 w 96"/>
                <a:gd name="T7" fmla="*/ 2147483647 h 71"/>
                <a:gd name="T8" fmla="*/ 2147483647 w 96"/>
                <a:gd name="T9" fmla="*/ 2147483647 h 71"/>
                <a:gd name="T10" fmla="*/ 2147483647 w 96"/>
                <a:gd name="T11" fmla="*/ 2147483647 h 71"/>
                <a:gd name="T12" fmla="*/ 2147483647 w 96"/>
                <a:gd name="T13" fmla="*/ 2147483647 h 71"/>
                <a:gd name="T14" fmla="*/ 2147483647 w 96"/>
                <a:gd name="T15" fmla="*/ 2147483647 h 71"/>
                <a:gd name="T16" fmla="*/ 2147483647 w 96"/>
                <a:gd name="T17" fmla="*/ 2147483647 h 71"/>
                <a:gd name="T18" fmla="*/ 2147483647 w 96"/>
                <a:gd name="T19" fmla="*/ 2147483647 h 71"/>
                <a:gd name="T20" fmla="*/ 2147483647 w 96"/>
                <a:gd name="T21" fmla="*/ 2147483647 h 71"/>
                <a:gd name="T22" fmla="*/ 2147483647 w 96"/>
                <a:gd name="T23" fmla="*/ 0 h 71"/>
                <a:gd name="T24" fmla="*/ 2147483647 w 96"/>
                <a:gd name="T25" fmla="*/ 2147483647 h 71"/>
                <a:gd name="T26" fmla="*/ 2147483647 w 96"/>
                <a:gd name="T27" fmla="*/ 2147483647 h 71"/>
                <a:gd name="T28" fmla="*/ 2147483647 w 96"/>
                <a:gd name="T29" fmla="*/ 2147483647 h 71"/>
                <a:gd name="T30" fmla="*/ 2147483647 w 96"/>
                <a:gd name="T31" fmla="*/ 2147483647 h 71"/>
                <a:gd name="T32" fmla="*/ 2147483647 w 96"/>
                <a:gd name="T33" fmla="*/ 2147483647 h 71"/>
                <a:gd name="T34" fmla="*/ 2147483647 w 96"/>
                <a:gd name="T35" fmla="*/ 2147483647 h 71"/>
                <a:gd name="T36" fmla="*/ 2147483647 w 96"/>
                <a:gd name="T37" fmla="*/ 2147483647 h 71"/>
                <a:gd name="T38" fmla="*/ 2147483647 w 96"/>
                <a:gd name="T39" fmla="*/ 2147483647 h 71"/>
                <a:gd name="T40" fmla="*/ 2147483647 w 96"/>
                <a:gd name="T41" fmla="*/ 2147483647 h 71"/>
                <a:gd name="T42" fmla="*/ 2147483647 w 96"/>
                <a:gd name="T43" fmla="*/ 2147483647 h 71"/>
                <a:gd name="T44" fmla="*/ 2147483647 w 96"/>
                <a:gd name="T45" fmla="*/ 2147483647 h 71"/>
                <a:gd name="T46" fmla="*/ 2147483647 w 96"/>
                <a:gd name="T47" fmla="*/ 2147483647 h 71"/>
                <a:gd name="T48" fmla="*/ 2147483647 w 96"/>
                <a:gd name="T49" fmla="*/ 2147483647 h 71"/>
                <a:gd name="T50" fmla="*/ 2147483647 w 96"/>
                <a:gd name="T51" fmla="*/ 2147483647 h 71"/>
                <a:gd name="T52" fmla="*/ 2147483647 w 96"/>
                <a:gd name="T53" fmla="*/ 2147483647 h 71"/>
                <a:gd name="T54" fmla="*/ 2147483647 w 96"/>
                <a:gd name="T55" fmla="*/ 2147483647 h 71"/>
                <a:gd name="T56" fmla="*/ 2147483647 w 96"/>
                <a:gd name="T57" fmla="*/ 2147483647 h 71"/>
                <a:gd name="T58" fmla="*/ 2147483647 w 96"/>
                <a:gd name="T59" fmla="*/ 2147483647 h 71"/>
                <a:gd name="T60" fmla="*/ 2147483647 w 96"/>
                <a:gd name="T61" fmla="*/ 2147483647 h 71"/>
                <a:gd name="T62" fmla="*/ 0 w 96"/>
                <a:gd name="T63" fmla="*/ 2147483647 h 71"/>
                <a:gd name="T64" fmla="*/ 2147483647 w 96"/>
                <a:gd name="T65" fmla="*/ 2147483647 h 71"/>
                <a:gd name="T66" fmla="*/ 2147483647 w 96"/>
                <a:gd name="T67" fmla="*/ 2147483647 h 71"/>
                <a:gd name="T68" fmla="*/ 2147483647 w 96"/>
                <a:gd name="T69" fmla="*/ 2147483647 h 71"/>
                <a:gd name="T70" fmla="*/ 2147483647 w 96"/>
                <a:gd name="T71" fmla="*/ 2147483647 h 71"/>
                <a:gd name="T72" fmla="*/ 2147483647 w 96"/>
                <a:gd name="T73" fmla="*/ 2147483647 h 71"/>
                <a:gd name="T74" fmla="*/ 2147483647 w 96"/>
                <a:gd name="T75" fmla="*/ 2147483647 h 71"/>
                <a:gd name="T76" fmla="*/ 2147483647 w 96"/>
                <a:gd name="T77" fmla="*/ 2147483647 h 71"/>
                <a:gd name="T78" fmla="*/ 2147483647 w 96"/>
                <a:gd name="T79" fmla="*/ 2147483647 h 71"/>
                <a:gd name="T80" fmla="*/ 2147483647 w 96"/>
                <a:gd name="T81" fmla="*/ 2147483647 h 71"/>
                <a:gd name="T82" fmla="*/ 2147483647 w 96"/>
                <a:gd name="T83" fmla="*/ 2147483647 h 71"/>
                <a:gd name="T84" fmla="*/ 2147483647 w 96"/>
                <a:gd name="T85" fmla="*/ 2147483647 h 71"/>
                <a:gd name="T86" fmla="*/ 2147483647 w 96"/>
                <a:gd name="T87" fmla="*/ 2147483647 h 71"/>
                <a:gd name="T88" fmla="*/ 2147483647 w 96"/>
                <a:gd name="T89" fmla="*/ 2147483647 h 71"/>
                <a:gd name="T90" fmla="*/ 2147483647 w 96"/>
                <a:gd name="T91" fmla="*/ 2147483647 h 71"/>
                <a:gd name="T92" fmla="*/ 2147483647 w 96"/>
                <a:gd name="T93" fmla="*/ 2147483647 h 71"/>
                <a:gd name="T94" fmla="*/ 2147483647 w 96"/>
                <a:gd name="T95" fmla="*/ 2147483647 h 71"/>
                <a:gd name="T96" fmla="*/ 2147483647 w 96"/>
                <a:gd name="T97" fmla="*/ 2147483647 h 71"/>
                <a:gd name="T98" fmla="*/ 2147483647 w 96"/>
                <a:gd name="T99" fmla="*/ 2147483647 h 71"/>
                <a:gd name="T100" fmla="*/ 2147483647 w 96"/>
                <a:gd name="T101" fmla="*/ 2147483647 h 71"/>
                <a:gd name="T102" fmla="*/ 2147483647 w 96"/>
                <a:gd name="T103" fmla="*/ 2147483647 h 71"/>
                <a:gd name="T104" fmla="*/ 2147483647 w 96"/>
                <a:gd name="T105" fmla="*/ 2147483647 h 71"/>
                <a:gd name="T106" fmla="*/ 2147483647 w 96"/>
                <a:gd name="T107" fmla="*/ 2147483647 h 71"/>
                <a:gd name="T108" fmla="*/ 2147483647 w 96"/>
                <a:gd name="T109" fmla="*/ 2147483647 h 71"/>
                <a:gd name="T110" fmla="*/ 2147483647 w 96"/>
                <a:gd name="T111" fmla="*/ 2147483647 h 71"/>
                <a:gd name="T112" fmla="*/ 2147483647 w 96"/>
                <a:gd name="T113" fmla="*/ 2147483647 h 71"/>
                <a:gd name="T114" fmla="*/ 2147483647 w 96"/>
                <a:gd name="T115" fmla="*/ 2147483647 h 71"/>
                <a:gd name="T116" fmla="*/ 2147483647 w 96"/>
                <a:gd name="T117" fmla="*/ 2147483647 h 71"/>
                <a:gd name="T118" fmla="*/ 2147483647 w 96"/>
                <a:gd name="T119" fmla="*/ 2147483647 h 71"/>
                <a:gd name="T120" fmla="*/ 2147483647 w 96"/>
                <a:gd name="T121" fmla="*/ 2147483647 h 71"/>
                <a:gd name="T122" fmla="*/ 2147483647 w 96"/>
                <a:gd name="T123" fmla="*/ 2147483647 h 71"/>
                <a:gd name="T124" fmla="*/ 2147483647 w 96"/>
                <a:gd name="T125" fmla="*/ 2147483647 h 7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96" h="71">
                  <a:moveTo>
                    <a:pt x="84" y="35"/>
                  </a:moveTo>
                  <a:lnTo>
                    <a:pt x="90" y="35"/>
                  </a:lnTo>
                  <a:lnTo>
                    <a:pt x="90" y="29"/>
                  </a:lnTo>
                  <a:lnTo>
                    <a:pt x="96" y="29"/>
                  </a:lnTo>
                  <a:lnTo>
                    <a:pt x="90" y="29"/>
                  </a:lnTo>
                  <a:lnTo>
                    <a:pt x="84" y="23"/>
                  </a:lnTo>
                  <a:lnTo>
                    <a:pt x="90" y="23"/>
                  </a:lnTo>
                  <a:lnTo>
                    <a:pt x="84" y="23"/>
                  </a:lnTo>
                  <a:lnTo>
                    <a:pt x="84" y="17"/>
                  </a:lnTo>
                  <a:lnTo>
                    <a:pt x="60" y="17"/>
                  </a:lnTo>
                  <a:lnTo>
                    <a:pt x="48" y="0"/>
                  </a:lnTo>
                  <a:lnTo>
                    <a:pt x="42" y="6"/>
                  </a:lnTo>
                  <a:lnTo>
                    <a:pt x="36" y="6"/>
                  </a:lnTo>
                  <a:lnTo>
                    <a:pt x="30" y="12"/>
                  </a:lnTo>
                  <a:lnTo>
                    <a:pt x="36" y="17"/>
                  </a:lnTo>
                  <a:lnTo>
                    <a:pt x="30" y="17"/>
                  </a:lnTo>
                  <a:lnTo>
                    <a:pt x="30" y="23"/>
                  </a:lnTo>
                  <a:lnTo>
                    <a:pt x="24" y="23"/>
                  </a:lnTo>
                  <a:lnTo>
                    <a:pt x="18" y="23"/>
                  </a:lnTo>
                  <a:lnTo>
                    <a:pt x="12" y="23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6" y="29"/>
                  </a:lnTo>
                  <a:lnTo>
                    <a:pt x="12" y="35"/>
                  </a:lnTo>
                  <a:lnTo>
                    <a:pt x="12" y="29"/>
                  </a:lnTo>
                  <a:lnTo>
                    <a:pt x="24" y="47"/>
                  </a:lnTo>
                  <a:lnTo>
                    <a:pt x="30" y="53"/>
                  </a:lnTo>
                  <a:lnTo>
                    <a:pt x="48" y="65"/>
                  </a:lnTo>
                  <a:lnTo>
                    <a:pt x="66" y="71"/>
                  </a:lnTo>
                  <a:lnTo>
                    <a:pt x="72" y="71"/>
                  </a:lnTo>
                  <a:lnTo>
                    <a:pt x="66" y="65"/>
                  </a:lnTo>
                  <a:lnTo>
                    <a:pt x="60" y="65"/>
                  </a:lnTo>
                  <a:lnTo>
                    <a:pt x="60" y="59"/>
                  </a:lnTo>
                  <a:lnTo>
                    <a:pt x="48" y="47"/>
                  </a:lnTo>
                  <a:lnTo>
                    <a:pt x="42" y="47"/>
                  </a:lnTo>
                  <a:lnTo>
                    <a:pt x="42" y="41"/>
                  </a:lnTo>
                  <a:lnTo>
                    <a:pt x="36" y="35"/>
                  </a:lnTo>
                  <a:lnTo>
                    <a:pt x="36" y="29"/>
                  </a:lnTo>
                  <a:lnTo>
                    <a:pt x="42" y="29"/>
                  </a:lnTo>
                  <a:lnTo>
                    <a:pt x="42" y="35"/>
                  </a:lnTo>
                  <a:lnTo>
                    <a:pt x="48" y="29"/>
                  </a:lnTo>
                  <a:lnTo>
                    <a:pt x="54" y="29"/>
                  </a:lnTo>
                  <a:lnTo>
                    <a:pt x="60" y="29"/>
                  </a:lnTo>
                  <a:lnTo>
                    <a:pt x="72" y="29"/>
                  </a:lnTo>
                  <a:lnTo>
                    <a:pt x="78" y="29"/>
                  </a:lnTo>
                  <a:lnTo>
                    <a:pt x="84" y="29"/>
                  </a:lnTo>
                  <a:lnTo>
                    <a:pt x="84" y="35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02" name="Freeform 401"/>
            <p:cNvSpPr>
              <a:spLocks noChangeAspect="1"/>
            </p:cNvSpPr>
            <p:nvPr/>
          </p:nvSpPr>
          <p:spPr bwMode="auto">
            <a:xfrm>
              <a:off x="4466982" y="2409027"/>
              <a:ext cx="28851" cy="17251"/>
            </a:xfrm>
            <a:custGeom>
              <a:avLst/>
              <a:gdLst>
                <a:gd name="T0" fmla="*/ 2147483647 w 24"/>
                <a:gd name="T1" fmla="*/ 2147483647 h 12"/>
                <a:gd name="T2" fmla="*/ 2147483647 w 24"/>
                <a:gd name="T3" fmla="*/ 2147483647 h 12"/>
                <a:gd name="T4" fmla="*/ 2147483647 w 24"/>
                <a:gd name="T5" fmla="*/ 2147483647 h 12"/>
                <a:gd name="T6" fmla="*/ 2147483647 w 24"/>
                <a:gd name="T7" fmla="*/ 2147483647 h 12"/>
                <a:gd name="T8" fmla="*/ 2147483647 w 24"/>
                <a:gd name="T9" fmla="*/ 0 h 12"/>
                <a:gd name="T10" fmla="*/ 2147483647 w 24"/>
                <a:gd name="T11" fmla="*/ 2147483647 h 12"/>
                <a:gd name="T12" fmla="*/ 0 w 24"/>
                <a:gd name="T13" fmla="*/ 0 h 12"/>
                <a:gd name="T14" fmla="*/ 2147483647 w 24"/>
                <a:gd name="T15" fmla="*/ 2147483647 h 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" h="12">
                  <a:moveTo>
                    <a:pt x="24" y="12"/>
                  </a:moveTo>
                  <a:lnTo>
                    <a:pt x="24" y="12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0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03" name="Freeform 402"/>
            <p:cNvSpPr>
              <a:spLocks noChangeAspect="1"/>
            </p:cNvSpPr>
            <p:nvPr/>
          </p:nvSpPr>
          <p:spPr bwMode="auto">
            <a:xfrm>
              <a:off x="4061909" y="2193385"/>
              <a:ext cx="229657" cy="232893"/>
            </a:xfrm>
            <a:custGeom>
              <a:avLst/>
              <a:gdLst>
                <a:gd name="T0" fmla="*/ 2147483647 w 197"/>
                <a:gd name="T1" fmla="*/ 2147483647 h 167"/>
                <a:gd name="T2" fmla="*/ 2147483647 w 197"/>
                <a:gd name="T3" fmla="*/ 2147483647 h 167"/>
                <a:gd name="T4" fmla="*/ 2147483647 w 197"/>
                <a:gd name="T5" fmla="*/ 2147483647 h 167"/>
                <a:gd name="T6" fmla="*/ 2147483647 w 197"/>
                <a:gd name="T7" fmla="*/ 2147483647 h 167"/>
                <a:gd name="T8" fmla="*/ 2147483647 w 197"/>
                <a:gd name="T9" fmla="*/ 2147483647 h 167"/>
                <a:gd name="T10" fmla="*/ 2147483647 w 197"/>
                <a:gd name="T11" fmla="*/ 2147483647 h 167"/>
                <a:gd name="T12" fmla="*/ 2147483647 w 197"/>
                <a:gd name="T13" fmla="*/ 2147483647 h 167"/>
                <a:gd name="T14" fmla="*/ 2147483647 w 197"/>
                <a:gd name="T15" fmla="*/ 2147483647 h 167"/>
                <a:gd name="T16" fmla="*/ 2147483647 w 197"/>
                <a:gd name="T17" fmla="*/ 2147483647 h 167"/>
                <a:gd name="T18" fmla="*/ 2147483647 w 197"/>
                <a:gd name="T19" fmla="*/ 2147483647 h 167"/>
                <a:gd name="T20" fmla="*/ 2147483647 w 197"/>
                <a:gd name="T21" fmla="*/ 2147483647 h 167"/>
                <a:gd name="T22" fmla="*/ 2147483647 w 197"/>
                <a:gd name="T23" fmla="*/ 2147483647 h 167"/>
                <a:gd name="T24" fmla="*/ 2147483647 w 197"/>
                <a:gd name="T25" fmla="*/ 2147483647 h 167"/>
                <a:gd name="T26" fmla="*/ 2147483647 w 197"/>
                <a:gd name="T27" fmla="*/ 2147483647 h 167"/>
                <a:gd name="T28" fmla="*/ 2147483647 w 197"/>
                <a:gd name="T29" fmla="*/ 2147483647 h 167"/>
                <a:gd name="T30" fmla="*/ 2147483647 w 197"/>
                <a:gd name="T31" fmla="*/ 2147483647 h 167"/>
                <a:gd name="T32" fmla="*/ 0 w 197"/>
                <a:gd name="T33" fmla="*/ 2147483647 h 167"/>
                <a:gd name="T34" fmla="*/ 2147483647 w 197"/>
                <a:gd name="T35" fmla="*/ 2147483647 h 167"/>
                <a:gd name="T36" fmla="*/ 2147483647 w 197"/>
                <a:gd name="T37" fmla="*/ 2147483647 h 167"/>
                <a:gd name="T38" fmla="*/ 2147483647 w 197"/>
                <a:gd name="T39" fmla="*/ 2147483647 h 167"/>
                <a:gd name="T40" fmla="*/ 2147483647 w 197"/>
                <a:gd name="T41" fmla="*/ 2147483647 h 167"/>
                <a:gd name="T42" fmla="*/ 2147483647 w 197"/>
                <a:gd name="T43" fmla="*/ 2147483647 h 167"/>
                <a:gd name="T44" fmla="*/ 2147483647 w 197"/>
                <a:gd name="T45" fmla="*/ 2147483647 h 167"/>
                <a:gd name="T46" fmla="*/ 2147483647 w 197"/>
                <a:gd name="T47" fmla="*/ 2147483647 h 167"/>
                <a:gd name="T48" fmla="*/ 2147483647 w 197"/>
                <a:gd name="T49" fmla="*/ 2147483647 h 167"/>
                <a:gd name="T50" fmla="*/ 2147483647 w 197"/>
                <a:gd name="T51" fmla="*/ 2147483647 h 167"/>
                <a:gd name="T52" fmla="*/ 2147483647 w 197"/>
                <a:gd name="T53" fmla="*/ 2147483647 h 167"/>
                <a:gd name="T54" fmla="*/ 2147483647 w 197"/>
                <a:gd name="T55" fmla="*/ 2147483647 h 167"/>
                <a:gd name="T56" fmla="*/ 2147483647 w 197"/>
                <a:gd name="T57" fmla="*/ 2147483647 h 167"/>
                <a:gd name="T58" fmla="*/ 2147483647 w 197"/>
                <a:gd name="T59" fmla="*/ 2147483647 h 167"/>
                <a:gd name="T60" fmla="*/ 2147483647 w 197"/>
                <a:gd name="T61" fmla="*/ 2147483647 h 167"/>
                <a:gd name="T62" fmla="*/ 2147483647 w 197"/>
                <a:gd name="T63" fmla="*/ 2147483647 h 16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97" h="167">
                  <a:moveTo>
                    <a:pt x="197" y="131"/>
                  </a:moveTo>
                  <a:lnTo>
                    <a:pt x="197" y="143"/>
                  </a:lnTo>
                  <a:lnTo>
                    <a:pt x="191" y="143"/>
                  </a:lnTo>
                  <a:lnTo>
                    <a:pt x="174" y="155"/>
                  </a:lnTo>
                  <a:lnTo>
                    <a:pt x="156" y="149"/>
                  </a:lnTo>
                  <a:lnTo>
                    <a:pt x="150" y="149"/>
                  </a:lnTo>
                  <a:lnTo>
                    <a:pt x="132" y="149"/>
                  </a:lnTo>
                  <a:lnTo>
                    <a:pt x="126" y="155"/>
                  </a:lnTo>
                  <a:lnTo>
                    <a:pt x="126" y="167"/>
                  </a:lnTo>
                  <a:lnTo>
                    <a:pt x="102" y="167"/>
                  </a:lnTo>
                  <a:lnTo>
                    <a:pt x="102" y="161"/>
                  </a:lnTo>
                  <a:lnTo>
                    <a:pt x="96" y="167"/>
                  </a:lnTo>
                  <a:lnTo>
                    <a:pt x="54" y="155"/>
                  </a:lnTo>
                  <a:lnTo>
                    <a:pt x="48" y="149"/>
                  </a:lnTo>
                  <a:lnTo>
                    <a:pt x="54" y="137"/>
                  </a:lnTo>
                  <a:lnTo>
                    <a:pt x="54" y="125"/>
                  </a:lnTo>
                  <a:lnTo>
                    <a:pt x="54" y="107"/>
                  </a:lnTo>
                  <a:lnTo>
                    <a:pt x="66" y="113"/>
                  </a:lnTo>
                  <a:lnTo>
                    <a:pt x="54" y="101"/>
                  </a:lnTo>
                  <a:lnTo>
                    <a:pt x="60" y="96"/>
                  </a:lnTo>
                  <a:lnTo>
                    <a:pt x="48" y="90"/>
                  </a:lnTo>
                  <a:lnTo>
                    <a:pt x="42" y="78"/>
                  </a:lnTo>
                  <a:lnTo>
                    <a:pt x="42" y="72"/>
                  </a:lnTo>
                  <a:lnTo>
                    <a:pt x="36" y="72"/>
                  </a:lnTo>
                  <a:lnTo>
                    <a:pt x="24" y="66"/>
                  </a:lnTo>
                  <a:lnTo>
                    <a:pt x="12" y="60"/>
                  </a:lnTo>
                  <a:lnTo>
                    <a:pt x="6" y="60"/>
                  </a:lnTo>
                  <a:lnTo>
                    <a:pt x="6" y="54"/>
                  </a:lnTo>
                  <a:lnTo>
                    <a:pt x="0" y="54"/>
                  </a:lnTo>
                  <a:lnTo>
                    <a:pt x="18" y="42"/>
                  </a:lnTo>
                  <a:lnTo>
                    <a:pt x="30" y="48"/>
                  </a:lnTo>
                  <a:lnTo>
                    <a:pt x="48" y="48"/>
                  </a:lnTo>
                  <a:lnTo>
                    <a:pt x="48" y="30"/>
                  </a:lnTo>
                  <a:lnTo>
                    <a:pt x="54" y="30"/>
                  </a:lnTo>
                  <a:lnTo>
                    <a:pt x="84" y="30"/>
                  </a:lnTo>
                  <a:lnTo>
                    <a:pt x="78" y="30"/>
                  </a:lnTo>
                  <a:lnTo>
                    <a:pt x="96" y="18"/>
                  </a:lnTo>
                  <a:lnTo>
                    <a:pt x="102" y="6"/>
                  </a:lnTo>
                  <a:lnTo>
                    <a:pt x="114" y="0"/>
                  </a:lnTo>
                  <a:lnTo>
                    <a:pt x="120" y="6"/>
                  </a:lnTo>
                  <a:lnTo>
                    <a:pt x="138" y="18"/>
                  </a:lnTo>
                  <a:lnTo>
                    <a:pt x="144" y="18"/>
                  </a:lnTo>
                  <a:lnTo>
                    <a:pt x="150" y="18"/>
                  </a:lnTo>
                  <a:lnTo>
                    <a:pt x="162" y="30"/>
                  </a:lnTo>
                  <a:lnTo>
                    <a:pt x="174" y="30"/>
                  </a:lnTo>
                  <a:lnTo>
                    <a:pt x="197" y="42"/>
                  </a:lnTo>
                  <a:lnTo>
                    <a:pt x="191" y="66"/>
                  </a:lnTo>
                  <a:lnTo>
                    <a:pt x="185" y="72"/>
                  </a:lnTo>
                  <a:lnTo>
                    <a:pt x="168" y="90"/>
                  </a:lnTo>
                  <a:lnTo>
                    <a:pt x="174" y="90"/>
                  </a:lnTo>
                  <a:lnTo>
                    <a:pt x="185" y="101"/>
                  </a:lnTo>
                  <a:lnTo>
                    <a:pt x="185" y="107"/>
                  </a:lnTo>
                  <a:lnTo>
                    <a:pt x="179" y="113"/>
                  </a:lnTo>
                  <a:lnTo>
                    <a:pt x="185" y="119"/>
                  </a:lnTo>
                  <a:lnTo>
                    <a:pt x="185" y="125"/>
                  </a:lnTo>
                  <a:lnTo>
                    <a:pt x="197" y="131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04" name="Freeform 403"/>
            <p:cNvSpPr>
              <a:spLocks noChangeAspect="1"/>
            </p:cNvSpPr>
            <p:nvPr/>
          </p:nvSpPr>
          <p:spPr bwMode="auto">
            <a:xfrm>
              <a:off x="4313492" y="2417653"/>
              <a:ext cx="13849" cy="33270"/>
            </a:xfrm>
            <a:custGeom>
              <a:avLst/>
              <a:gdLst>
                <a:gd name="T0" fmla="*/ 2147483647 w 12"/>
                <a:gd name="T1" fmla="*/ 2147483647 h 24"/>
                <a:gd name="T2" fmla="*/ 0 w 12"/>
                <a:gd name="T3" fmla="*/ 2147483647 h 24"/>
                <a:gd name="T4" fmla="*/ 0 w 12"/>
                <a:gd name="T5" fmla="*/ 2147483647 h 24"/>
                <a:gd name="T6" fmla="*/ 2147483647 w 12"/>
                <a:gd name="T7" fmla="*/ 0 h 24"/>
                <a:gd name="T8" fmla="*/ 2147483647 w 12"/>
                <a:gd name="T9" fmla="*/ 2147483647 h 24"/>
                <a:gd name="T10" fmla="*/ 2147483647 w 12"/>
                <a:gd name="T11" fmla="*/ 2147483647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" h="24">
                  <a:moveTo>
                    <a:pt x="6" y="24"/>
                  </a:moveTo>
                  <a:lnTo>
                    <a:pt x="0" y="18"/>
                  </a:lnTo>
                  <a:lnTo>
                    <a:pt x="0" y="12"/>
                  </a:lnTo>
                  <a:lnTo>
                    <a:pt x="6" y="0"/>
                  </a:lnTo>
                  <a:lnTo>
                    <a:pt x="12" y="12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05" name="Freeform 404"/>
            <p:cNvSpPr>
              <a:spLocks noChangeAspect="1"/>
            </p:cNvSpPr>
            <p:nvPr/>
          </p:nvSpPr>
          <p:spPr bwMode="auto">
            <a:xfrm>
              <a:off x="4440438" y="2259926"/>
              <a:ext cx="125792" cy="73935"/>
            </a:xfrm>
            <a:custGeom>
              <a:avLst/>
              <a:gdLst>
                <a:gd name="T0" fmla="*/ 2147483647 w 108"/>
                <a:gd name="T1" fmla="*/ 2147483647 h 53"/>
                <a:gd name="T2" fmla="*/ 2147483647 w 108"/>
                <a:gd name="T3" fmla="*/ 2147483647 h 53"/>
                <a:gd name="T4" fmla="*/ 2147483647 w 108"/>
                <a:gd name="T5" fmla="*/ 2147483647 h 53"/>
                <a:gd name="T6" fmla="*/ 2147483647 w 108"/>
                <a:gd name="T7" fmla="*/ 2147483647 h 53"/>
                <a:gd name="T8" fmla="*/ 0 w 108"/>
                <a:gd name="T9" fmla="*/ 2147483647 h 53"/>
                <a:gd name="T10" fmla="*/ 2147483647 w 108"/>
                <a:gd name="T11" fmla="*/ 2147483647 h 53"/>
                <a:gd name="T12" fmla="*/ 2147483647 w 108"/>
                <a:gd name="T13" fmla="*/ 2147483647 h 53"/>
                <a:gd name="T14" fmla="*/ 2147483647 w 108"/>
                <a:gd name="T15" fmla="*/ 2147483647 h 53"/>
                <a:gd name="T16" fmla="*/ 2147483647 w 108"/>
                <a:gd name="T17" fmla="*/ 2147483647 h 53"/>
                <a:gd name="T18" fmla="*/ 2147483647 w 108"/>
                <a:gd name="T19" fmla="*/ 2147483647 h 53"/>
                <a:gd name="T20" fmla="*/ 2147483647 w 108"/>
                <a:gd name="T21" fmla="*/ 2147483647 h 53"/>
                <a:gd name="T22" fmla="*/ 2147483647 w 108"/>
                <a:gd name="T23" fmla="*/ 0 h 53"/>
                <a:gd name="T24" fmla="*/ 2147483647 w 108"/>
                <a:gd name="T25" fmla="*/ 2147483647 h 53"/>
                <a:gd name="T26" fmla="*/ 2147483647 w 108"/>
                <a:gd name="T27" fmla="*/ 2147483647 h 53"/>
                <a:gd name="T28" fmla="*/ 2147483647 w 108"/>
                <a:gd name="T29" fmla="*/ 2147483647 h 53"/>
                <a:gd name="T30" fmla="*/ 2147483647 w 108"/>
                <a:gd name="T31" fmla="*/ 2147483647 h 53"/>
                <a:gd name="T32" fmla="*/ 2147483647 w 108"/>
                <a:gd name="T33" fmla="*/ 2147483647 h 53"/>
                <a:gd name="T34" fmla="*/ 2147483647 w 108"/>
                <a:gd name="T35" fmla="*/ 2147483647 h 5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8" h="53">
                  <a:moveTo>
                    <a:pt x="48" y="53"/>
                  </a:moveTo>
                  <a:lnTo>
                    <a:pt x="24" y="53"/>
                  </a:lnTo>
                  <a:lnTo>
                    <a:pt x="12" y="36"/>
                  </a:lnTo>
                  <a:lnTo>
                    <a:pt x="6" y="36"/>
                  </a:lnTo>
                  <a:lnTo>
                    <a:pt x="0" y="36"/>
                  </a:lnTo>
                  <a:lnTo>
                    <a:pt x="6" y="30"/>
                  </a:lnTo>
                  <a:lnTo>
                    <a:pt x="12" y="18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42" y="12"/>
                  </a:lnTo>
                  <a:lnTo>
                    <a:pt x="66" y="0"/>
                  </a:lnTo>
                  <a:lnTo>
                    <a:pt x="96" y="6"/>
                  </a:lnTo>
                  <a:lnTo>
                    <a:pt x="108" y="12"/>
                  </a:lnTo>
                  <a:lnTo>
                    <a:pt x="90" y="30"/>
                  </a:lnTo>
                  <a:lnTo>
                    <a:pt x="78" y="42"/>
                  </a:lnTo>
                  <a:lnTo>
                    <a:pt x="72" y="48"/>
                  </a:lnTo>
                  <a:lnTo>
                    <a:pt x="48" y="53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06" name="Freeform 405"/>
            <p:cNvSpPr>
              <a:spLocks noChangeAspect="1"/>
            </p:cNvSpPr>
            <p:nvPr/>
          </p:nvSpPr>
          <p:spPr bwMode="auto">
            <a:xfrm>
              <a:off x="4383890" y="2450924"/>
              <a:ext cx="0" cy="1232"/>
            </a:xfrm>
            <a:custGeom>
              <a:avLst/>
              <a:gdLst>
                <a:gd name="T0" fmla="*/ 0 h 1"/>
                <a:gd name="T1" fmla="*/ 0 h 1"/>
                <a:gd name="T2" fmla="*/ 0 h 1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07" name="Freeform 406"/>
            <p:cNvSpPr>
              <a:spLocks noChangeAspect="1"/>
            </p:cNvSpPr>
            <p:nvPr/>
          </p:nvSpPr>
          <p:spPr bwMode="auto">
            <a:xfrm>
              <a:off x="4580078" y="1553852"/>
              <a:ext cx="2448900" cy="897070"/>
            </a:xfrm>
            <a:custGeom>
              <a:avLst/>
              <a:gdLst>
                <a:gd name="T0" fmla="*/ 2147483647 w 2093"/>
                <a:gd name="T1" fmla="*/ 2147483647 h 646"/>
                <a:gd name="T2" fmla="*/ 2147483647 w 2093"/>
                <a:gd name="T3" fmla="*/ 2147483647 h 646"/>
                <a:gd name="T4" fmla="*/ 2147483647 w 2093"/>
                <a:gd name="T5" fmla="*/ 2147483647 h 646"/>
                <a:gd name="T6" fmla="*/ 2147483647 w 2093"/>
                <a:gd name="T7" fmla="*/ 2147483647 h 646"/>
                <a:gd name="T8" fmla="*/ 2147483647 w 2093"/>
                <a:gd name="T9" fmla="*/ 2147483647 h 646"/>
                <a:gd name="T10" fmla="*/ 2147483647 w 2093"/>
                <a:gd name="T11" fmla="*/ 2147483647 h 646"/>
                <a:gd name="T12" fmla="*/ 2147483647 w 2093"/>
                <a:gd name="T13" fmla="*/ 2147483647 h 646"/>
                <a:gd name="T14" fmla="*/ 2147483647 w 2093"/>
                <a:gd name="T15" fmla="*/ 2147483647 h 646"/>
                <a:gd name="T16" fmla="*/ 2147483647 w 2093"/>
                <a:gd name="T17" fmla="*/ 2147483647 h 646"/>
                <a:gd name="T18" fmla="*/ 2147483647 w 2093"/>
                <a:gd name="T19" fmla="*/ 2147483647 h 646"/>
                <a:gd name="T20" fmla="*/ 2147483647 w 2093"/>
                <a:gd name="T21" fmla="*/ 2147483647 h 646"/>
                <a:gd name="T22" fmla="*/ 2147483647 w 2093"/>
                <a:gd name="T23" fmla="*/ 2147483647 h 646"/>
                <a:gd name="T24" fmla="*/ 2147483647 w 2093"/>
                <a:gd name="T25" fmla="*/ 2147483647 h 646"/>
                <a:gd name="T26" fmla="*/ 2147483647 w 2093"/>
                <a:gd name="T27" fmla="*/ 2147483647 h 646"/>
                <a:gd name="T28" fmla="*/ 2147483647 w 2093"/>
                <a:gd name="T29" fmla="*/ 2147483647 h 646"/>
                <a:gd name="T30" fmla="*/ 2147483647 w 2093"/>
                <a:gd name="T31" fmla="*/ 2147483647 h 646"/>
                <a:gd name="T32" fmla="*/ 2147483647 w 2093"/>
                <a:gd name="T33" fmla="*/ 2147483647 h 646"/>
                <a:gd name="T34" fmla="*/ 2147483647 w 2093"/>
                <a:gd name="T35" fmla="*/ 2147483647 h 646"/>
                <a:gd name="T36" fmla="*/ 2147483647 w 2093"/>
                <a:gd name="T37" fmla="*/ 2147483647 h 646"/>
                <a:gd name="T38" fmla="*/ 2147483647 w 2093"/>
                <a:gd name="T39" fmla="*/ 2147483647 h 646"/>
                <a:gd name="T40" fmla="*/ 2147483647 w 2093"/>
                <a:gd name="T41" fmla="*/ 2147483647 h 646"/>
                <a:gd name="T42" fmla="*/ 2147483647 w 2093"/>
                <a:gd name="T43" fmla="*/ 2147483647 h 646"/>
                <a:gd name="T44" fmla="*/ 2147483647 w 2093"/>
                <a:gd name="T45" fmla="*/ 2147483647 h 646"/>
                <a:gd name="T46" fmla="*/ 2147483647 w 2093"/>
                <a:gd name="T47" fmla="*/ 2147483647 h 646"/>
                <a:gd name="T48" fmla="*/ 2147483647 w 2093"/>
                <a:gd name="T49" fmla="*/ 2147483647 h 646"/>
                <a:gd name="T50" fmla="*/ 2147483647 w 2093"/>
                <a:gd name="T51" fmla="*/ 2147483647 h 646"/>
                <a:gd name="T52" fmla="*/ 0 w 2093"/>
                <a:gd name="T53" fmla="*/ 2147483647 h 646"/>
                <a:gd name="T54" fmla="*/ 2147483647 w 2093"/>
                <a:gd name="T55" fmla="*/ 2147483647 h 646"/>
                <a:gd name="T56" fmla="*/ 2147483647 w 2093"/>
                <a:gd name="T57" fmla="*/ 2147483647 h 646"/>
                <a:gd name="T58" fmla="*/ 2147483647 w 2093"/>
                <a:gd name="T59" fmla="*/ 2147483647 h 646"/>
                <a:gd name="T60" fmla="*/ 2147483647 w 2093"/>
                <a:gd name="T61" fmla="*/ 2147483647 h 646"/>
                <a:gd name="T62" fmla="*/ 2147483647 w 2093"/>
                <a:gd name="T63" fmla="*/ 2147483647 h 646"/>
                <a:gd name="T64" fmla="*/ 2147483647 w 2093"/>
                <a:gd name="T65" fmla="*/ 2147483647 h 646"/>
                <a:gd name="T66" fmla="*/ 2147483647 w 2093"/>
                <a:gd name="T67" fmla="*/ 2147483647 h 646"/>
                <a:gd name="T68" fmla="*/ 2147483647 w 2093"/>
                <a:gd name="T69" fmla="*/ 2147483647 h 646"/>
                <a:gd name="T70" fmla="*/ 2147483647 w 2093"/>
                <a:gd name="T71" fmla="*/ 2147483647 h 646"/>
                <a:gd name="T72" fmla="*/ 2147483647 w 2093"/>
                <a:gd name="T73" fmla="*/ 2147483647 h 646"/>
                <a:gd name="T74" fmla="*/ 2147483647 w 2093"/>
                <a:gd name="T75" fmla="*/ 2147483647 h 646"/>
                <a:gd name="T76" fmla="*/ 2147483647 w 2093"/>
                <a:gd name="T77" fmla="*/ 2147483647 h 646"/>
                <a:gd name="T78" fmla="*/ 2147483647 w 2093"/>
                <a:gd name="T79" fmla="*/ 2147483647 h 646"/>
                <a:gd name="T80" fmla="*/ 2147483647 w 2093"/>
                <a:gd name="T81" fmla="*/ 2147483647 h 646"/>
                <a:gd name="T82" fmla="*/ 2147483647 w 2093"/>
                <a:gd name="T83" fmla="*/ 2147483647 h 646"/>
                <a:gd name="T84" fmla="*/ 2147483647 w 2093"/>
                <a:gd name="T85" fmla="*/ 2147483647 h 646"/>
                <a:gd name="T86" fmla="*/ 2147483647 w 2093"/>
                <a:gd name="T87" fmla="*/ 2147483647 h 646"/>
                <a:gd name="T88" fmla="*/ 2147483647 w 2093"/>
                <a:gd name="T89" fmla="*/ 2147483647 h 646"/>
                <a:gd name="T90" fmla="*/ 2147483647 w 2093"/>
                <a:gd name="T91" fmla="*/ 2147483647 h 646"/>
                <a:gd name="T92" fmla="*/ 2147483647 w 2093"/>
                <a:gd name="T93" fmla="*/ 2147483647 h 646"/>
                <a:gd name="T94" fmla="*/ 2147483647 w 2093"/>
                <a:gd name="T95" fmla="*/ 2147483647 h 646"/>
                <a:gd name="T96" fmla="*/ 2147483647 w 2093"/>
                <a:gd name="T97" fmla="*/ 2147483647 h 646"/>
                <a:gd name="T98" fmla="*/ 2147483647 w 2093"/>
                <a:gd name="T99" fmla="*/ 2147483647 h 646"/>
                <a:gd name="T100" fmla="*/ 2147483647 w 2093"/>
                <a:gd name="T101" fmla="*/ 2147483647 h 646"/>
                <a:gd name="T102" fmla="*/ 2147483647 w 2093"/>
                <a:gd name="T103" fmla="*/ 2147483647 h 646"/>
                <a:gd name="T104" fmla="*/ 2147483647 w 2093"/>
                <a:gd name="T105" fmla="*/ 2147483647 h 646"/>
                <a:gd name="T106" fmla="*/ 2147483647 w 2093"/>
                <a:gd name="T107" fmla="*/ 2147483647 h 646"/>
                <a:gd name="T108" fmla="*/ 2147483647 w 2093"/>
                <a:gd name="T109" fmla="*/ 2147483647 h 646"/>
                <a:gd name="T110" fmla="*/ 2147483647 w 2093"/>
                <a:gd name="T111" fmla="*/ 2147483647 h 646"/>
                <a:gd name="T112" fmla="*/ 2147483647 w 2093"/>
                <a:gd name="T113" fmla="*/ 2147483647 h 646"/>
                <a:gd name="T114" fmla="*/ 2147483647 w 2093"/>
                <a:gd name="T115" fmla="*/ 2147483647 h 646"/>
                <a:gd name="T116" fmla="*/ 2147483647 w 2093"/>
                <a:gd name="T117" fmla="*/ 2147483647 h 646"/>
                <a:gd name="T118" fmla="*/ 2147483647 w 2093"/>
                <a:gd name="T119" fmla="*/ 2147483647 h 64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093" h="646">
                  <a:moveTo>
                    <a:pt x="1932" y="138"/>
                  </a:moveTo>
                  <a:lnTo>
                    <a:pt x="1896" y="126"/>
                  </a:lnTo>
                  <a:lnTo>
                    <a:pt x="1854" y="120"/>
                  </a:lnTo>
                  <a:lnTo>
                    <a:pt x="1818" y="120"/>
                  </a:lnTo>
                  <a:lnTo>
                    <a:pt x="1788" y="120"/>
                  </a:lnTo>
                  <a:lnTo>
                    <a:pt x="1800" y="126"/>
                  </a:lnTo>
                  <a:lnTo>
                    <a:pt x="1818" y="138"/>
                  </a:lnTo>
                  <a:lnTo>
                    <a:pt x="1806" y="138"/>
                  </a:lnTo>
                  <a:lnTo>
                    <a:pt x="1788" y="132"/>
                  </a:lnTo>
                  <a:lnTo>
                    <a:pt x="1776" y="132"/>
                  </a:lnTo>
                  <a:lnTo>
                    <a:pt x="1758" y="120"/>
                  </a:lnTo>
                  <a:lnTo>
                    <a:pt x="1746" y="126"/>
                  </a:lnTo>
                  <a:lnTo>
                    <a:pt x="1692" y="126"/>
                  </a:lnTo>
                  <a:lnTo>
                    <a:pt x="1692" y="132"/>
                  </a:lnTo>
                  <a:lnTo>
                    <a:pt x="1674" y="126"/>
                  </a:lnTo>
                  <a:lnTo>
                    <a:pt x="1651" y="120"/>
                  </a:lnTo>
                  <a:lnTo>
                    <a:pt x="1633" y="108"/>
                  </a:lnTo>
                  <a:lnTo>
                    <a:pt x="1603" y="102"/>
                  </a:lnTo>
                  <a:lnTo>
                    <a:pt x="1573" y="102"/>
                  </a:lnTo>
                  <a:lnTo>
                    <a:pt x="1543" y="102"/>
                  </a:lnTo>
                  <a:lnTo>
                    <a:pt x="1531" y="102"/>
                  </a:lnTo>
                  <a:lnTo>
                    <a:pt x="1507" y="96"/>
                  </a:lnTo>
                  <a:lnTo>
                    <a:pt x="1501" y="96"/>
                  </a:lnTo>
                  <a:lnTo>
                    <a:pt x="1489" y="90"/>
                  </a:lnTo>
                  <a:lnTo>
                    <a:pt x="1477" y="90"/>
                  </a:lnTo>
                  <a:lnTo>
                    <a:pt x="1483" y="90"/>
                  </a:lnTo>
                  <a:lnTo>
                    <a:pt x="1453" y="84"/>
                  </a:lnTo>
                  <a:lnTo>
                    <a:pt x="1435" y="84"/>
                  </a:lnTo>
                  <a:lnTo>
                    <a:pt x="1435" y="78"/>
                  </a:lnTo>
                  <a:lnTo>
                    <a:pt x="1346" y="72"/>
                  </a:lnTo>
                  <a:lnTo>
                    <a:pt x="1357" y="78"/>
                  </a:lnTo>
                  <a:lnTo>
                    <a:pt x="1340" y="78"/>
                  </a:lnTo>
                  <a:lnTo>
                    <a:pt x="1346" y="84"/>
                  </a:lnTo>
                  <a:lnTo>
                    <a:pt x="1351" y="84"/>
                  </a:lnTo>
                  <a:lnTo>
                    <a:pt x="1357" y="90"/>
                  </a:lnTo>
                  <a:lnTo>
                    <a:pt x="1363" y="96"/>
                  </a:lnTo>
                  <a:lnTo>
                    <a:pt x="1346" y="96"/>
                  </a:lnTo>
                  <a:lnTo>
                    <a:pt x="1351" y="102"/>
                  </a:lnTo>
                  <a:lnTo>
                    <a:pt x="1316" y="90"/>
                  </a:lnTo>
                  <a:lnTo>
                    <a:pt x="1304" y="96"/>
                  </a:lnTo>
                  <a:lnTo>
                    <a:pt x="1274" y="90"/>
                  </a:lnTo>
                  <a:lnTo>
                    <a:pt x="1268" y="90"/>
                  </a:lnTo>
                  <a:lnTo>
                    <a:pt x="1274" y="96"/>
                  </a:lnTo>
                  <a:lnTo>
                    <a:pt x="1274" y="108"/>
                  </a:lnTo>
                  <a:lnTo>
                    <a:pt x="1250" y="102"/>
                  </a:lnTo>
                  <a:lnTo>
                    <a:pt x="1226" y="90"/>
                  </a:lnTo>
                  <a:lnTo>
                    <a:pt x="1196" y="78"/>
                  </a:lnTo>
                  <a:lnTo>
                    <a:pt x="1190" y="84"/>
                  </a:lnTo>
                  <a:lnTo>
                    <a:pt x="1214" y="96"/>
                  </a:lnTo>
                  <a:lnTo>
                    <a:pt x="1184" y="78"/>
                  </a:lnTo>
                  <a:lnTo>
                    <a:pt x="1136" y="72"/>
                  </a:lnTo>
                  <a:lnTo>
                    <a:pt x="1088" y="72"/>
                  </a:lnTo>
                  <a:lnTo>
                    <a:pt x="1064" y="66"/>
                  </a:lnTo>
                  <a:lnTo>
                    <a:pt x="1064" y="60"/>
                  </a:lnTo>
                  <a:lnTo>
                    <a:pt x="1046" y="60"/>
                  </a:lnTo>
                  <a:lnTo>
                    <a:pt x="1005" y="60"/>
                  </a:lnTo>
                  <a:lnTo>
                    <a:pt x="993" y="54"/>
                  </a:lnTo>
                  <a:lnTo>
                    <a:pt x="969" y="54"/>
                  </a:lnTo>
                  <a:lnTo>
                    <a:pt x="951" y="54"/>
                  </a:lnTo>
                  <a:lnTo>
                    <a:pt x="969" y="60"/>
                  </a:lnTo>
                  <a:lnTo>
                    <a:pt x="945" y="66"/>
                  </a:lnTo>
                  <a:lnTo>
                    <a:pt x="921" y="66"/>
                  </a:lnTo>
                  <a:lnTo>
                    <a:pt x="945" y="48"/>
                  </a:lnTo>
                  <a:lnTo>
                    <a:pt x="969" y="30"/>
                  </a:lnTo>
                  <a:lnTo>
                    <a:pt x="957" y="30"/>
                  </a:lnTo>
                  <a:lnTo>
                    <a:pt x="951" y="24"/>
                  </a:lnTo>
                  <a:lnTo>
                    <a:pt x="969" y="30"/>
                  </a:lnTo>
                  <a:lnTo>
                    <a:pt x="951" y="18"/>
                  </a:lnTo>
                  <a:lnTo>
                    <a:pt x="951" y="24"/>
                  </a:lnTo>
                  <a:lnTo>
                    <a:pt x="939" y="18"/>
                  </a:lnTo>
                  <a:lnTo>
                    <a:pt x="921" y="12"/>
                  </a:lnTo>
                  <a:lnTo>
                    <a:pt x="879" y="12"/>
                  </a:lnTo>
                  <a:lnTo>
                    <a:pt x="867" y="12"/>
                  </a:lnTo>
                  <a:lnTo>
                    <a:pt x="861" y="6"/>
                  </a:lnTo>
                  <a:lnTo>
                    <a:pt x="843" y="6"/>
                  </a:lnTo>
                  <a:lnTo>
                    <a:pt x="825" y="6"/>
                  </a:lnTo>
                  <a:lnTo>
                    <a:pt x="843" y="0"/>
                  </a:lnTo>
                  <a:lnTo>
                    <a:pt x="807" y="0"/>
                  </a:lnTo>
                  <a:lnTo>
                    <a:pt x="789" y="6"/>
                  </a:lnTo>
                  <a:lnTo>
                    <a:pt x="801" y="12"/>
                  </a:lnTo>
                  <a:lnTo>
                    <a:pt x="807" y="18"/>
                  </a:lnTo>
                  <a:lnTo>
                    <a:pt x="783" y="18"/>
                  </a:lnTo>
                  <a:lnTo>
                    <a:pt x="789" y="18"/>
                  </a:lnTo>
                  <a:lnTo>
                    <a:pt x="771" y="24"/>
                  </a:lnTo>
                  <a:lnTo>
                    <a:pt x="753" y="24"/>
                  </a:lnTo>
                  <a:lnTo>
                    <a:pt x="717" y="24"/>
                  </a:lnTo>
                  <a:lnTo>
                    <a:pt x="729" y="24"/>
                  </a:lnTo>
                  <a:lnTo>
                    <a:pt x="705" y="30"/>
                  </a:lnTo>
                  <a:lnTo>
                    <a:pt x="676" y="36"/>
                  </a:lnTo>
                  <a:lnTo>
                    <a:pt x="664" y="36"/>
                  </a:lnTo>
                  <a:lnTo>
                    <a:pt x="664" y="42"/>
                  </a:lnTo>
                  <a:lnTo>
                    <a:pt x="652" y="42"/>
                  </a:lnTo>
                  <a:lnTo>
                    <a:pt x="670" y="48"/>
                  </a:lnTo>
                  <a:lnTo>
                    <a:pt x="658" y="48"/>
                  </a:lnTo>
                  <a:lnTo>
                    <a:pt x="676" y="54"/>
                  </a:lnTo>
                  <a:lnTo>
                    <a:pt x="640" y="60"/>
                  </a:lnTo>
                  <a:lnTo>
                    <a:pt x="610" y="60"/>
                  </a:lnTo>
                  <a:lnTo>
                    <a:pt x="610" y="66"/>
                  </a:lnTo>
                  <a:lnTo>
                    <a:pt x="628" y="78"/>
                  </a:lnTo>
                  <a:lnTo>
                    <a:pt x="646" y="84"/>
                  </a:lnTo>
                  <a:lnTo>
                    <a:pt x="670" y="90"/>
                  </a:lnTo>
                  <a:lnTo>
                    <a:pt x="682" y="108"/>
                  </a:lnTo>
                  <a:lnTo>
                    <a:pt x="682" y="114"/>
                  </a:lnTo>
                  <a:lnTo>
                    <a:pt x="676" y="114"/>
                  </a:lnTo>
                  <a:lnTo>
                    <a:pt x="664" y="102"/>
                  </a:lnTo>
                  <a:lnTo>
                    <a:pt x="664" y="108"/>
                  </a:lnTo>
                  <a:lnTo>
                    <a:pt x="658" y="96"/>
                  </a:lnTo>
                  <a:lnTo>
                    <a:pt x="664" y="90"/>
                  </a:lnTo>
                  <a:lnTo>
                    <a:pt x="634" y="90"/>
                  </a:lnTo>
                  <a:lnTo>
                    <a:pt x="610" y="78"/>
                  </a:lnTo>
                  <a:lnTo>
                    <a:pt x="586" y="84"/>
                  </a:lnTo>
                  <a:lnTo>
                    <a:pt x="598" y="90"/>
                  </a:lnTo>
                  <a:lnTo>
                    <a:pt x="568" y="90"/>
                  </a:lnTo>
                  <a:lnTo>
                    <a:pt x="574" y="90"/>
                  </a:lnTo>
                  <a:lnTo>
                    <a:pt x="610" y="96"/>
                  </a:lnTo>
                  <a:lnTo>
                    <a:pt x="616" y="102"/>
                  </a:lnTo>
                  <a:lnTo>
                    <a:pt x="568" y="96"/>
                  </a:lnTo>
                  <a:lnTo>
                    <a:pt x="556" y="72"/>
                  </a:lnTo>
                  <a:lnTo>
                    <a:pt x="544" y="72"/>
                  </a:lnTo>
                  <a:lnTo>
                    <a:pt x="556" y="84"/>
                  </a:lnTo>
                  <a:lnTo>
                    <a:pt x="544" y="90"/>
                  </a:lnTo>
                  <a:lnTo>
                    <a:pt x="544" y="96"/>
                  </a:lnTo>
                  <a:lnTo>
                    <a:pt x="568" y="108"/>
                  </a:lnTo>
                  <a:lnTo>
                    <a:pt x="562" y="120"/>
                  </a:lnTo>
                  <a:lnTo>
                    <a:pt x="574" y="132"/>
                  </a:lnTo>
                  <a:lnTo>
                    <a:pt x="610" y="132"/>
                  </a:lnTo>
                  <a:lnTo>
                    <a:pt x="628" y="138"/>
                  </a:lnTo>
                  <a:lnTo>
                    <a:pt x="634" y="150"/>
                  </a:lnTo>
                  <a:lnTo>
                    <a:pt x="640" y="156"/>
                  </a:lnTo>
                  <a:lnTo>
                    <a:pt x="658" y="162"/>
                  </a:lnTo>
                  <a:lnTo>
                    <a:pt x="634" y="156"/>
                  </a:lnTo>
                  <a:lnTo>
                    <a:pt x="622" y="144"/>
                  </a:lnTo>
                  <a:lnTo>
                    <a:pt x="610" y="138"/>
                  </a:lnTo>
                  <a:lnTo>
                    <a:pt x="586" y="138"/>
                  </a:lnTo>
                  <a:lnTo>
                    <a:pt x="604" y="156"/>
                  </a:lnTo>
                  <a:lnTo>
                    <a:pt x="592" y="174"/>
                  </a:lnTo>
                  <a:lnTo>
                    <a:pt x="586" y="180"/>
                  </a:lnTo>
                  <a:lnTo>
                    <a:pt x="574" y="180"/>
                  </a:lnTo>
                  <a:lnTo>
                    <a:pt x="538" y="174"/>
                  </a:lnTo>
                  <a:lnTo>
                    <a:pt x="562" y="174"/>
                  </a:lnTo>
                  <a:lnTo>
                    <a:pt x="556" y="174"/>
                  </a:lnTo>
                  <a:lnTo>
                    <a:pt x="574" y="174"/>
                  </a:lnTo>
                  <a:lnTo>
                    <a:pt x="568" y="174"/>
                  </a:lnTo>
                  <a:lnTo>
                    <a:pt x="580" y="156"/>
                  </a:lnTo>
                  <a:lnTo>
                    <a:pt x="580" y="144"/>
                  </a:lnTo>
                  <a:lnTo>
                    <a:pt x="556" y="132"/>
                  </a:lnTo>
                  <a:lnTo>
                    <a:pt x="550" y="114"/>
                  </a:lnTo>
                  <a:lnTo>
                    <a:pt x="538" y="102"/>
                  </a:lnTo>
                  <a:lnTo>
                    <a:pt x="526" y="90"/>
                  </a:lnTo>
                  <a:lnTo>
                    <a:pt x="526" y="78"/>
                  </a:lnTo>
                  <a:lnTo>
                    <a:pt x="502" y="72"/>
                  </a:lnTo>
                  <a:lnTo>
                    <a:pt x="478" y="72"/>
                  </a:lnTo>
                  <a:lnTo>
                    <a:pt x="472" y="96"/>
                  </a:lnTo>
                  <a:lnTo>
                    <a:pt x="466" y="102"/>
                  </a:lnTo>
                  <a:lnTo>
                    <a:pt x="466" y="108"/>
                  </a:lnTo>
                  <a:lnTo>
                    <a:pt x="478" y="108"/>
                  </a:lnTo>
                  <a:lnTo>
                    <a:pt x="478" y="120"/>
                  </a:lnTo>
                  <a:lnTo>
                    <a:pt x="484" y="126"/>
                  </a:lnTo>
                  <a:lnTo>
                    <a:pt x="502" y="132"/>
                  </a:lnTo>
                  <a:lnTo>
                    <a:pt x="508" y="138"/>
                  </a:lnTo>
                  <a:lnTo>
                    <a:pt x="520" y="138"/>
                  </a:lnTo>
                  <a:lnTo>
                    <a:pt x="514" y="150"/>
                  </a:lnTo>
                  <a:lnTo>
                    <a:pt x="490" y="138"/>
                  </a:lnTo>
                  <a:lnTo>
                    <a:pt x="460" y="132"/>
                  </a:lnTo>
                  <a:lnTo>
                    <a:pt x="400" y="120"/>
                  </a:lnTo>
                  <a:lnTo>
                    <a:pt x="394" y="126"/>
                  </a:lnTo>
                  <a:lnTo>
                    <a:pt x="412" y="138"/>
                  </a:lnTo>
                  <a:lnTo>
                    <a:pt x="400" y="144"/>
                  </a:lnTo>
                  <a:lnTo>
                    <a:pt x="394" y="144"/>
                  </a:lnTo>
                  <a:lnTo>
                    <a:pt x="388" y="138"/>
                  </a:lnTo>
                  <a:lnTo>
                    <a:pt x="371" y="138"/>
                  </a:lnTo>
                  <a:lnTo>
                    <a:pt x="353" y="144"/>
                  </a:lnTo>
                  <a:lnTo>
                    <a:pt x="341" y="150"/>
                  </a:lnTo>
                  <a:lnTo>
                    <a:pt x="317" y="144"/>
                  </a:lnTo>
                  <a:lnTo>
                    <a:pt x="323" y="144"/>
                  </a:lnTo>
                  <a:lnTo>
                    <a:pt x="323" y="138"/>
                  </a:lnTo>
                  <a:lnTo>
                    <a:pt x="329" y="138"/>
                  </a:lnTo>
                  <a:lnTo>
                    <a:pt x="305" y="144"/>
                  </a:lnTo>
                  <a:lnTo>
                    <a:pt x="281" y="150"/>
                  </a:lnTo>
                  <a:lnTo>
                    <a:pt x="263" y="156"/>
                  </a:lnTo>
                  <a:lnTo>
                    <a:pt x="251" y="162"/>
                  </a:lnTo>
                  <a:lnTo>
                    <a:pt x="251" y="174"/>
                  </a:lnTo>
                  <a:lnTo>
                    <a:pt x="233" y="174"/>
                  </a:lnTo>
                  <a:lnTo>
                    <a:pt x="215" y="162"/>
                  </a:lnTo>
                  <a:lnTo>
                    <a:pt x="239" y="156"/>
                  </a:lnTo>
                  <a:lnTo>
                    <a:pt x="215" y="144"/>
                  </a:lnTo>
                  <a:lnTo>
                    <a:pt x="185" y="144"/>
                  </a:lnTo>
                  <a:lnTo>
                    <a:pt x="203" y="150"/>
                  </a:lnTo>
                  <a:lnTo>
                    <a:pt x="209" y="168"/>
                  </a:lnTo>
                  <a:lnTo>
                    <a:pt x="215" y="180"/>
                  </a:lnTo>
                  <a:lnTo>
                    <a:pt x="215" y="186"/>
                  </a:lnTo>
                  <a:lnTo>
                    <a:pt x="209" y="186"/>
                  </a:lnTo>
                  <a:lnTo>
                    <a:pt x="203" y="180"/>
                  </a:lnTo>
                  <a:lnTo>
                    <a:pt x="185" y="180"/>
                  </a:lnTo>
                  <a:lnTo>
                    <a:pt x="173" y="186"/>
                  </a:lnTo>
                  <a:lnTo>
                    <a:pt x="161" y="198"/>
                  </a:lnTo>
                  <a:lnTo>
                    <a:pt x="173" y="209"/>
                  </a:lnTo>
                  <a:lnTo>
                    <a:pt x="143" y="209"/>
                  </a:lnTo>
                  <a:lnTo>
                    <a:pt x="125" y="204"/>
                  </a:lnTo>
                  <a:lnTo>
                    <a:pt x="125" y="209"/>
                  </a:lnTo>
                  <a:lnTo>
                    <a:pt x="137" y="215"/>
                  </a:lnTo>
                  <a:lnTo>
                    <a:pt x="143" y="221"/>
                  </a:lnTo>
                  <a:lnTo>
                    <a:pt x="125" y="221"/>
                  </a:lnTo>
                  <a:lnTo>
                    <a:pt x="101" y="209"/>
                  </a:lnTo>
                  <a:lnTo>
                    <a:pt x="95" y="198"/>
                  </a:lnTo>
                  <a:lnTo>
                    <a:pt x="89" y="192"/>
                  </a:lnTo>
                  <a:lnTo>
                    <a:pt x="95" y="192"/>
                  </a:lnTo>
                  <a:lnTo>
                    <a:pt x="77" y="180"/>
                  </a:lnTo>
                  <a:lnTo>
                    <a:pt x="65" y="180"/>
                  </a:lnTo>
                  <a:lnTo>
                    <a:pt x="54" y="168"/>
                  </a:lnTo>
                  <a:lnTo>
                    <a:pt x="59" y="168"/>
                  </a:lnTo>
                  <a:lnTo>
                    <a:pt x="95" y="180"/>
                  </a:lnTo>
                  <a:lnTo>
                    <a:pt x="131" y="186"/>
                  </a:lnTo>
                  <a:lnTo>
                    <a:pt x="167" y="180"/>
                  </a:lnTo>
                  <a:lnTo>
                    <a:pt x="173" y="168"/>
                  </a:lnTo>
                  <a:lnTo>
                    <a:pt x="155" y="156"/>
                  </a:lnTo>
                  <a:lnTo>
                    <a:pt x="119" y="144"/>
                  </a:lnTo>
                  <a:lnTo>
                    <a:pt x="83" y="132"/>
                  </a:lnTo>
                  <a:lnTo>
                    <a:pt x="59" y="132"/>
                  </a:lnTo>
                  <a:lnTo>
                    <a:pt x="54" y="132"/>
                  </a:lnTo>
                  <a:lnTo>
                    <a:pt x="59" y="126"/>
                  </a:lnTo>
                  <a:lnTo>
                    <a:pt x="48" y="132"/>
                  </a:lnTo>
                  <a:lnTo>
                    <a:pt x="42" y="126"/>
                  </a:lnTo>
                  <a:lnTo>
                    <a:pt x="54" y="120"/>
                  </a:lnTo>
                  <a:lnTo>
                    <a:pt x="36" y="120"/>
                  </a:lnTo>
                  <a:lnTo>
                    <a:pt x="30" y="126"/>
                  </a:lnTo>
                  <a:lnTo>
                    <a:pt x="24" y="120"/>
                  </a:lnTo>
                  <a:lnTo>
                    <a:pt x="24" y="126"/>
                  </a:lnTo>
                  <a:lnTo>
                    <a:pt x="18" y="126"/>
                  </a:lnTo>
                  <a:lnTo>
                    <a:pt x="0" y="132"/>
                  </a:lnTo>
                  <a:lnTo>
                    <a:pt x="0" y="138"/>
                  </a:lnTo>
                  <a:lnTo>
                    <a:pt x="0" y="150"/>
                  </a:lnTo>
                  <a:lnTo>
                    <a:pt x="24" y="162"/>
                  </a:lnTo>
                  <a:lnTo>
                    <a:pt x="12" y="174"/>
                  </a:lnTo>
                  <a:lnTo>
                    <a:pt x="30" y="192"/>
                  </a:lnTo>
                  <a:lnTo>
                    <a:pt x="30" y="209"/>
                  </a:lnTo>
                  <a:lnTo>
                    <a:pt x="36" y="215"/>
                  </a:lnTo>
                  <a:lnTo>
                    <a:pt x="42" y="221"/>
                  </a:lnTo>
                  <a:lnTo>
                    <a:pt x="36" y="227"/>
                  </a:lnTo>
                  <a:lnTo>
                    <a:pt x="65" y="239"/>
                  </a:lnTo>
                  <a:lnTo>
                    <a:pt x="54" y="251"/>
                  </a:lnTo>
                  <a:lnTo>
                    <a:pt x="42" y="263"/>
                  </a:lnTo>
                  <a:lnTo>
                    <a:pt x="30" y="275"/>
                  </a:lnTo>
                  <a:lnTo>
                    <a:pt x="24" y="281"/>
                  </a:lnTo>
                  <a:lnTo>
                    <a:pt x="30" y="281"/>
                  </a:lnTo>
                  <a:lnTo>
                    <a:pt x="30" y="287"/>
                  </a:lnTo>
                  <a:lnTo>
                    <a:pt x="59" y="293"/>
                  </a:lnTo>
                  <a:lnTo>
                    <a:pt x="42" y="293"/>
                  </a:lnTo>
                  <a:lnTo>
                    <a:pt x="30" y="299"/>
                  </a:lnTo>
                  <a:lnTo>
                    <a:pt x="24" y="305"/>
                  </a:lnTo>
                  <a:lnTo>
                    <a:pt x="30" y="323"/>
                  </a:lnTo>
                  <a:lnTo>
                    <a:pt x="24" y="335"/>
                  </a:lnTo>
                  <a:lnTo>
                    <a:pt x="30" y="347"/>
                  </a:lnTo>
                  <a:lnTo>
                    <a:pt x="42" y="365"/>
                  </a:lnTo>
                  <a:lnTo>
                    <a:pt x="65" y="371"/>
                  </a:lnTo>
                  <a:lnTo>
                    <a:pt x="89" y="377"/>
                  </a:lnTo>
                  <a:lnTo>
                    <a:pt x="95" y="395"/>
                  </a:lnTo>
                  <a:lnTo>
                    <a:pt x="113" y="413"/>
                  </a:lnTo>
                  <a:lnTo>
                    <a:pt x="107" y="419"/>
                  </a:lnTo>
                  <a:lnTo>
                    <a:pt x="113" y="437"/>
                  </a:lnTo>
                  <a:lnTo>
                    <a:pt x="125" y="431"/>
                  </a:lnTo>
                  <a:lnTo>
                    <a:pt x="149" y="437"/>
                  </a:lnTo>
                  <a:lnTo>
                    <a:pt x="149" y="443"/>
                  </a:lnTo>
                  <a:lnTo>
                    <a:pt x="191" y="479"/>
                  </a:lnTo>
                  <a:lnTo>
                    <a:pt x="203" y="473"/>
                  </a:lnTo>
                  <a:lnTo>
                    <a:pt x="227" y="485"/>
                  </a:lnTo>
                  <a:lnTo>
                    <a:pt x="245" y="491"/>
                  </a:lnTo>
                  <a:lnTo>
                    <a:pt x="257" y="515"/>
                  </a:lnTo>
                  <a:lnTo>
                    <a:pt x="245" y="521"/>
                  </a:lnTo>
                  <a:lnTo>
                    <a:pt x="239" y="533"/>
                  </a:lnTo>
                  <a:lnTo>
                    <a:pt x="245" y="539"/>
                  </a:lnTo>
                  <a:lnTo>
                    <a:pt x="233" y="545"/>
                  </a:lnTo>
                  <a:lnTo>
                    <a:pt x="221" y="545"/>
                  </a:lnTo>
                  <a:lnTo>
                    <a:pt x="233" y="557"/>
                  </a:lnTo>
                  <a:lnTo>
                    <a:pt x="227" y="562"/>
                  </a:lnTo>
                  <a:lnTo>
                    <a:pt x="227" y="557"/>
                  </a:lnTo>
                  <a:lnTo>
                    <a:pt x="227" y="568"/>
                  </a:lnTo>
                  <a:lnTo>
                    <a:pt x="209" y="568"/>
                  </a:lnTo>
                  <a:lnTo>
                    <a:pt x="209" y="574"/>
                  </a:lnTo>
                  <a:lnTo>
                    <a:pt x="233" y="586"/>
                  </a:lnTo>
                  <a:lnTo>
                    <a:pt x="257" y="598"/>
                  </a:lnTo>
                  <a:lnTo>
                    <a:pt x="275" y="598"/>
                  </a:lnTo>
                  <a:lnTo>
                    <a:pt x="293" y="598"/>
                  </a:lnTo>
                  <a:lnTo>
                    <a:pt x="317" y="610"/>
                  </a:lnTo>
                  <a:lnTo>
                    <a:pt x="341" y="622"/>
                  </a:lnTo>
                  <a:lnTo>
                    <a:pt x="365" y="628"/>
                  </a:lnTo>
                  <a:lnTo>
                    <a:pt x="388" y="640"/>
                  </a:lnTo>
                  <a:lnTo>
                    <a:pt x="418" y="646"/>
                  </a:lnTo>
                  <a:lnTo>
                    <a:pt x="388" y="616"/>
                  </a:lnTo>
                  <a:lnTo>
                    <a:pt x="388" y="598"/>
                  </a:lnTo>
                  <a:lnTo>
                    <a:pt x="382" y="604"/>
                  </a:lnTo>
                  <a:lnTo>
                    <a:pt x="377" y="592"/>
                  </a:lnTo>
                  <a:lnTo>
                    <a:pt x="371" y="586"/>
                  </a:lnTo>
                  <a:lnTo>
                    <a:pt x="377" y="568"/>
                  </a:lnTo>
                  <a:lnTo>
                    <a:pt x="394" y="557"/>
                  </a:lnTo>
                  <a:lnTo>
                    <a:pt x="400" y="557"/>
                  </a:lnTo>
                  <a:lnTo>
                    <a:pt x="400" y="551"/>
                  </a:lnTo>
                  <a:lnTo>
                    <a:pt x="388" y="533"/>
                  </a:lnTo>
                  <a:lnTo>
                    <a:pt x="353" y="503"/>
                  </a:lnTo>
                  <a:lnTo>
                    <a:pt x="353" y="479"/>
                  </a:lnTo>
                  <a:lnTo>
                    <a:pt x="359" y="461"/>
                  </a:lnTo>
                  <a:lnTo>
                    <a:pt x="377" y="467"/>
                  </a:lnTo>
                  <a:lnTo>
                    <a:pt x="377" y="461"/>
                  </a:lnTo>
                  <a:lnTo>
                    <a:pt x="388" y="449"/>
                  </a:lnTo>
                  <a:lnTo>
                    <a:pt x="400" y="443"/>
                  </a:lnTo>
                  <a:lnTo>
                    <a:pt x="424" y="443"/>
                  </a:lnTo>
                  <a:lnTo>
                    <a:pt x="466" y="461"/>
                  </a:lnTo>
                  <a:lnTo>
                    <a:pt x="490" y="461"/>
                  </a:lnTo>
                  <a:lnTo>
                    <a:pt x="520" y="455"/>
                  </a:lnTo>
                  <a:lnTo>
                    <a:pt x="550" y="461"/>
                  </a:lnTo>
                  <a:lnTo>
                    <a:pt x="550" y="455"/>
                  </a:lnTo>
                  <a:lnTo>
                    <a:pt x="538" y="437"/>
                  </a:lnTo>
                  <a:lnTo>
                    <a:pt x="544" y="413"/>
                  </a:lnTo>
                  <a:lnTo>
                    <a:pt x="556" y="419"/>
                  </a:lnTo>
                  <a:lnTo>
                    <a:pt x="538" y="407"/>
                  </a:lnTo>
                  <a:lnTo>
                    <a:pt x="556" y="401"/>
                  </a:lnTo>
                  <a:lnTo>
                    <a:pt x="580" y="401"/>
                  </a:lnTo>
                  <a:lnTo>
                    <a:pt x="598" y="395"/>
                  </a:lnTo>
                  <a:lnTo>
                    <a:pt x="616" y="389"/>
                  </a:lnTo>
                  <a:lnTo>
                    <a:pt x="634" y="383"/>
                  </a:lnTo>
                  <a:lnTo>
                    <a:pt x="652" y="377"/>
                  </a:lnTo>
                  <a:lnTo>
                    <a:pt x="664" y="377"/>
                  </a:lnTo>
                  <a:lnTo>
                    <a:pt x="676" y="389"/>
                  </a:lnTo>
                  <a:lnTo>
                    <a:pt x="705" y="401"/>
                  </a:lnTo>
                  <a:lnTo>
                    <a:pt x="717" y="407"/>
                  </a:lnTo>
                  <a:lnTo>
                    <a:pt x="729" y="407"/>
                  </a:lnTo>
                  <a:lnTo>
                    <a:pt x="747" y="401"/>
                  </a:lnTo>
                  <a:lnTo>
                    <a:pt x="771" y="395"/>
                  </a:lnTo>
                  <a:lnTo>
                    <a:pt x="771" y="407"/>
                  </a:lnTo>
                  <a:lnTo>
                    <a:pt x="789" y="419"/>
                  </a:lnTo>
                  <a:lnTo>
                    <a:pt x="813" y="437"/>
                  </a:lnTo>
                  <a:lnTo>
                    <a:pt x="855" y="461"/>
                  </a:lnTo>
                  <a:lnTo>
                    <a:pt x="867" y="461"/>
                  </a:lnTo>
                  <a:lnTo>
                    <a:pt x="891" y="461"/>
                  </a:lnTo>
                  <a:lnTo>
                    <a:pt x="909" y="473"/>
                  </a:lnTo>
                  <a:lnTo>
                    <a:pt x="933" y="485"/>
                  </a:lnTo>
                  <a:lnTo>
                    <a:pt x="951" y="479"/>
                  </a:lnTo>
                  <a:lnTo>
                    <a:pt x="969" y="497"/>
                  </a:lnTo>
                  <a:lnTo>
                    <a:pt x="981" y="497"/>
                  </a:lnTo>
                  <a:lnTo>
                    <a:pt x="987" y="491"/>
                  </a:lnTo>
                  <a:lnTo>
                    <a:pt x="1005" y="485"/>
                  </a:lnTo>
                  <a:lnTo>
                    <a:pt x="1017" y="473"/>
                  </a:lnTo>
                  <a:lnTo>
                    <a:pt x="1034" y="467"/>
                  </a:lnTo>
                  <a:lnTo>
                    <a:pt x="1064" y="473"/>
                  </a:lnTo>
                  <a:lnTo>
                    <a:pt x="1070" y="479"/>
                  </a:lnTo>
                  <a:lnTo>
                    <a:pt x="1094" y="479"/>
                  </a:lnTo>
                  <a:lnTo>
                    <a:pt x="1118" y="485"/>
                  </a:lnTo>
                  <a:lnTo>
                    <a:pt x="1130" y="473"/>
                  </a:lnTo>
                  <a:lnTo>
                    <a:pt x="1112" y="461"/>
                  </a:lnTo>
                  <a:lnTo>
                    <a:pt x="1118" y="443"/>
                  </a:lnTo>
                  <a:lnTo>
                    <a:pt x="1148" y="449"/>
                  </a:lnTo>
                  <a:lnTo>
                    <a:pt x="1172" y="455"/>
                  </a:lnTo>
                  <a:lnTo>
                    <a:pt x="1184" y="467"/>
                  </a:lnTo>
                  <a:lnTo>
                    <a:pt x="1208" y="479"/>
                  </a:lnTo>
                  <a:lnTo>
                    <a:pt x="1232" y="473"/>
                  </a:lnTo>
                  <a:lnTo>
                    <a:pt x="1280" y="479"/>
                  </a:lnTo>
                  <a:lnTo>
                    <a:pt x="1286" y="491"/>
                  </a:lnTo>
                  <a:lnTo>
                    <a:pt x="1322" y="497"/>
                  </a:lnTo>
                  <a:lnTo>
                    <a:pt x="1340" y="491"/>
                  </a:lnTo>
                  <a:lnTo>
                    <a:pt x="1357" y="491"/>
                  </a:lnTo>
                  <a:lnTo>
                    <a:pt x="1375" y="479"/>
                  </a:lnTo>
                  <a:lnTo>
                    <a:pt x="1399" y="485"/>
                  </a:lnTo>
                  <a:lnTo>
                    <a:pt x="1417" y="485"/>
                  </a:lnTo>
                  <a:lnTo>
                    <a:pt x="1441" y="491"/>
                  </a:lnTo>
                  <a:lnTo>
                    <a:pt x="1453" y="479"/>
                  </a:lnTo>
                  <a:lnTo>
                    <a:pt x="1447" y="461"/>
                  </a:lnTo>
                  <a:lnTo>
                    <a:pt x="1447" y="437"/>
                  </a:lnTo>
                  <a:lnTo>
                    <a:pt x="1435" y="431"/>
                  </a:lnTo>
                  <a:lnTo>
                    <a:pt x="1429" y="431"/>
                  </a:lnTo>
                  <a:lnTo>
                    <a:pt x="1441" y="419"/>
                  </a:lnTo>
                  <a:lnTo>
                    <a:pt x="1459" y="419"/>
                  </a:lnTo>
                  <a:lnTo>
                    <a:pt x="1477" y="419"/>
                  </a:lnTo>
                  <a:lnTo>
                    <a:pt x="1519" y="431"/>
                  </a:lnTo>
                  <a:lnTo>
                    <a:pt x="1531" y="443"/>
                  </a:lnTo>
                  <a:lnTo>
                    <a:pt x="1549" y="455"/>
                  </a:lnTo>
                  <a:lnTo>
                    <a:pt x="1567" y="467"/>
                  </a:lnTo>
                  <a:lnTo>
                    <a:pt x="1579" y="485"/>
                  </a:lnTo>
                  <a:lnTo>
                    <a:pt x="1597" y="491"/>
                  </a:lnTo>
                  <a:lnTo>
                    <a:pt x="1627" y="497"/>
                  </a:lnTo>
                  <a:lnTo>
                    <a:pt x="1645" y="503"/>
                  </a:lnTo>
                  <a:lnTo>
                    <a:pt x="1663" y="527"/>
                  </a:lnTo>
                  <a:lnTo>
                    <a:pt x="1686" y="521"/>
                  </a:lnTo>
                  <a:lnTo>
                    <a:pt x="1710" y="515"/>
                  </a:lnTo>
                  <a:lnTo>
                    <a:pt x="1722" y="533"/>
                  </a:lnTo>
                  <a:lnTo>
                    <a:pt x="1722" y="557"/>
                  </a:lnTo>
                  <a:lnTo>
                    <a:pt x="1728" y="574"/>
                  </a:lnTo>
                  <a:lnTo>
                    <a:pt x="1704" y="574"/>
                  </a:lnTo>
                  <a:lnTo>
                    <a:pt x="1704" y="586"/>
                  </a:lnTo>
                  <a:lnTo>
                    <a:pt x="1716" y="604"/>
                  </a:lnTo>
                  <a:lnTo>
                    <a:pt x="1722" y="616"/>
                  </a:lnTo>
                  <a:lnTo>
                    <a:pt x="1716" y="622"/>
                  </a:lnTo>
                  <a:lnTo>
                    <a:pt x="1722" y="628"/>
                  </a:lnTo>
                  <a:lnTo>
                    <a:pt x="1722" y="634"/>
                  </a:lnTo>
                  <a:lnTo>
                    <a:pt x="1722" y="628"/>
                  </a:lnTo>
                  <a:lnTo>
                    <a:pt x="1734" y="616"/>
                  </a:lnTo>
                  <a:lnTo>
                    <a:pt x="1740" y="610"/>
                  </a:lnTo>
                  <a:lnTo>
                    <a:pt x="1746" y="622"/>
                  </a:lnTo>
                  <a:lnTo>
                    <a:pt x="1758" y="622"/>
                  </a:lnTo>
                  <a:lnTo>
                    <a:pt x="1776" y="616"/>
                  </a:lnTo>
                  <a:lnTo>
                    <a:pt x="1782" y="604"/>
                  </a:lnTo>
                  <a:lnTo>
                    <a:pt x="1788" y="586"/>
                  </a:lnTo>
                  <a:lnTo>
                    <a:pt x="1788" y="568"/>
                  </a:lnTo>
                  <a:lnTo>
                    <a:pt x="1794" y="533"/>
                  </a:lnTo>
                  <a:lnTo>
                    <a:pt x="1794" y="515"/>
                  </a:lnTo>
                  <a:lnTo>
                    <a:pt x="1788" y="497"/>
                  </a:lnTo>
                  <a:lnTo>
                    <a:pt x="1776" y="479"/>
                  </a:lnTo>
                  <a:lnTo>
                    <a:pt x="1770" y="473"/>
                  </a:lnTo>
                  <a:lnTo>
                    <a:pt x="1764" y="461"/>
                  </a:lnTo>
                  <a:lnTo>
                    <a:pt x="1758" y="443"/>
                  </a:lnTo>
                  <a:lnTo>
                    <a:pt x="1746" y="431"/>
                  </a:lnTo>
                  <a:lnTo>
                    <a:pt x="1728" y="419"/>
                  </a:lnTo>
                  <a:lnTo>
                    <a:pt x="1740" y="425"/>
                  </a:lnTo>
                  <a:lnTo>
                    <a:pt x="1698" y="401"/>
                  </a:lnTo>
                  <a:lnTo>
                    <a:pt x="1680" y="401"/>
                  </a:lnTo>
                  <a:lnTo>
                    <a:pt x="1686" y="407"/>
                  </a:lnTo>
                  <a:lnTo>
                    <a:pt x="1674" y="413"/>
                  </a:lnTo>
                  <a:lnTo>
                    <a:pt x="1674" y="407"/>
                  </a:lnTo>
                  <a:lnTo>
                    <a:pt x="1663" y="407"/>
                  </a:lnTo>
                  <a:lnTo>
                    <a:pt x="1651" y="395"/>
                  </a:lnTo>
                  <a:lnTo>
                    <a:pt x="1627" y="389"/>
                  </a:lnTo>
                  <a:lnTo>
                    <a:pt x="1633" y="377"/>
                  </a:lnTo>
                  <a:lnTo>
                    <a:pt x="1633" y="359"/>
                  </a:lnTo>
                  <a:lnTo>
                    <a:pt x="1639" y="347"/>
                  </a:lnTo>
                  <a:lnTo>
                    <a:pt x="1645" y="335"/>
                  </a:lnTo>
                  <a:lnTo>
                    <a:pt x="1639" y="323"/>
                  </a:lnTo>
                  <a:lnTo>
                    <a:pt x="1645" y="311"/>
                  </a:lnTo>
                  <a:lnTo>
                    <a:pt x="1669" y="305"/>
                  </a:lnTo>
                  <a:lnTo>
                    <a:pt x="1686" y="305"/>
                  </a:lnTo>
                  <a:lnTo>
                    <a:pt x="1692" y="305"/>
                  </a:lnTo>
                  <a:lnTo>
                    <a:pt x="1698" y="305"/>
                  </a:lnTo>
                  <a:lnTo>
                    <a:pt x="1734" y="305"/>
                  </a:lnTo>
                  <a:lnTo>
                    <a:pt x="1734" y="299"/>
                  </a:lnTo>
                  <a:lnTo>
                    <a:pt x="1758" y="299"/>
                  </a:lnTo>
                  <a:lnTo>
                    <a:pt x="1782" y="305"/>
                  </a:lnTo>
                  <a:lnTo>
                    <a:pt x="1776" y="311"/>
                  </a:lnTo>
                  <a:lnTo>
                    <a:pt x="1782" y="317"/>
                  </a:lnTo>
                  <a:lnTo>
                    <a:pt x="1794" y="311"/>
                  </a:lnTo>
                  <a:lnTo>
                    <a:pt x="1806" y="305"/>
                  </a:lnTo>
                  <a:lnTo>
                    <a:pt x="1830" y="311"/>
                  </a:lnTo>
                  <a:lnTo>
                    <a:pt x="1824" y="305"/>
                  </a:lnTo>
                  <a:lnTo>
                    <a:pt x="1812" y="305"/>
                  </a:lnTo>
                  <a:lnTo>
                    <a:pt x="1806" y="299"/>
                  </a:lnTo>
                  <a:lnTo>
                    <a:pt x="1806" y="281"/>
                  </a:lnTo>
                  <a:lnTo>
                    <a:pt x="1806" y="263"/>
                  </a:lnTo>
                  <a:lnTo>
                    <a:pt x="1836" y="263"/>
                  </a:lnTo>
                  <a:lnTo>
                    <a:pt x="1842" y="257"/>
                  </a:lnTo>
                  <a:lnTo>
                    <a:pt x="1860" y="275"/>
                  </a:lnTo>
                  <a:lnTo>
                    <a:pt x="1872" y="281"/>
                  </a:lnTo>
                  <a:lnTo>
                    <a:pt x="1878" y="263"/>
                  </a:lnTo>
                  <a:lnTo>
                    <a:pt x="1890" y="263"/>
                  </a:lnTo>
                  <a:lnTo>
                    <a:pt x="1872" y="251"/>
                  </a:lnTo>
                  <a:lnTo>
                    <a:pt x="1872" y="245"/>
                  </a:lnTo>
                  <a:lnTo>
                    <a:pt x="1902" y="251"/>
                  </a:lnTo>
                  <a:lnTo>
                    <a:pt x="1890" y="251"/>
                  </a:lnTo>
                  <a:lnTo>
                    <a:pt x="1914" y="275"/>
                  </a:lnTo>
                  <a:lnTo>
                    <a:pt x="1902" y="281"/>
                  </a:lnTo>
                  <a:lnTo>
                    <a:pt x="1902" y="299"/>
                  </a:lnTo>
                  <a:lnTo>
                    <a:pt x="1896" y="311"/>
                  </a:lnTo>
                  <a:lnTo>
                    <a:pt x="1896" y="329"/>
                  </a:lnTo>
                  <a:lnTo>
                    <a:pt x="1884" y="335"/>
                  </a:lnTo>
                  <a:lnTo>
                    <a:pt x="1890" y="341"/>
                  </a:lnTo>
                  <a:lnTo>
                    <a:pt x="1890" y="353"/>
                  </a:lnTo>
                  <a:lnTo>
                    <a:pt x="1902" y="365"/>
                  </a:lnTo>
                  <a:lnTo>
                    <a:pt x="1914" y="383"/>
                  </a:lnTo>
                  <a:lnTo>
                    <a:pt x="1938" y="401"/>
                  </a:lnTo>
                  <a:lnTo>
                    <a:pt x="1962" y="425"/>
                  </a:lnTo>
                  <a:lnTo>
                    <a:pt x="1986" y="443"/>
                  </a:lnTo>
                  <a:lnTo>
                    <a:pt x="2009" y="461"/>
                  </a:lnTo>
                  <a:lnTo>
                    <a:pt x="2015" y="449"/>
                  </a:lnTo>
                  <a:lnTo>
                    <a:pt x="2003" y="425"/>
                  </a:lnTo>
                  <a:lnTo>
                    <a:pt x="2009" y="419"/>
                  </a:lnTo>
                  <a:lnTo>
                    <a:pt x="2015" y="425"/>
                  </a:lnTo>
                  <a:lnTo>
                    <a:pt x="2015" y="419"/>
                  </a:lnTo>
                  <a:lnTo>
                    <a:pt x="1997" y="401"/>
                  </a:lnTo>
                  <a:lnTo>
                    <a:pt x="2021" y="395"/>
                  </a:lnTo>
                  <a:lnTo>
                    <a:pt x="1997" y="371"/>
                  </a:lnTo>
                  <a:lnTo>
                    <a:pt x="1992" y="365"/>
                  </a:lnTo>
                  <a:lnTo>
                    <a:pt x="1997" y="359"/>
                  </a:lnTo>
                  <a:lnTo>
                    <a:pt x="1997" y="365"/>
                  </a:lnTo>
                  <a:lnTo>
                    <a:pt x="2009" y="365"/>
                  </a:lnTo>
                  <a:lnTo>
                    <a:pt x="1992" y="353"/>
                  </a:lnTo>
                  <a:lnTo>
                    <a:pt x="1986" y="353"/>
                  </a:lnTo>
                  <a:lnTo>
                    <a:pt x="1974" y="335"/>
                  </a:lnTo>
                  <a:lnTo>
                    <a:pt x="1962" y="335"/>
                  </a:lnTo>
                  <a:lnTo>
                    <a:pt x="1950" y="329"/>
                  </a:lnTo>
                  <a:lnTo>
                    <a:pt x="1938" y="311"/>
                  </a:lnTo>
                  <a:lnTo>
                    <a:pt x="1932" y="299"/>
                  </a:lnTo>
                  <a:lnTo>
                    <a:pt x="1944" y="293"/>
                  </a:lnTo>
                  <a:lnTo>
                    <a:pt x="1956" y="299"/>
                  </a:lnTo>
                  <a:lnTo>
                    <a:pt x="1950" y="293"/>
                  </a:lnTo>
                  <a:lnTo>
                    <a:pt x="1956" y="287"/>
                  </a:lnTo>
                  <a:lnTo>
                    <a:pt x="1974" y="299"/>
                  </a:lnTo>
                  <a:lnTo>
                    <a:pt x="1974" y="287"/>
                  </a:lnTo>
                  <a:lnTo>
                    <a:pt x="1997" y="281"/>
                  </a:lnTo>
                  <a:lnTo>
                    <a:pt x="2021" y="293"/>
                  </a:lnTo>
                  <a:lnTo>
                    <a:pt x="2021" y="287"/>
                  </a:lnTo>
                  <a:lnTo>
                    <a:pt x="2027" y="275"/>
                  </a:lnTo>
                  <a:lnTo>
                    <a:pt x="2027" y="269"/>
                  </a:lnTo>
                  <a:lnTo>
                    <a:pt x="2033" y="263"/>
                  </a:lnTo>
                  <a:lnTo>
                    <a:pt x="2045" y="257"/>
                  </a:lnTo>
                  <a:lnTo>
                    <a:pt x="2063" y="245"/>
                  </a:lnTo>
                  <a:lnTo>
                    <a:pt x="2051" y="245"/>
                  </a:lnTo>
                  <a:lnTo>
                    <a:pt x="2057" y="245"/>
                  </a:lnTo>
                  <a:lnTo>
                    <a:pt x="2087" y="251"/>
                  </a:lnTo>
                  <a:lnTo>
                    <a:pt x="2093" y="245"/>
                  </a:lnTo>
                  <a:lnTo>
                    <a:pt x="2075" y="239"/>
                  </a:lnTo>
                  <a:lnTo>
                    <a:pt x="2063" y="233"/>
                  </a:lnTo>
                  <a:lnTo>
                    <a:pt x="2051" y="227"/>
                  </a:lnTo>
                  <a:lnTo>
                    <a:pt x="2027" y="215"/>
                  </a:lnTo>
                  <a:lnTo>
                    <a:pt x="2009" y="209"/>
                  </a:lnTo>
                  <a:lnTo>
                    <a:pt x="2021" y="209"/>
                  </a:lnTo>
                  <a:lnTo>
                    <a:pt x="2033" y="209"/>
                  </a:lnTo>
                  <a:lnTo>
                    <a:pt x="2009" y="192"/>
                  </a:lnTo>
                  <a:lnTo>
                    <a:pt x="1986" y="174"/>
                  </a:lnTo>
                  <a:lnTo>
                    <a:pt x="1962" y="156"/>
                  </a:lnTo>
                  <a:lnTo>
                    <a:pt x="1932" y="138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08" name="Freeform 407"/>
            <p:cNvSpPr>
              <a:spLocks noChangeAspect="1"/>
            </p:cNvSpPr>
            <p:nvPr/>
          </p:nvSpPr>
          <p:spPr bwMode="auto">
            <a:xfrm>
              <a:off x="6608903" y="2102200"/>
              <a:ext cx="167337" cy="225501"/>
            </a:xfrm>
            <a:custGeom>
              <a:avLst/>
              <a:gdLst>
                <a:gd name="T0" fmla="*/ 2147483647 w 144"/>
                <a:gd name="T1" fmla="*/ 2147483647 h 162"/>
                <a:gd name="T2" fmla="*/ 2147483647 w 144"/>
                <a:gd name="T3" fmla="*/ 2147483647 h 162"/>
                <a:gd name="T4" fmla="*/ 2147483647 w 144"/>
                <a:gd name="T5" fmla="*/ 2147483647 h 162"/>
                <a:gd name="T6" fmla="*/ 2147483647 w 144"/>
                <a:gd name="T7" fmla="*/ 2147483647 h 162"/>
                <a:gd name="T8" fmla="*/ 2147483647 w 144"/>
                <a:gd name="T9" fmla="*/ 2147483647 h 162"/>
                <a:gd name="T10" fmla="*/ 2147483647 w 144"/>
                <a:gd name="T11" fmla="*/ 2147483647 h 162"/>
                <a:gd name="T12" fmla="*/ 2147483647 w 144"/>
                <a:gd name="T13" fmla="*/ 2147483647 h 162"/>
                <a:gd name="T14" fmla="*/ 2147483647 w 144"/>
                <a:gd name="T15" fmla="*/ 0 h 162"/>
                <a:gd name="T16" fmla="*/ 0 w 144"/>
                <a:gd name="T17" fmla="*/ 2147483647 h 162"/>
                <a:gd name="T18" fmla="*/ 2147483647 w 144"/>
                <a:gd name="T19" fmla="*/ 2147483647 h 162"/>
                <a:gd name="T20" fmla="*/ 2147483647 w 144"/>
                <a:gd name="T21" fmla="*/ 2147483647 h 162"/>
                <a:gd name="T22" fmla="*/ 2147483647 w 144"/>
                <a:gd name="T23" fmla="*/ 2147483647 h 162"/>
                <a:gd name="T24" fmla="*/ 2147483647 w 144"/>
                <a:gd name="T25" fmla="*/ 2147483647 h 162"/>
                <a:gd name="T26" fmla="*/ 2147483647 w 144"/>
                <a:gd name="T27" fmla="*/ 2147483647 h 162"/>
                <a:gd name="T28" fmla="*/ 2147483647 w 144"/>
                <a:gd name="T29" fmla="*/ 2147483647 h 162"/>
                <a:gd name="T30" fmla="*/ 2147483647 w 144"/>
                <a:gd name="T31" fmla="*/ 2147483647 h 162"/>
                <a:gd name="T32" fmla="*/ 2147483647 w 144"/>
                <a:gd name="T33" fmla="*/ 2147483647 h 162"/>
                <a:gd name="T34" fmla="*/ 2147483647 w 144"/>
                <a:gd name="T35" fmla="*/ 2147483647 h 162"/>
                <a:gd name="T36" fmla="*/ 2147483647 w 144"/>
                <a:gd name="T37" fmla="*/ 2147483647 h 162"/>
                <a:gd name="T38" fmla="*/ 2147483647 w 144"/>
                <a:gd name="T39" fmla="*/ 2147483647 h 162"/>
                <a:gd name="T40" fmla="*/ 2147483647 w 144"/>
                <a:gd name="T41" fmla="*/ 2147483647 h 162"/>
                <a:gd name="T42" fmla="*/ 2147483647 w 144"/>
                <a:gd name="T43" fmla="*/ 2147483647 h 162"/>
                <a:gd name="T44" fmla="*/ 2147483647 w 144"/>
                <a:gd name="T45" fmla="*/ 2147483647 h 162"/>
                <a:gd name="T46" fmla="*/ 2147483647 w 144"/>
                <a:gd name="T47" fmla="*/ 2147483647 h 162"/>
                <a:gd name="T48" fmla="*/ 2147483647 w 144"/>
                <a:gd name="T49" fmla="*/ 2147483647 h 162"/>
                <a:gd name="T50" fmla="*/ 2147483647 w 144"/>
                <a:gd name="T51" fmla="*/ 2147483647 h 162"/>
                <a:gd name="T52" fmla="*/ 2147483647 w 144"/>
                <a:gd name="T53" fmla="*/ 2147483647 h 162"/>
                <a:gd name="T54" fmla="*/ 2147483647 w 144"/>
                <a:gd name="T55" fmla="*/ 2147483647 h 162"/>
                <a:gd name="T56" fmla="*/ 2147483647 w 144"/>
                <a:gd name="T57" fmla="*/ 2147483647 h 16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44" h="162">
                  <a:moveTo>
                    <a:pt x="126" y="114"/>
                  </a:moveTo>
                  <a:lnTo>
                    <a:pt x="108" y="96"/>
                  </a:lnTo>
                  <a:lnTo>
                    <a:pt x="90" y="78"/>
                  </a:lnTo>
                  <a:lnTo>
                    <a:pt x="72" y="60"/>
                  </a:lnTo>
                  <a:lnTo>
                    <a:pt x="48" y="48"/>
                  </a:lnTo>
                  <a:lnTo>
                    <a:pt x="48" y="42"/>
                  </a:lnTo>
                  <a:lnTo>
                    <a:pt x="24" y="18"/>
                  </a:lnTo>
                  <a:lnTo>
                    <a:pt x="6" y="0"/>
                  </a:lnTo>
                  <a:lnTo>
                    <a:pt x="0" y="6"/>
                  </a:lnTo>
                  <a:lnTo>
                    <a:pt x="18" y="18"/>
                  </a:lnTo>
                  <a:lnTo>
                    <a:pt x="12" y="24"/>
                  </a:lnTo>
                  <a:lnTo>
                    <a:pt x="6" y="24"/>
                  </a:lnTo>
                  <a:lnTo>
                    <a:pt x="42" y="54"/>
                  </a:lnTo>
                  <a:lnTo>
                    <a:pt x="54" y="72"/>
                  </a:lnTo>
                  <a:lnTo>
                    <a:pt x="72" y="90"/>
                  </a:lnTo>
                  <a:lnTo>
                    <a:pt x="84" y="108"/>
                  </a:lnTo>
                  <a:lnTo>
                    <a:pt x="96" y="126"/>
                  </a:lnTo>
                  <a:lnTo>
                    <a:pt x="108" y="144"/>
                  </a:lnTo>
                  <a:lnTo>
                    <a:pt x="120" y="162"/>
                  </a:lnTo>
                  <a:lnTo>
                    <a:pt x="126" y="162"/>
                  </a:lnTo>
                  <a:lnTo>
                    <a:pt x="126" y="150"/>
                  </a:lnTo>
                  <a:lnTo>
                    <a:pt x="138" y="156"/>
                  </a:lnTo>
                  <a:lnTo>
                    <a:pt x="144" y="162"/>
                  </a:lnTo>
                  <a:lnTo>
                    <a:pt x="132" y="150"/>
                  </a:lnTo>
                  <a:lnTo>
                    <a:pt x="102" y="126"/>
                  </a:lnTo>
                  <a:lnTo>
                    <a:pt x="96" y="102"/>
                  </a:lnTo>
                  <a:lnTo>
                    <a:pt x="102" y="102"/>
                  </a:lnTo>
                  <a:lnTo>
                    <a:pt x="120" y="108"/>
                  </a:lnTo>
                  <a:lnTo>
                    <a:pt x="126" y="114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09" name="Freeform 408"/>
            <p:cNvSpPr>
              <a:spLocks noChangeAspect="1"/>
            </p:cNvSpPr>
            <p:nvPr/>
          </p:nvSpPr>
          <p:spPr bwMode="auto">
            <a:xfrm>
              <a:off x="4900905" y="1562478"/>
              <a:ext cx="182340" cy="82560"/>
            </a:xfrm>
            <a:custGeom>
              <a:avLst/>
              <a:gdLst>
                <a:gd name="T0" fmla="*/ 2147483647 w 155"/>
                <a:gd name="T1" fmla="*/ 2147483647 h 60"/>
                <a:gd name="T2" fmla="*/ 2147483647 w 155"/>
                <a:gd name="T3" fmla="*/ 2147483647 h 60"/>
                <a:gd name="T4" fmla="*/ 2147483647 w 155"/>
                <a:gd name="T5" fmla="*/ 2147483647 h 60"/>
                <a:gd name="T6" fmla="*/ 2147483647 w 155"/>
                <a:gd name="T7" fmla="*/ 2147483647 h 60"/>
                <a:gd name="T8" fmla="*/ 2147483647 w 155"/>
                <a:gd name="T9" fmla="*/ 2147483647 h 60"/>
                <a:gd name="T10" fmla="*/ 2147483647 w 155"/>
                <a:gd name="T11" fmla="*/ 2147483647 h 60"/>
                <a:gd name="T12" fmla="*/ 2147483647 w 155"/>
                <a:gd name="T13" fmla="*/ 2147483647 h 60"/>
                <a:gd name="T14" fmla="*/ 2147483647 w 155"/>
                <a:gd name="T15" fmla="*/ 2147483647 h 60"/>
                <a:gd name="T16" fmla="*/ 2147483647 w 155"/>
                <a:gd name="T17" fmla="*/ 2147483647 h 60"/>
                <a:gd name="T18" fmla="*/ 2147483647 w 155"/>
                <a:gd name="T19" fmla="*/ 2147483647 h 60"/>
                <a:gd name="T20" fmla="*/ 2147483647 w 155"/>
                <a:gd name="T21" fmla="*/ 2147483647 h 60"/>
                <a:gd name="T22" fmla="*/ 2147483647 w 155"/>
                <a:gd name="T23" fmla="*/ 2147483647 h 60"/>
                <a:gd name="T24" fmla="*/ 2147483647 w 155"/>
                <a:gd name="T25" fmla="*/ 2147483647 h 60"/>
                <a:gd name="T26" fmla="*/ 2147483647 w 155"/>
                <a:gd name="T27" fmla="*/ 2147483647 h 60"/>
                <a:gd name="T28" fmla="*/ 2147483647 w 155"/>
                <a:gd name="T29" fmla="*/ 2147483647 h 60"/>
                <a:gd name="T30" fmla="*/ 2147483647 w 155"/>
                <a:gd name="T31" fmla="*/ 2147483647 h 60"/>
                <a:gd name="T32" fmla="*/ 2147483647 w 155"/>
                <a:gd name="T33" fmla="*/ 2147483647 h 60"/>
                <a:gd name="T34" fmla="*/ 2147483647 w 155"/>
                <a:gd name="T35" fmla="*/ 2147483647 h 60"/>
                <a:gd name="T36" fmla="*/ 2147483647 w 155"/>
                <a:gd name="T37" fmla="*/ 2147483647 h 60"/>
                <a:gd name="T38" fmla="*/ 0 w 155"/>
                <a:gd name="T39" fmla="*/ 2147483647 h 60"/>
                <a:gd name="T40" fmla="*/ 2147483647 w 155"/>
                <a:gd name="T41" fmla="*/ 2147483647 h 60"/>
                <a:gd name="T42" fmla="*/ 2147483647 w 155"/>
                <a:gd name="T43" fmla="*/ 2147483647 h 60"/>
                <a:gd name="T44" fmla="*/ 2147483647 w 155"/>
                <a:gd name="T45" fmla="*/ 2147483647 h 60"/>
                <a:gd name="T46" fmla="*/ 2147483647 w 155"/>
                <a:gd name="T47" fmla="*/ 2147483647 h 60"/>
                <a:gd name="T48" fmla="*/ 2147483647 w 155"/>
                <a:gd name="T49" fmla="*/ 2147483647 h 60"/>
                <a:gd name="T50" fmla="*/ 2147483647 w 155"/>
                <a:gd name="T51" fmla="*/ 2147483647 h 60"/>
                <a:gd name="T52" fmla="*/ 2147483647 w 155"/>
                <a:gd name="T53" fmla="*/ 2147483647 h 60"/>
                <a:gd name="T54" fmla="*/ 2147483647 w 155"/>
                <a:gd name="T55" fmla="*/ 2147483647 h 60"/>
                <a:gd name="T56" fmla="*/ 2147483647 w 155"/>
                <a:gd name="T57" fmla="*/ 2147483647 h 60"/>
                <a:gd name="T58" fmla="*/ 2147483647 w 155"/>
                <a:gd name="T59" fmla="*/ 2147483647 h 60"/>
                <a:gd name="T60" fmla="*/ 2147483647 w 155"/>
                <a:gd name="T61" fmla="*/ 2147483647 h 60"/>
                <a:gd name="T62" fmla="*/ 2147483647 w 155"/>
                <a:gd name="T63" fmla="*/ 2147483647 h 60"/>
                <a:gd name="T64" fmla="*/ 2147483647 w 155"/>
                <a:gd name="T65" fmla="*/ 2147483647 h 60"/>
                <a:gd name="T66" fmla="*/ 2147483647 w 155"/>
                <a:gd name="T67" fmla="*/ 0 h 60"/>
                <a:gd name="T68" fmla="*/ 2147483647 w 155"/>
                <a:gd name="T69" fmla="*/ 2147483647 h 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55" h="60">
                  <a:moveTo>
                    <a:pt x="155" y="6"/>
                  </a:moveTo>
                  <a:lnTo>
                    <a:pt x="143" y="12"/>
                  </a:lnTo>
                  <a:lnTo>
                    <a:pt x="107" y="24"/>
                  </a:lnTo>
                  <a:lnTo>
                    <a:pt x="78" y="30"/>
                  </a:lnTo>
                  <a:lnTo>
                    <a:pt x="66" y="30"/>
                  </a:lnTo>
                  <a:lnTo>
                    <a:pt x="72" y="36"/>
                  </a:lnTo>
                  <a:lnTo>
                    <a:pt x="60" y="36"/>
                  </a:lnTo>
                  <a:lnTo>
                    <a:pt x="66" y="42"/>
                  </a:lnTo>
                  <a:lnTo>
                    <a:pt x="48" y="36"/>
                  </a:lnTo>
                  <a:lnTo>
                    <a:pt x="54" y="48"/>
                  </a:lnTo>
                  <a:lnTo>
                    <a:pt x="48" y="48"/>
                  </a:lnTo>
                  <a:lnTo>
                    <a:pt x="54" y="54"/>
                  </a:lnTo>
                  <a:lnTo>
                    <a:pt x="36" y="48"/>
                  </a:lnTo>
                  <a:lnTo>
                    <a:pt x="54" y="54"/>
                  </a:lnTo>
                  <a:lnTo>
                    <a:pt x="42" y="54"/>
                  </a:lnTo>
                  <a:lnTo>
                    <a:pt x="48" y="60"/>
                  </a:lnTo>
                  <a:lnTo>
                    <a:pt x="12" y="54"/>
                  </a:lnTo>
                  <a:lnTo>
                    <a:pt x="18" y="54"/>
                  </a:lnTo>
                  <a:lnTo>
                    <a:pt x="0" y="54"/>
                  </a:lnTo>
                  <a:lnTo>
                    <a:pt x="18" y="48"/>
                  </a:lnTo>
                  <a:lnTo>
                    <a:pt x="24" y="42"/>
                  </a:lnTo>
                  <a:lnTo>
                    <a:pt x="18" y="42"/>
                  </a:lnTo>
                  <a:lnTo>
                    <a:pt x="18" y="36"/>
                  </a:lnTo>
                  <a:lnTo>
                    <a:pt x="30" y="36"/>
                  </a:lnTo>
                  <a:lnTo>
                    <a:pt x="24" y="36"/>
                  </a:lnTo>
                  <a:lnTo>
                    <a:pt x="24" y="30"/>
                  </a:lnTo>
                  <a:lnTo>
                    <a:pt x="18" y="30"/>
                  </a:lnTo>
                  <a:lnTo>
                    <a:pt x="24" y="30"/>
                  </a:lnTo>
                  <a:lnTo>
                    <a:pt x="36" y="24"/>
                  </a:lnTo>
                  <a:lnTo>
                    <a:pt x="60" y="18"/>
                  </a:lnTo>
                  <a:lnTo>
                    <a:pt x="66" y="12"/>
                  </a:lnTo>
                  <a:lnTo>
                    <a:pt x="119" y="6"/>
                  </a:lnTo>
                  <a:lnTo>
                    <a:pt x="137" y="0"/>
                  </a:lnTo>
                  <a:lnTo>
                    <a:pt x="155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10" name="Freeform 409"/>
            <p:cNvSpPr>
              <a:spLocks noChangeAspect="1"/>
            </p:cNvSpPr>
            <p:nvPr/>
          </p:nvSpPr>
          <p:spPr bwMode="auto">
            <a:xfrm>
              <a:off x="4895135" y="1645038"/>
              <a:ext cx="96940" cy="59147"/>
            </a:xfrm>
            <a:custGeom>
              <a:avLst/>
              <a:gdLst>
                <a:gd name="T0" fmla="*/ 2147483647 w 84"/>
                <a:gd name="T1" fmla="*/ 2147483647 h 42"/>
                <a:gd name="T2" fmla="*/ 2147483647 w 84"/>
                <a:gd name="T3" fmla="*/ 2147483647 h 42"/>
                <a:gd name="T4" fmla="*/ 2147483647 w 84"/>
                <a:gd name="T5" fmla="*/ 2147483647 h 42"/>
                <a:gd name="T6" fmla="*/ 2147483647 w 84"/>
                <a:gd name="T7" fmla="*/ 2147483647 h 42"/>
                <a:gd name="T8" fmla="*/ 2147483647 w 84"/>
                <a:gd name="T9" fmla="*/ 2147483647 h 42"/>
                <a:gd name="T10" fmla="*/ 2147483647 w 84"/>
                <a:gd name="T11" fmla="*/ 0 h 42"/>
                <a:gd name="T12" fmla="*/ 2147483647 w 84"/>
                <a:gd name="T13" fmla="*/ 0 h 42"/>
                <a:gd name="T14" fmla="*/ 2147483647 w 84"/>
                <a:gd name="T15" fmla="*/ 2147483647 h 42"/>
                <a:gd name="T16" fmla="*/ 2147483647 w 84"/>
                <a:gd name="T17" fmla="*/ 2147483647 h 42"/>
                <a:gd name="T18" fmla="*/ 2147483647 w 84"/>
                <a:gd name="T19" fmla="*/ 2147483647 h 42"/>
                <a:gd name="T20" fmla="*/ 2147483647 w 84"/>
                <a:gd name="T21" fmla="*/ 2147483647 h 42"/>
                <a:gd name="T22" fmla="*/ 0 w 84"/>
                <a:gd name="T23" fmla="*/ 2147483647 h 42"/>
                <a:gd name="T24" fmla="*/ 2147483647 w 84"/>
                <a:gd name="T25" fmla="*/ 2147483647 h 42"/>
                <a:gd name="T26" fmla="*/ 2147483647 w 84"/>
                <a:gd name="T27" fmla="*/ 2147483647 h 42"/>
                <a:gd name="T28" fmla="*/ 2147483647 w 84"/>
                <a:gd name="T29" fmla="*/ 2147483647 h 42"/>
                <a:gd name="T30" fmla="*/ 2147483647 w 84"/>
                <a:gd name="T31" fmla="*/ 2147483647 h 42"/>
                <a:gd name="T32" fmla="*/ 2147483647 w 84"/>
                <a:gd name="T33" fmla="*/ 2147483647 h 42"/>
                <a:gd name="T34" fmla="*/ 2147483647 w 84"/>
                <a:gd name="T35" fmla="*/ 2147483647 h 42"/>
                <a:gd name="T36" fmla="*/ 2147483647 w 84"/>
                <a:gd name="T37" fmla="*/ 2147483647 h 42"/>
                <a:gd name="T38" fmla="*/ 2147483647 w 84"/>
                <a:gd name="T39" fmla="*/ 2147483647 h 42"/>
                <a:gd name="T40" fmla="*/ 2147483647 w 84"/>
                <a:gd name="T41" fmla="*/ 2147483647 h 42"/>
                <a:gd name="T42" fmla="*/ 2147483647 w 84"/>
                <a:gd name="T43" fmla="*/ 2147483647 h 42"/>
                <a:gd name="T44" fmla="*/ 2147483647 w 84"/>
                <a:gd name="T45" fmla="*/ 2147483647 h 4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84" h="42">
                  <a:moveTo>
                    <a:pt x="84" y="42"/>
                  </a:moveTo>
                  <a:lnTo>
                    <a:pt x="54" y="24"/>
                  </a:lnTo>
                  <a:lnTo>
                    <a:pt x="42" y="12"/>
                  </a:lnTo>
                  <a:lnTo>
                    <a:pt x="42" y="6"/>
                  </a:lnTo>
                  <a:lnTo>
                    <a:pt x="48" y="0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6" y="12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18" y="30"/>
                  </a:lnTo>
                  <a:lnTo>
                    <a:pt x="24" y="30"/>
                  </a:lnTo>
                  <a:lnTo>
                    <a:pt x="30" y="30"/>
                  </a:lnTo>
                  <a:lnTo>
                    <a:pt x="36" y="36"/>
                  </a:lnTo>
                  <a:lnTo>
                    <a:pt x="48" y="42"/>
                  </a:lnTo>
                  <a:lnTo>
                    <a:pt x="60" y="42"/>
                  </a:lnTo>
                  <a:lnTo>
                    <a:pt x="66" y="42"/>
                  </a:lnTo>
                  <a:lnTo>
                    <a:pt x="78" y="42"/>
                  </a:lnTo>
                  <a:lnTo>
                    <a:pt x="84" y="4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11" name="Freeform 410"/>
            <p:cNvSpPr>
              <a:spLocks noChangeAspect="1"/>
            </p:cNvSpPr>
            <p:nvPr/>
          </p:nvSpPr>
          <p:spPr bwMode="auto">
            <a:xfrm>
              <a:off x="6028414" y="1578498"/>
              <a:ext cx="117714" cy="33270"/>
            </a:xfrm>
            <a:custGeom>
              <a:avLst/>
              <a:gdLst>
                <a:gd name="T0" fmla="*/ 2147483647 w 102"/>
                <a:gd name="T1" fmla="*/ 2147483647 h 24"/>
                <a:gd name="T2" fmla="*/ 2147483647 w 102"/>
                <a:gd name="T3" fmla="*/ 0 h 24"/>
                <a:gd name="T4" fmla="*/ 2147483647 w 102"/>
                <a:gd name="T5" fmla="*/ 2147483647 h 24"/>
                <a:gd name="T6" fmla="*/ 2147483647 w 102"/>
                <a:gd name="T7" fmla="*/ 2147483647 h 24"/>
                <a:gd name="T8" fmla="*/ 2147483647 w 102"/>
                <a:gd name="T9" fmla="*/ 2147483647 h 24"/>
                <a:gd name="T10" fmla="*/ 2147483647 w 102"/>
                <a:gd name="T11" fmla="*/ 2147483647 h 24"/>
                <a:gd name="T12" fmla="*/ 0 w 102"/>
                <a:gd name="T13" fmla="*/ 2147483647 h 24"/>
                <a:gd name="T14" fmla="*/ 0 w 102"/>
                <a:gd name="T15" fmla="*/ 2147483647 h 24"/>
                <a:gd name="T16" fmla="*/ 2147483647 w 102"/>
                <a:gd name="T17" fmla="*/ 2147483647 h 24"/>
                <a:gd name="T18" fmla="*/ 2147483647 w 102"/>
                <a:gd name="T19" fmla="*/ 2147483647 h 24"/>
                <a:gd name="T20" fmla="*/ 2147483647 w 102"/>
                <a:gd name="T21" fmla="*/ 2147483647 h 24"/>
                <a:gd name="T22" fmla="*/ 2147483647 w 102"/>
                <a:gd name="T23" fmla="*/ 2147483647 h 24"/>
                <a:gd name="T24" fmla="*/ 2147483647 w 102"/>
                <a:gd name="T25" fmla="*/ 2147483647 h 24"/>
                <a:gd name="T26" fmla="*/ 2147483647 w 102"/>
                <a:gd name="T27" fmla="*/ 2147483647 h 24"/>
                <a:gd name="T28" fmla="*/ 2147483647 w 102"/>
                <a:gd name="T29" fmla="*/ 2147483647 h 24"/>
                <a:gd name="T30" fmla="*/ 2147483647 w 102"/>
                <a:gd name="T31" fmla="*/ 2147483647 h 24"/>
                <a:gd name="T32" fmla="*/ 2147483647 w 102"/>
                <a:gd name="T33" fmla="*/ 2147483647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2" h="24">
                  <a:moveTo>
                    <a:pt x="102" y="12"/>
                  </a:moveTo>
                  <a:lnTo>
                    <a:pt x="36" y="0"/>
                  </a:lnTo>
                  <a:lnTo>
                    <a:pt x="48" y="6"/>
                  </a:lnTo>
                  <a:lnTo>
                    <a:pt x="36" y="6"/>
                  </a:lnTo>
                  <a:lnTo>
                    <a:pt x="42" y="6"/>
                  </a:lnTo>
                  <a:lnTo>
                    <a:pt x="12" y="6"/>
                  </a:lnTo>
                  <a:lnTo>
                    <a:pt x="0" y="6"/>
                  </a:lnTo>
                  <a:lnTo>
                    <a:pt x="6" y="12"/>
                  </a:lnTo>
                  <a:lnTo>
                    <a:pt x="12" y="18"/>
                  </a:lnTo>
                  <a:lnTo>
                    <a:pt x="48" y="24"/>
                  </a:lnTo>
                  <a:lnTo>
                    <a:pt x="54" y="24"/>
                  </a:lnTo>
                  <a:lnTo>
                    <a:pt x="84" y="18"/>
                  </a:lnTo>
                  <a:lnTo>
                    <a:pt x="96" y="18"/>
                  </a:lnTo>
                  <a:lnTo>
                    <a:pt x="90" y="18"/>
                  </a:lnTo>
                  <a:lnTo>
                    <a:pt x="102" y="18"/>
                  </a:lnTo>
                  <a:lnTo>
                    <a:pt x="102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12" name="Freeform 411"/>
            <p:cNvSpPr>
              <a:spLocks noChangeAspect="1"/>
            </p:cNvSpPr>
            <p:nvPr/>
          </p:nvSpPr>
          <p:spPr bwMode="auto">
            <a:xfrm>
              <a:off x="5356757" y="1504563"/>
              <a:ext cx="88862" cy="24644"/>
            </a:xfrm>
            <a:custGeom>
              <a:avLst/>
              <a:gdLst>
                <a:gd name="T0" fmla="*/ 2147483647 w 77"/>
                <a:gd name="T1" fmla="*/ 2147483647 h 18"/>
                <a:gd name="T2" fmla="*/ 2147483647 w 77"/>
                <a:gd name="T3" fmla="*/ 0 h 18"/>
                <a:gd name="T4" fmla="*/ 2147483647 w 77"/>
                <a:gd name="T5" fmla="*/ 2147483647 h 18"/>
                <a:gd name="T6" fmla="*/ 2147483647 w 77"/>
                <a:gd name="T7" fmla="*/ 0 h 18"/>
                <a:gd name="T8" fmla="*/ 0 w 77"/>
                <a:gd name="T9" fmla="*/ 0 h 18"/>
                <a:gd name="T10" fmla="*/ 0 w 77"/>
                <a:gd name="T11" fmla="*/ 2147483647 h 18"/>
                <a:gd name="T12" fmla="*/ 2147483647 w 77"/>
                <a:gd name="T13" fmla="*/ 2147483647 h 18"/>
                <a:gd name="T14" fmla="*/ 2147483647 w 77"/>
                <a:gd name="T15" fmla="*/ 2147483647 h 18"/>
                <a:gd name="T16" fmla="*/ 2147483647 w 77"/>
                <a:gd name="T17" fmla="*/ 2147483647 h 18"/>
                <a:gd name="T18" fmla="*/ 2147483647 w 77"/>
                <a:gd name="T19" fmla="*/ 2147483647 h 18"/>
                <a:gd name="T20" fmla="*/ 2147483647 w 77"/>
                <a:gd name="T21" fmla="*/ 2147483647 h 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7" h="18">
                  <a:moveTo>
                    <a:pt x="65" y="6"/>
                  </a:moveTo>
                  <a:lnTo>
                    <a:pt x="47" y="0"/>
                  </a:lnTo>
                  <a:lnTo>
                    <a:pt x="36" y="6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24" y="12"/>
                  </a:lnTo>
                  <a:lnTo>
                    <a:pt x="77" y="18"/>
                  </a:lnTo>
                  <a:lnTo>
                    <a:pt x="71" y="12"/>
                  </a:lnTo>
                  <a:lnTo>
                    <a:pt x="65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13" name="Freeform 412"/>
            <p:cNvSpPr>
              <a:spLocks noChangeAspect="1"/>
            </p:cNvSpPr>
            <p:nvPr/>
          </p:nvSpPr>
          <p:spPr bwMode="auto">
            <a:xfrm>
              <a:off x="5460621" y="1511956"/>
              <a:ext cx="71551" cy="33270"/>
            </a:xfrm>
            <a:custGeom>
              <a:avLst/>
              <a:gdLst>
                <a:gd name="T0" fmla="*/ 2147483647 w 60"/>
                <a:gd name="T1" fmla="*/ 2147483647 h 24"/>
                <a:gd name="T2" fmla="*/ 2147483647 w 60"/>
                <a:gd name="T3" fmla="*/ 2147483647 h 24"/>
                <a:gd name="T4" fmla="*/ 2147483647 w 60"/>
                <a:gd name="T5" fmla="*/ 2147483647 h 24"/>
                <a:gd name="T6" fmla="*/ 2147483647 w 60"/>
                <a:gd name="T7" fmla="*/ 2147483647 h 24"/>
                <a:gd name="T8" fmla="*/ 2147483647 w 60"/>
                <a:gd name="T9" fmla="*/ 0 h 24"/>
                <a:gd name="T10" fmla="*/ 2147483647 w 60"/>
                <a:gd name="T11" fmla="*/ 2147483647 h 24"/>
                <a:gd name="T12" fmla="*/ 0 w 60"/>
                <a:gd name="T13" fmla="*/ 2147483647 h 24"/>
                <a:gd name="T14" fmla="*/ 0 w 60"/>
                <a:gd name="T15" fmla="*/ 2147483647 h 24"/>
                <a:gd name="T16" fmla="*/ 2147483647 w 60"/>
                <a:gd name="T17" fmla="*/ 2147483647 h 24"/>
                <a:gd name="T18" fmla="*/ 0 w 60"/>
                <a:gd name="T19" fmla="*/ 2147483647 h 24"/>
                <a:gd name="T20" fmla="*/ 2147483647 w 60"/>
                <a:gd name="T21" fmla="*/ 2147483647 h 24"/>
                <a:gd name="T22" fmla="*/ 2147483647 w 60"/>
                <a:gd name="T23" fmla="*/ 2147483647 h 24"/>
                <a:gd name="T24" fmla="*/ 2147483647 w 60"/>
                <a:gd name="T25" fmla="*/ 2147483647 h 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0" h="24">
                  <a:moveTo>
                    <a:pt x="60" y="12"/>
                  </a:moveTo>
                  <a:lnTo>
                    <a:pt x="30" y="6"/>
                  </a:lnTo>
                  <a:lnTo>
                    <a:pt x="18" y="12"/>
                  </a:lnTo>
                  <a:lnTo>
                    <a:pt x="18" y="6"/>
                  </a:lnTo>
                  <a:lnTo>
                    <a:pt x="6" y="0"/>
                  </a:lnTo>
                  <a:lnTo>
                    <a:pt x="12" y="6"/>
                  </a:lnTo>
                  <a:lnTo>
                    <a:pt x="0" y="6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6" y="24"/>
                  </a:lnTo>
                  <a:lnTo>
                    <a:pt x="60" y="18"/>
                  </a:lnTo>
                  <a:lnTo>
                    <a:pt x="60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14" name="Freeform 413"/>
            <p:cNvSpPr>
              <a:spLocks noChangeAspect="1"/>
            </p:cNvSpPr>
            <p:nvPr/>
          </p:nvSpPr>
          <p:spPr bwMode="auto">
            <a:xfrm>
              <a:off x="5315210" y="1487312"/>
              <a:ext cx="77321" cy="17251"/>
            </a:xfrm>
            <a:custGeom>
              <a:avLst/>
              <a:gdLst>
                <a:gd name="T0" fmla="*/ 2147483647 w 66"/>
                <a:gd name="T1" fmla="*/ 2147483647 h 12"/>
                <a:gd name="T2" fmla="*/ 2147483647 w 66"/>
                <a:gd name="T3" fmla="*/ 0 h 12"/>
                <a:gd name="T4" fmla="*/ 2147483647 w 66"/>
                <a:gd name="T5" fmla="*/ 0 h 12"/>
                <a:gd name="T6" fmla="*/ 2147483647 w 66"/>
                <a:gd name="T7" fmla="*/ 0 h 12"/>
                <a:gd name="T8" fmla="*/ 2147483647 w 66"/>
                <a:gd name="T9" fmla="*/ 2147483647 h 12"/>
                <a:gd name="T10" fmla="*/ 0 w 66"/>
                <a:gd name="T11" fmla="*/ 2147483647 h 12"/>
                <a:gd name="T12" fmla="*/ 2147483647 w 66"/>
                <a:gd name="T13" fmla="*/ 2147483647 h 12"/>
                <a:gd name="T14" fmla="*/ 2147483647 w 66"/>
                <a:gd name="T15" fmla="*/ 2147483647 h 12"/>
                <a:gd name="T16" fmla="*/ 2147483647 w 66"/>
                <a:gd name="T17" fmla="*/ 2147483647 h 12"/>
                <a:gd name="T18" fmla="*/ 2147483647 w 66"/>
                <a:gd name="T19" fmla="*/ 2147483647 h 12"/>
                <a:gd name="T20" fmla="*/ 2147483647 w 66"/>
                <a:gd name="T21" fmla="*/ 2147483647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6" h="12">
                  <a:moveTo>
                    <a:pt x="66" y="6"/>
                  </a:moveTo>
                  <a:lnTo>
                    <a:pt x="36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0" y="6"/>
                  </a:lnTo>
                  <a:lnTo>
                    <a:pt x="18" y="6"/>
                  </a:lnTo>
                  <a:lnTo>
                    <a:pt x="12" y="12"/>
                  </a:lnTo>
                  <a:lnTo>
                    <a:pt x="60" y="6"/>
                  </a:lnTo>
                  <a:lnTo>
                    <a:pt x="54" y="6"/>
                  </a:lnTo>
                  <a:lnTo>
                    <a:pt x="66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15" name="Freeform 414"/>
            <p:cNvSpPr>
              <a:spLocks noChangeAspect="1"/>
            </p:cNvSpPr>
            <p:nvPr/>
          </p:nvSpPr>
          <p:spPr bwMode="auto">
            <a:xfrm>
              <a:off x="6161130" y="1595749"/>
              <a:ext cx="77321" cy="16019"/>
            </a:xfrm>
            <a:custGeom>
              <a:avLst/>
              <a:gdLst>
                <a:gd name="T0" fmla="*/ 2147483647 w 66"/>
                <a:gd name="T1" fmla="*/ 2147483647 h 12"/>
                <a:gd name="T2" fmla="*/ 2147483647 w 66"/>
                <a:gd name="T3" fmla="*/ 0 h 12"/>
                <a:gd name="T4" fmla="*/ 0 w 66"/>
                <a:gd name="T5" fmla="*/ 0 h 12"/>
                <a:gd name="T6" fmla="*/ 2147483647 w 66"/>
                <a:gd name="T7" fmla="*/ 2147483647 h 12"/>
                <a:gd name="T8" fmla="*/ 2147483647 w 66"/>
                <a:gd name="T9" fmla="*/ 2147483647 h 12"/>
                <a:gd name="T10" fmla="*/ 2147483647 w 66"/>
                <a:gd name="T11" fmla="*/ 2147483647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6" h="12">
                  <a:moveTo>
                    <a:pt x="66" y="6"/>
                  </a:moveTo>
                  <a:lnTo>
                    <a:pt x="12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60" y="12"/>
                  </a:lnTo>
                  <a:lnTo>
                    <a:pt x="66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16" name="Freeform 415"/>
            <p:cNvSpPr>
              <a:spLocks noChangeAspect="1"/>
            </p:cNvSpPr>
            <p:nvPr/>
          </p:nvSpPr>
          <p:spPr bwMode="auto">
            <a:xfrm>
              <a:off x="4495833" y="2093574"/>
              <a:ext cx="42700" cy="17251"/>
            </a:xfrm>
            <a:custGeom>
              <a:avLst/>
              <a:gdLst>
                <a:gd name="T0" fmla="*/ 2147483647 w 36"/>
                <a:gd name="T1" fmla="*/ 0 h 12"/>
                <a:gd name="T2" fmla="*/ 2147483647 w 36"/>
                <a:gd name="T3" fmla="*/ 0 h 12"/>
                <a:gd name="T4" fmla="*/ 0 w 36"/>
                <a:gd name="T5" fmla="*/ 0 h 12"/>
                <a:gd name="T6" fmla="*/ 0 w 36"/>
                <a:gd name="T7" fmla="*/ 0 h 12"/>
                <a:gd name="T8" fmla="*/ 2147483647 w 36"/>
                <a:gd name="T9" fmla="*/ 2147483647 h 12"/>
                <a:gd name="T10" fmla="*/ 2147483647 w 36"/>
                <a:gd name="T11" fmla="*/ 2147483647 h 12"/>
                <a:gd name="T12" fmla="*/ 2147483647 w 36"/>
                <a:gd name="T13" fmla="*/ 2147483647 h 12"/>
                <a:gd name="T14" fmla="*/ 0 w 36"/>
                <a:gd name="T15" fmla="*/ 2147483647 h 12"/>
                <a:gd name="T16" fmla="*/ 2147483647 w 36"/>
                <a:gd name="T17" fmla="*/ 2147483647 h 12"/>
                <a:gd name="T18" fmla="*/ 2147483647 w 36"/>
                <a:gd name="T19" fmla="*/ 2147483647 h 12"/>
                <a:gd name="T20" fmla="*/ 2147483647 w 36"/>
                <a:gd name="T21" fmla="*/ 0 h 12"/>
                <a:gd name="T22" fmla="*/ 2147483647 w 36"/>
                <a:gd name="T23" fmla="*/ 0 h 12"/>
                <a:gd name="T24" fmla="*/ 2147483647 w 36"/>
                <a:gd name="T25" fmla="*/ 0 h 1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12">
                  <a:moveTo>
                    <a:pt x="12" y="0"/>
                  </a:moveTo>
                  <a:lnTo>
                    <a:pt x="12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12" y="6"/>
                  </a:lnTo>
                  <a:lnTo>
                    <a:pt x="36" y="12"/>
                  </a:lnTo>
                  <a:lnTo>
                    <a:pt x="36" y="0"/>
                  </a:lnTo>
                  <a:lnTo>
                    <a:pt x="24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17" name="Freeform 416"/>
            <p:cNvSpPr>
              <a:spLocks noChangeAspect="1"/>
            </p:cNvSpPr>
            <p:nvPr/>
          </p:nvSpPr>
          <p:spPr bwMode="auto">
            <a:xfrm>
              <a:off x="6126509" y="1629020"/>
              <a:ext cx="62319" cy="16019"/>
            </a:xfrm>
            <a:custGeom>
              <a:avLst/>
              <a:gdLst>
                <a:gd name="T0" fmla="*/ 2147483647 w 53"/>
                <a:gd name="T1" fmla="*/ 2147483647 h 12"/>
                <a:gd name="T2" fmla="*/ 0 w 53"/>
                <a:gd name="T3" fmla="*/ 2147483647 h 12"/>
                <a:gd name="T4" fmla="*/ 2147483647 w 53"/>
                <a:gd name="T5" fmla="*/ 0 h 12"/>
                <a:gd name="T6" fmla="*/ 2147483647 w 53"/>
                <a:gd name="T7" fmla="*/ 2147483647 h 12"/>
                <a:gd name="T8" fmla="*/ 2147483647 w 53"/>
                <a:gd name="T9" fmla="*/ 2147483647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" h="12">
                  <a:moveTo>
                    <a:pt x="53" y="12"/>
                  </a:moveTo>
                  <a:lnTo>
                    <a:pt x="0" y="6"/>
                  </a:lnTo>
                  <a:lnTo>
                    <a:pt x="18" y="0"/>
                  </a:lnTo>
                  <a:lnTo>
                    <a:pt x="47" y="12"/>
                  </a:lnTo>
                  <a:lnTo>
                    <a:pt x="53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18" name="Freeform 417"/>
            <p:cNvSpPr>
              <a:spLocks noChangeAspect="1"/>
            </p:cNvSpPr>
            <p:nvPr/>
          </p:nvSpPr>
          <p:spPr bwMode="auto">
            <a:xfrm>
              <a:off x="4866283" y="1728831"/>
              <a:ext cx="34622" cy="17251"/>
            </a:xfrm>
            <a:custGeom>
              <a:avLst/>
              <a:gdLst>
                <a:gd name="T0" fmla="*/ 2147483647 w 30"/>
                <a:gd name="T1" fmla="*/ 2147483647 h 12"/>
                <a:gd name="T2" fmla="*/ 2147483647 w 30"/>
                <a:gd name="T3" fmla="*/ 2147483647 h 12"/>
                <a:gd name="T4" fmla="*/ 0 w 30"/>
                <a:gd name="T5" fmla="*/ 2147483647 h 12"/>
                <a:gd name="T6" fmla="*/ 2147483647 w 30"/>
                <a:gd name="T7" fmla="*/ 0 h 12"/>
                <a:gd name="T8" fmla="*/ 2147483647 w 30"/>
                <a:gd name="T9" fmla="*/ 2147483647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" h="12">
                  <a:moveTo>
                    <a:pt x="30" y="6"/>
                  </a:moveTo>
                  <a:lnTo>
                    <a:pt x="12" y="12"/>
                  </a:lnTo>
                  <a:lnTo>
                    <a:pt x="0" y="6"/>
                  </a:lnTo>
                  <a:lnTo>
                    <a:pt x="12" y="0"/>
                  </a:lnTo>
                  <a:lnTo>
                    <a:pt x="30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19" name="Freeform 418"/>
            <p:cNvSpPr>
              <a:spLocks noChangeAspect="1"/>
            </p:cNvSpPr>
            <p:nvPr/>
          </p:nvSpPr>
          <p:spPr bwMode="auto">
            <a:xfrm>
              <a:off x="4746262" y="1487312"/>
              <a:ext cx="57702" cy="17251"/>
            </a:xfrm>
            <a:custGeom>
              <a:avLst/>
              <a:gdLst>
                <a:gd name="T0" fmla="*/ 2147483647 w 48"/>
                <a:gd name="T1" fmla="*/ 2147483647 h 12"/>
                <a:gd name="T2" fmla="*/ 2147483647 w 48"/>
                <a:gd name="T3" fmla="*/ 2147483647 h 12"/>
                <a:gd name="T4" fmla="*/ 2147483647 w 48"/>
                <a:gd name="T5" fmla="*/ 2147483647 h 12"/>
                <a:gd name="T6" fmla="*/ 0 w 48"/>
                <a:gd name="T7" fmla="*/ 2147483647 h 12"/>
                <a:gd name="T8" fmla="*/ 2147483647 w 48"/>
                <a:gd name="T9" fmla="*/ 2147483647 h 12"/>
                <a:gd name="T10" fmla="*/ 2147483647 w 48"/>
                <a:gd name="T11" fmla="*/ 2147483647 h 12"/>
                <a:gd name="T12" fmla="*/ 2147483647 w 48"/>
                <a:gd name="T13" fmla="*/ 0 h 12"/>
                <a:gd name="T14" fmla="*/ 2147483647 w 48"/>
                <a:gd name="T15" fmla="*/ 2147483647 h 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" h="12">
                  <a:moveTo>
                    <a:pt x="48" y="6"/>
                  </a:moveTo>
                  <a:lnTo>
                    <a:pt x="18" y="6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6" y="6"/>
                  </a:lnTo>
                  <a:lnTo>
                    <a:pt x="24" y="6"/>
                  </a:lnTo>
                  <a:lnTo>
                    <a:pt x="42" y="0"/>
                  </a:lnTo>
                  <a:lnTo>
                    <a:pt x="48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20" name="Freeform 419"/>
            <p:cNvSpPr>
              <a:spLocks noChangeAspect="1"/>
            </p:cNvSpPr>
            <p:nvPr/>
          </p:nvSpPr>
          <p:spPr bwMode="auto">
            <a:xfrm>
              <a:off x="6867411" y="2342486"/>
              <a:ext cx="21927" cy="33270"/>
            </a:xfrm>
            <a:custGeom>
              <a:avLst/>
              <a:gdLst>
                <a:gd name="T0" fmla="*/ 2147483647 w 18"/>
                <a:gd name="T1" fmla="*/ 0 h 24"/>
                <a:gd name="T2" fmla="*/ 2147483647 w 18"/>
                <a:gd name="T3" fmla="*/ 2147483647 h 24"/>
                <a:gd name="T4" fmla="*/ 0 w 18"/>
                <a:gd name="T5" fmla="*/ 2147483647 h 24"/>
                <a:gd name="T6" fmla="*/ 2147483647 w 18"/>
                <a:gd name="T7" fmla="*/ 2147483647 h 24"/>
                <a:gd name="T8" fmla="*/ 2147483647 w 18"/>
                <a:gd name="T9" fmla="*/ 2147483647 h 24"/>
                <a:gd name="T10" fmla="*/ 2147483647 w 18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" h="24">
                  <a:moveTo>
                    <a:pt x="18" y="0"/>
                  </a:moveTo>
                  <a:lnTo>
                    <a:pt x="6" y="6"/>
                  </a:lnTo>
                  <a:lnTo>
                    <a:pt x="0" y="24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21" name="Freeform 420"/>
            <p:cNvSpPr>
              <a:spLocks noChangeAspect="1"/>
            </p:cNvSpPr>
            <p:nvPr/>
          </p:nvSpPr>
          <p:spPr bwMode="auto">
            <a:xfrm>
              <a:off x="6754314" y="1686934"/>
              <a:ext cx="21927" cy="17251"/>
            </a:xfrm>
            <a:custGeom>
              <a:avLst/>
              <a:gdLst>
                <a:gd name="T0" fmla="*/ 2147483647 w 18"/>
                <a:gd name="T1" fmla="*/ 0 h 12"/>
                <a:gd name="T2" fmla="*/ 0 w 18"/>
                <a:gd name="T3" fmla="*/ 2147483647 h 12"/>
                <a:gd name="T4" fmla="*/ 2147483647 w 18"/>
                <a:gd name="T5" fmla="*/ 2147483647 h 12"/>
                <a:gd name="T6" fmla="*/ 2147483647 w 18"/>
                <a:gd name="T7" fmla="*/ 2147483647 h 12"/>
                <a:gd name="T8" fmla="*/ 2147483647 w 18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12">
                  <a:moveTo>
                    <a:pt x="6" y="0"/>
                  </a:moveTo>
                  <a:lnTo>
                    <a:pt x="0" y="6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22" name="Freeform 421"/>
            <p:cNvSpPr>
              <a:spLocks noChangeAspect="1"/>
            </p:cNvSpPr>
            <p:nvPr/>
          </p:nvSpPr>
          <p:spPr bwMode="auto">
            <a:xfrm>
              <a:off x="5014003" y="1711579"/>
              <a:ext cx="34622" cy="8626"/>
            </a:xfrm>
            <a:custGeom>
              <a:avLst/>
              <a:gdLst>
                <a:gd name="T0" fmla="*/ 2147483647 w 29"/>
                <a:gd name="T1" fmla="*/ 2147483647 h 6"/>
                <a:gd name="T2" fmla="*/ 0 w 29"/>
                <a:gd name="T3" fmla="*/ 0 h 6"/>
                <a:gd name="T4" fmla="*/ 0 w 29"/>
                <a:gd name="T5" fmla="*/ 0 h 6"/>
                <a:gd name="T6" fmla="*/ 2147483647 w 29"/>
                <a:gd name="T7" fmla="*/ 2147483647 h 6"/>
                <a:gd name="T8" fmla="*/ 2147483647 w 29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6">
                  <a:moveTo>
                    <a:pt x="29" y="6"/>
                  </a:moveTo>
                  <a:lnTo>
                    <a:pt x="0" y="0"/>
                  </a:lnTo>
                  <a:lnTo>
                    <a:pt x="17" y="6"/>
                  </a:lnTo>
                  <a:lnTo>
                    <a:pt x="29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23" name="Freeform 422"/>
            <p:cNvSpPr>
              <a:spLocks noChangeAspect="1"/>
            </p:cNvSpPr>
            <p:nvPr/>
          </p:nvSpPr>
          <p:spPr bwMode="auto">
            <a:xfrm>
              <a:off x="4516605" y="2002388"/>
              <a:ext cx="21927" cy="8626"/>
            </a:xfrm>
            <a:custGeom>
              <a:avLst/>
              <a:gdLst>
                <a:gd name="T0" fmla="*/ 2147483647 w 18"/>
                <a:gd name="T1" fmla="*/ 0 h 6"/>
                <a:gd name="T2" fmla="*/ 0 w 18"/>
                <a:gd name="T3" fmla="*/ 2147483647 h 6"/>
                <a:gd name="T4" fmla="*/ 0 w 18"/>
                <a:gd name="T5" fmla="*/ 0 h 6"/>
                <a:gd name="T6" fmla="*/ 2147483647 w 18"/>
                <a:gd name="T7" fmla="*/ 0 h 6"/>
                <a:gd name="T8" fmla="*/ 2147483647 w 18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6">
                  <a:moveTo>
                    <a:pt x="18" y="0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24" name="Freeform 423"/>
            <p:cNvSpPr>
              <a:spLocks noChangeAspect="1"/>
            </p:cNvSpPr>
            <p:nvPr/>
          </p:nvSpPr>
          <p:spPr bwMode="auto">
            <a:xfrm>
              <a:off x="6867411" y="1977744"/>
              <a:ext cx="15002" cy="16019"/>
            </a:xfrm>
            <a:custGeom>
              <a:avLst/>
              <a:gdLst>
                <a:gd name="T0" fmla="*/ 2147483647 w 12"/>
                <a:gd name="T1" fmla="*/ 2147483647 h 12"/>
                <a:gd name="T2" fmla="*/ 2147483647 w 12"/>
                <a:gd name="T3" fmla="*/ 2147483647 h 12"/>
                <a:gd name="T4" fmla="*/ 0 w 12"/>
                <a:gd name="T5" fmla="*/ 2147483647 h 12"/>
                <a:gd name="T6" fmla="*/ 2147483647 w 12"/>
                <a:gd name="T7" fmla="*/ 0 h 12"/>
                <a:gd name="T8" fmla="*/ 2147483647 w 12"/>
                <a:gd name="T9" fmla="*/ 2147483647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12">
                  <a:moveTo>
                    <a:pt x="12" y="6"/>
                  </a:moveTo>
                  <a:lnTo>
                    <a:pt x="6" y="12"/>
                  </a:lnTo>
                  <a:lnTo>
                    <a:pt x="0" y="6"/>
                  </a:lnTo>
                  <a:lnTo>
                    <a:pt x="6" y="0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25" name="Freeform 424"/>
            <p:cNvSpPr>
              <a:spLocks noChangeAspect="1"/>
            </p:cNvSpPr>
            <p:nvPr/>
          </p:nvSpPr>
          <p:spPr bwMode="auto">
            <a:xfrm>
              <a:off x="6636601" y="1720204"/>
              <a:ext cx="26542" cy="8626"/>
            </a:xfrm>
            <a:custGeom>
              <a:avLst/>
              <a:gdLst>
                <a:gd name="T0" fmla="*/ 2147483647 w 24"/>
                <a:gd name="T1" fmla="*/ 0 h 6"/>
                <a:gd name="T2" fmla="*/ 2147483647 w 24"/>
                <a:gd name="T3" fmla="*/ 2147483647 h 6"/>
                <a:gd name="T4" fmla="*/ 0 w 24"/>
                <a:gd name="T5" fmla="*/ 0 h 6"/>
                <a:gd name="T6" fmla="*/ 2147483647 w 24"/>
                <a:gd name="T7" fmla="*/ 0 h 6"/>
                <a:gd name="T8" fmla="*/ 2147483647 w 24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" h="6">
                  <a:moveTo>
                    <a:pt x="24" y="0"/>
                  </a:moveTo>
                  <a:lnTo>
                    <a:pt x="18" y="6"/>
                  </a:lnTo>
                  <a:lnTo>
                    <a:pt x="0" y="0"/>
                  </a:lnTo>
                  <a:lnTo>
                    <a:pt x="18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26" name="Freeform 425"/>
            <p:cNvSpPr>
              <a:spLocks noChangeAspect="1"/>
            </p:cNvSpPr>
            <p:nvPr/>
          </p:nvSpPr>
          <p:spPr bwMode="auto">
            <a:xfrm>
              <a:off x="5139794" y="1637644"/>
              <a:ext cx="26542" cy="7394"/>
            </a:xfrm>
            <a:custGeom>
              <a:avLst/>
              <a:gdLst>
                <a:gd name="T0" fmla="*/ 2147483647 w 24"/>
                <a:gd name="T1" fmla="*/ 2147483647 h 6"/>
                <a:gd name="T2" fmla="*/ 0 w 24"/>
                <a:gd name="T3" fmla="*/ 2147483647 h 6"/>
                <a:gd name="T4" fmla="*/ 2147483647 w 24"/>
                <a:gd name="T5" fmla="*/ 0 h 6"/>
                <a:gd name="T6" fmla="*/ 2147483647 w 24"/>
                <a:gd name="T7" fmla="*/ 2147483647 h 6"/>
                <a:gd name="T8" fmla="*/ 2147483647 w 24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" h="6">
                  <a:moveTo>
                    <a:pt x="24" y="6"/>
                  </a:moveTo>
                  <a:lnTo>
                    <a:pt x="0" y="6"/>
                  </a:lnTo>
                  <a:lnTo>
                    <a:pt x="6" y="0"/>
                  </a:lnTo>
                  <a:lnTo>
                    <a:pt x="18" y="6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27" name="Freeform 426"/>
            <p:cNvSpPr>
              <a:spLocks noChangeAspect="1"/>
            </p:cNvSpPr>
            <p:nvPr/>
          </p:nvSpPr>
          <p:spPr bwMode="auto">
            <a:xfrm>
              <a:off x="4900905" y="1487312"/>
              <a:ext cx="35776" cy="8626"/>
            </a:xfrm>
            <a:custGeom>
              <a:avLst/>
              <a:gdLst>
                <a:gd name="T0" fmla="*/ 2147483647 w 30"/>
                <a:gd name="T1" fmla="*/ 0 h 6"/>
                <a:gd name="T2" fmla="*/ 0 w 30"/>
                <a:gd name="T3" fmla="*/ 2147483647 h 6"/>
                <a:gd name="T4" fmla="*/ 2147483647 w 30"/>
                <a:gd name="T5" fmla="*/ 2147483647 h 6"/>
                <a:gd name="T6" fmla="*/ 2147483647 w 30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" h="6">
                  <a:moveTo>
                    <a:pt x="30" y="0"/>
                  </a:moveTo>
                  <a:lnTo>
                    <a:pt x="0" y="6"/>
                  </a:lnTo>
                  <a:lnTo>
                    <a:pt x="18" y="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28" name="Freeform 427"/>
            <p:cNvSpPr>
              <a:spLocks noChangeAspect="1"/>
            </p:cNvSpPr>
            <p:nvPr/>
          </p:nvSpPr>
          <p:spPr bwMode="auto">
            <a:xfrm>
              <a:off x="4936681" y="1487312"/>
              <a:ext cx="35776" cy="1232"/>
            </a:xfrm>
            <a:custGeom>
              <a:avLst/>
              <a:gdLst>
                <a:gd name="T0" fmla="*/ 2147483647 w 30"/>
                <a:gd name="T1" fmla="*/ 0 h 1"/>
                <a:gd name="T2" fmla="*/ 0 w 30"/>
                <a:gd name="T3" fmla="*/ 0 h 1"/>
                <a:gd name="T4" fmla="*/ 2147483647 w 30"/>
                <a:gd name="T5" fmla="*/ 0 h 1"/>
                <a:gd name="T6" fmla="*/ 2147483647 w 30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" h="1">
                  <a:moveTo>
                    <a:pt x="30" y="0"/>
                  </a:move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29" name="Freeform 428"/>
            <p:cNvSpPr>
              <a:spLocks noChangeAspect="1"/>
            </p:cNvSpPr>
            <p:nvPr/>
          </p:nvSpPr>
          <p:spPr bwMode="auto">
            <a:xfrm>
              <a:off x="5707588" y="1620394"/>
              <a:ext cx="26542" cy="1232"/>
            </a:xfrm>
            <a:custGeom>
              <a:avLst/>
              <a:gdLst>
                <a:gd name="T0" fmla="*/ 2147483647 w 24"/>
                <a:gd name="T1" fmla="*/ 0 h 1"/>
                <a:gd name="T2" fmla="*/ 0 w 24"/>
                <a:gd name="T3" fmla="*/ 0 h 1"/>
                <a:gd name="T4" fmla="*/ 2147483647 w 24"/>
                <a:gd name="T5" fmla="*/ 0 h 1"/>
                <a:gd name="T6" fmla="*/ 2147483647 w 24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" h="1">
                  <a:moveTo>
                    <a:pt x="24" y="0"/>
                  </a:move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30" name="Freeform 429"/>
            <p:cNvSpPr>
              <a:spLocks noChangeAspect="1"/>
            </p:cNvSpPr>
            <p:nvPr/>
          </p:nvSpPr>
          <p:spPr bwMode="auto">
            <a:xfrm>
              <a:off x="6915881" y="2202011"/>
              <a:ext cx="13849" cy="16019"/>
            </a:xfrm>
            <a:custGeom>
              <a:avLst/>
              <a:gdLst>
                <a:gd name="T0" fmla="*/ 2147483647 w 12"/>
                <a:gd name="T1" fmla="*/ 0 h 12"/>
                <a:gd name="T2" fmla="*/ 2147483647 w 12"/>
                <a:gd name="T3" fmla="*/ 2147483647 h 12"/>
                <a:gd name="T4" fmla="*/ 0 w 12"/>
                <a:gd name="T5" fmla="*/ 0 h 12"/>
                <a:gd name="T6" fmla="*/ 2147483647 w 12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2">
                  <a:moveTo>
                    <a:pt x="12" y="0"/>
                  </a:moveTo>
                  <a:lnTo>
                    <a:pt x="6" y="12"/>
                  </a:ln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31" name="Freeform 430"/>
            <p:cNvSpPr>
              <a:spLocks noChangeAspect="1"/>
            </p:cNvSpPr>
            <p:nvPr/>
          </p:nvSpPr>
          <p:spPr bwMode="auto">
            <a:xfrm>
              <a:off x="6853562" y="2367131"/>
              <a:ext cx="8078" cy="24644"/>
            </a:xfrm>
            <a:custGeom>
              <a:avLst/>
              <a:gdLst>
                <a:gd name="T0" fmla="*/ 2147483647 w 6"/>
                <a:gd name="T1" fmla="*/ 0 h 18"/>
                <a:gd name="T2" fmla="*/ 0 w 6"/>
                <a:gd name="T3" fmla="*/ 2147483647 h 18"/>
                <a:gd name="T4" fmla="*/ 0 w 6"/>
                <a:gd name="T5" fmla="*/ 2147483647 h 18"/>
                <a:gd name="T6" fmla="*/ 2147483647 w 6"/>
                <a:gd name="T7" fmla="*/ 0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18">
                  <a:moveTo>
                    <a:pt x="6" y="0"/>
                  </a:moveTo>
                  <a:lnTo>
                    <a:pt x="0" y="18"/>
                  </a:lnTo>
                  <a:lnTo>
                    <a:pt x="0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32" name="Freeform 431"/>
            <p:cNvSpPr>
              <a:spLocks noChangeAspect="1"/>
            </p:cNvSpPr>
            <p:nvPr/>
          </p:nvSpPr>
          <p:spPr bwMode="auto">
            <a:xfrm>
              <a:off x="6112660" y="1620394"/>
              <a:ext cx="13849" cy="8626"/>
            </a:xfrm>
            <a:custGeom>
              <a:avLst/>
              <a:gdLst>
                <a:gd name="T0" fmla="*/ 2147483647 w 12"/>
                <a:gd name="T1" fmla="*/ 0 h 6"/>
                <a:gd name="T2" fmla="*/ 0 w 12"/>
                <a:gd name="T3" fmla="*/ 2147483647 h 6"/>
                <a:gd name="T4" fmla="*/ 2147483647 w 12"/>
                <a:gd name="T5" fmla="*/ 2147483647 h 6"/>
                <a:gd name="T6" fmla="*/ 2147483647 w 12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lnTo>
                    <a:pt x="0" y="6"/>
                  </a:lnTo>
                  <a:lnTo>
                    <a:pt x="12" y="6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33" name="Freeform 432"/>
            <p:cNvSpPr>
              <a:spLocks noChangeAspect="1"/>
            </p:cNvSpPr>
            <p:nvPr/>
          </p:nvSpPr>
          <p:spPr bwMode="auto">
            <a:xfrm>
              <a:off x="4725490" y="1494705"/>
              <a:ext cx="43854" cy="2465"/>
            </a:xfrm>
            <a:custGeom>
              <a:avLst/>
              <a:gdLst>
                <a:gd name="T0" fmla="*/ 2147483647 w 36"/>
                <a:gd name="T1" fmla="*/ 0 h 2"/>
                <a:gd name="T2" fmla="*/ 0 w 36"/>
                <a:gd name="T3" fmla="*/ 0 h 2"/>
                <a:gd name="T4" fmla="*/ 2147483647 w 36"/>
                <a:gd name="T5" fmla="*/ 0 h 2"/>
                <a:gd name="T6" fmla="*/ 2147483647 w 36"/>
                <a:gd name="T7" fmla="*/ 0 h 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2">
                  <a:moveTo>
                    <a:pt x="36" y="0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34" name="Freeform 433"/>
            <p:cNvSpPr>
              <a:spLocks noChangeAspect="1"/>
            </p:cNvSpPr>
            <p:nvPr/>
          </p:nvSpPr>
          <p:spPr bwMode="auto">
            <a:xfrm>
              <a:off x="5257507" y="1662290"/>
              <a:ext cx="13849" cy="7394"/>
            </a:xfrm>
            <a:custGeom>
              <a:avLst/>
              <a:gdLst>
                <a:gd name="T0" fmla="*/ 2147483647 w 12"/>
                <a:gd name="T1" fmla="*/ 0 h 6"/>
                <a:gd name="T2" fmla="*/ 0 w 12"/>
                <a:gd name="T3" fmla="*/ 2147483647 h 6"/>
                <a:gd name="T4" fmla="*/ 0 w 12"/>
                <a:gd name="T5" fmla="*/ 0 h 6"/>
                <a:gd name="T6" fmla="*/ 2147483647 w 12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35" name="Freeform 434"/>
            <p:cNvSpPr>
              <a:spLocks noChangeAspect="1"/>
            </p:cNvSpPr>
            <p:nvPr/>
          </p:nvSpPr>
          <p:spPr bwMode="auto">
            <a:xfrm>
              <a:off x="4882440" y="1494705"/>
              <a:ext cx="18465" cy="8626"/>
            </a:xfrm>
            <a:custGeom>
              <a:avLst/>
              <a:gdLst>
                <a:gd name="T0" fmla="*/ 2147483647 w 18"/>
                <a:gd name="T1" fmla="*/ 0 h 6"/>
                <a:gd name="T2" fmla="*/ 0 w 18"/>
                <a:gd name="T3" fmla="*/ 0 h 6"/>
                <a:gd name="T4" fmla="*/ 2147483647 w 18"/>
                <a:gd name="T5" fmla="*/ 2147483647 h 6"/>
                <a:gd name="T6" fmla="*/ 2147483647 w 18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6">
                  <a:moveTo>
                    <a:pt x="18" y="0"/>
                  </a:moveTo>
                  <a:lnTo>
                    <a:pt x="0" y="0"/>
                  </a:lnTo>
                  <a:lnTo>
                    <a:pt x="6" y="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36" name="Freeform 435"/>
            <p:cNvSpPr>
              <a:spLocks noChangeAspect="1"/>
            </p:cNvSpPr>
            <p:nvPr/>
          </p:nvSpPr>
          <p:spPr bwMode="auto">
            <a:xfrm>
              <a:off x="6992048" y="2076321"/>
              <a:ext cx="28851" cy="25877"/>
            </a:xfrm>
            <a:custGeom>
              <a:avLst/>
              <a:gdLst>
                <a:gd name="T0" fmla="*/ 2147483647 w 24"/>
                <a:gd name="T1" fmla="*/ 2147483647 h 18"/>
                <a:gd name="T2" fmla="*/ 0 w 24"/>
                <a:gd name="T3" fmla="*/ 0 h 18"/>
                <a:gd name="T4" fmla="*/ 2147483647 w 24"/>
                <a:gd name="T5" fmla="*/ 2147483647 h 18"/>
                <a:gd name="T6" fmla="*/ 2147483647 w 24"/>
                <a:gd name="T7" fmla="*/ 2147483647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" h="18">
                  <a:moveTo>
                    <a:pt x="24" y="18"/>
                  </a:moveTo>
                  <a:lnTo>
                    <a:pt x="0" y="0"/>
                  </a:lnTo>
                  <a:lnTo>
                    <a:pt x="18" y="12"/>
                  </a:lnTo>
                  <a:lnTo>
                    <a:pt x="24" y="18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37" name="Freeform 436"/>
            <p:cNvSpPr>
              <a:spLocks noChangeAspect="1"/>
            </p:cNvSpPr>
            <p:nvPr/>
          </p:nvSpPr>
          <p:spPr bwMode="auto">
            <a:xfrm>
              <a:off x="6006487" y="1587124"/>
              <a:ext cx="13849" cy="8626"/>
            </a:xfrm>
            <a:custGeom>
              <a:avLst/>
              <a:gdLst>
                <a:gd name="T0" fmla="*/ 2147483647 w 12"/>
                <a:gd name="T1" fmla="*/ 2147483647 h 6"/>
                <a:gd name="T2" fmla="*/ 0 w 12"/>
                <a:gd name="T3" fmla="*/ 0 h 6"/>
                <a:gd name="T4" fmla="*/ 2147483647 w 12"/>
                <a:gd name="T5" fmla="*/ 2147483647 h 6"/>
                <a:gd name="T6" fmla="*/ 2147483647 w 12"/>
                <a:gd name="T7" fmla="*/ 2147483647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6">
                  <a:moveTo>
                    <a:pt x="12" y="6"/>
                  </a:moveTo>
                  <a:lnTo>
                    <a:pt x="0" y="0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38" name="Freeform 437"/>
            <p:cNvSpPr>
              <a:spLocks noChangeAspect="1"/>
            </p:cNvSpPr>
            <p:nvPr/>
          </p:nvSpPr>
          <p:spPr bwMode="auto">
            <a:xfrm>
              <a:off x="4516605" y="1985137"/>
              <a:ext cx="15002" cy="8626"/>
            </a:xfrm>
            <a:custGeom>
              <a:avLst/>
              <a:gdLst>
                <a:gd name="T0" fmla="*/ 2147483647 w 12"/>
                <a:gd name="T1" fmla="*/ 2147483647 h 6"/>
                <a:gd name="T2" fmla="*/ 0 w 12"/>
                <a:gd name="T3" fmla="*/ 0 h 6"/>
                <a:gd name="T4" fmla="*/ 2147483647 w 12"/>
                <a:gd name="T5" fmla="*/ 0 h 6"/>
                <a:gd name="T6" fmla="*/ 2147483647 w 12"/>
                <a:gd name="T7" fmla="*/ 2147483647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6">
                  <a:moveTo>
                    <a:pt x="12" y="6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39" name="Freeform 438"/>
            <p:cNvSpPr>
              <a:spLocks noChangeAspect="1"/>
            </p:cNvSpPr>
            <p:nvPr/>
          </p:nvSpPr>
          <p:spPr bwMode="auto">
            <a:xfrm>
              <a:off x="4376965" y="2383150"/>
              <a:ext cx="6924" cy="2465"/>
            </a:xfrm>
            <a:custGeom>
              <a:avLst/>
              <a:gdLst>
                <a:gd name="T0" fmla="*/ 2147483647 w 6"/>
                <a:gd name="T1" fmla="*/ 0 h 2"/>
                <a:gd name="T2" fmla="*/ 2147483647 w 6"/>
                <a:gd name="T3" fmla="*/ 0 h 2"/>
                <a:gd name="T4" fmla="*/ 2147483647 w 6"/>
                <a:gd name="T5" fmla="*/ 0 h 2"/>
                <a:gd name="T6" fmla="*/ 0 w 6"/>
                <a:gd name="T7" fmla="*/ 0 h 2"/>
                <a:gd name="T8" fmla="*/ 2147483647 w 6"/>
                <a:gd name="T9" fmla="*/ 0 h 2"/>
                <a:gd name="T10" fmla="*/ 2147483647 w 6"/>
                <a:gd name="T11" fmla="*/ 0 h 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" h="2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40" name="Freeform 439"/>
            <p:cNvSpPr>
              <a:spLocks noChangeAspect="1"/>
            </p:cNvSpPr>
            <p:nvPr/>
          </p:nvSpPr>
          <p:spPr bwMode="auto">
            <a:xfrm>
              <a:off x="4446208" y="2235282"/>
              <a:ext cx="107326" cy="41896"/>
            </a:xfrm>
            <a:custGeom>
              <a:avLst/>
              <a:gdLst>
                <a:gd name="T0" fmla="*/ 2147483647 w 90"/>
                <a:gd name="T1" fmla="*/ 0 h 30"/>
                <a:gd name="T2" fmla="*/ 2147483647 w 90"/>
                <a:gd name="T3" fmla="*/ 0 h 30"/>
                <a:gd name="T4" fmla="*/ 2147483647 w 90"/>
                <a:gd name="T5" fmla="*/ 2147483647 h 30"/>
                <a:gd name="T6" fmla="*/ 2147483647 w 90"/>
                <a:gd name="T7" fmla="*/ 2147483647 h 30"/>
                <a:gd name="T8" fmla="*/ 2147483647 w 90"/>
                <a:gd name="T9" fmla="*/ 2147483647 h 30"/>
                <a:gd name="T10" fmla="*/ 2147483647 w 90"/>
                <a:gd name="T11" fmla="*/ 2147483647 h 30"/>
                <a:gd name="T12" fmla="*/ 2147483647 w 90"/>
                <a:gd name="T13" fmla="*/ 2147483647 h 30"/>
                <a:gd name="T14" fmla="*/ 2147483647 w 90"/>
                <a:gd name="T15" fmla="*/ 2147483647 h 30"/>
                <a:gd name="T16" fmla="*/ 0 w 90"/>
                <a:gd name="T17" fmla="*/ 2147483647 h 30"/>
                <a:gd name="T18" fmla="*/ 2147483647 w 90"/>
                <a:gd name="T19" fmla="*/ 2147483647 h 30"/>
                <a:gd name="T20" fmla="*/ 2147483647 w 90"/>
                <a:gd name="T21" fmla="*/ 2147483647 h 30"/>
                <a:gd name="T22" fmla="*/ 2147483647 w 90"/>
                <a:gd name="T23" fmla="*/ 2147483647 h 30"/>
                <a:gd name="T24" fmla="*/ 2147483647 w 90"/>
                <a:gd name="T25" fmla="*/ 2147483647 h 30"/>
                <a:gd name="T26" fmla="*/ 2147483647 w 90"/>
                <a:gd name="T27" fmla="*/ 2147483647 h 30"/>
                <a:gd name="T28" fmla="*/ 2147483647 w 90"/>
                <a:gd name="T29" fmla="*/ 2147483647 h 30"/>
                <a:gd name="T30" fmla="*/ 2147483647 w 90"/>
                <a:gd name="T31" fmla="*/ 0 h 30"/>
                <a:gd name="T32" fmla="*/ 2147483647 w 90"/>
                <a:gd name="T33" fmla="*/ 2147483647 h 30"/>
                <a:gd name="T34" fmla="*/ 2147483647 w 90"/>
                <a:gd name="T35" fmla="*/ 0 h 30"/>
                <a:gd name="T36" fmla="*/ 2147483647 w 90"/>
                <a:gd name="T37" fmla="*/ 0 h 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90" h="30">
                  <a:moveTo>
                    <a:pt x="36" y="0"/>
                  </a:moveTo>
                  <a:lnTo>
                    <a:pt x="36" y="0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18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12"/>
                  </a:lnTo>
                  <a:lnTo>
                    <a:pt x="12" y="30"/>
                  </a:lnTo>
                  <a:lnTo>
                    <a:pt x="18" y="30"/>
                  </a:lnTo>
                  <a:lnTo>
                    <a:pt x="36" y="30"/>
                  </a:lnTo>
                  <a:lnTo>
                    <a:pt x="60" y="18"/>
                  </a:lnTo>
                  <a:lnTo>
                    <a:pt x="90" y="24"/>
                  </a:lnTo>
                  <a:lnTo>
                    <a:pt x="90" y="6"/>
                  </a:lnTo>
                  <a:lnTo>
                    <a:pt x="66" y="0"/>
                  </a:lnTo>
                  <a:lnTo>
                    <a:pt x="54" y="6"/>
                  </a:lnTo>
                  <a:lnTo>
                    <a:pt x="54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41" name="Freeform 440"/>
            <p:cNvSpPr>
              <a:spLocks noChangeAspect="1"/>
            </p:cNvSpPr>
            <p:nvPr/>
          </p:nvSpPr>
          <p:spPr bwMode="auto">
            <a:xfrm>
              <a:off x="4398892" y="2310448"/>
              <a:ext cx="55395" cy="32039"/>
            </a:xfrm>
            <a:custGeom>
              <a:avLst/>
              <a:gdLst>
                <a:gd name="T0" fmla="*/ 2147483647 w 48"/>
                <a:gd name="T1" fmla="*/ 2147483647 h 23"/>
                <a:gd name="T2" fmla="*/ 2147483647 w 48"/>
                <a:gd name="T3" fmla="*/ 2147483647 h 23"/>
                <a:gd name="T4" fmla="*/ 2147483647 w 48"/>
                <a:gd name="T5" fmla="*/ 2147483647 h 23"/>
                <a:gd name="T6" fmla="*/ 2147483647 w 48"/>
                <a:gd name="T7" fmla="*/ 2147483647 h 23"/>
                <a:gd name="T8" fmla="*/ 2147483647 w 48"/>
                <a:gd name="T9" fmla="*/ 2147483647 h 23"/>
                <a:gd name="T10" fmla="*/ 2147483647 w 48"/>
                <a:gd name="T11" fmla="*/ 2147483647 h 23"/>
                <a:gd name="T12" fmla="*/ 2147483647 w 48"/>
                <a:gd name="T13" fmla="*/ 2147483647 h 23"/>
                <a:gd name="T14" fmla="*/ 2147483647 w 48"/>
                <a:gd name="T15" fmla="*/ 2147483647 h 23"/>
                <a:gd name="T16" fmla="*/ 2147483647 w 48"/>
                <a:gd name="T17" fmla="*/ 2147483647 h 23"/>
                <a:gd name="T18" fmla="*/ 2147483647 w 48"/>
                <a:gd name="T19" fmla="*/ 2147483647 h 23"/>
                <a:gd name="T20" fmla="*/ 2147483647 w 48"/>
                <a:gd name="T21" fmla="*/ 2147483647 h 23"/>
                <a:gd name="T22" fmla="*/ 2147483647 w 48"/>
                <a:gd name="T23" fmla="*/ 2147483647 h 23"/>
                <a:gd name="T24" fmla="*/ 2147483647 w 48"/>
                <a:gd name="T25" fmla="*/ 2147483647 h 23"/>
                <a:gd name="T26" fmla="*/ 2147483647 w 48"/>
                <a:gd name="T27" fmla="*/ 2147483647 h 23"/>
                <a:gd name="T28" fmla="*/ 2147483647 w 48"/>
                <a:gd name="T29" fmla="*/ 2147483647 h 23"/>
                <a:gd name="T30" fmla="*/ 2147483647 w 48"/>
                <a:gd name="T31" fmla="*/ 2147483647 h 23"/>
                <a:gd name="T32" fmla="*/ 2147483647 w 48"/>
                <a:gd name="T33" fmla="*/ 2147483647 h 23"/>
                <a:gd name="T34" fmla="*/ 2147483647 w 48"/>
                <a:gd name="T35" fmla="*/ 2147483647 h 23"/>
                <a:gd name="T36" fmla="*/ 2147483647 w 48"/>
                <a:gd name="T37" fmla="*/ 2147483647 h 23"/>
                <a:gd name="T38" fmla="*/ 2147483647 w 48"/>
                <a:gd name="T39" fmla="*/ 0 h 23"/>
                <a:gd name="T40" fmla="*/ 2147483647 w 48"/>
                <a:gd name="T41" fmla="*/ 0 h 23"/>
                <a:gd name="T42" fmla="*/ 2147483647 w 48"/>
                <a:gd name="T43" fmla="*/ 0 h 23"/>
                <a:gd name="T44" fmla="*/ 2147483647 w 48"/>
                <a:gd name="T45" fmla="*/ 2147483647 h 23"/>
                <a:gd name="T46" fmla="*/ 0 w 48"/>
                <a:gd name="T47" fmla="*/ 2147483647 h 23"/>
                <a:gd name="T48" fmla="*/ 0 w 48"/>
                <a:gd name="T49" fmla="*/ 2147483647 h 23"/>
                <a:gd name="T50" fmla="*/ 0 w 48"/>
                <a:gd name="T51" fmla="*/ 2147483647 h 23"/>
                <a:gd name="T52" fmla="*/ 2147483647 w 48"/>
                <a:gd name="T53" fmla="*/ 2147483647 h 2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8" h="23">
                  <a:moveTo>
                    <a:pt x="6" y="23"/>
                  </a:moveTo>
                  <a:lnTo>
                    <a:pt x="12" y="23"/>
                  </a:lnTo>
                  <a:lnTo>
                    <a:pt x="18" y="23"/>
                  </a:lnTo>
                  <a:lnTo>
                    <a:pt x="24" y="23"/>
                  </a:lnTo>
                  <a:lnTo>
                    <a:pt x="30" y="23"/>
                  </a:lnTo>
                  <a:lnTo>
                    <a:pt x="30" y="17"/>
                  </a:lnTo>
                  <a:lnTo>
                    <a:pt x="36" y="17"/>
                  </a:lnTo>
                  <a:lnTo>
                    <a:pt x="30" y="12"/>
                  </a:lnTo>
                  <a:lnTo>
                    <a:pt x="36" y="6"/>
                  </a:lnTo>
                  <a:lnTo>
                    <a:pt x="42" y="6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23"/>
                  </a:lnTo>
                  <a:lnTo>
                    <a:pt x="6" y="23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42" name="Freeform 441"/>
            <p:cNvSpPr>
              <a:spLocks noChangeAspect="1"/>
            </p:cNvSpPr>
            <p:nvPr/>
          </p:nvSpPr>
          <p:spPr bwMode="auto">
            <a:xfrm>
              <a:off x="4334265" y="1736224"/>
              <a:ext cx="190419" cy="340098"/>
            </a:xfrm>
            <a:custGeom>
              <a:avLst/>
              <a:gdLst>
                <a:gd name="T0" fmla="*/ 2147483647 w 162"/>
                <a:gd name="T1" fmla="*/ 2147483647 h 245"/>
                <a:gd name="T2" fmla="*/ 2147483647 w 162"/>
                <a:gd name="T3" fmla="*/ 2147483647 h 245"/>
                <a:gd name="T4" fmla="*/ 2147483647 w 162"/>
                <a:gd name="T5" fmla="*/ 2147483647 h 245"/>
                <a:gd name="T6" fmla="*/ 2147483647 w 162"/>
                <a:gd name="T7" fmla="*/ 2147483647 h 245"/>
                <a:gd name="T8" fmla="*/ 2147483647 w 162"/>
                <a:gd name="T9" fmla="*/ 2147483647 h 245"/>
                <a:gd name="T10" fmla="*/ 2147483647 w 162"/>
                <a:gd name="T11" fmla="*/ 2147483647 h 245"/>
                <a:gd name="T12" fmla="*/ 2147483647 w 162"/>
                <a:gd name="T13" fmla="*/ 2147483647 h 245"/>
                <a:gd name="T14" fmla="*/ 2147483647 w 162"/>
                <a:gd name="T15" fmla="*/ 2147483647 h 245"/>
                <a:gd name="T16" fmla="*/ 2147483647 w 162"/>
                <a:gd name="T17" fmla="*/ 2147483647 h 245"/>
                <a:gd name="T18" fmla="*/ 2147483647 w 162"/>
                <a:gd name="T19" fmla="*/ 2147483647 h 245"/>
                <a:gd name="T20" fmla="*/ 2147483647 w 162"/>
                <a:gd name="T21" fmla="*/ 2147483647 h 245"/>
                <a:gd name="T22" fmla="*/ 2147483647 w 162"/>
                <a:gd name="T23" fmla="*/ 2147483647 h 245"/>
                <a:gd name="T24" fmla="*/ 2147483647 w 162"/>
                <a:gd name="T25" fmla="*/ 2147483647 h 245"/>
                <a:gd name="T26" fmla="*/ 2147483647 w 162"/>
                <a:gd name="T27" fmla="*/ 2147483647 h 245"/>
                <a:gd name="T28" fmla="*/ 2147483647 w 162"/>
                <a:gd name="T29" fmla="*/ 2147483647 h 245"/>
                <a:gd name="T30" fmla="*/ 2147483647 w 162"/>
                <a:gd name="T31" fmla="*/ 2147483647 h 245"/>
                <a:gd name="T32" fmla="*/ 2147483647 w 162"/>
                <a:gd name="T33" fmla="*/ 2147483647 h 245"/>
                <a:gd name="T34" fmla="*/ 2147483647 w 162"/>
                <a:gd name="T35" fmla="*/ 2147483647 h 245"/>
                <a:gd name="T36" fmla="*/ 2147483647 w 162"/>
                <a:gd name="T37" fmla="*/ 2147483647 h 245"/>
                <a:gd name="T38" fmla="*/ 2147483647 w 162"/>
                <a:gd name="T39" fmla="*/ 2147483647 h 245"/>
                <a:gd name="T40" fmla="*/ 2147483647 w 162"/>
                <a:gd name="T41" fmla="*/ 2147483647 h 245"/>
                <a:gd name="T42" fmla="*/ 2147483647 w 162"/>
                <a:gd name="T43" fmla="*/ 2147483647 h 245"/>
                <a:gd name="T44" fmla="*/ 2147483647 w 162"/>
                <a:gd name="T45" fmla="*/ 2147483647 h 245"/>
                <a:gd name="T46" fmla="*/ 2147483647 w 162"/>
                <a:gd name="T47" fmla="*/ 2147483647 h 245"/>
                <a:gd name="T48" fmla="*/ 2147483647 w 162"/>
                <a:gd name="T49" fmla="*/ 2147483647 h 245"/>
                <a:gd name="T50" fmla="*/ 2147483647 w 162"/>
                <a:gd name="T51" fmla="*/ 2147483647 h 245"/>
                <a:gd name="T52" fmla="*/ 2147483647 w 162"/>
                <a:gd name="T53" fmla="*/ 2147483647 h 245"/>
                <a:gd name="T54" fmla="*/ 2147483647 w 162"/>
                <a:gd name="T55" fmla="*/ 2147483647 h 245"/>
                <a:gd name="T56" fmla="*/ 2147483647 w 162"/>
                <a:gd name="T57" fmla="*/ 0 h 245"/>
                <a:gd name="T58" fmla="*/ 2147483647 w 162"/>
                <a:gd name="T59" fmla="*/ 2147483647 h 245"/>
                <a:gd name="T60" fmla="*/ 2147483647 w 162"/>
                <a:gd name="T61" fmla="*/ 2147483647 h 245"/>
                <a:gd name="T62" fmla="*/ 2147483647 w 162"/>
                <a:gd name="T63" fmla="*/ 2147483647 h 245"/>
                <a:gd name="T64" fmla="*/ 2147483647 w 162"/>
                <a:gd name="T65" fmla="*/ 2147483647 h 245"/>
                <a:gd name="T66" fmla="*/ 2147483647 w 162"/>
                <a:gd name="T67" fmla="*/ 2147483647 h 24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62" h="245">
                  <a:moveTo>
                    <a:pt x="126" y="83"/>
                  </a:moveTo>
                  <a:lnTo>
                    <a:pt x="114" y="95"/>
                  </a:lnTo>
                  <a:lnTo>
                    <a:pt x="102" y="101"/>
                  </a:lnTo>
                  <a:lnTo>
                    <a:pt x="96" y="107"/>
                  </a:lnTo>
                  <a:lnTo>
                    <a:pt x="84" y="107"/>
                  </a:lnTo>
                  <a:lnTo>
                    <a:pt x="84" y="119"/>
                  </a:lnTo>
                  <a:lnTo>
                    <a:pt x="78" y="131"/>
                  </a:lnTo>
                  <a:lnTo>
                    <a:pt x="84" y="149"/>
                  </a:lnTo>
                  <a:lnTo>
                    <a:pt x="102" y="155"/>
                  </a:lnTo>
                  <a:lnTo>
                    <a:pt x="108" y="167"/>
                  </a:lnTo>
                  <a:lnTo>
                    <a:pt x="96" y="173"/>
                  </a:lnTo>
                  <a:lnTo>
                    <a:pt x="90" y="167"/>
                  </a:lnTo>
                  <a:lnTo>
                    <a:pt x="72" y="173"/>
                  </a:lnTo>
                  <a:lnTo>
                    <a:pt x="102" y="173"/>
                  </a:lnTo>
                  <a:lnTo>
                    <a:pt x="96" y="179"/>
                  </a:lnTo>
                  <a:lnTo>
                    <a:pt x="90" y="179"/>
                  </a:lnTo>
                  <a:lnTo>
                    <a:pt x="84" y="185"/>
                  </a:lnTo>
                  <a:lnTo>
                    <a:pt x="78" y="185"/>
                  </a:lnTo>
                  <a:lnTo>
                    <a:pt x="78" y="191"/>
                  </a:lnTo>
                  <a:lnTo>
                    <a:pt x="78" y="197"/>
                  </a:lnTo>
                  <a:lnTo>
                    <a:pt x="84" y="203"/>
                  </a:lnTo>
                  <a:lnTo>
                    <a:pt x="78" y="203"/>
                  </a:lnTo>
                  <a:lnTo>
                    <a:pt x="78" y="215"/>
                  </a:lnTo>
                  <a:lnTo>
                    <a:pt x="72" y="233"/>
                  </a:lnTo>
                  <a:lnTo>
                    <a:pt x="48" y="239"/>
                  </a:lnTo>
                  <a:lnTo>
                    <a:pt x="48" y="245"/>
                  </a:lnTo>
                  <a:lnTo>
                    <a:pt x="30" y="245"/>
                  </a:lnTo>
                  <a:lnTo>
                    <a:pt x="24" y="233"/>
                  </a:lnTo>
                  <a:lnTo>
                    <a:pt x="24" y="221"/>
                  </a:lnTo>
                  <a:lnTo>
                    <a:pt x="12" y="197"/>
                  </a:lnTo>
                  <a:lnTo>
                    <a:pt x="6" y="191"/>
                  </a:lnTo>
                  <a:lnTo>
                    <a:pt x="0" y="179"/>
                  </a:lnTo>
                  <a:lnTo>
                    <a:pt x="6" y="179"/>
                  </a:lnTo>
                  <a:lnTo>
                    <a:pt x="12" y="161"/>
                  </a:lnTo>
                  <a:lnTo>
                    <a:pt x="12" y="149"/>
                  </a:lnTo>
                  <a:lnTo>
                    <a:pt x="12" y="143"/>
                  </a:lnTo>
                  <a:lnTo>
                    <a:pt x="18" y="137"/>
                  </a:lnTo>
                  <a:lnTo>
                    <a:pt x="6" y="131"/>
                  </a:lnTo>
                  <a:lnTo>
                    <a:pt x="6" y="113"/>
                  </a:lnTo>
                  <a:lnTo>
                    <a:pt x="6" y="95"/>
                  </a:lnTo>
                  <a:lnTo>
                    <a:pt x="18" y="89"/>
                  </a:lnTo>
                  <a:lnTo>
                    <a:pt x="30" y="89"/>
                  </a:lnTo>
                  <a:lnTo>
                    <a:pt x="24" y="77"/>
                  </a:lnTo>
                  <a:lnTo>
                    <a:pt x="36" y="60"/>
                  </a:lnTo>
                  <a:lnTo>
                    <a:pt x="36" y="54"/>
                  </a:lnTo>
                  <a:lnTo>
                    <a:pt x="48" y="48"/>
                  </a:lnTo>
                  <a:lnTo>
                    <a:pt x="54" y="42"/>
                  </a:lnTo>
                  <a:lnTo>
                    <a:pt x="60" y="24"/>
                  </a:lnTo>
                  <a:lnTo>
                    <a:pt x="78" y="18"/>
                  </a:lnTo>
                  <a:lnTo>
                    <a:pt x="78" y="12"/>
                  </a:lnTo>
                  <a:lnTo>
                    <a:pt x="102" y="12"/>
                  </a:lnTo>
                  <a:lnTo>
                    <a:pt x="96" y="0"/>
                  </a:lnTo>
                  <a:lnTo>
                    <a:pt x="102" y="0"/>
                  </a:lnTo>
                  <a:lnTo>
                    <a:pt x="144" y="18"/>
                  </a:lnTo>
                  <a:lnTo>
                    <a:pt x="156" y="42"/>
                  </a:lnTo>
                  <a:lnTo>
                    <a:pt x="162" y="60"/>
                  </a:lnTo>
                  <a:lnTo>
                    <a:pt x="144" y="60"/>
                  </a:lnTo>
                  <a:lnTo>
                    <a:pt x="138" y="60"/>
                  </a:lnTo>
                  <a:lnTo>
                    <a:pt x="132" y="60"/>
                  </a:lnTo>
                  <a:lnTo>
                    <a:pt x="126" y="66"/>
                  </a:lnTo>
                  <a:lnTo>
                    <a:pt x="126" y="77"/>
                  </a:lnTo>
                  <a:lnTo>
                    <a:pt x="126" y="83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43" name="Freeform 442"/>
            <p:cNvSpPr>
              <a:spLocks noChangeAspect="1"/>
            </p:cNvSpPr>
            <p:nvPr/>
          </p:nvSpPr>
          <p:spPr bwMode="auto">
            <a:xfrm>
              <a:off x="4454286" y="2018407"/>
              <a:ext cx="12695" cy="17251"/>
            </a:xfrm>
            <a:custGeom>
              <a:avLst/>
              <a:gdLst>
                <a:gd name="T0" fmla="*/ 2147483647 w 12"/>
                <a:gd name="T1" fmla="*/ 0 h 12"/>
                <a:gd name="T2" fmla="*/ 2147483647 w 12"/>
                <a:gd name="T3" fmla="*/ 0 h 12"/>
                <a:gd name="T4" fmla="*/ 2147483647 w 12"/>
                <a:gd name="T5" fmla="*/ 2147483647 h 12"/>
                <a:gd name="T6" fmla="*/ 2147483647 w 12"/>
                <a:gd name="T7" fmla="*/ 2147483647 h 12"/>
                <a:gd name="T8" fmla="*/ 0 w 12"/>
                <a:gd name="T9" fmla="*/ 2147483647 h 12"/>
                <a:gd name="T10" fmla="*/ 2147483647 w 12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" h="12">
                  <a:moveTo>
                    <a:pt x="12" y="0"/>
                  </a:moveTo>
                  <a:lnTo>
                    <a:pt x="12" y="0"/>
                  </a:lnTo>
                  <a:lnTo>
                    <a:pt x="6" y="12"/>
                  </a:lnTo>
                  <a:lnTo>
                    <a:pt x="0" y="6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44" name="Freeform 443"/>
            <p:cNvSpPr>
              <a:spLocks noChangeAspect="1"/>
            </p:cNvSpPr>
            <p:nvPr/>
          </p:nvSpPr>
          <p:spPr bwMode="auto">
            <a:xfrm>
              <a:off x="4259252" y="2284571"/>
              <a:ext cx="81938" cy="49290"/>
            </a:xfrm>
            <a:custGeom>
              <a:avLst/>
              <a:gdLst>
                <a:gd name="T0" fmla="*/ 2147483647 w 71"/>
                <a:gd name="T1" fmla="*/ 2147483647 h 35"/>
                <a:gd name="T2" fmla="*/ 2147483647 w 71"/>
                <a:gd name="T3" fmla="*/ 2147483647 h 35"/>
                <a:gd name="T4" fmla="*/ 2147483647 w 71"/>
                <a:gd name="T5" fmla="*/ 2147483647 h 35"/>
                <a:gd name="T6" fmla="*/ 2147483647 w 71"/>
                <a:gd name="T7" fmla="*/ 2147483647 h 35"/>
                <a:gd name="T8" fmla="*/ 2147483647 w 71"/>
                <a:gd name="T9" fmla="*/ 2147483647 h 35"/>
                <a:gd name="T10" fmla="*/ 2147483647 w 71"/>
                <a:gd name="T11" fmla="*/ 2147483647 h 35"/>
                <a:gd name="T12" fmla="*/ 2147483647 w 71"/>
                <a:gd name="T13" fmla="*/ 2147483647 h 35"/>
                <a:gd name="T14" fmla="*/ 2147483647 w 71"/>
                <a:gd name="T15" fmla="*/ 2147483647 h 35"/>
                <a:gd name="T16" fmla="*/ 0 w 71"/>
                <a:gd name="T17" fmla="*/ 2147483647 h 35"/>
                <a:gd name="T18" fmla="*/ 2147483647 w 71"/>
                <a:gd name="T19" fmla="*/ 2147483647 h 35"/>
                <a:gd name="T20" fmla="*/ 2147483647 w 71"/>
                <a:gd name="T21" fmla="*/ 2147483647 h 35"/>
                <a:gd name="T22" fmla="*/ 2147483647 w 71"/>
                <a:gd name="T23" fmla="*/ 0 h 35"/>
                <a:gd name="T24" fmla="*/ 2147483647 w 71"/>
                <a:gd name="T25" fmla="*/ 0 h 35"/>
                <a:gd name="T26" fmla="*/ 2147483647 w 71"/>
                <a:gd name="T27" fmla="*/ 0 h 35"/>
                <a:gd name="T28" fmla="*/ 2147483647 w 71"/>
                <a:gd name="T29" fmla="*/ 2147483647 h 35"/>
                <a:gd name="T30" fmla="*/ 2147483647 w 71"/>
                <a:gd name="T31" fmla="*/ 2147483647 h 35"/>
                <a:gd name="T32" fmla="*/ 2147483647 w 71"/>
                <a:gd name="T33" fmla="*/ 2147483647 h 35"/>
                <a:gd name="T34" fmla="*/ 2147483647 w 71"/>
                <a:gd name="T35" fmla="*/ 2147483647 h 35"/>
                <a:gd name="T36" fmla="*/ 2147483647 w 71"/>
                <a:gd name="T37" fmla="*/ 2147483647 h 35"/>
                <a:gd name="T38" fmla="*/ 2147483647 w 71"/>
                <a:gd name="T39" fmla="*/ 2147483647 h 35"/>
                <a:gd name="T40" fmla="*/ 2147483647 w 71"/>
                <a:gd name="T41" fmla="*/ 2147483647 h 3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71" h="35">
                  <a:moveTo>
                    <a:pt x="65" y="18"/>
                  </a:moveTo>
                  <a:lnTo>
                    <a:pt x="65" y="24"/>
                  </a:lnTo>
                  <a:lnTo>
                    <a:pt x="53" y="24"/>
                  </a:lnTo>
                  <a:lnTo>
                    <a:pt x="47" y="35"/>
                  </a:lnTo>
                  <a:lnTo>
                    <a:pt x="35" y="24"/>
                  </a:lnTo>
                  <a:lnTo>
                    <a:pt x="29" y="30"/>
                  </a:lnTo>
                  <a:lnTo>
                    <a:pt x="17" y="35"/>
                  </a:lnTo>
                  <a:lnTo>
                    <a:pt x="6" y="24"/>
                  </a:lnTo>
                  <a:lnTo>
                    <a:pt x="0" y="24"/>
                  </a:lnTo>
                  <a:lnTo>
                    <a:pt x="17" y="6"/>
                  </a:lnTo>
                  <a:lnTo>
                    <a:pt x="23" y="0"/>
                  </a:lnTo>
                  <a:lnTo>
                    <a:pt x="41" y="0"/>
                  </a:lnTo>
                  <a:lnTo>
                    <a:pt x="53" y="0"/>
                  </a:lnTo>
                  <a:lnTo>
                    <a:pt x="53" y="6"/>
                  </a:lnTo>
                  <a:lnTo>
                    <a:pt x="53" y="12"/>
                  </a:lnTo>
                  <a:lnTo>
                    <a:pt x="59" y="12"/>
                  </a:lnTo>
                  <a:lnTo>
                    <a:pt x="71" y="18"/>
                  </a:lnTo>
                  <a:lnTo>
                    <a:pt x="65" y="18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45" name="Freeform 444"/>
            <p:cNvSpPr>
              <a:spLocks noChangeAspect="1"/>
            </p:cNvSpPr>
            <p:nvPr/>
          </p:nvSpPr>
          <p:spPr bwMode="auto">
            <a:xfrm>
              <a:off x="4553535" y="2151489"/>
              <a:ext cx="328905" cy="215642"/>
            </a:xfrm>
            <a:custGeom>
              <a:avLst/>
              <a:gdLst>
                <a:gd name="T0" fmla="*/ 2147483647 w 281"/>
                <a:gd name="T1" fmla="*/ 0 h 155"/>
                <a:gd name="T2" fmla="*/ 2147483647 w 281"/>
                <a:gd name="T3" fmla="*/ 2147483647 h 155"/>
                <a:gd name="T4" fmla="*/ 2147483647 w 281"/>
                <a:gd name="T5" fmla="*/ 2147483647 h 155"/>
                <a:gd name="T6" fmla="*/ 2147483647 w 281"/>
                <a:gd name="T7" fmla="*/ 2147483647 h 155"/>
                <a:gd name="T8" fmla="*/ 2147483647 w 281"/>
                <a:gd name="T9" fmla="*/ 2147483647 h 155"/>
                <a:gd name="T10" fmla="*/ 2147483647 w 281"/>
                <a:gd name="T11" fmla="*/ 2147483647 h 155"/>
                <a:gd name="T12" fmla="*/ 2147483647 w 281"/>
                <a:gd name="T13" fmla="*/ 2147483647 h 155"/>
                <a:gd name="T14" fmla="*/ 2147483647 w 281"/>
                <a:gd name="T15" fmla="*/ 2147483647 h 155"/>
                <a:gd name="T16" fmla="*/ 2147483647 w 281"/>
                <a:gd name="T17" fmla="*/ 2147483647 h 155"/>
                <a:gd name="T18" fmla="*/ 2147483647 w 281"/>
                <a:gd name="T19" fmla="*/ 2147483647 h 155"/>
                <a:gd name="T20" fmla="*/ 2147483647 w 281"/>
                <a:gd name="T21" fmla="*/ 2147483647 h 155"/>
                <a:gd name="T22" fmla="*/ 0 w 281"/>
                <a:gd name="T23" fmla="*/ 2147483647 h 155"/>
                <a:gd name="T24" fmla="*/ 0 w 281"/>
                <a:gd name="T25" fmla="*/ 2147483647 h 155"/>
                <a:gd name="T26" fmla="*/ 2147483647 w 281"/>
                <a:gd name="T27" fmla="*/ 2147483647 h 155"/>
                <a:gd name="T28" fmla="*/ 2147483647 w 281"/>
                <a:gd name="T29" fmla="*/ 2147483647 h 155"/>
                <a:gd name="T30" fmla="*/ 2147483647 w 281"/>
                <a:gd name="T31" fmla="*/ 2147483647 h 155"/>
                <a:gd name="T32" fmla="*/ 2147483647 w 281"/>
                <a:gd name="T33" fmla="*/ 2147483647 h 155"/>
                <a:gd name="T34" fmla="*/ 2147483647 w 281"/>
                <a:gd name="T35" fmla="*/ 2147483647 h 155"/>
                <a:gd name="T36" fmla="*/ 2147483647 w 281"/>
                <a:gd name="T37" fmla="*/ 2147483647 h 155"/>
                <a:gd name="T38" fmla="*/ 2147483647 w 281"/>
                <a:gd name="T39" fmla="*/ 2147483647 h 155"/>
                <a:gd name="T40" fmla="*/ 2147483647 w 281"/>
                <a:gd name="T41" fmla="*/ 2147483647 h 155"/>
                <a:gd name="T42" fmla="*/ 2147483647 w 281"/>
                <a:gd name="T43" fmla="*/ 2147483647 h 155"/>
                <a:gd name="T44" fmla="*/ 2147483647 w 281"/>
                <a:gd name="T45" fmla="*/ 2147483647 h 155"/>
                <a:gd name="T46" fmla="*/ 2147483647 w 281"/>
                <a:gd name="T47" fmla="*/ 2147483647 h 155"/>
                <a:gd name="T48" fmla="*/ 2147483647 w 281"/>
                <a:gd name="T49" fmla="*/ 2147483647 h 155"/>
                <a:gd name="T50" fmla="*/ 2147483647 w 281"/>
                <a:gd name="T51" fmla="*/ 2147483647 h 155"/>
                <a:gd name="T52" fmla="*/ 2147483647 w 281"/>
                <a:gd name="T53" fmla="*/ 2147483647 h 155"/>
                <a:gd name="T54" fmla="*/ 2147483647 w 281"/>
                <a:gd name="T55" fmla="*/ 2147483647 h 155"/>
                <a:gd name="T56" fmla="*/ 2147483647 w 281"/>
                <a:gd name="T57" fmla="*/ 2147483647 h 155"/>
                <a:gd name="T58" fmla="*/ 2147483647 w 281"/>
                <a:gd name="T59" fmla="*/ 2147483647 h 155"/>
                <a:gd name="T60" fmla="*/ 2147483647 w 281"/>
                <a:gd name="T61" fmla="*/ 2147483647 h 155"/>
                <a:gd name="T62" fmla="*/ 2147483647 w 281"/>
                <a:gd name="T63" fmla="*/ 2147483647 h 155"/>
                <a:gd name="T64" fmla="*/ 2147483647 w 281"/>
                <a:gd name="T65" fmla="*/ 2147483647 h 155"/>
                <a:gd name="T66" fmla="*/ 2147483647 w 281"/>
                <a:gd name="T67" fmla="*/ 2147483647 h 155"/>
                <a:gd name="T68" fmla="*/ 2147483647 w 281"/>
                <a:gd name="T69" fmla="*/ 2147483647 h 155"/>
                <a:gd name="T70" fmla="*/ 2147483647 w 281"/>
                <a:gd name="T71" fmla="*/ 2147483647 h 155"/>
                <a:gd name="T72" fmla="*/ 2147483647 w 281"/>
                <a:gd name="T73" fmla="*/ 2147483647 h 155"/>
                <a:gd name="T74" fmla="*/ 2147483647 w 281"/>
                <a:gd name="T75" fmla="*/ 2147483647 h 155"/>
                <a:gd name="T76" fmla="*/ 2147483647 w 281"/>
                <a:gd name="T77" fmla="*/ 2147483647 h 155"/>
                <a:gd name="T78" fmla="*/ 2147483647 w 281"/>
                <a:gd name="T79" fmla="*/ 2147483647 h 155"/>
                <a:gd name="T80" fmla="*/ 2147483647 w 281"/>
                <a:gd name="T81" fmla="*/ 2147483647 h 155"/>
                <a:gd name="T82" fmla="*/ 2147483647 w 281"/>
                <a:gd name="T83" fmla="*/ 2147483647 h 155"/>
                <a:gd name="T84" fmla="*/ 2147483647 w 281"/>
                <a:gd name="T85" fmla="*/ 2147483647 h 155"/>
                <a:gd name="T86" fmla="*/ 2147483647 w 281"/>
                <a:gd name="T87" fmla="*/ 2147483647 h 155"/>
                <a:gd name="T88" fmla="*/ 2147483647 w 281"/>
                <a:gd name="T89" fmla="*/ 2147483647 h 155"/>
                <a:gd name="T90" fmla="*/ 2147483647 w 281"/>
                <a:gd name="T91" fmla="*/ 2147483647 h 155"/>
                <a:gd name="T92" fmla="*/ 2147483647 w 281"/>
                <a:gd name="T93" fmla="*/ 2147483647 h 155"/>
                <a:gd name="T94" fmla="*/ 2147483647 w 281"/>
                <a:gd name="T95" fmla="*/ 2147483647 h 155"/>
                <a:gd name="T96" fmla="*/ 2147483647 w 281"/>
                <a:gd name="T97" fmla="*/ 2147483647 h 155"/>
                <a:gd name="T98" fmla="*/ 2147483647 w 281"/>
                <a:gd name="T99" fmla="*/ 2147483647 h 155"/>
                <a:gd name="T100" fmla="*/ 2147483647 w 281"/>
                <a:gd name="T101" fmla="*/ 2147483647 h 155"/>
                <a:gd name="T102" fmla="*/ 2147483647 w 281"/>
                <a:gd name="T103" fmla="*/ 2147483647 h 155"/>
                <a:gd name="T104" fmla="*/ 2147483647 w 281"/>
                <a:gd name="T105" fmla="*/ 2147483647 h 155"/>
                <a:gd name="T106" fmla="*/ 2147483647 w 281"/>
                <a:gd name="T107" fmla="*/ 2147483647 h 155"/>
                <a:gd name="T108" fmla="*/ 2147483647 w 281"/>
                <a:gd name="T109" fmla="*/ 0 h 15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81" h="155">
                  <a:moveTo>
                    <a:pt x="149" y="0"/>
                  </a:moveTo>
                  <a:lnTo>
                    <a:pt x="137" y="6"/>
                  </a:lnTo>
                  <a:lnTo>
                    <a:pt x="119" y="18"/>
                  </a:lnTo>
                  <a:lnTo>
                    <a:pt x="119" y="24"/>
                  </a:lnTo>
                  <a:lnTo>
                    <a:pt x="89" y="18"/>
                  </a:lnTo>
                  <a:lnTo>
                    <a:pt x="66" y="12"/>
                  </a:lnTo>
                  <a:lnTo>
                    <a:pt x="36" y="12"/>
                  </a:lnTo>
                  <a:lnTo>
                    <a:pt x="12" y="12"/>
                  </a:lnTo>
                  <a:lnTo>
                    <a:pt x="18" y="36"/>
                  </a:lnTo>
                  <a:lnTo>
                    <a:pt x="18" y="42"/>
                  </a:lnTo>
                  <a:lnTo>
                    <a:pt x="6" y="60"/>
                  </a:lnTo>
                  <a:lnTo>
                    <a:pt x="0" y="66"/>
                  </a:lnTo>
                  <a:lnTo>
                    <a:pt x="0" y="84"/>
                  </a:lnTo>
                  <a:lnTo>
                    <a:pt x="12" y="90"/>
                  </a:lnTo>
                  <a:lnTo>
                    <a:pt x="42" y="96"/>
                  </a:lnTo>
                  <a:lnTo>
                    <a:pt x="66" y="84"/>
                  </a:lnTo>
                  <a:lnTo>
                    <a:pt x="78" y="72"/>
                  </a:lnTo>
                  <a:lnTo>
                    <a:pt x="83" y="78"/>
                  </a:lnTo>
                  <a:lnTo>
                    <a:pt x="95" y="90"/>
                  </a:lnTo>
                  <a:lnTo>
                    <a:pt x="125" y="108"/>
                  </a:lnTo>
                  <a:lnTo>
                    <a:pt x="137" y="120"/>
                  </a:lnTo>
                  <a:lnTo>
                    <a:pt x="149" y="114"/>
                  </a:lnTo>
                  <a:lnTo>
                    <a:pt x="155" y="114"/>
                  </a:lnTo>
                  <a:lnTo>
                    <a:pt x="149" y="108"/>
                  </a:lnTo>
                  <a:lnTo>
                    <a:pt x="155" y="114"/>
                  </a:lnTo>
                  <a:lnTo>
                    <a:pt x="167" y="114"/>
                  </a:lnTo>
                  <a:lnTo>
                    <a:pt x="149" y="120"/>
                  </a:lnTo>
                  <a:lnTo>
                    <a:pt x="155" y="120"/>
                  </a:lnTo>
                  <a:lnTo>
                    <a:pt x="167" y="126"/>
                  </a:lnTo>
                  <a:lnTo>
                    <a:pt x="185" y="126"/>
                  </a:lnTo>
                  <a:lnTo>
                    <a:pt x="167" y="137"/>
                  </a:lnTo>
                  <a:lnTo>
                    <a:pt x="179" y="143"/>
                  </a:lnTo>
                  <a:lnTo>
                    <a:pt x="185" y="149"/>
                  </a:lnTo>
                  <a:lnTo>
                    <a:pt x="185" y="155"/>
                  </a:lnTo>
                  <a:lnTo>
                    <a:pt x="209" y="149"/>
                  </a:lnTo>
                  <a:lnTo>
                    <a:pt x="221" y="149"/>
                  </a:lnTo>
                  <a:lnTo>
                    <a:pt x="233" y="143"/>
                  </a:lnTo>
                  <a:lnTo>
                    <a:pt x="215" y="143"/>
                  </a:lnTo>
                  <a:lnTo>
                    <a:pt x="203" y="131"/>
                  </a:lnTo>
                  <a:lnTo>
                    <a:pt x="209" y="120"/>
                  </a:lnTo>
                  <a:lnTo>
                    <a:pt x="203" y="126"/>
                  </a:lnTo>
                  <a:lnTo>
                    <a:pt x="209" y="120"/>
                  </a:lnTo>
                  <a:lnTo>
                    <a:pt x="233" y="114"/>
                  </a:lnTo>
                  <a:lnTo>
                    <a:pt x="257" y="102"/>
                  </a:lnTo>
                  <a:lnTo>
                    <a:pt x="263" y="102"/>
                  </a:lnTo>
                  <a:lnTo>
                    <a:pt x="269" y="90"/>
                  </a:lnTo>
                  <a:lnTo>
                    <a:pt x="281" y="84"/>
                  </a:lnTo>
                  <a:lnTo>
                    <a:pt x="269" y="60"/>
                  </a:lnTo>
                  <a:lnTo>
                    <a:pt x="251" y="54"/>
                  </a:lnTo>
                  <a:lnTo>
                    <a:pt x="227" y="42"/>
                  </a:lnTo>
                  <a:lnTo>
                    <a:pt x="215" y="48"/>
                  </a:lnTo>
                  <a:lnTo>
                    <a:pt x="173" y="12"/>
                  </a:lnTo>
                  <a:lnTo>
                    <a:pt x="173" y="6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46" name="Freeform 445"/>
            <p:cNvSpPr>
              <a:spLocks noChangeAspect="1"/>
            </p:cNvSpPr>
            <p:nvPr/>
          </p:nvSpPr>
          <p:spPr bwMode="auto">
            <a:xfrm>
              <a:off x="1838049" y="1669684"/>
              <a:ext cx="1335239" cy="781240"/>
            </a:xfrm>
            <a:custGeom>
              <a:avLst/>
              <a:gdLst>
                <a:gd name="T0" fmla="*/ 2147483647 w 1389"/>
                <a:gd name="T1" fmla="*/ 2147483647 h 761"/>
                <a:gd name="T2" fmla="*/ 2147483647 w 1389"/>
                <a:gd name="T3" fmla="*/ 2147483647 h 761"/>
                <a:gd name="T4" fmla="*/ 2147483647 w 1389"/>
                <a:gd name="T5" fmla="*/ 2147483647 h 761"/>
                <a:gd name="T6" fmla="*/ 2147483647 w 1389"/>
                <a:gd name="T7" fmla="*/ 2147483647 h 761"/>
                <a:gd name="T8" fmla="*/ 2147483647 w 1389"/>
                <a:gd name="T9" fmla="*/ 2147483647 h 761"/>
                <a:gd name="T10" fmla="*/ 2147483647 w 1389"/>
                <a:gd name="T11" fmla="*/ 2147483647 h 761"/>
                <a:gd name="T12" fmla="*/ 2147483647 w 1389"/>
                <a:gd name="T13" fmla="*/ 2147483647 h 761"/>
                <a:gd name="T14" fmla="*/ 2147483647 w 1389"/>
                <a:gd name="T15" fmla="*/ 2147483647 h 761"/>
                <a:gd name="T16" fmla="*/ 2147483647 w 1389"/>
                <a:gd name="T17" fmla="*/ 2147483647 h 761"/>
                <a:gd name="T18" fmla="*/ 2147483647 w 1389"/>
                <a:gd name="T19" fmla="*/ 2147483647 h 761"/>
                <a:gd name="T20" fmla="*/ 2147483647 w 1389"/>
                <a:gd name="T21" fmla="*/ 2147483647 h 761"/>
                <a:gd name="T22" fmla="*/ 2147483647 w 1389"/>
                <a:gd name="T23" fmla="*/ 2147483647 h 761"/>
                <a:gd name="T24" fmla="*/ 2147483647 w 1389"/>
                <a:gd name="T25" fmla="*/ 2147483647 h 761"/>
                <a:gd name="T26" fmla="*/ 2147483647 w 1389"/>
                <a:gd name="T27" fmla="*/ 2147483647 h 761"/>
                <a:gd name="T28" fmla="*/ 2147483647 w 1389"/>
                <a:gd name="T29" fmla="*/ 2147483647 h 761"/>
                <a:gd name="T30" fmla="*/ 2147483647 w 1389"/>
                <a:gd name="T31" fmla="*/ 2147483647 h 761"/>
                <a:gd name="T32" fmla="*/ 2147483647 w 1389"/>
                <a:gd name="T33" fmla="*/ 2147483647 h 761"/>
                <a:gd name="T34" fmla="*/ 2147483647 w 1389"/>
                <a:gd name="T35" fmla="*/ 2147483647 h 761"/>
                <a:gd name="T36" fmla="*/ 2147483647 w 1389"/>
                <a:gd name="T37" fmla="*/ 2147483647 h 761"/>
                <a:gd name="T38" fmla="*/ 2147483647 w 1389"/>
                <a:gd name="T39" fmla="*/ 2147483647 h 761"/>
                <a:gd name="T40" fmla="*/ 2147483647 w 1389"/>
                <a:gd name="T41" fmla="*/ 2147483647 h 761"/>
                <a:gd name="T42" fmla="*/ 2147483647 w 1389"/>
                <a:gd name="T43" fmla="*/ 2147483647 h 761"/>
                <a:gd name="T44" fmla="*/ 2147483647 w 1389"/>
                <a:gd name="T45" fmla="*/ 2147483647 h 761"/>
                <a:gd name="T46" fmla="*/ 2147483647 w 1389"/>
                <a:gd name="T47" fmla="*/ 2147483647 h 761"/>
                <a:gd name="T48" fmla="*/ 2147483647 w 1389"/>
                <a:gd name="T49" fmla="*/ 2147483647 h 761"/>
                <a:gd name="T50" fmla="*/ 2147483647 w 1389"/>
                <a:gd name="T51" fmla="*/ 2147483647 h 761"/>
                <a:gd name="T52" fmla="*/ 2147483647 w 1389"/>
                <a:gd name="T53" fmla="*/ 2147483647 h 761"/>
                <a:gd name="T54" fmla="*/ 2147483647 w 1389"/>
                <a:gd name="T55" fmla="*/ 2147483647 h 761"/>
                <a:gd name="T56" fmla="*/ 2147483647 w 1389"/>
                <a:gd name="T57" fmla="*/ 2147483647 h 761"/>
                <a:gd name="T58" fmla="*/ 2147483647 w 1389"/>
                <a:gd name="T59" fmla="*/ 2147483647 h 761"/>
                <a:gd name="T60" fmla="*/ 2147483647 w 1389"/>
                <a:gd name="T61" fmla="*/ 2147483647 h 761"/>
                <a:gd name="T62" fmla="*/ 2147483647 w 1389"/>
                <a:gd name="T63" fmla="*/ 2147483647 h 761"/>
                <a:gd name="T64" fmla="*/ 2147483647 w 1389"/>
                <a:gd name="T65" fmla="*/ 2147483647 h 761"/>
                <a:gd name="T66" fmla="*/ 2147483647 w 1389"/>
                <a:gd name="T67" fmla="*/ 2147483647 h 761"/>
                <a:gd name="T68" fmla="*/ 2147483647 w 1389"/>
                <a:gd name="T69" fmla="*/ 2147483647 h 761"/>
                <a:gd name="T70" fmla="*/ 2147483647 w 1389"/>
                <a:gd name="T71" fmla="*/ 2147483647 h 761"/>
                <a:gd name="T72" fmla="*/ 2147483647 w 1389"/>
                <a:gd name="T73" fmla="*/ 2147483647 h 761"/>
                <a:gd name="T74" fmla="*/ 2147483647 w 1389"/>
                <a:gd name="T75" fmla="*/ 2147483647 h 761"/>
                <a:gd name="T76" fmla="*/ 2147483647 w 1389"/>
                <a:gd name="T77" fmla="*/ 2147483647 h 761"/>
                <a:gd name="T78" fmla="*/ 2147483647 w 1389"/>
                <a:gd name="T79" fmla="*/ 2147483647 h 761"/>
                <a:gd name="T80" fmla="*/ 2147483647 w 1389"/>
                <a:gd name="T81" fmla="*/ 2147483647 h 761"/>
                <a:gd name="T82" fmla="*/ 2147483647 w 1389"/>
                <a:gd name="T83" fmla="*/ 2147483647 h 761"/>
                <a:gd name="T84" fmla="*/ 2147483647 w 1389"/>
                <a:gd name="T85" fmla="*/ 2147483647 h 761"/>
                <a:gd name="T86" fmla="*/ 2147483647 w 1389"/>
                <a:gd name="T87" fmla="*/ 2147483647 h 761"/>
                <a:gd name="T88" fmla="*/ 2147483647 w 1389"/>
                <a:gd name="T89" fmla="*/ 2147483647 h 761"/>
                <a:gd name="T90" fmla="*/ 2147483647 w 1389"/>
                <a:gd name="T91" fmla="*/ 2147483647 h 761"/>
                <a:gd name="T92" fmla="*/ 2147483647 w 1389"/>
                <a:gd name="T93" fmla="*/ 2147483647 h 761"/>
                <a:gd name="T94" fmla="*/ 2147483647 w 1389"/>
                <a:gd name="T95" fmla="*/ 2147483647 h 761"/>
                <a:gd name="T96" fmla="*/ 2147483647 w 1389"/>
                <a:gd name="T97" fmla="*/ 2147483647 h 761"/>
                <a:gd name="T98" fmla="*/ 2147483647 w 1389"/>
                <a:gd name="T99" fmla="*/ 2147483647 h 761"/>
                <a:gd name="T100" fmla="*/ 2147483647 w 1389"/>
                <a:gd name="T101" fmla="*/ 2147483647 h 761"/>
                <a:gd name="T102" fmla="*/ 2147483647 w 1389"/>
                <a:gd name="T103" fmla="*/ 2147483647 h 761"/>
                <a:gd name="T104" fmla="*/ 2147483647 w 1389"/>
                <a:gd name="T105" fmla="*/ 2147483647 h 761"/>
                <a:gd name="T106" fmla="*/ 2147483647 w 1389"/>
                <a:gd name="T107" fmla="*/ 2147483647 h 761"/>
                <a:gd name="T108" fmla="*/ 2147483647 w 1389"/>
                <a:gd name="T109" fmla="*/ 2147483647 h 761"/>
                <a:gd name="T110" fmla="*/ 2147483647 w 1389"/>
                <a:gd name="T111" fmla="*/ 2147483647 h 761"/>
                <a:gd name="T112" fmla="*/ 2147483647 w 1389"/>
                <a:gd name="T113" fmla="*/ 2147483647 h 761"/>
                <a:gd name="T114" fmla="*/ 2147483647 w 1389"/>
                <a:gd name="T115" fmla="*/ 2147483647 h 761"/>
                <a:gd name="T116" fmla="*/ 2147483647 w 1389"/>
                <a:gd name="T117" fmla="*/ 2147483647 h 761"/>
                <a:gd name="T118" fmla="*/ 2147483647 w 1389"/>
                <a:gd name="T119" fmla="*/ 2147483647 h 761"/>
                <a:gd name="T120" fmla="*/ 2147483647 w 1389"/>
                <a:gd name="T121" fmla="*/ 2147483647 h 76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89" h="761">
                  <a:moveTo>
                    <a:pt x="1025" y="138"/>
                  </a:moveTo>
                  <a:lnTo>
                    <a:pt x="1018" y="130"/>
                  </a:lnTo>
                  <a:lnTo>
                    <a:pt x="1040" y="130"/>
                  </a:lnTo>
                  <a:lnTo>
                    <a:pt x="1047" y="138"/>
                  </a:lnTo>
                  <a:lnTo>
                    <a:pt x="1062" y="130"/>
                  </a:lnTo>
                  <a:lnTo>
                    <a:pt x="1055" y="122"/>
                  </a:lnTo>
                  <a:lnTo>
                    <a:pt x="1062" y="122"/>
                  </a:lnTo>
                  <a:lnTo>
                    <a:pt x="1069" y="130"/>
                  </a:lnTo>
                  <a:lnTo>
                    <a:pt x="1113" y="114"/>
                  </a:lnTo>
                  <a:lnTo>
                    <a:pt x="1120" y="106"/>
                  </a:lnTo>
                  <a:lnTo>
                    <a:pt x="1113" y="89"/>
                  </a:lnTo>
                  <a:lnTo>
                    <a:pt x="1120" y="81"/>
                  </a:lnTo>
                  <a:lnTo>
                    <a:pt x="1135" y="73"/>
                  </a:lnTo>
                  <a:lnTo>
                    <a:pt x="1127" y="73"/>
                  </a:lnTo>
                  <a:lnTo>
                    <a:pt x="1142" y="65"/>
                  </a:lnTo>
                  <a:lnTo>
                    <a:pt x="1113" y="57"/>
                  </a:lnTo>
                  <a:lnTo>
                    <a:pt x="1135" y="57"/>
                  </a:lnTo>
                  <a:lnTo>
                    <a:pt x="1084" y="57"/>
                  </a:lnTo>
                  <a:lnTo>
                    <a:pt x="1084" y="65"/>
                  </a:lnTo>
                  <a:lnTo>
                    <a:pt x="1084" y="73"/>
                  </a:lnTo>
                  <a:lnTo>
                    <a:pt x="1069" y="73"/>
                  </a:lnTo>
                  <a:lnTo>
                    <a:pt x="1033" y="106"/>
                  </a:lnTo>
                  <a:lnTo>
                    <a:pt x="1018" y="114"/>
                  </a:lnTo>
                  <a:lnTo>
                    <a:pt x="1018" y="89"/>
                  </a:lnTo>
                  <a:lnTo>
                    <a:pt x="1033" y="73"/>
                  </a:lnTo>
                  <a:lnTo>
                    <a:pt x="1018" y="65"/>
                  </a:lnTo>
                  <a:lnTo>
                    <a:pt x="989" y="89"/>
                  </a:lnTo>
                  <a:lnTo>
                    <a:pt x="996" y="65"/>
                  </a:lnTo>
                  <a:lnTo>
                    <a:pt x="989" y="65"/>
                  </a:lnTo>
                  <a:lnTo>
                    <a:pt x="1003" y="57"/>
                  </a:lnTo>
                  <a:lnTo>
                    <a:pt x="996" y="57"/>
                  </a:lnTo>
                  <a:lnTo>
                    <a:pt x="974" y="57"/>
                  </a:lnTo>
                  <a:lnTo>
                    <a:pt x="974" y="49"/>
                  </a:lnTo>
                  <a:lnTo>
                    <a:pt x="989" y="41"/>
                  </a:lnTo>
                  <a:lnTo>
                    <a:pt x="996" y="41"/>
                  </a:lnTo>
                  <a:lnTo>
                    <a:pt x="989" y="24"/>
                  </a:lnTo>
                  <a:lnTo>
                    <a:pt x="996" y="16"/>
                  </a:lnTo>
                  <a:lnTo>
                    <a:pt x="989" y="8"/>
                  </a:lnTo>
                  <a:lnTo>
                    <a:pt x="982" y="8"/>
                  </a:lnTo>
                  <a:lnTo>
                    <a:pt x="989" y="0"/>
                  </a:lnTo>
                  <a:lnTo>
                    <a:pt x="974" y="8"/>
                  </a:lnTo>
                  <a:lnTo>
                    <a:pt x="982" y="8"/>
                  </a:lnTo>
                  <a:lnTo>
                    <a:pt x="960" y="16"/>
                  </a:lnTo>
                  <a:lnTo>
                    <a:pt x="946" y="16"/>
                  </a:lnTo>
                  <a:lnTo>
                    <a:pt x="939" y="32"/>
                  </a:lnTo>
                  <a:lnTo>
                    <a:pt x="932" y="41"/>
                  </a:lnTo>
                  <a:lnTo>
                    <a:pt x="924" y="49"/>
                  </a:lnTo>
                  <a:lnTo>
                    <a:pt x="960" y="65"/>
                  </a:lnTo>
                  <a:lnTo>
                    <a:pt x="946" y="65"/>
                  </a:lnTo>
                  <a:lnTo>
                    <a:pt x="939" y="65"/>
                  </a:lnTo>
                  <a:lnTo>
                    <a:pt x="932" y="73"/>
                  </a:lnTo>
                  <a:lnTo>
                    <a:pt x="946" y="73"/>
                  </a:lnTo>
                  <a:lnTo>
                    <a:pt x="939" y="81"/>
                  </a:lnTo>
                  <a:lnTo>
                    <a:pt x="910" y="89"/>
                  </a:lnTo>
                  <a:lnTo>
                    <a:pt x="895" y="106"/>
                  </a:lnTo>
                  <a:lnTo>
                    <a:pt x="888" y="122"/>
                  </a:lnTo>
                  <a:lnTo>
                    <a:pt x="873" y="122"/>
                  </a:lnTo>
                  <a:lnTo>
                    <a:pt x="873" y="114"/>
                  </a:lnTo>
                  <a:lnTo>
                    <a:pt x="888" y="114"/>
                  </a:lnTo>
                  <a:lnTo>
                    <a:pt x="881" y="114"/>
                  </a:lnTo>
                  <a:lnTo>
                    <a:pt x="888" y="106"/>
                  </a:lnTo>
                  <a:lnTo>
                    <a:pt x="881" y="106"/>
                  </a:lnTo>
                  <a:lnTo>
                    <a:pt x="902" y="89"/>
                  </a:lnTo>
                  <a:lnTo>
                    <a:pt x="888" y="89"/>
                  </a:lnTo>
                  <a:lnTo>
                    <a:pt x="873" y="81"/>
                  </a:lnTo>
                  <a:lnTo>
                    <a:pt x="859" y="89"/>
                  </a:lnTo>
                  <a:lnTo>
                    <a:pt x="859" y="97"/>
                  </a:lnTo>
                  <a:lnTo>
                    <a:pt x="873" y="97"/>
                  </a:lnTo>
                  <a:lnTo>
                    <a:pt x="859" y="97"/>
                  </a:lnTo>
                  <a:lnTo>
                    <a:pt x="851" y="89"/>
                  </a:lnTo>
                  <a:lnTo>
                    <a:pt x="844" y="97"/>
                  </a:lnTo>
                  <a:lnTo>
                    <a:pt x="786" y="97"/>
                  </a:lnTo>
                  <a:lnTo>
                    <a:pt x="771" y="89"/>
                  </a:lnTo>
                  <a:lnTo>
                    <a:pt x="764" y="89"/>
                  </a:lnTo>
                  <a:lnTo>
                    <a:pt x="757" y="81"/>
                  </a:lnTo>
                  <a:lnTo>
                    <a:pt x="749" y="73"/>
                  </a:lnTo>
                  <a:lnTo>
                    <a:pt x="698" y="81"/>
                  </a:lnTo>
                  <a:lnTo>
                    <a:pt x="713" y="89"/>
                  </a:lnTo>
                  <a:lnTo>
                    <a:pt x="749" y="81"/>
                  </a:lnTo>
                  <a:lnTo>
                    <a:pt x="720" y="89"/>
                  </a:lnTo>
                  <a:lnTo>
                    <a:pt x="705" y="89"/>
                  </a:lnTo>
                  <a:lnTo>
                    <a:pt x="698" y="122"/>
                  </a:lnTo>
                  <a:lnTo>
                    <a:pt x="691" y="114"/>
                  </a:lnTo>
                  <a:lnTo>
                    <a:pt x="684" y="130"/>
                  </a:lnTo>
                  <a:lnTo>
                    <a:pt x="676" y="114"/>
                  </a:lnTo>
                  <a:lnTo>
                    <a:pt x="691" y="114"/>
                  </a:lnTo>
                  <a:lnTo>
                    <a:pt x="684" y="97"/>
                  </a:lnTo>
                  <a:lnTo>
                    <a:pt x="676" y="106"/>
                  </a:lnTo>
                  <a:lnTo>
                    <a:pt x="676" y="97"/>
                  </a:lnTo>
                  <a:lnTo>
                    <a:pt x="669" y="97"/>
                  </a:lnTo>
                  <a:lnTo>
                    <a:pt x="603" y="97"/>
                  </a:lnTo>
                  <a:lnTo>
                    <a:pt x="581" y="97"/>
                  </a:lnTo>
                  <a:lnTo>
                    <a:pt x="611" y="89"/>
                  </a:lnTo>
                  <a:lnTo>
                    <a:pt x="618" y="81"/>
                  </a:lnTo>
                  <a:lnTo>
                    <a:pt x="603" y="73"/>
                  </a:lnTo>
                  <a:lnTo>
                    <a:pt x="589" y="73"/>
                  </a:lnTo>
                  <a:lnTo>
                    <a:pt x="510" y="49"/>
                  </a:lnTo>
                  <a:lnTo>
                    <a:pt x="488" y="65"/>
                  </a:lnTo>
                  <a:lnTo>
                    <a:pt x="480" y="57"/>
                  </a:lnTo>
                  <a:lnTo>
                    <a:pt x="488" y="57"/>
                  </a:lnTo>
                  <a:lnTo>
                    <a:pt x="488" y="41"/>
                  </a:lnTo>
                  <a:lnTo>
                    <a:pt x="488" y="49"/>
                  </a:lnTo>
                  <a:lnTo>
                    <a:pt x="480" y="57"/>
                  </a:lnTo>
                  <a:lnTo>
                    <a:pt x="466" y="57"/>
                  </a:lnTo>
                  <a:lnTo>
                    <a:pt x="459" y="65"/>
                  </a:lnTo>
                  <a:lnTo>
                    <a:pt x="451" y="49"/>
                  </a:lnTo>
                  <a:lnTo>
                    <a:pt x="444" y="32"/>
                  </a:lnTo>
                  <a:lnTo>
                    <a:pt x="451" y="41"/>
                  </a:lnTo>
                  <a:lnTo>
                    <a:pt x="415" y="57"/>
                  </a:lnTo>
                  <a:lnTo>
                    <a:pt x="415" y="49"/>
                  </a:lnTo>
                  <a:lnTo>
                    <a:pt x="378" y="57"/>
                  </a:lnTo>
                  <a:lnTo>
                    <a:pt x="415" y="41"/>
                  </a:lnTo>
                  <a:lnTo>
                    <a:pt x="393" y="49"/>
                  </a:lnTo>
                  <a:lnTo>
                    <a:pt x="349" y="57"/>
                  </a:lnTo>
                  <a:lnTo>
                    <a:pt x="313" y="73"/>
                  </a:lnTo>
                  <a:lnTo>
                    <a:pt x="305" y="73"/>
                  </a:lnTo>
                  <a:lnTo>
                    <a:pt x="291" y="73"/>
                  </a:lnTo>
                  <a:lnTo>
                    <a:pt x="291" y="81"/>
                  </a:lnTo>
                  <a:lnTo>
                    <a:pt x="254" y="65"/>
                  </a:lnTo>
                  <a:lnTo>
                    <a:pt x="225" y="57"/>
                  </a:lnTo>
                  <a:lnTo>
                    <a:pt x="196" y="81"/>
                  </a:lnTo>
                  <a:lnTo>
                    <a:pt x="168" y="106"/>
                  </a:lnTo>
                  <a:lnTo>
                    <a:pt x="139" y="138"/>
                  </a:lnTo>
                  <a:lnTo>
                    <a:pt x="109" y="162"/>
                  </a:lnTo>
                  <a:lnTo>
                    <a:pt x="80" y="194"/>
                  </a:lnTo>
                  <a:lnTo>
                    <a:pt x="58" y="218"/>
                  </a:lnTo>
                  <a:lnTo>
                    <a:pt x="29" y="251"/>
                  </a:lnTo>
                  <a:lnTo>
                    <a:pt x="0" y="275"/>
                  </a:lnTo>
                  <a:lnTo>
                    <a:pt x="36" y="275"/>
                  </a:lnTo>
                  <a:lnTo>
                    <a:pt x="29" y="283"/>
                  </a:lnTo>
                  <a:lnTo>
                    <a:pt x="29" y="307"/>
                  </a:lnTo>
                  <a:lnTo>
                    <a:pt x="44" y="307"/>
                  </a:lnTo>
                  <a:lnTo>
                    <a:pt x="58" y="299"/>
                  </a:lnTo>
                  <a:lnTo>
                    <a:pt x="88" y="291"/>
                  </a:lnTo>
                  <a:lnTo>
                    <a:pt x="88" y="316"/>
                  </a:lnTo>
                  <a:lnTo>
                    <a:pt x="80" y="364"/>
                  </a:lnTo>
                  <a:lnTo>
                    <a:pt x="88" y="372"/>
                  </a:lnTo>
                  <a:lnTo>
                    <a:pt x="102" y="389"/>
                  </a:lnTo>
                  <a:lnTo>
                    <a:pt x="80" y="405"/>
                  </a:lnTo>
                  <a:lnTo>
                    <a:pt x="95" y="397"/>
                  </a:lnTo>
                  <a:lnTo>
                    <a:pt x="80" y="405"/>
                  </a:lnTo>
                  <a:lnTo>
                    <a:pt x="88" y="413"/>
                  </a:lnTo>
                  <a:lnTo>
                    <a:pt x="73" y="421"/>
                  </a:lnTo>
                  <a:lnTo>
                    <a:pt x="66" y="421"/>
                  </a:lnTo>
                  <a:lnTo>
                    <a:pt x="66" y="429"/>
                  </a:lnTo>
                  <a:lnTo>
                    <a:pt x="66" y="421"/>
                  </a:lnTo>
                  <a:lnTo>
                    <a:pt x="66" y="429"/>
                  </a:lnTo>
                  <a:lnTo>
                    <a:pt x="73" y="429"/>
                  </a:lnTo>
                  <a:lnTo>
                    <a:pt x="66" y="429"/>
                  </a:lnTo>
                  <a:lnTo>
                    <a:pt x="66" y="437"/>
                  </a:lnTo>
                  <a:lnTo>
                    <a:pt x="58" y="429"/>
                  </a:lnTo>
                  <a:lnTo>
                    <a:pt x="66" y="454"/>
                  </a:lnTo>
                  <a:lnTo>
                    <a:pt x="88" y="437"/>
                  </a:lnTo>
                  <a:lnTo>
                    <a:pt x="80" y="445"/>
                  </a:lnTo>
                  <a:lnTo>
                    <a:pt x="88" y="454"/>
                  </a:lnTo>
                  <a:lnTo>
                    <a:pt x="73" y="445"/>
                  </a:lnTo>
                  <a:lnTo>
                    <a:pt x="73" y="462"/>
                  </a:lnTo>
                  <a:lnTo>
                    <a:pt x="58" y="478"/>
                  </a:lnTo>
                  <a:lnTo>
                    <a:pt x="73" y="478"/>
                  </a:lnTo>
                  <a:lnTo>
                    <a:pt x="66" y="478"/>
                  </a:lnTo>
                  <a:lnTo>
                    <a:pt x="95" y="462"/>
                  </a:lnTo>
                  <a:lnTo>
                    <a:pt x="88" y="478"/>
                  </a:lnTo>
                  <a:lnTo>
                    <a:pt x="88" y="486"/>
                  </a:lnTo>
                  <a:lnTo>
                    <a:pt x="80" y="478"/>
                  </a:lnTo>
                  <a:lnTo>
                    <a:pt x="58" y="494"/>
                  </a:lnTo>
                  <a:lnTo>
                    <a:pt x="66" y="494"/>
                  </a:lnTo>
                  <a:lnTo>
                    <a:pt x="80" y="494"/>
                  </a:lnTo>
                  <a:lnTo>
                    <a:pt x="58" y="502"/>
                  </a:lnTo>
                  <a:lnTo>
                    <a:pt x="51" y="502"/>
                  </a:lnTo>
                  <a:lnTo>
                    <a:pt x="66" y="502"/>
                  </a:lnTo>
                  <a:lnTo>
                    <a:pt x="51" y="510"/>
                  </a:lnTo>
                  <a:lnTo>
                    <a:pt x="66" y="519"/>
                  </a:lnTo>
                  <a:lnTo>
                    <a:pt x="73" y="510"/>
                  </a:lnTo>
                  <a:lnTo>
                    <a:pt x="80" y="510"/>
                  </a:lnTo>
                  <a:lnTo>
                    <a:pt x="66" y="519"/>
                  </a:lnTo>
                  <a:lnTo>
                    <a:pt x="80" y="519"/>
                  </a:lnTo>
                  <a:lnTo>
                    <a:pt x="73" y="519"/>
                  </a:lnTo>
                  <a:lnTo>
                    <a:pt x="88" y="519"/>
                  </a:lnTo>
                  <a:lnTo>
                    <a:pt x="88" y="510"/>
                  </a:lnTo>
                  <a:lnTo>
                    <a:pt x="80" y="519"/>
                  </a:lnTo>
                  <a:lnTo>
                    <a:pt x="73" y="519"/>
                  </a:lnTo>
                  <a:lnTo>
                    <a:pt x="73" y="527"/>
                  </a:lnTo>
                  <a:lnTo>
                    <a:pt x="88" y="519"/>
                  </a:lnTo>
                  <a:lnTo>
                    <a:pt x="88" y="527"/>
                  </a:lnTo>
                  <a:lnTo>
                    <a:pt x="95" y="519"/>
                  </a:lnTo>
                  <a:lnTo>
                    <a:pt x="88" y="527"/>
                  </a:lnTo>
                  <a:lnTo>
                    <a:pt x="102" y="527"/>
                  </a:lnTo>
                  <a:lnTo>
                    <a:pt x="88" y="535"/>
                  </a:lnTo>
                  <a:lnTo>
                    <a:pt x="95" y="543"/>
                  </a:lnTo>
                  <a:lnTo>
                    <a:pt x="102" y="535"/>
                  </a:lnTo>
                  <a:lnTo>
                    <a:pt x="102" y="551"/>
                  </a:lnTo>
                  <a:lnTo>
                    <a:pt x="95" y="551"/>
                  </a:lnTo>
                  <a:lnTo>
                    <a:pt x="102" y="551"/>
                  </a:lnTo>
                  <a:lnTo>
                    <a:pt x="109" y="551"/>
                  </a:lnTo>
                  <a:lnTo>
                    <a:pt x="102" y="559"/>
                  </a:lnTo>
                  <a:lnTo>
                    <a:pt x="109" y="559"/>
                  </a:lnTo>
                  <a:lnTo>
                    <a:pt x="102" y="559"/>
                  </a:lnTo>
                  <a:lnTo>
                    <a:pt x="109" y="567"/>
                  </a:lnTo>
                  <a:lnTo>
                    <a:pt x="364" y="567"/>
                  </a:lnTo>
                  <a:lnTo>
                    <a:pt x="400" y="567"/>
                  </a:lnTo>
                  <a:lnTo>
                    <a:pt x="625" y="567"/>
                  </a:lnTo>
                  <a:lnTo>
                    <a:pt x="632" y="551"/>
                  </a:lnTo>
                  <a:lnTo>
                    <a:pt x="632" y="567"/>
                  </a:lnTo>
                  <a:lnTo>
                    <a:pt x="654" y="575"/>
                  </a:lnTo>
                  <a:lnTo>
                    <a:pt x="676" y="592"/>
                  </a:lnTo>
                  <a:lnTo>
                    <a:pt x="698" y="584"/>
                  </a:lnTo>
                  <a:lnTo>
                    <a:pt x="713" y="592"/>
                  </a:lnTo>
                  <a:lnTo>
                    <a:pt x="735" y="584"/>
                  </a:lnTo>
                  <a:lnTo>
                    <a:pt x="771" y="608"/>
                  </a:lnTo>
                  <a:lnTo>
                    <a:pt x="786" y="616"/>
                  </a:lnTo>
                  <a:lnTo>
                    <a:pt x="800" y="632"/>
                  </a:lnTo>
                  <a:lnTo>
                    <a:pt x="808" y="640"/>
                  </a:lnTo>
                  <a:lnTo>
                    <a:pt x="808" y="647"/>
                  </a:lnTo>
                  <a:lnTo>
                    <a:pt x="822" y="664"/>
                  </a:lnTo>
                  <a:lnTo>
                    <a:pt x="822" y="680"/>
                  </a:lnTo>
                  <a:lnTo>
                    <a:pt x="815" y="704"/>
                  </a:lnTo>
                  <a:lnTo>
                    <a:pt x="808" y="720"/>
                  </a:lnTo>
                  <a:lnTo>
                    <a:pt x="786" y="745"/>
                  </a:lnTo>
                  <a:lnTo>
                    <a:pt x="786" y="761"/>
                  </a:lnTo>
                  <a:lnTo>
                    <a:pt x="808" y="753"/>
                  </a:lnTo>
                  <a:lnTo>
                    <a:pt x="830" y="745"/>
                  </a:lnTo>
                  <a:lnTo>
                    <a:pt x="851" y="737"/>
                  </a:lnTo>
                  <a:lnTo>
                    <a:pt x="873" y="729"/>
                  </a:lnTo>
                  <a:lnTo>
                    <a:pt x="873" y="712"/>
                  </a:lnTo>
                  <a:lnTo>
                    <a:pt x="895" y="704"/>
                  </a:lnTo>
                  <a:lnTo>
                    <a:pt x="917" y="704"/>
                  </a:lnTo>
                  <a:lnTo>
                    <a:pt x="939" y="688"/>
                  </a:lnTo>
                  <a:lnTo>
                    <a:pt x="960" y="672"/>
                  </a:lnTo>
                  <a:lnTo>
                    <a:pt x="996" y="672"/>
                  </a:lnTo>
                  <a:lnTo>
                    <a:pt x="1033" y="672"/>
                  </a:lnTo>
                  <a:lnTo>
                    <a:pt x="1047" y="664"/>
                  </a:lnTo>
                  <a:lnTo>
                    <a:pt x="1062" y="640"/>
                  </a:lnTo>
                  <a:lnTo>
                    <a:pt x="1076" y="624"/>
                  </a:lnTo>
                  <a:lnTo>
                    <a:pt x="1098" y="608"/>
                  </a:lnTo>
                  <a:lnTo>
                    <a:pt x="1106" y="608"/>
                  </a:lnTo>
                  <a:lnTo>
                    <a:pt x="1120" y="616"/>
                  </a:lnTo>
                  <a:lnTo>
                    <a:pt x="1113" y="647"/>
                  </a:lnTo>
                  <a:lnTo>
                    <a:pt x="1113" y="664"/>
                  </a:lnTo>
                  <a:lnTo>
                    <a:pt x="1120" y="664"/>
                  </a:lnTo>
                  <a:lnTo>
                    <a:pt x="1142" y="664"/>
                  </a:lnTo>
                  <a:lnTo>
                    <a:pt x="1135" y="664"/>
                  </a:lnTo>
                  <a:lnTo>
                    <a:pt x="1164" y="655"/>
                  </a:lnTo>
                  <a:lnTo>
                    <a:pt x="1171" y="640"/>
                  </a:lnTo>
                  <a:lnTo>
                    <a:pt x="1171" y="647"/>
                  </a:lnTo>
                  <a:lnTo>
                    <a:pt x="1179" y="647"/>
                  </a:lnTo>
                  <a:lnTo>
                    <a:pt x="1164" y="655"/>
                  </a:lnTo>
                  <a:lnTo>
                    <a:pt x="1193" y="655"/>
                  </a:lnTo>
                  <a:lnTo>
                    <a:pt x="1171" y="664"/>
                  </a:lnTo>
                  <a:lnTo>
                    <a:pt x="1142" y="680"/>
                  </a:lnTo>
                  <a:lnTo>
                    <a:pt x="1149" y="672"/>
                  </a:lnTo>
                  <a:lnTo>
                    <a:pt x="1127" y="688"/>
                  </a:lnTo>
                  <a:lnTo>
                    <a:pt x="1135" y="680"/>
                  </a:lnTo>
                  <a:lnTo>
                    <a:pt x="1127" y="696"/>
                  </a:lnTo>
                  <a:lnTo>
                    <a:pt x="1135" y="704"/>
                  </a:lnTo>
                  <a:lnTo>
                    <a:pt x="1142" y="704"/>
                  </a:lnTo>
                  <a:lnTo>
                    <a:pt x="1171" y="680"/>
                  </a:lnTo>
                  <a:lnTo>
                    <a:pt x="1179" y="680"/>
                  </a:lnTo>
                  <a:lnTo>
                    <a:pt x="1186" y="680"/>
                  </a:lnTo>
                  <a:lnTo>
                    <a:pt x="1237" y="664"/>
                  </a:lnTo>
                  <a:lnTo>
                    <a:pt x="1230" y="655"/>
                  </a:lnTo>
                  <a:lnTo>
                    <a:pt x="1222" y="647"/>
                  </a:lnTo>
                  <a:lnTo>
                    <a:pt x="1215" y="647"/>
                  </a:lnTo>
                  <a:lnTo>
                    <a:pt x="1200" y="647"/>
                  </a:lnTo>
                  <a:lnTo>
                    <a:pt x="1186" y="640"/>
                  </a:lnTo>
                  <a:lnTo>
                    <a:pt x="1179" y="640"/>
                  </a:lnTo>
                  <a:lnTo>
                    <a:pt x="1179" y="616"/>
                  </a:lnTo>
                  <a:lnTo>
                    <a:pt x="1171" y="616"/>
                  </a:lnTo>
                  <a:lnTo>
                    <a:pt x="1186" y="600"/>
                  </a:lnTo>
                  <a:lnTo>
                    <a:pt x="1164" y="600"/>
                  </a:lnTo>
                  <a:lnTo>
                    <a:pt x="1164" y="592"/>
                  </a:lnTo>
                  <a:lnTo>
                    <a:pt x="1149" y="592"/>
                  </a:lnTo>
                  <a:lnTo>
                    <a:pt x="1171" y="592"/>
                  </a:lnTo>
                  <a:lnTo>
                    <a:pt x="1200" y="584"/>
                  </a:lnTo>
                  <a:lnTo>
                    <a:pt x="1200" y="567"/>
                  </a:lnTo>
                  <a:lnTo>
                    <a:pt x="1179" y="559"/>
                  </a:lnTo>
                  <a:lnTo>
                    <a:pt x="1149" y="567"/>
                  </a:lnTo>
                  <a:lnTo>
                    <a:pt x="1127" y="575"/>
                  </a:lnTo>
                  <a:lnTo>
                    <a:pt x="1106" y="592"/>
                  </a:lnTo>
                  <a:lnTo>
                    <a:pt x="1084" y="600"/>
                  </a:lnTo>
                  <a:lnTo>
                    <a:pt x="1055" y="624"/>
                  </a:lnTo>
                  <a:lnTo>
                    <a:pt x="1076" y="608"/>
                  </a:lnTo>
                  <a:lnTo>
                    <a:pt x="1091" y="592"/>
                  </a:lnTo>
                  <a:lnTo>
                    <a:pt x="1069" y="575"/>
                  </a:lnTo>
                  <a:lnTo>
                    <a:pt x="1091" y="584"/>
                  </a:lnTo>
                  <a:lnTo>
                    <a:pt x="1120" y="567"/>
                  </a:lnTo>
                  <a:lnTo>
                    <a:pt x="1149" y="559"/>
                  </a:lnTo>
                  <a:lnTo>
                    <a:pt x="1171" y="535"/>
                  </a:lnTo>
                  <a:lnTo>
                    <a:pt x="1208" y="535"/>
                  </a:lnTo>
                  <a:lnTo>
                    <a:pt x="1252" y="535"/>
                  </a:lnTo>
                  <a:lnTo>
                    <a:pt x="1288" y="535"/>
                  </a:lnTo>
                  <a:lnTo>
                    <a:pt x="1317" y="510"/>
                  </a:lnTo>
                  <a:lnTo>
                    <a:pt x="1353" y="502"/>
                  </a:lnTo>
                  <a:lnTo>
                    <a:pt x="1389" y="478"/>
                  </a:lnTo>
                  <a:lnTo>
                    <a:pt x="1382" y="478"/>
                  </a:lnTo>
                  <a:lnTo>
                    <a:pt x="1389" y="470"/>
                  </a:lnTo>
                  <a:lnTo>
                    <a:pt x="1374" y="470"/>
                  </a:lnTo>
                  <a:lnTo>
                    <a:pt x="1382" y="470"/>
                  </a:lnTo>
                  <a:lnTo>
                    <a:pt x="1389" y="462"/>
                  </a:lnTo>
                  <a:lnTo>
                    <a:pt x="1389" y="454"/>
                  </a:lnTo>
                  <a:lnTo>
                    <a:pt x="1382" y="445"/>
                  </a:lnTo>
                  <a:lnTo>
                    <a:pt x="1367" y="445"/>
                  </a:lnTo>
                  <a:lnTo>
                    <a:pt x="1367" y="429"/>
                  </a:lnTo>
                  <a:lnTo>
                    <a:pt x="1353" y="429"/>
                  </a:lnTo>
                  <a:lnTo>
                    <a:pt x="1360" y="429"/>
                  </a:lnTo>
                  <a:lnTo>
                    <a:pt x="1332" y="445"/>
                  </a:lnTo>
                  <a:lnTo>
                    <a:pt x="1310" y="454"/>
                  </a:lnTo>
                  <a:lnTo>
                    <a:pt x="1317" y="445"/>
                  </a:lnTo>
                  <a:lnTo>
                    <a:pt x="1310" y="445"/>
                  </a:lnTo>
                  <a:lnTo>
                    <a:pt x="1317" y="445"/>
                  </a:lnTo>
                  <a:lnTo>
                    <a:pt x="1353" y="429"/>
                  </a:lnTo>
                  <a:lnTo>
                    <a:pt x="1332" y="437"/>
                  </a:lnTo>
                  <a:lnTo>
                    <a:pt x="1374" y="421"/>
                  </a:lnTo>
                  <a:lnTo>
                    <a:pt x="1346" y="405"/>
                  </a:lnTo>
                  <a:lnTo>
                    <a:pt x="1346" y="413"/>
                  </a:lnTo>
                  <a:lnTo>
                    <a:pt x="1346" y="405"/>
                  </a:lnTo>
                  <a:lnTo>
                    <a:pt x="1332" y="413"/>
                  </a:lnTo>
                  <a:lnTo>
                    <a:pt x="1339" y="405"/>
                  </a:lnTo>
                  <a:lnTo>
                    <a:pt x="1332" y="405"/>
                  </a:lnTo>
                  <a:lnTo>
                    <a:pt x="1317" y="405"/>
                  </a:lnTo>
                  <a:lnTo>
                    <a:pt x="1325" y="405"/>
                  </a:lnTo>
                  <a:lnTo>
                    <a:pt x="1332" y="397"/>
                  </a:lnTo>
                  <a:lnTo>
                    <a:pt x="1332" y="389"/>
                  </a:lnTo>
                  <a:lnTo>
                    <a:pt x="1325" y="397"/>
                  </a:lnTo>
                  <a:lnTo>
                    <a:pt x="1325" y="389"/>
                  </a:lnTo>
                  <a:lnTo>
                    <a:pt x="1317" y="381"/>
                  </a:lnTo>
                  <a:lnTo>
                    <a:pt x="1310" y="381"/>
                  </a:lnTo>
                  <a:lnTo>
                    <a:pt x="1317" y="381"/>
                  </a:lnTo>
                  <a:lnTo>
                    <a:pt x="1310" y="372"/>
                  </a:lnTo>
                  <a:lnTo>
                    <a:pt x="1317" y="372"/>
                  </a:lnTo>
                  <a:lnTo>
                    <a:pt x="1310" y="364"/>
                  </a:lnTo>
                  <a:lnTo>
                    <a:pt x="1303" y="364"/>
                  </a:lnTo>
                  <a:lnTo>
                    <a:pt x="1310" y="364"/>
                  </a:lnTo>
                  <a:lnTo>
                    <a:pt x="1317" y="364"/>
                  </a:lnTo>
                  <a:lnTo>
                    <a:pt x="1325" y="356"/>
                  </a:lnTo>
                  <a:lnTo>
                    <a:pt x="1317" y="348"/>
                  </a:lnTo>
                  <a:lnTo>
                    <a:pt x="1325" y="340"/>
                  </a:lnTo>
                  <a:lnTo>
                    <a:pt x="1317" y="332"/>
                  </a:lnTo>
                  <a:lnTo>
                    <a:pt x="1303" y="332"/>
                  </a:lnTo>
                  <a:lnTo>
                    <a:pt x="1317" y="324"/>
                  </a:lnTo>
                  <a:lnTo>
                    <a:pt x="1303" y="324"/>
                  </a:lnTo>
                  <a:lnTo>
                    <a:pt x="1317" y="316"/>
                  </a:lnTo>
                  <a:lnTo>
                    <a:pt x="1310" y="307"/>
                  </a:lnTo>
                  <a:lnTo>
                    <a:pt x="1303" y="307"/>
                  </a:lnTo>
                  <a:lnTo>
                    <a:pt x="1310" y="299"/>
                  </a:lnTo>
                  <a:lnTo>
                    <a:pt x="1303" y="283"/>
                  </a:lnTo>
                  <a:lnTo>
                    <a:pt x="1295" y="283"/>
                  </a:lnTo>
                  <a:lnTo>
                    <a:pt x="1303" y="275"/>
                  </a:lnTo>
                  <a:lnTo>
                    <a:pt x="1288" y="283"/>
                  </a:lnTo>
                  <a:lnTo>
                    <a:pt x="1288" y="291"/>
                  </a:lnTo>
                  <a:lnTo>
                    <a:pt x="1281" y="291"/>
                  </a:lnTo>
                  <a:lnTo>
                    <a:pt x="1288" y="299"/>
                  </a:lnTo>
                  <a:lnTo>
                    <a:pt x="1281" y="299"/>
                  </a:lnTo>
                  <a:lnTo>
                    <a:pt x="1273" y="307"/>
                  </a:lnTo>
                  <a:lnTo>
                    <a:pt x="1266" y="316"/>
                  </a:lnTo>
                  <a:lnTo>
                    <a:pt x="1259" y="324"/>
                  </a:lnTo>
                  <a:lnTo>
                    <a:pt x="1259" y="316"/>
                  </a:lnTo>
                  <a:lnTo>
                    <a:pt x="1237" y="324"/>
                  </a:lnTo>
                  <a:lnTo>
                    <a:pt x="1222" y="332"/>
                  </a:lnTo>
                  <a:lnTo>
                    <a:pt x="1230" y="324"/>
                  </a:lnTo>
                  <a:lnTo>
                    <a:pt x="1222" y="332"/>
                  </a:lnTo>
                  <a:lnTo>
                    <a:pt x="1222" y="316"/>
                  </a:lnTo>
                  <a:lnTo>
                    <a:pt x="1215" y="332"/>
                  </a:lnTo>
                  <a:lnTo>
                    <a:pt x="1193" y="340"/>
                  </a:lnTo>
                  <a:lnTo>
                    <a:pt x="1222" y="324"/>
                  </a:lnTo>
                  <a:lnTo>
                    <a:pt x="1215" y="307"/>
                  </a:lnTo>
                  <a:lnTo>
                    <a:pt x="1193" y="316"/>
                  </a:lnTo>
                  <a:lnTo>
                    <a:pt x="1200" y="307"/>
                  </a:lnTo>
                  <a:lnTo>
                    <a:pt x="1208" y="307"/>
                  </a:lnTo>
                  <a:lnTo>
                    <a:pt x="1208" y="299"/>
                  </a:lnTo>
                  <a:lnTo>
                    <a:pt x="1215" y="283"/>
                  </a:lnTo>
                  <a:lnTo>
                    <a:pt x="1193" y="283"/>
                  </a:lnTo>
                  <a:lnTo>
                    <a:pt x="1215" y="275"/>
                  </a:lnTo>
                  <a:lnTo>
                    <a:pt x="1222" y="267"/>
                  </a:lnTo>
                  <a:lnTo>
                    <a:pt x="1222" y="259"/>
                  </a:lnTo>
                  <a:lnTo>
                    <a:pt x="1215" y="259"/>
                  </a:lnTo>
                  <a:lnTo>
                    <a:pt x="1193" y="251"/>
                  </a:lnTo>
                  <a:lnTo>
                    <a:pt x="1200" y="242"/>
                  </a:lnTo>
                  <a:lnTo>
                    <a:pt x="1193" y="242"/>
                  </a:lnTo>
                  <a:lnTo>
                    <a:pt x="1186" y="234"/>
                  </a:lnTo>
                  <a:lnTo>
                    <a:pt x="1171" y="226"/>
                  </a:lnTo>
                  <a:lnTo>
                    <a:pt x="1149" y="234"/>
                  </a:lnTo>
                  <a:lnTo>
                    <a:pt x="1135" y="234"/>
                  </a:lnTo>
                  <a:lnTo>
                    <a:pt x="1142" y="226"/>
                  </a:lnTo>
                  <a:lnTo>
                    <a:pt x="1106" y="226"/>
                  </a:lnTo>
                  <a:lnTo>
                    <a:pt x="1091" y="242"/>
                  </a:lnTo>
                  <a:lnTo>
                    <a:pt x="1091" y="251"/>
                  </a:lnTo>
                  <a:lnTo>
                    <a:pt x="1084" y="267"/>
                  </a:lnTo>
                  <a:lnTo>
                    <a:pt x="1084" y="283"/>
                  </a:lnTo>
                  <a:lnTo>
                    <a:pt x="1076" y="291"/>
                  </a:lnTo>
                  <a:lnTo>
                    <a:pt x="1069" y="291"/>
                  </a:lnTo>
                  <a:lnTo>
                    <a:pt x="1040" y="316"/>
                  </a:lnTo>
                  <a:lnTo>
                    <a:pt x="1062" y="340"/>
                  </a:lnTo>
                  <a:lnTo>
                    <a:pt x="1055" y="364"/>
                  </a:lnTo>
                  <a:lnTo>
                    <a:pt x="1040" y="389"/>
                  </a:lnTo>
                  <a:lnTo>
                    <a:pt x="1018" y="397"/>
                  </a:lnTo>
                  <a:lnTo>
                    <a:pt x="989" y="413"/>
                  </a:lnTo>
                  <a:lnTo>
                    <a:pt x="974" y="421"/>
                  </a:lnTo>
                  <a:lnTo>
                    <a:pt x="982" y="437"/>
                  </a:lnTo>
                  <a:lnTo>
                    <a:pt x="974" y="470"/>
                  </a:lnTo>
                  <a:lnTo>
                    <a:pt x="960" y="486"/>
                  </a:lnTo>
                  <a:lnTo>
                    <a:pt x="954" y="502"/>
                  </a:lnTo>
                  <a:lnTo>
                    <a:pt x="946" y="494"/>
                  </a:lnTo>
                  <a:lnTo>
                    <a:pt x="939" y="510"/>
                  </a:lnTo>
                  <a:lnTo>
                    <a:pt x="939" y="519"/>
                  </a:lnTo>
                  <a:lnTo>
                    <a:pt x="924" y="502"/>
                  </a:lnTo>
                  <a:lnTo>
                    <a:pt x="910" y="510"/>
                  </a:lnTo>
                  <a:lnTo>
                    <a:pt x="924" y="502"/>
                  </a:lnTo>
                  <a:lnTo>
                    <a:pt x="910" y="478"/>
                  </a:lnTo>
                  <a:lnTo>
                    <a:pt x="917" y="470"/>
                  </a:lnTo>
                  <a:lnTo>
                    <a:pt x="917" y="454"/>
                  </a:lnTo>
                  <a:lnTo>
                    <a:pt x="924" y="429"/>
                  </a:lnTo>
                  <a:lnTo>
                    <a:pt x="932" y="405"/>
                  </a:lnTo>
                  <a:lnTo>
                    <a:pt x="888" y="405"/>
                  </a:lnTo>
                  <a:lnTo>
                    <a:pt x="881" y="405"/>
                  </a:lnTo>
                  <a:lnTo>
                    <a:pt x="888" y="397"/>
                  </a:lnTo>
                  <a:lnTo>
                    <a:pt x="873" y="389"/>
                  </a:lnTo>
                  <a:lnTo>
                    <a:pt x="851" y="381"/>
                  </a:lnTo>
                  <a:lnTo>
                    <a:pt x="837" y="364"/>
                  </a:lnTo>
                  <a:lnTo>
                    <a:pt x="808" y="348"/>
                  </a:lnTo>
                  <a:lnTo>
                    <a:pt x="778" y="356"/>
                  </a:lnTo>
                  <a:lnTo>
                    <a:pt x="793" y="332"/>
                  </a:lnTo>
                  <a:lnTo>
                    <a:pt x="786" y="316"/>
                  </a:lnTo>
                  <a:lnTo>
                    <a:pt x="771" y="316"/>
                  </a:lnTo>
                  <a:lnTo>
                    <a:pt x="764" y="332"/>
                  </a:lnTo>
                  <a:lnTo>
                    <a:pt x="771" y="316"/>
                  </a:lnTo>
                  <a:lnTo>
                    <a:pt x="771" y="307"/>
                  </a:lnTo>
                  <a:lnTo>
                    <a:pt x="793" y="267"/>
                  </a:lnTo>
                  <a:lnTo>
                    <a:pt x="830" y="242"/>
                  </a:lnTo>
                  <a:lnTo>
                    <a:pt x="837" y="234"/>
                  </a:lnTo>
                  <a:lnTo>
                    <a:pt x="851" y="226"/>
                  </a:lnTo>
                  <a:lnTo>
                    <a:pt x="859" y="226"/>
                  </a:lnTo>
                  <a:lnTo>
                    <a:pt x="866" y="218"/>
                  </a:lnTo>
                  <a:lnTo>
                    <a:pt x="873" y="218"/>
                  </a:lnTo>
                  <a:lnTo>
                    <a:pt x="902" y="210"/>
                  </a:lnTo>
                  <a:lnTo>
                    <a:pt x="902" y="202"/>
                  </a:lnTo>
                  <a:lnTo>
                    <a:pt x="881" y="194"/>
                  </a:lnTo>
                  <a:lnTo>
                    <a:pt x="888" y="194"/>
                  </a:lnTo>
                  <a:lnTo>
                    <a:pt x="866" y="186"/>
                  </a:lnTo>
                  <a:lnTo>
                    <a:pt x="895" y="186"/>
                  </a:lnTo>
                  <a:lnTo>
                    <a:pt x="917" y="194"/>
                  </a:lnTo>
                  <a:lnTo>
                    <a:pt x="924" y="186"/>
                  </a:lnTo>
                  <a:lnTo>
                    <a:pt x="932" y="186"/>
                  </a:lnTo>
                  <a:lnTo>
                    <a:pt x="939" y="186"/>
                  </a:lnTo>
                  <a:lnTo>
                    <a:pt x="954" y="186"/>
                  </a:lnTo>
                  <a:lnTo>
                    <a:pt x="989" y="162"/>
                  </a:lnTo>
                  <a:lnTo>
                    <a:pt x="989" y="154"/>
                  </a:lnTo>
                  <a:lnTo>
                    <a:pt x="960" y="154"/>
                  </a:lnTo>
                  <a:lnTo>
                    <a:pt x="939" y="138"/>
                  </a:lnTo>
                  <a:lnTo>
                    <a:pt x="974" y="146"/>
                  </a:lnTo>
                  <a:lnTo>
                    <a:pt x="989" y="154"/>
                  </a:lnTo>
                  <a:lnTo>
                    <a:pt x="1169" y="282"/>
                  </a:lnTo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47" name="Freeform 446"/>
            <p:cNvSpPr>
              <a:spLocks noChangeAspect="1"/>
            </p:cNvSpPr>
            <p:nvPr/>
          </p:nvSpPr>
          <p:spPr bwMode="auto">
            <a:xfrm>
              <a:off x="2844383" y="1636414"/>
              <a:ext cx="363527" cy="273557"/>
            </a:xfrm>
            <a:custGeom>
              <a:avLst/>
              <a:gdLst>
                <a:gd name="T0" fmla="*/ 2147483647 w 311"/>
                <a:gd name="T1" fmla="*/ 2147483647 h 197"/>
                <a:gd name="T2" fmla="*/ 2147483647 w 311"/>
                <a:gd name="T3" fmla="*/ 2147483647 h 197"/>
                <a:gd name="T4" fmla="*/ 2147483647 w 311"/>
                <a:gd name="T5" fmla="*/ 2147483647 h 197"/>
                <a:gd name="T6" fmla="*/ 2147483647 w 311"/>
                <a:gd name="T7" fmla="*/ 2147483647 h 197"/>
                <a:gd name="T8" fmla="*/ 2147483647 w 311"/>
                <a:gd name="T9" fmla="*/ 2147483647 h 197"/>
                <a:gd name="T10" fmla="*/ 2147483647 w 311"/>
                <a:gd name="T11" fmla="*/ 2147483647 h 197"/>
                <a:gd name="T12" fmla="*/ 2147483647 w 311"/>
                <a:gd name="T13" fmla="*/ 2147483647 h 197"/>
                <a:gd name="T14" fmla="*/ 2147483647 w 311"/>
                <a:gd name="T15" fmla="*/ 2147483647 h 197"/>
                <a:gd name="T16" fmla="*/ 2147483647 w 311"/>
                <a:gd name="T17" fmla="*/ 2147483647 h 197"/>
                <a:gd name="T18" fmla="*/ 2147483647 w 311"/>
                <a:gd name="T19" fmla="*/ 2147483647 h 197"/>
                <a:gd name="T20" fmla="*/ 2147483647 w 311"/>
                <a:gd name="T21" fmla="*/ 2147483647 h 197"/>
                <a:gd name="T22" fmla="*/ 2147483647 w 311"/>
                <a:gd name="T23" fmla="*/ 2147483647 h 197"/>
                <a:gd name="T24" fmla="*/ 2147483647 w 311"/>
                <a:gd name="T25" fmla="*/ 2147483647 h 197"/>
                <a:gd name="T26" fmla="*/ 2147483647 w 311"/>
                <a:gd name="T27" fmla="*/ 2147483647 h 197"/>
                <a:gd name="T28" fmla="*/ 2147483647 w 311"/>
                <a:gd name="T29" fmla="*/ 2147483647 h 197"/>
                <a:gd name="T30" fmla="*/ 2147483647 w 311"/>
                <a:gd name="T31" fmla="*/ 2147483647 h 197"/>
                <a:gd name="T32" fmla="*/ 2147483647 w 311"/>
                <a:gd name="T33" fmla="*/ 2147483647 h 197"/>
                <a:gd name="T34" fmla="*/ 2147483647 w 311"/>
                <a:gd name="T35" fmla="*/ 2147483647 h 197"/>
                <a:gd name="T36" fmla="*/ 2147483647 w 311"/>
                <a:gd name="T37" fmla="*/ 2147483647 h 197"/>
                <a:gd name="T38" fmla="*/ 2147483647 w 311"/>
                <a:gd name="T39" fmla="*/ 2147483647 h 197"/>
                <a:gd name="T40" fmla="*/ 2147483647 w 311"/>
                <a:gd name="T41" fmla="*/ 2147483647 h 197"/>
                <a:gd name="T42" fmla="*/ 2147483647 w 311"/>
                <a:gd name="T43" fmla="*/ 2147483647 h 197"/>
                <a:gd name="T44" fmla="*/ 2147483647 w 311"/>
                <a:gd name="T45" fmla="*/ 2147483647 h 197"/>
                <a:gd name="T46" fmla="*/ 2147483647 w 311"/>
                <a:gd name="T47" fmla="*/ 2147483647 h 197"/>
                <a:gd name="T48" fmla="*/ 2147483647 w 311"/>
                <a:gd name="T49" fmla="*/ 2147483647 h 197"/>
                <a:gd name="T50" fmla="*/ 2147483647 w 311"/>
                <a:gd name="T51" fmla="*/ 2147483647 h 197"/>
                <a:gd name="T52" fmla="*/ 2147483647 w 311"/>
                <a:gd name="T53" fmla="*/ 2147483647 h 197"/>
                <a:gd name="T54" fmla="*/ 2147483647 w 311"/>
                <a:gd name="T55" fmla="*/ 2147483647 h 197"/>
                <a:gd name="T56" fmla="*/ 2147483647 w 311"/>
                <a:gd name="T57" fmla="*/ 2147483647 h 197"/>
                <a:gd name="T58" fmla="*/ 2147483647 w 311"/>
                <a:gd name="T59" fmla="*/ 2147483647 h 197"/>
                <a:gd name="T60" fmla="*/ 2147483647 w 311"/>
                <a:gd name="T61" fmla="*/ 2147483647 h 197"/>
                <a:gd name="T62" fmla="*/ 2147483647 w 311"/>
                <a:gd name="T63" fmla="*/ 2147483647 h 197"/>
                <a:gd name="T64" fmla="*/ 2147483647 w 311"/>
                <a:gd name="T65" fmla="*/ 2147483647 h 197"/>
                <a:gd name="T66" fmla="*/ 2147483647 w 311"/>
                <a:gd name="T67" fmla="*/ 2147483647 h 197"/>
                <a:gd name="T68" fmla="*/ 2147483647 w 311"/>
                <a:gd name="T69" fmla="*/ 2147483647 h 197"/>
                <a:gd name="T70" fmla="*/ 2147483647 w 311"/>
                <a:gd name="T71" fmla="*/ 2147483647 h 197"/>
                <a:gd name="T72" fmla="*/ 2147483647 w 311"/>
                <a:gd name="T73" fmla="*/ 2147483647 h 197"/>
                <a:gd name="T74" fmla="*/ 2147483647 w 311"/>
                <a:gd name="T75" fmla="*/ 2147483647 h 197"/>
                <a:gd name="T76" fmla="*/ 2147483647 w 311"/>
                <a:gd name="T77" fmla="*/ 2147483647 h 197"/>
                <a:gd name="T78" fmla="*/ 2147483647 w 311"/>
                <a:gd name="T79" fmla="*/ 2147483647 h 197"/>
                <a:gd name="T80" fmla="*/ 2147483647 w 311"/>
                <a:gd name="T81" fmla="*/ 2147483647 h 197"/>
                <a:gd name="T82" fmla="*/ 2147483647 w 311"/>
                <a:gd name="T83" fmla="*/ 2147483647 h 197"/>
                <a:gd name="T84" fmla="*/ 2147483647 w 311"/>
                <a:gd name="T85" fmla="*/ 2147483647 h 197"/>
                <a:gd name="T86" fmla="*/ 2147483647 w 311"/>
                <a:gd name="T87" fmla="*/ 2147483647 h 197"/>
                <a:gd name="T88" fmla="*/ 2147483647 w 311"/>
                <a:gd name="T89" fmla="*/ 2147483647 h 197"/>
                <a:gd name="T90" fmla="*/ 2147483647 w 311"/>
                <a:gd name="T91" fmla="*/ 2147483647 h 197"/>
                <a:gd name="T92" fmla="*/ 2147483647 w 311"/>
                <a:gd name="T93" fmla="*/ 2147483647 h 197"/>
                <a:gd name="T94" fmla="*/ 2147483647 w 311"/>
                <a:gd name="T95" fmla="*/ 2147483647 h 197"/>
                <a:gd name="T96" fmla="*/ 2147483647 w 311"/>
                <a:gd name="T97" fmla="*/ 2147483647 h 197"/>
                <a:gd name="T98" fmla="*/ 2147483647 w 311"/>
                <a:gd name="T99" fmla="*/ 2147483647 h 197"/>
                <a:gd name="T100" fmla="*/ 2147483647 w 311"/>
                <a:gd name="T101" fmla="*/ 2147483647 h 197"/>
                <a:gd name="T102" fmla="*/ 2147483647 w 311"/>
                <a:gd name="T103" fmla="*/ 2147483647 h 197"/>
                <a:gd name="T104" fmla="*/ 2147483647 w 311"/>
                <a:gd name="T105" fmla="*/ 2147483647 h 197"/>
                <a:gd name="T106" fmla="*/ 2147483647 w 311"/>
                <a:gd name="T107" fmla="*/ 2147483647 h 197"/>
                <a:gd name="T108" fmla="*/ 2147483647 w 311"/>
                <a:gd name="T109" fmla="*/ 2147483647 h 197"/>
                <a:gd name="T110" fmla="*/ 2147483647 w 311"/>
                <a:gd name="T111" fmla="*/ 2147483647 h 197"/>
                <a:gd name="T112" fmla="*/ 2147483647 w 311"/>
                <a:gd name="T113" fmla="*/ 2147483647 h 197"/>
                <a:gd name="T114" fmla="*/ 2147483647 w 311"/>
                <a:gd name="T115" fmla="*/ 2147483647 h 197"/>
                <a:gd name="T116" fmla="*/ 2147483647 w 311"/>
                <a:gd name="T117" fmla="*/ 2147483647 h 197"/>
                <a:gd name="T118" fmla="*/ 2147483647 w 311"/>
                <a:gd name="T119" fmla="*/ 2147483647 h 197"/>
                <a:gd name="T120" fmla="*/ 2147483647 w 311"/>
                <a:gd name="T121" fmla="*/ 2147483647 h 197"/>
                <a:gd name="T122" fmla="*/ 2147483647 w 311"/>
                <a:gd name="T123" fmla="*/ 2147483647 h 19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11" h="197">
                  <a:moveTo>
                    <a:pt x="216" y="48"/>
                  </a:moveTo>
                  <a:lnTo>
                    <a:pt x="216" y="54"/>
                  </a:lnTo>
                  <a:lnTo>
                    <a:pt x="234" y="42"/>
                  </a:lnTo>
                  <a:lnTo>
                    <a:pt x="228" y="42"/>
                  </a:lnTo>
                  <a:lnTo>
                    <a:pt x="210" y="48"/>
                  </a:lnTo>
                  <a:lnTo>
                    <a:pt x="222" y="42"/>
                  </a:lnTo>
                  <a:lnTo>
                    <a:pt x="228" y="36"/>
                  </a:lnTo>
                  <a:lnTo>
                    <a:pt x="216" y="36"/>
                  </a:lnTo>
                  <a:lnTo>
                    <a:pt x="204" y="42"/>
                  </a:lnTo>
                  <a:lnTo>
                    <a:pt x="204" y="36"/>
                  </a:lnTo>
                  <a:lnTo>
                    <a:pt x="198" y="42"/>
                  </a:lnTo>
                  <a:lnTo>
                    <a:pt x="204" y="30"/>
                  </a:lnTo>
                  <a:lnTo>
                    <a:pt x="192" y="36"/>
                  </a:lnTo>
                  <a:lnTo>
                    <a:pt x="204" y="30"/>
                  </a:lnTo>
                  <a:lnTo>
                    <a:pt x="198" y="30"/>
                  </a:lnTo>
                  <a:lnTo>
                    <a:pt x="180" y="42"/>
                  </a:lnTo>
                  <a:lnTo>
                    <a:pt x="186" y="36"/>
                  </a:lnTo>
                  <a:lnTo>
                    <a:pt x="204" y="30"/>
                  </a:lnTo>
                  <a:lnTo>
                    <a:pt x="186" y="24"/>
                  </a:lnTo>
                  <a:lnTo>
                    <a:pt x="180" y="30"/>
                  </a:lnTo>
                  <a:lnTo>
                    <a:pt x="186" y="24"/>
                  </a:lnTo>
                  <a:lnTo>
                    <a:pt x="174" y="30"/>
                  </a:lnTo>
                  <a:lnTo>
                    <a:pt x="192" y="24"/>
                  </a:lnTo>
                  <a:lnTo>
                    <a:pt x="186" y="18"/>
                  </a:lnTo>
                  <a:lnTo>
                    <a:pt x="156" y="18"/>
                  </a:lnTo>
                  <a:lnTo>
                    <a:pt x="168" y="24"/>
                  </a:lnTo>
                  <a:lnTo>
                    <a:pt x="144" y="24"/>
                  </a:lnTo>
                  <a:lnTo>
                    <a:pt x="150" y="30"/>
                  </a:lnTo>
                  <a:lnTo>
                    <a:pt x="144" y="24"/>
                  </a:lnTo>
                  <a:lnTo>
                    <a:pt x="144" y="30"/>
                  </a:lnTo>
                  <a:lnTo>
                    <a:pt x="144" y="24"/>
                  </a:lnTo>
                  <a:lnTo>
                    <a:pt x="144" y="18"/>
                  </a:lnTo>
                  <a:lnTo>
                    <a:pt x="138" y="18"/>
                  </a:lnTo>
                  <a:lnTo>
                    <a:pt x="132" y="18"/>
                  </a:lnTo>
                  <a:lnTo>
                    <a:pt x="132" y="24"/>
                  </a:lnTo>
                  <a:lnTo>
                    <a:pt x="126" y="24"/>
                  </a:lnTo>
                  <a:lnTo>
                    <a:pt x="120" y="24"/>
                  </a:lnTo>
                  <a:lnTo>
                    <a:pt x="126" y="18"/>
                  </a:lnTo>
                  <a:lnTo>
                    <a:pt x="120" y="18"/>
                  </a:lnTo>
                  <a:lnTo>
                    <a:pt x="138" y="12"/>
                  </a:lnTo>
                  <a:lnTo>
                    <a:pt x="132" y="0"/>
                  </a:lnTo>
                  <a:lnTo>
                    <a:pt x="102" y="0"/>
                  </a:lnTo>
                  <a:lnTo>
                    <a:pt x="102" y="6"/>
                  </a:lnTo>
                  <a:lnTo>
                    <a:pt x="90" y="6"/>
                  </a:lnTo>
                  <a:lnTo>
                    <a:pt x="84" y="6"/>
                  </a:lnTo>
                  <a:lnTo>
                    <a:pt x="96" y="12"/>
                  </a:lnTo>
                  <a:lnTo>
                    <a:pt x="78" y="12"/>
                  </a:lnTo>
                  <a:lnTo>
                    <a:pt x="90" y="12"/>
                  </a:lnTo>
                  <a:lnTo>
                    <a:pt x="72" y="12"/>
                  </a:lnTo>
                  <a:lnTo>
                    <a:pt x="72" y="18"/>
                  </a:lnTo>
                  <a:lnTo>
                    <a:pt x="78" y="24"/>
                  </a:lnTo>
                  <a:lnTo>
                    <a:pt x="60" y="24"/>
                  </a:lnTo>
                  <a:lnTo>
                    <a:pt x="60" y="30"/>
                  </a:lnTo>
                  <a:lnTo>
                    <a:pt x="66" y="36"/>
                  </a:lnTo>
                  <a:lnTo>
                    <a:pt x="54" y="42"/>
                  </a:lnTo>
                  <a:lnTo>
                    <a:pt x="36" y="42"/>
                  </a:lnTo>
                  <a:lnTo>
                    <a:pt x="60" y="36"/>
                  </a:lnTo>
                  <a:lnTo>
                    <a:pt x="48" y="24"/>
                  </a:lnTo>
                  <a:lnTo>
                    <a:pt x="72" y="6"/>
                  </a:lnTo>
                  <a:lnTo>
                    <a:pt x="90" y="0"/>
                  </a:lnTo>
                  <a:lnTo>
                    <a:pt x="48" y="0"/>
                  </a:lnTo>
                  <a:lnTo>
                    <a:pt x="24" y="12"/>
                  </a:lnTo>
                  <a:lnTo>
                    <a:pt x="0" y="36"/>
                  </a:lnTo>
                  <a:lnTo>
                    <a:pt x="24" y="42"/>
                  </a:lnTo>
                  <a:lnTo>
                    <a:pt x="0" y="42"/>
                  </a:lnTo>
                  <a:lnTo>
                    <a:pt x="6" y="54"/>
                  </a:lnTo>
                  <a:lnTo>
                    <a:pt x="18" y="54"/>
                  </a:lnTo>
                  <a:lnTo>
                    <a:pt x="24" y="54"/>
                  </a:lnTo>
                  <a:lnTo>
                    <a:pt x="36" y="60"/>
                  </a:lnTo>
                  <a:lnTo>
                    <a:pt x="84" y="60"/>
                  </a:lnTo>
                  <a:lnTo>
                    <a:pt x="72" y="54"/>
                  </a:lnTo>
                  <a:lnTo>
                    <a:pt x="90" y="60"/>
                  </a:lnTo>
                  <a:lnTo>
                    <a:pt x="84" y="54"/>
                  </a:lnTo>
                  <a:lnTo>
                    <a:pt x="120" y="60"/>
                  </a:lnTo>
                  <a:lnTo>
                    <a:pt x="114" y="54"/>
                  </a:lnTo>
                  <a:lnTo>
                    <a:pt x="126" y="48"/>
                  </a:lnTo>
                  <a:lnTo>
                    <a:pt x="126" y="54"/>
                  </a:lnTo>
                  <a:lnTo>
                    <a:pt x="138" y="54"/>
                  </a:lnTo>
                  <a:lnTo>
                    <a:pt x="132" y="60"/>
                  </a:lnTo>
                  <a:lnTo>
                    <a:pt x="144" y="60"/>
                  </a:lnTo>
                  <a:lnTo>
                    <a:pt x="138" y="66"/>
                  </a:lnTo>
                  <a:lnTo>
                    <a:pt x="144" y="66"/>
                  </a:lnTo>
                  <a:lnTo>
                    <a:pt x="150" y="72"/>
                  </a:lnTo>
                  <a:lnTo>
                    <a:pt x="138" y="78"/>
                  </a:lnTo>
                  <a:lnTo>
                    <a:pt x="132" y="84"/>
                  </a:lnTo>
                  <a:lnTo>
                    <a:pt x="150" y="78"/>
                  </a:lnTo>
                  <a:lnTo>
                    <a:pt x="156" y="78"/>
                  </a:lnTo>
                  <a:lnTo>
                    <a:pt x="162" y="84"/>
                  </a:lnTo>
                  <a:lnTo>
                    <a:pt x="168" y="78"/>
                  </a:lnTo>
                  <a:lnTo>
                    <a:pt x="168" y="90"/>
                  </a:lnTo>
                  <a:lnTo>
                    <a:pt x="174" y="90"/>
                  </a:lnTo>
                  <a:lnTo>
                    <a:pt x="168" y="108"/>
                  </a:lnTo>
                  <a:lnTo>
                    <a:pt x="156" y="114"/>
                  </a:lnTo>
                  <a:lnTo>
                    <a:pt x="180" y="114"/>
                  </a:lnTo>
                  <a:lnTo>
                    <a:pt x="186" y="108"/>
                  </a:lnTo>
                  <a:lnTo>
                    <a:pt x="204" y="120"/>
                  </a:lnTo>
                  <a:lnTo>
                    <a:pt x="198" y="126"/>
                  </a:lnTo>
                  <a:lnTo>
                    <a:pt x="180" y="126"/>
                  </a:lnTo>
                  <a:lnTo>
                    <a:pt x="174" y="126"/>
                  </a:lnTo>
                  <a:lnTo>
                    <a:pt x="180" y="120"/>
                  </a:lnTo>
                  <a:lnTo>
                    <a:pt x="150" y="120"/>
                  </a:lnTo>
                  <a:lnTo>
                    <a:pt x="132" y="126"/>
                  </a:lnTo>
                  <a:lnTo>
                    <a:pt x="138" y="138"/>
                  </a:lnTo>
                  <a:lnTo>
                    <a:pt x="108" y="138"/>
                  </a:lnTo>
                  <a:lnTo>
                    <a:pt x="108" y="144"/>
                  </a:lnTo>
                  <a:lnTo>
                    <a:pt x="102" y="149"/>
                  </a:lnTo>
                  <a:lnTo>
                    <a:pt x="102" y="138"/>
                  </a:lnTo>
                  <a:lnTo>
                    <a:pt x="84" y="138"/>
                  </a:lnTo>
                  <a:lnTo>
                    <a:pt x="66" y="149"/>
                  </a:lnTo>
                  <a:lnTo>
                    <a:pt x="84" y="155"/>
                  </a:lnTo>
                  <a:lnTo>
                    <a:pt x="96" y="155"/>
                  </a:lnTo>
                  <a:lnTo>
                    <a:pt x="102" y="149"/>
                  </a:lnTo>
                  <a:lnTo>
                    <a:pt x="114" y="149"/>
                  </a:lnTo>
                  <a:lnTo>
                    <a:pt x="114" y="144"/>
                  </a:lnTo>
                  <a:lnTo>
                    <a:pt x="120" y="149"/>
                  </a:lnTo>
                  <a:lnTo>
                    <a:pt x="120" y="155"/>
                  </a:lnTo>
                  <a:lnTo>
                    <a:pt x="126" y="149"/>
                  </a:lnTo>
                  <a:lnTo>
                    <a:pt x="132" y="149"/>
                  </a:lnTo>
                  <a:lnTo>
                    <a:pt x="132" y="155"/>
                  </a:lnTo>
                  <a:lnTo>
                    <a:pt x="138" y="161"/>
                  </a:lnTo>
                  <a:lnTo>
                    <a:pt x="138" y="167"/>
                  </a:lnTo>
                  <a:lnTo>
                    <a:pt x="150" y="167"/>
                  </a:lnTo>
                  <a:lnTo>
                    <a:pt x="138" y="173"/>
                  </a:lnTo>
                  <a:lnTo>
                    <a:pt x="150" y="179"/>
                  </a:lnTo>
                  <a:lnTo>
                    <a:pt x="162" y="185"/>
                  </a:lnTo>
                  <a:lnTo>
                    <a:pt x="204" y="197"/>
                  </a:lnTo>
                  <a:lnTo>
                    <a:pt x="204" y="191"/>
                  </a:lnTo>
                  <a:lnTo>
                    <a:pt x="192" y="179"/>
                  </a:lnTo>
                  <a:lnTo>
                    <a:pt x="180" y="167"/>
                  </a:lnTo>
                  <a:lnTo>
                    <a:pt x="198" y="173"/>
                  </a:lnTo>
                  <a:lnTo>
                    <a:pt x="198" y="167"/>
                  </a:lnTo>
                  <a:lnTo>
                    <a:pt x="210" y="179"/>
                  </a:lnTo>
                  <a:lnTo>
                    <a:pt x="210" y="173"/>
                  </a:lnTo>
                  <a:lnTo>
                    <a:pt x="216" y="179"/>
                  </a:lnTo>
                  <a:lnTo>
                    <a:pt x="222" y="185"/>
                  </a:lnTo>
                  <a:lnTo>
                    <a:pt x="228" y="185"/>
                  </a:lnTo>
                  <a:lnTo>
                    <a:pt x="228" y="179"/>
                  </a:lnTo>
                  <a:lnTo>
                    <a:pt x="234" y="179"/>
                  </a:lnTo>
                  <a:lnTo>
                    <a:pt x="234" y="167"/>
                  </a:lnTo>
                  <a:lnTo>
                    <a:pt x="240" y="173"/>
                  </a:lnTo>
                  <a:lnTo>
                    <a:pt x="240" y="167"/>
                  </a:lnTo>
                  <a:lnTo>
                    <a:pt x="240" y="161"/>
                  </a:lnTo>
                  <a:lnTo>
                    <a:pt x="234" y="155"/>
                  </a:lnTo>
                  <a:lnTo>
                    <a:pt x="240" y="155"/>
                  </a:lnTo>
                  <a:lnTo>
                    <a:pt x="234" y="149"/>
                  </a:lnTo>
                  <a:lnTo>
                    <a:pt x="228" y="149"/>
                  </a:lnTo>
                  <a:lnTo>
                    <a:pt x="222" y="144"/>
                  </a:lnTo>
                  <a:lnTo>
                    <a:pt x="228" y="138"/>
                  </a:lnTo>
                  <a:lnTo>
                    <a:pt x="222" y="144"/>
                  </a:lnTo>
                  <a:lnTo>
                    <a:pt x="222" y="138"/>
                  </a:lnTo>
                  <a:lnTo>
                    <a:pt x="222" y="132"/>
                  </a:lnTo>
                  <a:lnTo>
                    <a:pt x="216" y="132"/>
                  </a:lnTo>
                  <a:lnTo>
                    <a:pt x="216" y="126"/>
                  </a:lnTo>
                  <a:lnTo>
                    <a:pt x="210" y="120"/>
                  </a:lnTo>
                  <a:lnTo>
                    <a:pt x="222" y="126"/>
                  </a:lnTo>
                  <a:lnTo>
                    <a:pt x="228" y="126"/>
                  </a:lnTo>
                  <a:lnTo>
                    <a:pt x="228" y="120"/>
                  </a:lnTo>
                  <a:lnTo>
                    <a:pt x="234" y="120"/>
                  </a:lnTo>
                  <a:lnTo>
                    <a:pt x="228" y="120"/>
                  </a:lnTo>
                  <a:lnTo>
                    <a:pt x="240" y="120"/>
                  </a:lnTo>
                  <a:lnTo>
                    <a:pt x="246" y="126"/>
                  </a:lnTo>
                  <a:lnTo>
                    <a:pt x="251" y="120"/>
                  </a:lnTo>
                  <a:lnTo>
                    <a:pt x="246" y="126"/>
                  </a:lnTo>
                  <a:lnTo>
                    <a:pt x="269" y="120"/>
                  </a:lnTo>
                  <a:lnTo>
                    <a:pt x="257" y="126"/>
                  </a:lnTo>
                  <a:lnTo>
                    <a:pt x="246" y="132"/>
                  </a:lnTo>
                  <a:lnTo>
                    <a:pt x="251" y="132"/>
                  </a:lnTo>
                  <a:lnTo>
                    <a:pt x="251" y="138"/>
                  </a:lnTo>
                  <a:lnTo>
                    <a:pt x="257" y="138"/>
                  </a:lnTo>
                  <a:lnTo>
                    <a:pt x="251" y="144"/>
                  </a:lnTo>
                  <a:lnTo>
                    <a:pt x="257" y="138"/>
                  </a:lnTo>
                  <a:lnTo>
                    <a:pt x="263" y="144"/>
                  </a:lnTo>
                  <a:lnTo>
                    <a:pt x="269" y="144"/>
                  </a:lnTo>
                  <a:lnTo>
                    <a:pt x="269" y="138"/>
                  </a:lnTo>
                  <a:lnTo>
                    <a:pt x="269" y="132"/>
                  </a:lnTo>
                  <a:lnTo>
                    <a:pt x="275" y="126"/>
                  </a:lnTo>
                  <a:lnTo>
                    <a:pt x="281" y="132"/>
                  </a:lnTo>
                  <a:lnTo>
                    <a:pt x="287" y="126"/>
                  </a:lnTo>
                  <a:lnTo>
                    <a:pt x="293" y="126"/>
                  </a:lnTo>
                  <a:lnTo>
                    <a:pt x="287" y="120"/>
                  </a:lnTo>
                  <a:lnTo>
                    <a:pt x="293" y="120"/>
                  </a:lnTo>
                  <a:lnTo>
                    <a:pt x="305" y="120"/>
                  </a:lnTo>
                  <a:lnTo>
                    <a:pt x="305" y="114"/>
                  </a:lnTo>
                  <a:lnTo>
                    <a:pt x="311" y="114"/>
                  </a:lnTo>
                  <a:lnTo>
                    <a:pt x="299" y="108"/>
                  </a:lnTo>
                  <a:lnTo>
                    <a:pt x="299" y="114"/>
                  </a:lnTo>
                  <a:lnTo>
                    <a:pt x="293" y="114"/>
                  </a:lnTo>
                  <a:lnTo>
                    <a:pt x="293" y="108"/>
                  </a:lnTo>
                  <a:lnTo>
                    <a:pt x="281" y="114"/>
                  </a:lnTo>
                  <a:lnTo>
                    <a:pt x="287" y="108"/>
                  </a:lnTo>
                  <a:lnTo>
                    <a:pt x="269" y="108"/>
                  </a:lnTo>
                  <a:lnTo>
                    <a:pt x="281" y="108"/>
                  </a:lnTo>
                  <a:lnTo>
                    <a:pt x="269" y="108"/>
                  </a:lnTo>
                  <a:lnTo>
                    <a:pt x="275" y="102"/>
                  </a:lnTo>
                  <a:lnTo>
                    <a:pt x="269" y="102"/>
                  </a:lnTo>
                  <a:lnTo>
                    <a:pt x="281" y="102"/>
                  </a:lnTo>
                  <a:lnTo>
                    <a:pt x="275" y="96"/>
                  </a:lnTo>
                  <a:lnTo>
                    <a:pt x="269" y="96"/>
                  </a:lnTo>
                  <a:lnTo>
                    <a:pt x="275" y="90"/>
                  </a:lnTo>
                  <a:lnTo>
                    <a:pt x="269" y="96"/>
                  </a:lnTo>
                  <a:lnTo>
                    <a:pt x="263" y="96"/>
                  </a:lnTo>
                  <a:lnTo>
                    <a:pt x="257" y="96"/>
                  </a:lnTo>
                  <a:lnTo>
                    <a:pt x="263" y="90"/>
                  </a:lnTo>
                  <a:lnTo>
                    <a:pt x="251" y="96"/>
                  </a:lnTo>
                  <a:lnTo>
                    <a:pt x="257" y="90"/>
                  </a:lnTo>
                  <a:lnTo>
                    <a:pt x="251" y="90"/>
                  </a:lnTo>
                  <a:lnTo>
                    <a:pt x="246" y="90"/>
                  </a:lnTo>
                  <a:lnTo>
                    <a:pt x="240" y="90"/>
                  </a:lnTo>
                  <a:lnTo>
                    <a:pt x="251" y="84"/>
                  </a:lnTo>
                  <a:lnTo>
                    <a:pt x="234" y="84"/>
                  </a:lnTo>
                  <a:lnTo>
                    <a:pt x="240" y="84"/>
                  </a:lnTo>
                  <a:lnTo>
                    <a:pt x="234" y="78"/>
                  </a:lnTo>
                  <a:lnTo>
                    <a:pt x="246" y="78"/>
                  </a:lnTo>
                  <a:lnTo>
                    <a:pt x="240" y="78"/>
                  </a:lnTo>
                  <a:lnTo>
                    <a:pt x="251" y="78"/>
                  </a:lnTo>
                  <a:lnTo>
                    <a:pt x="234" y="72"/>
                  </a:lnTo>
                  <a:lnTo>
                    <a:pt x="240" y="72"/>
                  </a:lnTo>
                  <a:lnTo>
                    <a:pt x="234" y="72"/>
                  </a:lnTo>
                  <a:lnTo>
                    <a:pt x="246" y="72"/>
                  </a:lnTo>
                  <a:lnTo>
                    <a:pt x="240" y="72"/>
                  </a:lnTo>
                  <a:lnTo>
                    <a:pt x="263" y="72"/>
                  </a:lnTo>
                  <a:lnTo>
                    <a:pt x="246" y="66"/>
                  </a:lnTo>
                  <a:lnTo>
                    <a:pt x="228" y="66"/>
                  </a:lnTo>
                  <a:lnTo>
                    <a:pt x="263" y="60"/>
                  </a:lnTo>
                  <a:lnTo>
                    <a:pt x="257" y="54"/>
                  </a:lnTo>
                  <a:lnTo>
                    <a:pt x="240" y="60"/>
                  </a:lnTo>
                  <a:lnTo>
                    <a:pt x="228" y="66"/>
                  </a:lnTo>
                  <a:lnTo>
                    <a:pt x="251" y="54"/>
                  </a:lnTo>
                  <a:lnTo>
                    <a:pt x="228" y="60"/>
                  </a:lnTo>
                  <a:lnTo>
                    <a:pt x="257" y="48"/>
                  </a:lnTo>
                  <a:lnTo>
                    <a:pt x="240" y="48"/>
                  </a:lnTo>
                  <a:lnTo>
                    <a:pt x="234" y="48"/>
                  </a:lnTo>
                  <a:lnTo>
                    <a:pt x="240" y="42"/>
                  </a:lnTo>
                  <a:lnTo>
                    <a:pt x="222" y="48"/>
                  </a:lnTo>
                  <a:lnTo>
                    <a:pt x="210" y="60"/>
                  </a:lnTo>
                  <a:lnTo>
                    <a:pt x="216" y="48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48" name="Freeform 447"/>
            <p:cNvSpPr>
              <a:spLocks noChangeAspect="1"/>
            </p:cNvSpPr>
            <p:nvPr/>
          </p:nvSpPr>
          <p:spPr bwMode="auto">
            <a:xfrm>
              <a:off x="2949402" y="1454041"/>
              <a:ext cx="448926" cy="124456"/>
            </a:xfrm>
            <a:custGeom>
              <a:avLst/>
              <a:gdLst>
                <a:gd name="T0" fmla="*/ 2147483647 w 383"/>
                <a:gd name="T1" fmla="*/ 2147483647 h 90"/>
                <a:gd name="T2" fmla="*/ 2147483647 w 383"/>
                <a:gd name="T3" fmla="*/ 2147483647 h 90"/>
                <a:gd name="T4" fmla="*/ 2147483647 w 383"/>
                <a:gd name="T5" fmla="*/ 2147483647 h 90"/>
                <a:gd name="T6" fmla="*/ 2147483647 w 383"/>
                <a:gd name="T7" fmla="*/ 2147483647 h 90"/>
                <a:gd name="T8" fmla="*/ 2147483647 w 383"/>
                <a:gd name="T9" fmla="*/ 2147483647 h 90"/>
                <a:gd name="T10" fmla="*/ 2147483647 w 383"/>
                <a:gd name="T11" fmla="*/ 2147483647 h 90"/>
                <a:gd name="T12" fmla="*/ 2147483647 w 383"/>
                <a:gd name="T13" fmla="*/ 2147483647 h 90"/>
                <a:gd name="T14" fmla="*/ 2147483647 w 383"/>
                <a:gd name="T15" fmla="*/ 2147483647 h 90"/>
                <a:gd name="T16" fmla="*/ 2147483647 w 383"/>
                <a:gd name="T17" fmla="*/ 2147483647 h 90"/>
                <a:gd name="T18" fmla="*/ 2147483647 w 383"/>
                <a:gd name="T19" fmla="*/ 2147483647 h 90"/>
                <a:gd name="T20" fmla="*/ 2147483647 w 383"/>
                <a:gd name="T21" fmla="*/ 2147483647 h 90"/>
                <a:gd name="T22" fmla="*/ 2147483647 w 383"/>
                <a:gd name="T23" fmla="*/ 2147483647 h 90"/>
                <a:gd name="T24" fmla="*/ 2147483647 w 383"/>
                <a:gd name="T25" fmla="*/ 2147483647 h 90"/>
                <a:gd name="T26" fmla="*/ 2147483647 w 383"/>
                <a:gd name="T27" fmla="*/ 2147483647 h 90"/>
                <a:gd name="T28" fmla="*/ 2147483647 w 383"/>
                <a:gd name="T29" fmla="*/ 2147483647 h 90"/>
                <a:gd name="T30" fmla="*/ 2147483647 w 383"/>
                <a:gd name="T31" fmla="*/ 2147483647 h 90"/>
                <a:gd name="T32" fmla="*/ 2147483647 w 383"/>
                <a:gd name="T33" fmla="*/ 2147483647 h 90"/>
                <a:gd name="T34" fmla="*/ 2147483647 w 383"/>
                <a:gd name="T35" fmla="*/ 2147483647 h 90"/>
                <a:gd name="T36" fmla="*/ 2147483647 w 383"/>
                <a:gd name="T37" fmla="*/ 2147483647 h 90"/>
                <a:gd name="T38" fmla="*/ 2147483647 w 383"/>
                <a:gd name="T39" fmla="*/ 2147483647 h 90"/>
                <a:gd name="T40" fmla="*/ 2147483647 w 383"/>
                <a:gd name="T41" fmla="*/ 2147483647 h 90"/>
                <a:gd name="T42" fmla="*/ 2147483647 w 383"/>
                <a:gd name="T43" fmla="*/ 2147483647 h 90"/>
                <a:gd name="T44" fmla="*/ 2147483647 w 383"/>
                <a:gd name="T45" fmla="*/ 2147483647 h 90"/>
                <a:gd name="T46" fmla="*/ 2147483647 w 383"/>
                <a:gd name="T47" fmla="*/ 0 h 90"/>
                <a:gd name="T48" fmla="*/ 2147483647 w 383"/>
                <a:gd name="T49" fmla="*/ 2147483647 h 90"/>
                <a:gd name="T50" fmla="*/ 2147483647 w 383"/>
                <a:gd name="T51" fmla="*/ 0 h 90"/>
                <a:gd name="T52" fmla="*/ 2147483647 w 383"/>
                <a:gd name="T53" fmla="*/ 2147483647 h 90"/>
                <a:gd name="T54" fmla="*/ 2147483647 w 383"/>
                <a:gd name="T55" fmla="*/ 2147483647 h 90"/>
                <a:gd name="T56" fmla="*/ 2147483647 w 383"/>
                <a:gd name="T57" fmla="*/ 2147483647 h 90"/>
                <a:gd name="T58" fmla="*/ 2147483647 w 383"/>
                <a:gd name="T59" fmla="*/ 2147483647 h 90"/>
                <a:gd name="T60" fmla="*/ 2147483647 w 383"/>
                <a:gd name="T61" fmla="*/ 2147483647 h 90"/>
                <a:gd name="T62" fmla="*/ 2147483647 w 383"/>
                <a:gd name="T63" fmla="*/ 2147483647 h 90"/>
                <a:gd name="T64" fmla="*/ 2147483647 w 383"/>
                <a:gd name="T65" fmla="*/ 2147483647 h 90"/>
                <a:gd name="T66" fmla="*/ 2147483647 w 383"/>
                <a:gd name="T67" fmla="*/ 2147483647 h 90"/>
                <a:gd name="T68" fmla="*/ 2147483647 w 383"/>
                <a:gd name="T69" fmla="*/ 2147483647 h 90"/>
                <a:gd name="T70" fmla="*/ 2147483647 w 383"/>
                <a:gd name="T71" fmla="*/ 2147483647 h 90"/>
                <a:gd name="T72" fmla="*/ 2147483647 w 383"/>
                <a:gd name="T73" fmla="*/ 2147483647 h 90"/>
                <a:gd name="T74" fmla="*/ 2147483647 w 383"/>
                <a:gd name="T75" fmla="*/ 2147483647 h 90"/>
                <a:gd name="T76" fmla="*/ 2147483647 w 383"/>
                <a:gd name="T77" fmla="*/ 2147483647 h 90"/>
                <a:gd name="T78" fmla="*/ 2147483647 w 383"/>
                <a:gd name="T79" fmla="*/ 2147483647 h 90"/>
                <a:gd name="T80" fmla="*/ 2147483647 w 383"/>
                <a:gd name="T81" fmla="*/ 2147483647 h 90"/>
                <a:gd name="T82" fmla="*/ 2147483647 w 383"/>
                <a:gd name="T83" fmla="*/ 2147483647 h 90"/>
                <a:gd name="T84" fmla="*/ 0 w 383"/>
                <a:gd name="T85" fmla="*/ 2147483647 h 90"/>
                <a:gd name="T86" fmla="*/ 2147483647 w 383"/>
                <a:gd name="T87" fmla="*/ 2147483647 h 90"/>
                <a:gd name="T88" fmla="*/ 2147483647 w 383"/>
                <a:gd name="T89" fmla="*/ 2147483647 h 90"/>
                <a:gd name="T90" fmla="*/ 2147483647 w 383"/>
                <a:gd name="T91" fmla="*/ 2147483647 h 90"/>
                <a:gd name="T92" fmla="*/ 2147483647 w 383"/>
                <a:gd name="T93" fmla="*/ 2147483647 h 9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383" h="90">
                  <a:moveTo>
                    <a:pt x="96" y="66"/>
                  </a:moveTo>
                  <a:lnTo>
                    <a:pt x="72" y="72"/>
                  </a:lnTo>
                  <a:lnTo>
                    <a:pt x="60" y="66"/>
                  </a:lnTo>
                  <a:lnTo>
                    <a:pt x="72" y="60"/>
                  </a:lnTo>
                  <a:lnTo>
                    <a:pt x="48" y="60"/>
                  </a:lnTo>
                  <a:lnTo>
                    <a:pt x="108" y="54"/>
                  </a:lnTo>
                  <a:lnTo>
                    <a:pt x="78" y="36"/>
                  </a:lnTo>
                  <a:lnTo>
                    <a:pt x="114" y="36"/>
                  </a:lnTo>
                  <a:lnTo>
                    <a:pt x="132" y="42"/>
                  </a:lnTo>
                  <a:lnTo>
                    <a:pt x="120" y="30"/>
                  </a:lnTo>
                  <a:lnTo>
                    <a:pt x="173" y="24"/>
                  </a:lnTo>
                  <a:lnTo>
                    <a:pt x="203" y="18"/>
                  </a:lnTo>
                  <a:lnTo>
                    <a:pt x="144" y="24"/>
                  </a:lnTo>
                  <a:lnTo>
                    <a:pt x="90" y="30"/>
                  </a:lnTo>
                  <a:lnTo>
                    <a:pt x="138" y="24"/>
                  </a:lnTo>
                  <a:lnTo>
                    <a:pt x="78" y="30"/>
                  </a:lnTo>
                  <a:lnTo>
                    <a:pt x="60" y="24"/>
                  </a:lnTo>
                  <a:lnTo>
                    <a:pt x="114" y="18"/>
                  </a:lnTo>
                  <a:lnTo>
                    <a:pt x="60" y="24"/>
                  </a:lnTo>
                  <a:lnTo>
                    <a:pt x="96" y="18"/>
                  </a:lnTo>
                  <a:lnTo>
                    <a:pt x="48" y="18"/>
                  </a:lnTo>
                  <a:lnTo>
                    <a:pt x="108" y="12"/>
                  </a:lnTo>
                  <a:lnTo>
                    <a:pt x="185" y="12"/>
                  </a:lnTo>
                  <a:lnTo>
                    <a:pt x="173" y="0"/>
                  </a:lnTo>
                  <a:lnTo>
                    <a:pt x="233" y="6"/>
                  </a:lnTo>
                  <a:lnTo>
                    <a:pt x="221" y="0"/>
                  </a:lnTo>
                  <a:lnTo>
                    <a:pt x="299" y="6"/>
                  </a:lnTo>
                  <a:lnTo>
                    <a:pt x="383" y="6"/>
                  </a:lnTo>
                  <a:lnTo>
                    <a:pt x="329" y="18"/>
                  </a:lnTo>
                  <a:lnTo>
                    <a:pt x="275" y="24"/>
                  </a:lnTo>
                  <a:lnTo>
                    <a:pt x="335" y="18"/>
                  </a:lnTo>
                  <a:lnTo>
                    <a:pt x="281" y="30"/>
                  </a:lnTo>
                  <a:lnTo>
                    <a:pt x="221" y="42"/>
                  </a:lnTo>
                  <a:lnTo>
                    <a:pt x="167" y="48"/>
                  </a:lnTo>
                  <a:lnTo>
                    <a:pt x="197" y="48"/>
                  </a:lnTo>
                  <a:lnTo>
                    <a:pt x="156" y="54"/>
                  </a:lnTo>
                  <a:lnTo>
                    <a:pt x="191" y="54"/>
                  </a:lnTo>
                  <a:lnTo>
                    <a:pt x="138" y="66"/>
                  </a:lnTo>
                  <a:lnTo>
                    <a:pt x="138" y="72"/>
                  </a:lnTo>
                  <a:lnTo>
                    <a:pt x="96" y="78"/>
                  </a:lnTo>
                  <a:lnTo>
                    <a:pt x="126" y="84"/>
                  </a:lnTo>
                  <a:lnTo>
                    <a:pt x="90" y="90"/>
                  </a:lnTo>
                  <a:lnTo>
                    <a:pt x="0" y="84"/>
                  </a:lnTo>
                  <a:lnTo>
                    <a:pt x="30" y="78"/>
                  </a:lnTo>
                  <a:lnTo>
                    <a:pt x="24" y="72"/>
                  </a:lnTo>
                  <a:lnTo>
                    <a:pt x="72" y="72"/>
                  </a:lnTo>
                  <a:lnTo>
                    <a:pt x="96" y="6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49" name="Freeform 448"/>
            <p:cNvSpPr>
              <a:spLocks noChangeAspect="1"/>
            </p:cNvSpPr>
            <p:nvPr/>
          </p:nvSpPr>
          <p:spPr bwMode="auto">
            <a:xfrm>
              <a:off x="2410459" y="1645038"/>
              <a:ext cx="245813" cy="108437"/>
            </a:xfrm>
            <a:custGeom>
              <a:avLst/>
              <a:gdLst>
                <a:gd name="T0" fmla="*/ 2147483647 w 210"/>
                <a:gd name="T1" fmla="*/ 2147483647 h 78"/>
                <a:gd name="T2" fmla="*/ 2147483647 w 210"/>
                <a:gd name="T3" fmla="*/ 2147483647 h 78"/>
                <a:gd name="T4" fmla="*/ 2147483647 w 210"/>
                <a:gd name="T5" fmla="*/ 2147483647 h 78"/>
                <a:gd name="T6" fmla="*/ 2147483647 w 210"/>
                <a:gd name="T7" fmla="*/ 2147483647 h 78"/>
                <a:gd name="T8" fmla="*/ 2147483647 w 210"/>
                <a:gd name="T9" fmla="*/ 2147483647 h 78"/>
                <a:gd name="T10" fmla="*/ 2147483647 w 210"/>
                <a:gd name="T11" fmla="*/ 2147483647 h 78"/>
                <a:gd name="T12" fmla="*/ 2147483647 w 210"/>
                <a:gd name="T13" fmla="*/ 2147483647 h 78"/>
                <a:gd name="T14" fmla="*/ 0 w 210"/>
                <a:gd name="T15" fmla="*/ 2147483647 h 78"/>
                <a:gd name="T16" fmla="*/ 2147483647 w 210"/>
                <a:gd name="T17" fmla="*/ 2147483647 h 78"/>
                <a:gd name="T18" fmla="*/ 2147483647 w 210"/>
                <a:gd name="T19" fmla="*/ 2147483647 h 78"/>
                <a:gd name="T20" fmla="*/ 2147483647 w 210"/>
                <a:gd name="T21" fmla="*/ 2147483647 h 78"/>
                <a:gd name="T22" fmla="*/ 2147483647 w 210"/>
                <a:gd name="T23" fmla="*/ 2147483647 h 78"/>
                <a:gd name="T24" fmla="*/ 2147483647 w 210"/>
                <a:gd name="T25" fmla="*/ 2147483647 h 78"/>
                <a:gd name="T26" fmla="*/ 2147483647 w 210"/>
                <a:gd name="T27" fmla="*/ 2147483647 h 78"/>
                <a:gd name="T28" fmla="*/ 2147483647 w 210"/>
                <a:gd name="T29" fmla="*/ 2147483647 h 78"/>
                <a:gd name="T30" fmla="*/ 2147483647 w 210"/>
                <a:gd name="T31" fmla="*/ 2147483647 h 78"/>
                <a:gd name="T32" fmla="*/ 2147483647 w 210"/>
                <a:gd name="T33" fmla="*/ 2147483647 h 78"/>
                <a:gd name="T34" fmla="*/ 2147483647 w 210"/>
                <a:gd name="T35" fmla="*/ 2147483647 h 78"/>
                <a:gd name="T36" fmla="*/ 2147483647 w 210"/>
                <a:gd name="T37" fmla="*/ 2147483647 h 78"/>
                <a:gd name="T38" fmla="*/ 2147483647 w 210"/>
                <a:gd name="T39" fmla="*/ 2147483647 h 78"/>
                <a:gd name="T40" fmla="*/ 2147483647 w 210"/>
                <a:gd name="T41" fmla="*/ 0 h 78"/>
                <a:gd name="T42" fmla="*/ 2147483647 w 210"/>
                <a:gd name="T43" fmla="*/ 0 h 78"/>
                <a:gd name="T44" fmla="*/ 2147483647 w 210"/>
                <a:gd name="T45" fmla="*/ 2147483647 h 78"/>
                <a:gd name="T46" fmla="*/ 2147483647 w 210"/>
                <a:gd name="T47" fmla="*/ 2147483647 h 78"/>
                <a:gd name="T48" fmla="*/ 2147483647 w 210"/>
                <a:gd name="T49" fmla="*/ 2147483647 h 78"/>
                <a:gd name="T50" fmla="*/ 2147483647 w 210"/>
                <a:gd name="T51" fmla="*/ 2147483647 h 78"/>
                <a:gd name="T52" fmla="*/ 2147483647 w 210"/>
                <a:gd name="T53" fmla="*/ 2147483647 h 78"/>
                <a:gd name="T54" fmla="*/ 2147483647 w 210"/>
                <a:gd name="T55" fmla="*/ 2147483647 h 78"/>
                <a:gd name="T56" fmla="*/ 2147483647 w 210"/>
                <a:gd name="T57" fmla="*/ 2147483647 h 78"/>
                <a:gd name="T58" fmla="*/ 2147483647 w 210"/>
                <a:gd name="T59" fmla="*/ 2147483647 h 78"/>
                <a:gd name="T60" fmla="*/ 2147483647 w 210"/>
                <a:gd name="T61" fmla="*/ 2147483647 h 78"/>
                <a:gd name="T62" fmla="*/ 2147483647 w 210"/>
                <a:gd name="T63" fmla="*/ 2147483647 h 78"/>
                <a:gd name="T64" fmla="*/ 2147483647 w 210"/>
                <a:gd name="T65" fmla="*/ 2147483647 h 78"/>
                <a:gd name="T66" fmla="*/ 2147483647 w 210"/>
                <a:gd name="T67" fmla="*/ 2147483647 h 78"/>
                <a:gd name="T68" fmla="*/ 2147483647 w 210"/>
                <a:gd name="T69" fmla="*/ 0 h 78"/>
                <a:gd name="T70" fmla="*/ 2147483647 w 210"/>
                <a:gd name="T71" fmla="*/ 0 h 78"/>
                <a:gd name="T72" fmla="*/ 2147483647 w 210"/>
                <a:gd name="T73" fmla="*/ 2147483647 h 78"/>
                <a:gd name="T74" fmla="*/ 2147483647 w 210"/>
                <a:gd name="T75" fmla="*/ 2147483647 h 78"/>
                <a:gd name="T76" fmla="*/ 2147483647 w 210"/>
                <a:gd name="T77" fmla="*/ 2147483647 h 78"/>
                <a:gd name="T78" fmla="*/ 2147483647 w 210"/>
                <a:gd name="T79" fmla="*/ 2147483647 h 78"/>
                <a:gd name="T80" fmla="*/ 2147483647 w 210"/>
                <a:gd name="T81" fmla="*/ 2147483647 h 78"/>
                <a:gd name="T82" fmla="*/ 2147483647 w 210"/>
                <a:gd name="T83" fmla="*/ 2147483647 h 78"/>
                <a:gd name="T84" fmla="*/ 2147483647 w 210"/>
                <a:gd name="T85" fmla="*/ 2147483647 h 78"/>
                <a:gd name="T86" fmla="*/ 2147483647 w 210"/>
                <a:gd name="T87" fmla="*/ 2147483647 h 78"/>
                <a:gd name="T88" fmla="*/ 2147483647 w 210"/>
                <a:gd name="T89" fmla="*/ 2147483647 h 78"/>
                <a:gd name="T90" fmla="*/ 2147483647 w 210"/>
                <a:gd name="T91" fmla="*/ 2147483647 h 78"/>
                <a:gd name="T92" fmla="*/ 2147483647 w 210"/>
                <a:gd name="T93" fmla="*/ 2147483647 h 78"/>
                <a:gd name="T94" fmla="*/ 2147483647 w 210"/>
                <a:gd name="T95" fmla="*/ 2147483647 h 78"/>
                <a:gd name="T96" fmla="*/ 2147483647 w 210"/>
                <a:gd name="T97" fmla="*/ 2147483647 h 78"/>
                <a:gd name="T98" fmla="*/ 2147483647 w 210"/>
                <a:gd name="T99" fmla="*/ 2147483647 h 78"/>
                <a:gd name="T100" fmla="*/ 2147483647 w 210"/>
                <a:gd name="T101" fmla="*/ 2147483647 h 78"/>
                <a:gd name="T102" fmla="*/ 2147483647 w 210"/>
                <a:gd name="T103" fmla="*/ 2147483647 h 78"/>
                <a:gd name="T104" fmla="*/ 2147483647 w 210"/>
                <a:gd name="T105" fmla="*/ 2147483647 h 7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10" h="78">
                  <a:moveTo>
                    <a:pt x="138" y="72"/>
                  </a:moveTo>
                  <a:lnTo>
                    <a:pt x="132" y="66"/>
                  </a:lnTo>
                  <a:lnTo>
                    <a:pt x="126" y="66"/>
                  </a:lnTo>
                  <a:lnTo>
                    <a:pt x="102" y="72"/>
                  </a:lnTo>
                  <a:lnTo>
                    <a:pt x="66" y="72"/>
                  </a:lnTo>
                  <a:lnTo>
                    <a:pt x="30" y="78"/>
                  </a:lnTo>
                  <a:lnTo>
                    <a:pt x="36" y="72"/>
                  </a:lnTo>
                  <a:lnTo>
                    <a:pt x="0" y="60"/>
                  </a:lnTo>
                  <a:lnTo>
                    <a:pt x="6" y="48"/>
                  </a:lnTo>
                  <a:lnTo>
                    <a:pt x="48" y="48"/>
                  </a:lnTo>
                  <a:lnTo>
                    <a:pt x="84" y="48"/>
                  </a:lnTo>
                  <a:lnTo>
                    <a:pt x="48" y="42"/>
                  </a:lnTo>
                  <a:lnTo>
                    <a:pt x="12" y="42"/>
                  </a:lnTo>
                  <a:lnTo>
                    <a:pt x="6" y="36"/>
                  </a:lnTo>
                  <a:lnTo>
                    <a:pt x="54" y="30"/>
                  </a:lnTo>
                  <a:lnTo>
                    <a:pt x="18" y="30"/>
                  </a:lnTo>
                  <a:lnTo>
                    <a:pt x="30" y="24"/>
                  </a:lnTo>
                  <a:lnTo>
                    <a:pt x="12" y="24"/>
                  </a:lnTo>
                  <a:lnTo>
                    <a:pt x="36" y="12"/>
                  </a:lnTo>
                  <a:lnTo>
                    <a:pt x="102" y="0"/>
                  </a:lnTo>
                  <a:lnTo>
                    <a:pt x="84" y="12"/>
                  </a:lnTo>
                  <a:lnTo>
                    <a:pt x="102" y="6"/>
                  </a:lnTo>
                  <a:lnTo>
                    <a:pt x="114" y="6"/>
                  </a:lnTo>
                  <a:lnTo>
                    <a:pt x="126" y="12"/>
                  </a:lnTo>
                  <a:lnTo>
                    <a:pt x="114" y="18"/>
                  </a:lnTo>
                  <a:lnTo>
                    <a:pt x="120" y="12"/>
                  </a:lnTo>
                  <a:lnTo>
                    <a:pt x="138" y="12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50" y="24"/>
                  </a:lnTo>
                  <a:lnTo>
                    <a:pt x="162" y="18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8" y="12"/>
                  </a:lnTo>
                  <a:lnTo>
                    <a:pt x="186" y="30"/>
                  </a:lnTo>
                  <a:lnTo>
                    <a:pt x="186" y="42"/>
                  </a:lnTo>
                  <a:lnTo>
                    <a:pt x="192" y="42"/>
                  </a:lnTo>
                  <a:lnTo>
                    <a:pt x="210" y="48"/>
                  </a:lnTo>
                  <a:lnTo>
                    <a:pt x="210" y="54"/>
                  </a:lnTo>
                  <a:lnTo>
                    <a:pt x="198" y="60"/>
                  </a:lnTo>
                  <a:lnTo>
                    <a:pt x="204" y="54"/>
                  </a:lnTo>
                  <a:lnTo>
                    <a:pt x="192" y="54"/>
                  </a:lnTo>
                  <a:lnTo>
                    <a:pt x="186" y="54"/>
                  </a:lnTo>
                  <a:lnTo>
                    <a:pt x="180" y="60"/>
                  </a:lnTo>
                  <a:lnTo>
                    <a:pt x="174" y="60"/>
                  </a:lnTo>
                  <a:lnTo>
                    <a:pt x="168" y="66"/>
                  </a:lnTo>
                  <a:lnTo>
                    <a:pt x="186" y="60"/>
                  </a:lnTo>
                  <a:lnTo>
                    <a:pt x="186" y="66"/>
                  </a:lnTo>
                  <a:lnTo>
                    <a:pt x="180" y="72"/>
                  </a:lnTo>
                  <a:lnTo>
                    <a:pt x="138" y="7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50" name="Freeform 449"/>
            <p:cNvSpPr>
              <a:spLocks noChangeAspect="1"/>
            </p:cNvSpPr>
            <p:nvPr/>
          </p:nvSpPr>
          <p:spPr bwMode="auto">
            <a:xfrm>
              <a:off x="2342369" y="1620394"/>
              <a:ext cx="173108" cy="75167"/>
            </a:xfrm>
            <a:custGeom>
              <a:avLst/>
              <a:gdLst>
                <a:gd name="T0" fmla="*/ 2147483647 w 149"/>
                <a:gd name="T1" fmla="*/ 2147483647 h 54"/>
                <a:gd name="T2" fmla="*/ 2147483647 w 149"/>
                <a:gd name="T3" fmla="*/ 2147483647 h 54"/>
                <a:gd name="T4" fmla="*/ 2147483647 w 149"/>
                <a:gd name="T5" fmla="*/ 2147483647 h 54"/>
                <a:gd name="T6" fmla="*/ 2147483647 w 149"/>
                <a:gd name="T7" fmla="*/ 2147483647 h 54"/>
                <a:gd name="T8" fmla="*/ 0 w 149"/>
                <a:gd name="T9" fmla="*/ 2147483647 h 54"/>
                <a:gd name="T10" fmla="*/ 2147483647 w 149"/>
                <a:gd name="T11" fmla="*/ 2147483647 h 54"/>
                <a:gd name="T12" fmla="*/ 2147483647 w 149"/>
                <a:gd name="T13" fmla="*/ 2147483647 h 54"/>
                <a:gd name="T14" fmla="*/ 2147483647 w 149"/>
                <a:gd name="T15" fmla="*/ 2147483647 h 54"/>
                <a:gd name="T16" fmla="*/ 2147483647 w 149"/>
                <a:gd name="T17" fmla="*/ 0 h 54"/>
                <a:gd name="T18" fmla="*/ 2147483647 w 149"/>
                <a:gd name="T19" fmla="*/ 0 h 54"/>
                <a:gd name="T20" fmla="*/ 2147483647 w 149"/>
                <a:gd name="T21" fmla="*/ 2147483647 h 54"/>
                <a:gd name="T22" fmla="*/ 2147483647 w 149"/>
                <a:gd name="T23" fmla="*/ 2147483647 h 54"/>
                <a:gd name="T24" fmla="*/ 2147483647 w 149"/>
                <a:gd name="T25" fmla="*/ 0 h 54"/>
                <a:gd name="T26" fmla="*/ 2147483647 w 149"/>
                <a:gd name="T27" fmla="*/ 2147483647 h 54"/>
                <a:gd name="T28" fmla="*/ 2147483647 w 149"/>
                <a:gd name="T29" fmla="*/ 2147483647 h 54"/>
                <a:gd name="T30" fmla="*/ 2147483647 w 149"/>
                <a:gd name="T31" fmla="*/ 2147483647 h 54"/>
                <a:gd name="T32" fmla="*/ 2147483647 w 149"/>
                <a:gd name="T33" fmla="*/ 2147483647 h 5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9" h="54">
                  <a:moveTo>
                    <a:pt x="65" y="36"/>
                  </a:moveTo>
                  <a:lnTo>
                    <a:pt x="41" y="48"/>
                  </a:lnTo>
                  <a:lnTo>
                    <a:pt x="12" y="54"/>
                  </a:lnTo>
                  <a:lnTo>
                    <a:pt x="6" y="42"/>
                  </a:lnTo>
                  <a:lnTo>
                    <a:pt x="0" y="36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53" y="6"/>
                  </a:lnTo>
                  <a:lnTo>
                    <a:pt x="53" y="0"/>
                  </a:lnTo>
                  <a:lnTo>
                    <a:pt x="101" y="0"/>
                  </a:lnTo>
                  <a:lnTo>
                    <a:pt x="113" y="6"/>
                  </a:lnTo>
                  <a:lnTo>
                    <a:pt x="143" y="0"/>
                  </a:lnTo>
                  <a:lnTo>
                    <a:pt x="149" y="12"/>
                  </a:lnTo>
                  <a:lnTo>
                    <a:pt x="119" y="24"/>
                  </a:lnTo>
                  <a:lnTo>
                    <a:pt x="83" y="30"/>
                  </a:lnTo>
                  <a:lnTo>
                    <a:pt x="65" y="3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51" name="Freeform 450"/>
            <p:cNvSpPr>
              <a:spLocks noChangeAspect="1"/>
            </p:cNvSpPr>
            <p:nvPr/>
          </p:nvSpPr>
          <p:spPr bwMode="auto">
            <a:xfrm>
              <a:off x="3075193" y="2184759"/>
              <a:ext cx="120022" cy="125689"/>
            </a:xfrm>
            <a:custGeom>
              <a:avLst/>
              <a:gdLst>
                <a:gd name="T0" fmla="*/ 2147483647 w 101"/>
                <a:gd name="T1" fmla="*/ 2147483647 h 90"/>
                <a:gd name="T2" fmla="*/ 2147483647 w 101"/>
                <a:gd name="T3" fmla="*/ 2147483647 h 90"/>
                <a:gd name="T4" fmla="*/ 2147483647 w 101"/>
                <a:gd name="T5" fmla="*/ 2147483647 h 90"/>
                <a:gd name="T6" fmla="*/ 0 w 101"/>
                <a:gd name="T7" fmla="*/ 2147483647 h 90"/>
                <a:gd name="T8" fmla="*/ 2147483647 w 101"/>
                <a:gd name="T9" fmla="*/ 2147483647 h 90"/>
                <a:gd name="T10" fmla="*/ 2147483647 w 101"/>
                <a:gd name="T11" fmla="*/ 2147483647 h 90"/>
                <a:gd name="T12" fmla="*/ 2147483647 w 101"/>
                <a:gd name="T13" fmla="*/ 2147483647 h 90"/>
                <a:gd name="T14" fmla="*/ 2147483647 w 101"/>
                <a:gd name="T15" fmla="*/ 2147483647 h 90"/>
                <a:gd name="T16" fmla="*/ 2147483647 w 101"/>
                <a:gd name="T17" fmla="*/ 2147483647 h 90"/>
                <a:gd name="T18" fmla="*/ 2147483647 w 101"/>
                <a:gd name="T19" fmla="*/ 2147483647 h 90"/>
                <a:gd name="T20" fmla="*/ 2147483647 w 101"/>
                <a:gd name="T21" fmla="*/ 2147483647 h 90"/>
                <a:gd name="T22" fmla="*/ 2147483647 w 101"/>
                <a:gd name="T23" fmla="*/ 2147483647 h 90"/>
                <a:gd name="T24" fmla="*/ 2147483647 w 101"/>
                <a:gd name="T25" fmla="*/ 2147483647 h 90"/>
                <a:gd name="T26" fmla="*/ 2147483647 w 101"/>
                <a:gd name="T27" fmla="*/ 2147483647 h 90"/>
                <a:gd name="T28" fmla="*/ 2147483647 w 101"/>
                <a:gd name="T29" fmla="*/ 0 h 90"/>
                <a:gd name="T30" fmla="*/ 2147483647 w 101"/>
                <a:gd name="T31" fmla="*/ 0 h 90"/>
                <a:gd name="T32" fmla="*/ 2147483647 w 101"/>
                <a:gd name="T33" fmla="*/ 0 h 90"/>
                <a:gd name="T34" fmla="*/ 2147483647 w 101"/>
                <a:gd name="T35" fmla="*/ 0 h 90"/>
                <a:gd name="T36" fmla="*/ 2147483647 w 101"/>
                <a:gd name="T37" fmla="*/ 2147483647 h 90"/>
                <a:gd name="T38" fmla="*/ 2147483647 w 101"/>
                <a:gd name="T39" fmla="*/ 2147483647 h 90"/>
                <a:gd name="T40" fmla="*/ 2147483647 w 101"/>
                <a:gd name="T41" fmla="*/ 2147483647 h 90"/>
                <a:gd name="T42" fmla="*/ 2147483647 w 101"/>
                <a:gd name="T43" fmla="*/ 2147483647 h 90"/>
                <a:gd name="T44" fmla="*/ 2147483647 w 101"/>
                <a:gd name="T45" fmla="*/ 2147483647 h 90"/>
                <a:gd name="T46" fmla="*/ 2147483647 w 101"/>
                <a:gd name="T47" fmla="*/ 2147483647 h 90"/>
                <a:gd name="T48" fmla="*/ 2147483647 w 101"/>
                <a:gd name="T49" fmla="*/ 2147483647 h 90"/>
                <a:gd name="T50" fmla="*/ 2147483647 w 101"/>
                <a:gd name="T51" fmla="*/ 2147483647 h 90"/>
                <a:gd name="T52" fmla="*/ 2147483647 w 101"/>
                <a:gd name="T53" fmla="*/ 2147483647 h 90"/>
                <a:gd name="T54" fmla="*/ 2147483647 w 101"/>
                <a:gd name="T55" fmla="*/ 2147483647 h 90"/>
                <a:gd name="T56" fmla="*/ 2147483647 w 101"/>
                <a:gd name="T57" fmla="*/ 2147483647 h 90"/>
                <a:gd name="T58" fmla="*/ 2147483647 w 101"/>
                <a:gd name="T59" fmla="*/ 2147483647 h 90"/>
                <a:gd name="T60" fmla="*/ 2147483647 w 101"/>
                <a:gd name="T61" fmla="*/ 2147483647 h 90"/>
                <a:gd name="T62" fmla="*/ 2147483647 w 101"/>
                <a:gd name="T63" fmla="*/ 2147483647 h 90"/>
                <a:gd name="T64" fmla="*/ 2147483647 w 101"/>
                <a:gd name="T65" fmla="*/ 2147483647 h 90"/>
                <a:gd name="T66" fmla="*/ 2147483647 w 101"/>
                <a:gd name="T67" fmla="*/ 2147483647 h 90"/>
                <a:gd name="T68" fmla="*/ 2147483647 w 101"/>
                <a:gd name="T69" fmla="*/ 2147483647 h 90"/>
                <a:gd name="T70" fmla="*/ 2147483647 w 101"/>
                <a:gd name="T71" fmla="*/ 2147483647 h 90"/>
                <a:gd name="T72" fmla="*/ 2147483647 w 101"/>
                <a:gd name="T73" fmla="*/ 2147483647 h 90"/>
                <a:gd name="T74" fmla="*/ 2147483647 w 101"/>
                <a:gd name="T75" fmla="*/ 2147483647 h 90"/>
                <a:gd name="T76" fmla="*/ 2147483647 w 101"/>
                <a:gd name="T77" fmla="*/ 2147483647 h 90"/>
                <a:gd name="T78" fmla="*/ 2147483647 w 101"/>
                <a:gd name="T79" fmla="*/ 2147483647 h 90"/>
                <a:gd name="T80" fmla="*/ 2147483647 w 101"/>
                <a:gd name="T81" fmla="*/ 2147483647 h 90"/>
                <a:gd name="T82" fmla="*/ 2147483647 w 101"/>
                <a:gd name="T83" fmla="*/ 2147483647 h 90"/>
                <a:gd name="T84" fmla="*/ 2147483647 w 101"/>
                <a:gd name="T85" fmla="*/ 2147483647 h 90"/>
                <a:gd name="T86" fmla="*/ 2147483647 w 101"/>
                <a:gd name="T87" fmla="*/ 2147483647 h 90"/>
                <a:gd name="T88" fmla="*/ 2147483647 w 101"/>
                <a:gd name="T89" fmla="*/ 2147483647 h 90"/>
                <a:gd name="T90" fmla="*/ 2147483647 w 101"/>
                <a:gd name="T91" fmla="*/ 2147483647 h 90"/>
                <a:gd name="T92" fmla="*/ 2147483647 w 101"/>
                <a:gd name="T93" fmla="*/ 2147483647 h 90"/>
                <a:gd name="T94" fmla="*/ 2147483647 w 101"/>
                <a:gd name="T95" fmla="*/ 2147483647 h 90"/>
                <a:gd name="T96" fmla="*/ 2147483647 w 101"/>
                <a:gd name="T97" fmla="*/ 2147483647 h 90"/>
                <a:gd name="T98" fmla="*/ 2147483647 w 101"/>
                <a:gd name="T99" fmla="*/ 2147483647 h 90"/>
                <a:gd name="T100" fmla="*/ 2147483647 w 101"/>
                <a:gd name="T101" fmla="*/ 2147483647 h 90"/>
                <a:gd name="T102" fmla="*/ 2147483647 w 101"/>
                <a:gd name="T103" fmla="*/ 2147483647 h 90"/>
                <a:gd name="T104" fmla="*/ 2147483647 w 101"/>
                <a:gd name="T105" fmla="*/ 2147483647 h 90"/>
                <a:gd name="T106" fmla="*/ 2147483647 w 101"/>
                <a:gd name="T107" fmla="*/ 2147483647 h 90"/>
                <a:gd name="T108" fmla="*/ 2147483647 w 101"/>
                <a:gd name="T109" fmla="*/ 2147483647 h 90"/>
                <a:gd name="T110" fmla="*/ 2147483647 w 101"/>
                <a:gd name="T111" fmla="*/ 2147483647 h 90"/>
                <a:gd name="T112" fmla="*/ 2147483647 w 101"/>
                <a:gd name="T113" fmla="*/ 2147483647 h 90"/>
                <a:gd name="T114" fmla="*/ 2147483647 w 101"/>
                <a:gd name="T115" fmla="*/ 2147483647 h 90"/>
                <a:gd name="T116" fmla="*/ 2147483647 w 101"/>
                <a:gd name="T117" fmla="*/ 2147483647 h 90"/>
                <a:gd name="T118" fmla="*/ 2147483647 w 101"/>
                <a:gd name="T119" fmla="*/ 2147483647 h 9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01" h="90">
                  <a:moveTo>
                    <a:pt x="53" y="72"/>
                  </a:moveTo>
                  <a:lnTo>
                    <a:pt x="53" y="72"/>
                  </a:lnTo>
                  <a:lnTo>
                    <a:pt x="24" y="72"/>
                  </a:lnTo>
                  <a:lnTo>
                    <a:pt x="0" y="72"/>
                  </a:lnTo>
                  <a:lnTo>
                    <a:pt x="6" y="66"/>
                  </a:lnTo>
                  <a:lnTo>
                    <a:pt x="18" y="54"/>
                  </a:lnTo>
                  <a:lnTo>
                    <a:pt x="6" y="54"/>
                  </a:lnTo>
                  <a:lnTo>
                    <a:pt x="12" y="54"/>
                  </a:lnTo>
                  <a:lnTo>
                    <a:pt x="24" y="42"/>
                  </a:lnTo>
                  <a:lnTo>
                    <a:pt x="24" y="48"/>
                  </a:lnTo>
                  <a:lnTo>
                    <a:pt x="30" y="42"/>
                  </a:lnTo>
                  <a:lnTo>
                    <a:pt x="24" y="36"/>
                  </a:lnTo>
                  <a:lnTo>
                    <a:pt x="30" y="36"/>
                  </a:lnTo>
                  <a:lnTo>
                    <a:pt x="48" y="12"/>
                  </a:lnTo>
                  <a:lnTo>
                    <a:pt x="65" y="0"/>
                  </a:lnTo>
                  <a:lnTo>
                    <a:pt x="71" y="0"/>
                  </a:lnTo>
                  <a:lnTo>
                    <a:pt x="77" y="0"/>
                  </a:lnTo>
                  <a:lnTo>
                    <a:pt x="71" y="0"/>
                  </a:lnTo>
                  <a:lnTo>
                    <a:pt x="71" y="6"/>
                  </a:lnTo>
                  <a:lnTo>
                    <a:pt x="65" y="12"/>
                  </a:lnTo>
                  <a:lnTo>
                    <a:pt x="48" y="36"/>
                  </a:lnTo>
                  <a:lnTo>
                    <a:pt x="59" y="24"/>
                  </a:lnTo>
                  <a:lnTo>
                    <a:pt x="59" y="30"/>
                  </a:lnTo>
                  <a:lnTo>
                    <a:pt x="71" y="30"/>
                  </a:lnTo>
                  <a:lnTo>
                    <a:pt x="59" y="36"/>
                  </a:lnTo>
                  <a:lnTo>
                    <a:pt x="71" y="36"/>
                  </a:lnTo>
                  <a:lnTo>
                    <a:pt x="65" y="42"/>
                  </a:lnTo>
                  <a:lnTo>
                    <a:pt x="83" y="36"/>
                  </a:lnTo>
                  <a:lnTo>
                    <a:pt x="83" y="42"/>
                  </a:lnTo>
                  <a:lnTo>
                    <a:pt x="95" y="42"/>
                  </a:lnTo>
                  <a:lnTo>
                    <a:pt x="83" y="48"/>
                  </a:lnTo>
                  <a:lnTo>
                    <a:pt x="89" y="54"/>
                  </a:lnTo>
                  <a:lnTo>
                    <a:pt x="83" y="60"/>
                  </a:lnTo>
                  <a:lnTo>
                    <a:pt x="101" y="54"/>
                  </a:lnTo>
                  <a:lnTo>
                    <a:pt x="83" y="66"/>
                  </a:lnTo>
                  <a:lnTo>
                    <a:pt x="83" y="72"/>
                  </a:lnTo>
                  <a:lnTo>
                    <a:pt x="101" y="60"/>
                  </a:lnTo>
                  <a:lnTo>
                    <a:pt x="95" y="72"/>
                  </a:lnTo>
                  <a:lnTo>
                    <a:pt x="101" y="72"/>
                  </a:lnTo>
                  <a:lnTo>
                    <a:pt x="89" y="90"/>
                  </a:lnTo>
                  <a:lnTo>
                    <a:pt x="83" y="90"/>
                  </a:lnTo>
                  <a:lnTo>
                    <a:pt x="83" y="84"/>
                  </a:lnTo>
                  <a:lnTo>
                    <a:pt x="71" y="90"/>
                  </a:lnTo>
                  <a:lnTo>
                    <a:pt x="83" y="72"/>
                  </a:lnTo>
                  <a:lnTo>
                    <a:pt x="77" y="66"/>
                  </a:lnTo>
                  <a:lnTo>
                    <a:pt x="71" y="78"/>
                  </a:lnTo>
                  <a:lnTo>
                    <a:pt x="71" y="72"/>
                  </a:lnTo>
                  <a:lnTo>
                    <a:pt x="48" y="90"/>
                  </a:lnTo>
                  <a:lnTo>
                    <a:pt x="48" y="84"/>
                  </a:lnTo>
                  <a:lnTo>
                    <a:pt x="65" y="72"/>
                  </a:lnTo>
                  <a:lnTo>
                    <a:pt x="59" y="72"/>
                  </a:lnTo>
                  <a:lnTo>
                    <a:pt x="53" y="78"/>
                  </a:lnTo>
                  <a:lnTo>
                    <a:pt x="48" y="78"/>
                  </a:lnTo>
                  <a:lnTo>
                    <a:pt x="53" y="7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52" name="Freeform 451"/>
            <p:cNvSpPr>
              <a:spLocks noChangeAspect="1"/>
            </p:cNvSpPr>
            <p:nvPr/>
          </p:nvSpPr>
          <p:spPr bwMode="auto">
            <a:xfrm>
              <a:off x="2844383" y="1569871"/>
              <a:ext cx="211191" cy="41896"/>
            </a:xfrm>
            <a:custGeom>
              <a:avLst/>
              <a:gdLst>
                <a:gd name="T0" fmla="*/ 2147483647 w 180"/>
                <a:gd name="T1" fmla="*/ 2147483647 h 30"/>
                <a:gd name="T2" fmla="*/ 2147483647 w 180"/>
                <a:gd name="T3" fmla="*/ 2147483647 h 30"/>
                <a:gd name="T4" fmla="*/ 2147483647 w 180"/>
                <a:gd name="T5" fmla="*/ 2147483647 h 30"/>
                <a:gd name="T6" fmla="*/ 2147483647 w 180"/>
                <a:gd name="T7" fmla="*/ 2147483647 h 30"/>
                <a:gd name="T8" fmla="*/ 2147483647 w 180"/>
                <a:gd name="T9" fmla="*/ 0 h 30"/>
                <a:gd name="T10" fmla="*/ 0 w 180"/>
                <a:gd name="T11" fmla="*/ 0 h 30"/>
                <a:gd name="T12" fmla="*/ 2147483647 w 180"/>
                <a:gd name="T13" fmla="*/ 2147483647 h 30"/>
                <a:gd name="T14" fmla="*/ 2147483647 w 180"/>
                <a:gd name="T15" fmla="*/ 2147483647 h 30"/>
                <a:gd name="T16" fmla="*/ 2147483647 w 180"/>
                <a:gd name="T17" fmla="*/ 2147483647 h 30"/>
                <a:gd name="T18" fmla="*/ 2147483647 w 180"/>
                <a:gd name="T19" fmla="*/ 2147483647 h 30"/>
                <a:gd name="T20" fmla="*/ 2147483647 w 180"/>
                <a:gd name="T21" fmla="*/ 2147483647 h 30"/>
                <a:gd name="T22" fmla="*/ 2147483647 w 180"/>
                <a:gd name="T23" fmla="*/ 2147483647 h 30"/>
                <a:gd name="T24" fmla="*/ 2147483647 w 180"/>
                <a:gd name="T25" fmla="*/ 2147483647 h 30"/>
                <a:gd name="T26" fmla="*/ 2147483647 w 180"/>
                <a:gd name="T27" fmla="*/ 2147483647 h 30"/>
                <a:gd name="T28" fmla="*/ 2147483647 w 180"/>
                <a:gd name="T29" fmla="*/ 2147483647 h 30"/>
                <a:gd name="T30" fmla="*/ 2147483647 w 180"/>
                <a:gd name="T31" fmla="*/ 2147483647 h 3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0" h="30">
                  <a:moveTo>
                    <a:pt x="72" y="12"/>
                  </a:moveTo>
                  <a:lnTo>
                    <a:pt x="54" y="6"/>
                  </a:lnTo>
                  <a:lnTo>
                    <a:pt x="78" y="6"/>
                  </a:lnTo>
                  <a:lnTo>
                    <a:pt x="30" y="6"/>
                  </a:lnTo>
                  <a:lnTo>
                    <a:pt x="42" y="0"/>
                  </a:lnTo>
                  <a:lnTo>
                    <a:pt x="0" y="0"/>
                  </a:lnTo>
                  <a:lnTo>
                    <a:pt x="36" y="6"/>
                  </a:lnTo>
                  <a:lnTo>
                    <a:pt x="30" y="18"/>
                  </a:lnTo>
                  <a:lnTo>
                    <a:pt x="24" y="30"/>
                  </a:lnTo>
                  <a:lnTo>
                    <a:pt x="60" y="30"/>
                  </a:lnTo>
                  <a:lnTo>
                    <a:pt x="96" y="30"/>
                  </a:lnTo>
                  <a:lnTo>
                    <a:pt x="138" y="30"/>
                  </a:lnTo>
                  <a:lnTo>
                    <a:pt x="174" y="30"/>
                  </a:lnTo>
                  <a:lnTo>
                    <a:pt x="180" y="18"/>
                  </a:lnTo>
                  <a:lnTo>
                    <a:pt x="150" y="12"/>
                  </a:lnTo>
                  <a:lnTo>
                    <a:pt x="72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53" name="Freeform 452"/>
            <p:cNvSpPr>
              <a:spLocks noChangeAspect="1"/>
            </p:cNvSpPr>
            <p:nvPr/>
          </p:nvSpPr>
          <p:spPr bwMode="auto">
            <a:xfrm>
              <a:off x="2915935" y="1487312"/>
              <a:ext cx="132716" cy="49290"/>
            </a:xfrm>
            <a:custGeom>
              <a:avLst/>
              <a:gdLst>
                <a:gd name="T0" fmla="*/ 2147483647 w 114"/>
                <a:gd name="T1" fmla="*/ 2147483647 h 36"/>
                <a:gd name="T2" fmla="*/ 2147483647 w 114"/>
                <a:gd name="T3" fmla="*/ 2147483647 h 36"/>
                <a:gd name="T4" fmla="*/ 2147483647 w 114"/>
                <a:gd name="T5" fmla="*/ 0 h 36"/>
                <a:gd name="T6" fmla="*/ 2147483647 w 114"/>
                <a:gd name="T7" fmla="*/ 2147483647 h 36"/>
                <a:gd name="T8" fmla="*/ 2147483647 w 114"/>
                <a:gd name="T9" fmla="*/ 2147483647 h 36"/>
                <a:gd name="T10" fmla="*/ 2147483647 w 114"/>
                <a:gd name="T11" fmla="*/ 2147483647 h 36"/>
                <a:gd name="T12" fmla="*/ 2147483647 w 114"/>
                <a:gd name="T13" fmla="*/ 2147483647 h 36"/>
                <a:gd name="T14" fmla="*/ 2147483647 w 114"/>
                <a:gd name="T15" fmla="*/ 2147483647 h 36"/>
                <a:gd name="T16" fmla="*/ 2147483647 w 114"/>
                <a:gd name="T17" fmla="*/ 2147483647 h 36"/>
                <a:gd name="T18" fmla="*/ 2147483647 w 114"/>
                <a:gd name="T19" fmla="*/ 2147483647 h 36"/>
                <a:gd name="T20" fmla="*/ 2147483647 w 114"/>
                <a:gd name="T21" fmla="*/ 2147483647 h 36"/>
                <a:gd name="T22" fmla="*/ 2147483647 w 114"/>
                <a:gd name="T23" fmla="*/ 2147483647 h 36"/>
                <a:gd name="T24" fmla="*/ 0 w 114"/>
                <a:gd name="T25" fmla="*/ 2147483647 h 36"/>
                <a:gd name="T26" fmla="*/ 2147483647 w 114"/>
                <a:gd name="T27" fmla="*/ 2147483647 h 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14" h="36">
                  <a:moveTo>
                    <a:pt x="24" y="12"/>
                  </a:moveTo>
                  <a:lnTo>
                    <a:pt x="18" y="6"/>
                  </a:lnTo>
                  <a:lnTo>
                    <a:pt x="54" y="0"/>
                  </a:lnTo>
                  <a:lnTo>
                    <a:pt x="102" y="6"/>
                  </a:lnTo>
                  <a:lnTo>
                    <a:pt x="90" y="18"/>
                  </a:lnTo>
                  <a:lnTo>
                    <a:pt x="114" y="24"/>
                  </a:lnTo>
                  <a:lnTo>
                    <a:pt x="72" y="30"/>
                  </a:lnTo>
                  <a:lnTo>
                    <a:pt x="54" y="36"/>
                  </a:lnTo>
                  <a:lnTo>
                    <a:pt x="48" y="30"/>
                  </a:lnTo>
                  <a:lnTo>
                    <a:pt x="48" y="36"/>
                  </a:lnTo>
                  <a:lnTo>
                    <a:pt x="6" y="30"/>
                  </a:lnTo>
                  <a:lnTo>
                    <a:pt x="54" y="24"/>
                  </a:lnTo>
                  <a:lnTo>
                    <a:pt x="0" y="18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54" name="Freeform 453"/>
            <p:cNvSpPr>
              <a:spLocks noChangeAspect="1"/>
            </p:cNvSpPr>
            <p:nvPr/>
          </p:nvSpPr>
          <p:spPr bwMode="auto">
            <a:xfrm>
              <a:off x="2523556" y="1569871"/>
              <a:ext cx="181186" cy="50522"/>
            </a:xfrm>
            <a:custGeom>
              <a:avLst/>
              <a:gdLst>
                <a:gd name="T0" fmla="*/ 2147483647 w 156"/>
                <a:gd name="T1" fmla="*/ 2147483647 h 36"/>
                <a:gd name="T2" fmla="*/ 2147483647 w 156"/>
                <a:gd name="T3" fmla="*/ 2147483647 h 36"/>
                <a:gd name="T4" fmla="*/ 2147483647 w 156"/>
                <a:gd name="T5" fmla="*/ 2147483647 h 36"/>
                <a:gd name="T6" fmla="*/ 2147483647 w 156"/>
                <a:gd name="T7" fmla="*/ 2147483647 h 36"/>
                <a:gd name="T8" fmla="*/ 0 w 156"/>
                <a:gd name="T9" fmla="*/ 2147483647 h 36"/>
                <a:gd name="T10" fmla="*/ 2147483647 w 156"/>
                <a:gd name="T11" fmla="*/ 2147483647 h 36"/>
                <a:gd name="T12" fmla="*/ 2147483647 w 156"/>
                <a:gd name="T13" fmla="*/ 2147483647 h 36"/>
                <a:gd name="T14" fmla="*/ 2147483647 w 156"/>
                <a:gd name="T15" fmla="*/ 2147483647 h 36"/>
                <a:gd name="T16" fmla="*/ 2147483647 w 156"/>
                <a:gd name="T17" fmla="*/ 2147483647 h 36"/>
                <a:gd name="T18" fmla="*/ 2147483647 w 156"/>
                <a:gd name="T19" fmla="*/ 2147483647 h 36"/>
                <a:gd name="T20" fmla="*/ 2147483647 w 156"/>
                <a:gd name="T21" fmla="*/ 2147483647 h 36"/>
                <a:gd name="T22" fmla="*/ 2147483647 w 156"/>
                <a:gd name="T23" fmla="*/ 2147483647 h 36"/>
                <a:gd name="T24" fmla="*/ 2147483647 w 156"/>
                <a:gd name="T25" fmla="*/ 0 h 36"/>
                <a:gd name="T26" fmla="*/ 2147483647 w 156"/>
                <a:gd name="T27" fmla="*/ 2147483647 h 36"/>
                <a:gd name="T28" fmla="*/ 2147483647 w 156"/>
                <a:gd name="T29" fmla="*/ 2147483647 h 36"/>
                <a:gd name="T30" fmla="*/ 2147483647 w 156"/>
                <a:gd name="T31" fmla="*/ 2147483647 h 36"/>
                <a:gd name="T32" fmla="*/ 2147483647 w 156"/>
                <a:gd name="T33" fmla="*/ 2147483647 h 36"/>
                <a:gd name="T34" fmla="*/ 2147483647 w 156"/>
                <a:gd name="T35" fmla="*/ 2147483647 h 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6" h="36">
                  <a:moveTo>
                    <a:pt x="42" y="36"/>
                  </a:moveTo>
                  <a:lnTo>
                    <a:pt x="30" y="30"/>
                  </a:lnTo>
                  <a:lnTo>
                    <a:pt x="78" y="24"/>
                  </a:lnTo>
                  <a:lnTo>
                    <a:pt x="42" y="24"/>
                  </a:lnTo>
                  <a:lnTo>
                    <a:pt x="0" y="24"/>
                  </a:lnTo>
                  <a:lnTo>
                    <a:pt x="42" y="18"/>
                  </a:lnTo>
                  <a:lnTo>
                    <a:pt x="24" y="12"/>
                  </a:lnTo>
                  <a:lnTo>
                    <a:pt x="48" y="12"/>
                  </a:lnTo>
                  <a:lnTo>
                    <a:pt x="36" y="6"/>
                  </a:lnTo>
                  <a:lnTo>
                    <a:pt x="78" y="12"/>
                  </a:lnTo>
                  <a:lnTo>
                    <a:pt x="108" y="18"/>
                  </a:lnTo>
                  <a:lnTo>
                    <a:pt x="114" y="6"/>
                  </a:lnTo>
                  <a:lnTo>
                    <a:pt x="138" y="0"/>
                  </a:lnTo>
                  <a:lnTo>
                    <a:pt x="126" y="12"/>
                  </a:lnTo>
                  <a:lnTo>
                    <a:pt x="156" y="12"/>
                  </a:lnTo>
                  <a:lnTo>
                    <a:pt x="132" y="24"/>
                  </a:lnTo>
                  <a:lnTo>
                    <a:pt x="114" y="24"/>
                  </a:lnTo>
                  <a:lnTo>
                    <a:pt x="42" y="3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55" name="Freeform 454"/>
            <p:cNvSpPr>
              <a:spLocks noChangeAspect="1"/>
            </p:cNvSpPr>
            <p:nvPr/>
          </p:nvSpPr>
          <p:spPr bwMode="auto">
            <a:xfrm>
              <a:off x="2768215" y="1820016"/>
              <a:ext cx="110788" cy="65309"/>
            </a:xfrm>
            <a:custGeom>
              <a:avLst/>
              <a:gdLst>
                <a:gd name="T0" fmla="*/ 2147483647 w 96"/>
                <a:gd name="T1" fmla="*/ 2147483647 h 47"/>
                <a:gd name="T2" fmla="*/ 2147483647 w 96"/>
                <a:gd name="T3" fmla="*/ 2147483647 h 47"/>
                <a:gd name="T4" fmla="*/ 2147483647 w 96"/>
                <a:gd name="T5" fmla="*/ 2147483647 h 47"/>
                <a:gd name="T6" fmla="*/ 2147483647 w 96"/>
                <a:gd name="T7" fmla="*/ 2147483647 h 47"/>
                <a:gd name="T8" fmla="*/ 2147483647 w 96"/>
                <a:gd name="T9" fmla="*/ 2147483647 h 47"/>
                <a:gd name="T10" fmla="*/ 2147483647 w 96"/>
                <a:gd name="T11" fmla="*/ 2147483647 h 47"/>
                <a:gd name="T12" fmla="*/ 0 w 96"/>
                <a:gd name="T13" fmla="*/ 2147483647 h 47"/>
                <a:gd name="T14" fmla="*/ 2147483647 w 96"/>
                <a:gd name="T15" fmla="*/ 2147483647 h 47"/>
                <a:gd name="T16" fmla="*/ 2147483647 w 96"/>
                <a:gd name="T17" fmla="*/ 2147483647 h 47"/>
                <a:gd name="T18" fmla="*/ 2147483647 w 96"/>
                <a:gd name="T19" fmla="*/ 0 h 47"/>
                <a:gd name="T20" fmla="*/ 2147483647 w 96"/>
                <a:gd name="T21" fmla="*/ 0 h 47"/>
                <a:gd name="T22" fmla="*/ 2147483647 w 96"/>
                <a:gd name="T23" fmla="*/ 2147483647 h 47"/>
                <a:gd name="T24" fmla="*/ 2147483647 w 96"/>
                <a:gd name="T25" fmla="*/ 2147483647 h 47"/>
                <a:gd name="T26" fmla="*/ 2147483647 w 96"/>
                <a:gd name="T27" fmla="*/ 2147483647 h 47"/>
                <a:gd name="T28" fmla="*/ 2147483647 w 96"/>
                <a:gd name="T29" fmla="*/ 2147483647 h 47"/>
                <a:gd name="T30" fmla="*/ 2147483647 w 96"/>
                <a:gd name="T31" fmla="*/ 2147483647 h 47"/>
                <a:gd name="T32" fmla="*/ 2147483647 w 96"/>
                <a:gd name="T33" fmla="*/ 2147483647 h 47"/>
                <a:gd name="T34" fmla="*/ 2147483647 w 96"/>
                <a:gd name="T35" fmla="*/ 2147483647 h 47"/>
                <a:gd name="T36" fmla="*/ 2147483647 w 96"/>
                <a:gd name="T37" fmla="*/ 2147483647 h 4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96" h="47">
                  <a:moveTo>
                    <a:pt x="66" y="35"/>
                  </a:moveTo>
                  <a:lnTo>
                    <a:pt x="60" y="29"/>
                  </a:lnTo>
                  <a:lnTo>
                    <a:pt x="54" y="29"/>
                  </a:lnTo>
                  <a:lnTo>
                    <a:pt x="18" y="47"/>
                  </a:lnTo>
                  <a:lnTo>
                    <a:pt x="18" y="35"/>
                  </a:lnTo>
                  <a:lnTo>
                    <a:pt x="0" y="35"/>
                  </a:lnTo>
                  <a:lnTo>
                    <a:pt x="18" y="23"/>
                  </a:lnTo>
                  <a:lnTo>
                    <a:pt x="30" y="12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48" y="6"/>
                  </a:lnTo>
                  <a:lnTo>
                    <a:pt x="60" y="6"/>
                  </a:lnTo>
                  <a:lnTo>
                    <a:pt x="84" y="23"/>
                  </a:lnTo>
                  <a:lnTo>
                    <a:pt x="72" y="29"/>
                  </a:lnTo>
                  <a:lnTo>
                    <a:pt x="96" y="29"/>
                  </a:lnTo>
                  <a:lnTo>
                    <a:pt x="96" y="35"/>
                  </a:lnTo>
                  <a:lnTo>
                    <a:pt x="78" y="41"/>
                  </a:lnTo>
                  <a:lnTo>
                    <a:pt x="66" y="35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56" name="Freeform 455"/>
            <p:cNvSpPr>
              <a:spLocks noChangeAspect="1"/>
            </p:cNvSpPr>
            <p:nvPr/>
          </p:nvSpPr>
          <p:spPr bwMode="auto">
            <a:xfrm>
              <a:off x="2683969" y="1636414"/>
              <a:ext cx="96940" cy="50522"/>
            </a:xfrm>
            <a:custGeom>
              <a:avLst/>
              <a:gdLst>
                <a:gd name="T0" fmla="*/ 2147483647 w 83"/>
                <a:gd name="T1" fmla="*/ 0 h 36"/>
                <a:gd name="T2" fmla="*/ 2147483647 w 83"/>
                <a:gd name="T3" fmla="*/ 0 h 36"/>
                <a:gd name="T4" fmla="*/ 2147483647 w 83"/>
                <a:gd name="T5" fmla="*/ 2147483647 h 36"/>
                <a:gd name="T6" fmla="*/ 2147483647 w 83"/>
                <a:gd name="T7" fmla="*/ 2147483647 h 36"/>
                <a:gd name="T8" fmla="*/ 0 w 83"/>
                <a:gd name="T9" fmla="*/ 2147483647 h 36"/>
                <a:gd name="T10" fmla="*/ 2147483647 w 83"/>
                <a:gd name="T11" fmla="*/ 2147483647 h 36"/>
                <a:gd name="T12" fmla="*/ 2147483647 w 83"/>
                <a:gd name="T13" fmla="*/ 2147483647 h 36"/>
                <a:gd name="T14" fmla="*/ 2147483647 w 83"/>
                <a:gd name="T15" fmla="*/ 2147483647 h 36"/>
                <a:gd name="T16" fmla="*/ 2147483647 w 83"/>
                <a:gd name="T17" fmla="*/ 2147483647 h 36"/>
                <a:gd name="T18" fmla="*/ 2147483647 w 83"/>
                <a:gd name="T19" fmla="*/ 2147483647 h 36"/>
                <a:gd name="T20" fmla="*/ 2147483647 w 83"/>
                <a:gd name="T21" fmla="*/ 0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3" h="36">
                  <a:moveTo>
                    <a:pt x="83" y="0"/>
                  </a:moveTo>
                  <a:lnTo>
                    <a:pt x="36" y="0"/>
                  </a:lnTo>
                  <a:lnTo>
                    <a:pt x="42" y="6"/>
                  </a:lnTo>
                  <a:lnTo>
                    <a:pt x="30" y="12"/>
                  </a:lnTo>
                  <a:lnTo>
                    <a:pt x="0" y="12"/>
                  </a:lnTo>
                  <a:lnTo>
                    <a:pt x="18" y="24"/>
                  </a:lnTo>
                  <a:lnTo>
                    <a:pt x="36" y="36"/>
                  </a:lnTo>
                  <a:lnTo>
                    <a:pt x="36" y="30"/>
                  </a:lnTo>
                  <a:lnTo>
                    <a:pt x="60" y="30"/>
                  </a:lnTo>
                  <a:lnTo>
                    <a:pt x="71" y="12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57" name="Freeform 456"/>
            <p:cNvSpPr>
              <a:spLocks noChangeAspect="1"/>
            </p:cNvSpPr>
            <p:nvPr/>
          </p:nvSpPr>
          <p:spPr bwMode="auto">
            <a:xfrm>
              <a:off x="2775140" y="1629020"/>
              <a:ext cx="103865" cy="40664"/>
            </a:xfrm>
            <a:custGeom>
              <a:avLst/>
              <a:gdLst>
                <a:gd name="T0" fmla="*/ 2147483647 w 90"/>
                <a:gd name="T1" fmla="*/ 2147483647 h 30"/>
                <a:gd name="T2" fmla="*/ 2147483647 w 90"/>
                <a:gd name="T3" fmla="*/ 2147483647 h 30"/>
                <a:gd name="T4" fmla="*/ 2147483647 w 90"/>
                <a:gd name="T5" fmla="*/ 2147483647 h 30"/>
                <a:gd name="T6" fmla="*/ 2147483647 w 90"/>
                <a:gd name="T7" fmla="*/ 2147483647 h 30"/>
                <a:gd name="T8" fmla="*/ 0 w 90"/>
                <a:gd name="T9" fmla="*/ 2147483647 h 30"/>
                <a:gd name="T10" fmla="*/ 2147483647 w 90"/>
                <a:gd name="T11" fmla="*/ 2147483647 h 30"/>
                <a:gd name="T12" fmla="*/ 2147483647 w 90"/>
                <a:gd name="T13" fmla="*/ 2147483647 h 30"/>
                <a:gd name="T14" fmla="*/ 2147483647 w 90"/>
                <a:gd name="T15" fmla="*/ 2147483647 h 30"/>
                <a:gd name="T16" fmla="*/ 2147483647 w 90"/>
                <a:gd name="T17" fmla="*/ 0 h 30"/>
                <a:gd name="T18" fmla="*/ 2147483647 w 90"/>
                <a:gd name="T19" fmla="*/ 0 h 30"/>
                <a:gd name="T20" fmla="*/ 2147483647 w 90"/>
                <a:gd name="T21" fmla="*/ 0 h 30"/>
                <a:gd name="T22" fmla="*/ 2147483647 w 90"/>
                <a:gd name="T23" fmla="*/ 2147483647 h 30"/>
                <a:gd name="T24" fmla="*/ 2147483647 w 90"/>
                <a:gd name="T25" fmla="*/ 2147483647 h 3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0" h="30">
                  <a:moveTo>
                    <a:pt x="54" y="18"/>
                  </a:moveTo>
                  <a:lnTo>
                    <a:pt x="24" y="18"/>
                  </a:lnTo>
                  <a:lnTo>
                    <a:pt x="30" y="24"/>
                  </a:lnTo>
                  <a:lnTo>
                    <a:pt x="18" y="30"/>
                  </a:lnTo>
                  <a:lnTo>
                    <a:pt x="0" y="30"/>
                  </a:lnTo>
                  <a:lnTo>
                    <a:pt x="6" y="30"/>
                  </a:lnTo>
                  <a:lnTo>
                    <a:pt x="18" y="6"/>
                  </a:lnTo>
                  <a:lnTo>
                    <a:pt x="30" y="6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90" y="0"/>
                  </a:lnTo>
                  <a:lnTo>
                    <a:pt x="78" y="6"/>
                  </a:lnTo>
                  <a:lnTo>
                    <a:pt x="54" y="18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58" name="Freeform 457"/>
            <p:cNvSpPr>
              <a:spLocks noChangeAspect="1"/>
            </p:cNvSpPr>
            <p:nvPr/>
          </p:nvSpPr>
          <p:spPr bwMode="auto">
            <a:xfrm>
              <a:off x="1865747" y="2202011"/>
              <a:ext cx="55395" cy="66541"/>
            </a:xfrm>
            <a:custGeom>
              <a:avLst/>
              <a:gdLst>
                <a:gd name="T0" fmla="*/ 2147483647 w 48"/>
                <a:gd name="T1" fmla="*/ 2147483647 h 48"/>
                <a:gd name="T2" fmla="*/ 2147483647 w 48"/>
                <a:gd name="T3" fmla="*/ 2147483647 h 48"/>
                <a:gd name="T4" fmla="*/ 2147483647 w 48"/>
                <a:gd name="T5" fmla="*/ 2147483647 h 48"/>
                <a:gd name="T6" fmla="*/ 2147483647 w 48"/>
                <a:gd name="T7" fmla="*/ 2147483647 h 48"/>
                <a:gd name="T8" fmla="*/ 2147483647 w 48"/>
                <a:gd name="T9" fmla="*/ 2147483647 h 48"/>
                <a:gd name="T10" fmla="*/ 2147483647 w 48"/>
                <a:gd name="T11" fmla="*/ 2147483647 h 48"/>
                <a:gd name="T12" fmla="*/ 2147483647 w 48"/>
                <a:gd name="T13" fmla="*/ 2147483647 h 48"/>
                <a:gd name="T14" fmla="*/ 2147483647 w 48"/>
                <a:gd name="T15" fmla="*/ 2147483647 h 48"/>
                <a:gd name="T16" fmla="*/ 2147483647 w 48"/>
                <a:gd name="T17" fmla="*/ 2147483647 h 48"/>
                <a:gd name="T18" fmla="*/ 2147483647 w 48"/>
                <a:gd name="T19" fmla="*/ 2147483647 h 48"/>
                <a:gd name="T20" fmla="*/ 2147483647 w 48"/>
                <a:gd name="T21" fmla="*/ 2147483647 h 48"/>
                <a:gd name="T22" fmla="*/ 2147483647 w 48"/>
                <a:gd name="T23" fmla="*/ 2147483647 h 48"/>
                <a:gd name="T24" fmla="*/ 2147483647 w 48"/>
                <a:gd name="T25" fmla="*/ 2147483647 h 48"/>
                <a:gd name="T26" fmla="*/ 0 w 48"/>
                <a:gd name="T27" fmla="*/ 0 h 48"/>
                <a:gd name="T28" fmla="*/ 2147483647 w 48"/>
                <a:gd name="T29" fmla="*/ 2147483647 h 48"/>
                <a:gd name="T30" fmla="*/ 2147483647 w 48"/>
                <a:gd name="T31" fmla="*/ 2147483647 h 48"/>
                <a:gd name="T32" fmla="*/ 2147483647 w 48"/>
                <a:gd name="T33" fmla="*/ 2147483647 h 48"/>
                <a:gd name="T34" fmla="*/ 2147483647 w 48"/>
                <a:gd name="T35" fmla="*/ 2147483647 h 48"/>
                <a:gd name="T36" fmla="*/ 2147483647 w 48"/>
                <a:gd name="T37" fmla="*/ 2147483647 h 48"/>
                <a:gd name="T38" fmla="*/ 2147483647 w 48"/>
                <a:gd name="T39" fmla="*/ 2147483647 h 48"/>
                <a:gd name="T40" fmla="*/ 2147483647 w 48"/>
                <a:gd name="T41" fmla="*/ 2147483647 h 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8" h="48">
                  <a:moveTo>
                    <a:pt x="36" y="30"/>
                  </a:moveTo>
                  <a:lnTo>
                    <a:pt x="30" y="36"/>
                  </a:lnTo>
                  <a:lnTo>
                    <a:pt x="18" y="30"/>
                  </a:lnTo>
                  <a:lnTo>
                    <a:pt x="24" y="30"/>
                  </a:lnTo>
                  <a:lnTo>
                    <a:pt x="18" y="30"/>
                  </a:lnTo>
                  <a:lnTo>
                    <a:pt x="12" y="24"/>
                  </a:lnTo>
                  <a:lnTo>
                    <a:pt x="24" y="24"/>
                  </a:lnTo>
                  <a:lnTo>
                    <a:pt x="12" y="18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36" y="6"/>
                  </a:lnTo>
                  <a:lnTo>
                    <a:pt x="42" y="18"/>
                  </a:lnTo>
                  <a:lnTo>
                    <a:pt x="48" y="30"/>
                  </a:lnTo>
                  <a:lnTo>
                    <a:pt x="48" y="42"/>
                  </a:lnTo>
                  <a:lnTo>
                    <a:pt x="48" y="48"/>
                  </a:lnTo>
                  <a:lnTo>
                    <a:pt x="24" y="36"/>
                  </a:lnTo>
                  <a:lnTo>
                    <a:pt x="36" y="3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59" name="Freeform 458"/>
            <p:cNvSpPr>
              <a:spLocks noChangeAspect="1"/>
            </p:cNvSpPr>
            <p:nvPr/>
          </p:nvSpPr>
          <p:spPr bwMode="auto">
            <a:xfrm>
              <a:off x="2473932" y="1553852"/>
              <a:ext cx="132716" cy="33270"/>
            </a:xfrm>
            <a:custGeom>
              <a:avLst/>
              <a:gdLst>
                <a:gd name="T0" fmla="*/ 2147483647 w 114"/>
                <a:gd name="T1" fmla="*/ 2147483647 h 24"/>
                <a:gd name="T2" fmla="*/ 2147483647 w 114"/>
                <a:gd name="T3" fmla="*/ 2147483647 h 24"/>
                <a:gd name="T4" fmla="*/ 2147483647 w 114"/>
                <a:gd name="T5" fmla="*/ 2147483647 h 24"/>
                <a:gd name="T6" fmla="*/ 2147483647 w 114"/>
                <a:gd name="T7" fmla="*/ 2147483647 h 24"/>
                <a:gd name="T8" fmla="*/ 2147483647 w 114"/>
                <a:gd name="T9" fmla="*/ 2147483647 h 24"/>
                <a:gd name="T10" fmla="*/ 2147483647 w 114"/>
                <a:gd name="T11" fmla="*/ 2147483647 h 24"/>
                <a:gd name="T12" fmla="*/ 2147483647 w 114"/>
                <a:gd name="T13" fmla="*/ 2147483647 h 24"/>
                <a:gd name="T14" fmla="*/ 2147483647 w 114"/>
                <a:gd name="T15" fmla="*/ 2147483647 h 24"/>
                <a:gd name="T16" fmla="*/ 2147483647 w 114"/>
                <a:gd name="T17" fmla="*/ 2147483647 h 24"/>
                <a:gd name="T18" fmla="*/ 0 w 114"/>
                <a:gd name="T19" fmla="*/ 2147483647 h 24"/>
                <a:gd name="T20" fmla="*/ 2147483647 w 114"/>
                <a:gd name="T21" fmla="*/ 2147483647 h 24"/>
                <a:gd name="T22" fmla="*/ 2147483647 w 114"/>
                <a:gd name="T23" fmla="*/ 2147483647 h 24"/>
                <a:gd name="T24" fmla="*/ 2147483647 w 114"/>
                <a:gd name="T25" fmla="*/ 0 h 24"/>
                <a:gd name="T26" fmla="*/ 2147483647 w 114"/>
                <a:gd name="T27" fmla="*/ 0 h 24"/>
                <a:gd name="T28" fmla="*/ 2147483647 w 114"/>
                <a:gd name="T29" fmla="*/ 2147483647 h 24"/>
                <a:gd name="T30" fmla="*/ 2147483647 w 114"/>
                <a:gd name="T31" fmla="*/ 2147483647 h 24"/>
                <a:gd name="T32" fmla="*/ 2147483647 w 114"/>
                <a:gd name="T33" fmla="*/ 2147483647 h 24"/>
                <a:gd name="T34" fmla="*/ 2147483647 w 114"/>
                <a:gd name="T35" fmla="*/ 2147483647 h 24"/>
                <a:gd name="T36" fmla="*/ 2147483647 w 114"/>
                <a:gd name="T37" fmla="*/ 2147483647 h 24"/>
                <a:gd name="T38" fmla="*/ 2147483647 w 114"/>
                <a:gd name="T39" fmla="*/ 2147483647 h 24"/>
                <a:gd name="T40" fmla="*/ 2147483647 w 114"/>
                <a:gd name="T41" fmla="*/ 2147483647 h 2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14" h="24">
                  <a:moveTo>
                    <a:pt x="72" y="12"/>
                  </a:moveTo>
                  <a:lnTo>
                    <a:pt x="72" y="12"/>
                  </a:lnTo>
                  <a:lnTo>
                    <a:pt x="60" y="18"/>
                  </a:lnTo>
                  <a:lnTo>
                    <a:pt x="42" y="18"/>
                  </a:lnTo>
                  <a:lnTo>
                    <a:pt x="36" y="24"/>
                  </a:lnTo>
                  <a:lnTo>
                    <a:pt x="24" y="24"/>
                  </a:lnTo>
                  <a:lnTo>
                    <a:pt x="24" y="18"/>
                  </a:lnTo>
                  <a:lnTo>
                    <a:pt x="12" y="24"/>
                  </a:lnTo>
                  <a:lnTo>
                    <a:pt x="0" y="24"/>
                  </a:lnTo>
                  <a:lnTo>
                    <a:pt x="12" y="18"/>
                  </a:lnTo>
                  <a:lnTo>
                    <a:pt x="48" y="12"/>
                  </a:lnTo>
                  <a:lnTo>
                    <a:pt x="78" y="0"/>
                  </a:lnTo>
                  <a:lnTo>
                    <a:pt x="96" y="0"/>
                  </a:lnTo>
                  <a:lnTo>
                    <a:pt x="114" y="6"/>
                  </a:lnTo>
                  <a:lnTo>
                    <a:pt x="102" y="6"/>
                  </a:lnTo>
                  <a:lnTo>
                    <a:pt x="102" y="12"/>
                  </a:lnTo>
                  <a:lnTo>
                    <a:pt x="96" y="12"/>
                  </a:lnTo>
                  <a:lnTo>
                    <a:pt x="78" y="18"/>
                  </a:lnTo>
                  <a:lnTo>
                    <a:pt x="72" y="18"/>
                  </a:lnTo>
                  <a:lnTo>
                    <a:pt x="72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60" name="Freeform 459"/>
            <p:cNvSpPr>
              <a:spLocks noChangeAspect="1"/>
            </p:cNvSpPr>
            <p:nvPr/>
          </p:nvSpPr>
          <p:spPr bwMode="auto">
            <a:xfrm>
              <a:off x="2740518" y="1569871"/>
              <a:ext cx="83092" cy="33270"/>
            </a:xfrm>
            <a:custGeom>
              <a:avLst/>
              <a:gdLst>
                <a:gd name="T0" fmla="*/ 2147483647 w 71"/>
                <a:gd name="T1" fmla="*/ 2147483647 h 24"/>
                <a:gd name="T2" fmla="*/ 2147483647 w 71"/>
                <a:gd name="T3" fmla="*/ 2147483647 h 24"/>
                <a:gd name="T4" fmla="*/ 2147483647 w 71"/>
                <a:gd name="T5" fmla="*/ 2147483647 h 24"/>
                <a:gd name="T6" fmla="*/ 2147483647 w 71"/>
                <a:gd name="T7" fmla="*/ 2147483647 h 24"/>
                <a:gd name="T8" fmla="*/ 2147483647 w 71"/>
                <a:gd name="T9" fmla="*/ 2147483647 h 24"/>
                <a:gd name="T10" fmla="*/ 2147483647 w 71"/>
                <a:gd name="T11" fmla="*/ 2147483647 h 24"/>
                <a:gd name="T12" fmla="*/ 0 w 71"/>
                <a:gd name="T13" fmla="*/ 2147483647 h 24"/>
                <a:gd name="T14" fmla="*/ 2147483647 w 71"/>
                <a:gd name="T15" fmla="*/ 2147483647 h 24"/>
                <a:gd name="T16" fmla="*/ 2147483647 w 71"/>
                <a:gd name="T17" fmla="*/ 2147483647 h 24"/>
                <a:gd name="T18" fmla="*/ 2147483647 w 71"/>
                <a:gd name="T19" fmla="*/ 2147483647 h 24"/>
                <a:gd name="T20" fmla="*/ 2147483647 w 71"/>
                <a:gd name="T21" fmla="*/ 2147483647 h 24"/>
                <a:gd name="T22" fmla="*/ 2147483647 w 71"/>
                <a:gd name="T23" fmla="*/ 2147483647 h 24"/>
                <a:gd name="T24" fmla="*/ 2147483647 w 71"/>
                <a:gd name="T25" fmla="*/ 2147483647 h 24"/>
                <a:gd name="T26" fmla="*/ 2147483647 w 71"/>
                <a:gd name="T27" fmla="*/ 2147483647 h 24"/>
                <a:gd name="T28" fmla="*/ 2147483647 w 71"/>
                <a:gd name="T29" fmla="*/ 2147483647 h 24"/>
                <a:gd name="T30" fmla="*/ 2147483647 w 71"/>
                <a:gd name="T31" fmla="*/ 2147483647 h 24"/>
                <a:gd name="T32" fmla="*/ 2147483647 w 71"/>
                <a:gd name="T33" fmla="*/ 2147483647 h 24"/>
                <a:gd name="T34" fmla="*/ 2147483647 w 71"/>
                <a:gd name="T35" fmla="*/ 0 h 24"/>
                <a:gd name="T36" fmla="*/ 2147483647 w 71"/>
                <a:gd name="T37" fmla="*/ 2147483647 h 24"/>
                <a:gd name="T38" fmla="*/ 2147483647 w 71"/>
                <a:gd name="T39" fmla="*/ 2147483647 h 24"/>
                <a:gd name="T40" fmla="*/ 2147483647 w 71"/>
                <a:gd name="T41" fmla="*/ 2147483647 h 24"/>
                <a:gd name="T42" fmla="*/ 2147483647 w 71"/>
                <a:gd name="T43" fmla="*/ 2147483647 h 24"/>
                <a:gd name="T44" fmla="*/ 2147483647 w 71"/>
                <a:gd name="T45" fmla="*/ 2147483647 h 2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71" h="24">
                  <a:moveTo>
                    <a:pt x="35" y="6"/>
                  </a:moveTo>
                  <a:lnTo>
                    <a:pt x="23" y="6"/>
                  </a:lnTo>
                  <a:lnTo>
                    <a:pt x="29" y="6"/>
                  </a:lnTo>
                  <a:lnTo>
                    <a:pt x="17" y="12"/>
                  </a:lnTo>
                  <a:lnTo>
                    <a:pt x="0" y="18"/>
                  </a:lnTo>
                  <a:lnTo>
                    <a:pt x="47" y="18"/>
                  </a:lnTo>
                  <a:lnTo>
                    <a:pt x="17" y="18"/>
                  </a:lnTo>
                  <a:lnTo>
                    <a:pt x="17" y="24"/>
                  </a:lnTo>
                  <a:lnTo>
                    <a:pt x="41" y="24"/>
                  </a:lnTo>
                  <a:lnTo>
                    <a:pt x="47" y="24"/>
                  </a:lnTo>
                  <a:lnTo>
                    <a:pt x="47" y="18"/>
                  </a:lnTo>
                  <a:lnTo>
                    <a:pt x="59" y="18"/>
                  </a:lnTo>
                  <a:lnTo>
                    <a:pt x="65" y="18"/>
                  </a:lnTo>
                  <a:lnTo>
                    <a:pt x="59" y="12"/>
                  </a:lnTo>
                  <a:lnTo>
                    <a:pt x="71" y="6"/>
                  </a:lnTo>
                  <a:lnTo>
                    <a:pt x="65" y="0"/>
                  </a:lnTo>
                  <a:lnTo>
                    <a:pt x="53" y="6"/>
                  </a:lnTo>
                  <a:lnTo>
                    <a:pt x="35" y="6"/>
                  </a:lnTo>
                  <a:lnTo>
                    <a:pt x="41" y="6"/>
                  </a:lnTo>
                  <a:lnTo>
                    <a:pt x="35" y="12"/>
                  </a:lnTo>
                  <a:lnTo>
                    <a:pt x="35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61" name="Freeform 460"/>
            <p:cNvSpPr>
              <a:spLocks noChangeAspect="1"/>
            </p:cNvSpPr>
            <p:nvPr/>
          </p:nvSpPr>
          <p:spPr bwMode="auto">
            <a:xfrm>
              <a:off x="2775140" y="1520582"/>
              <a:ext cx="69243" cy="24644"/>
            </a:xfrm>
            <a:custGeom>
              <a:avLst/>
              <a:gdLst>
                <a:gd name="T0" fmla="*/ 2147483647 w 60"/>
                <a:gd name="T1" fmla="*/ 2147483647 h 18"/>
                <a:gd name="T2" fmla="*/ 2147483647 w 60"/>
                <a:gd name="T3" fmla="*/ 0 h 18"/>
                <a:gd name="T4" fmla="*/ 2147483647 w 60"/>
                <a:gd name="T5" fmla="*/ 2147483647 h 18"/>
                <a:gd name="T6" fmla="*/ 2147483647 w 60"/>
                <a:gd name="T7" fmla="*/ 2147483647 h 18"/>
                <a:gd name="T8" fmla="*/ 2147483647 w 60"/>
                <a:gd name="T9" fmla="*/ 2147483647 h 18"/>
                <a:gd name="T10" fmla="*/ 2147483647 w 60"/>
                <a:gd name="T11" fmla="*/ 2147483647 h 18"/>
                <a:gd name="T12" fmla="*/ 2147483647 w 60"/>
                <a:gd name="T13" fmla="*/ 2147483647 h 18"/>
                <a:gd name="T14" fmla="*/ 2147483647 w 60"/>
                <a:gd name="T15" fmla="*/ 2147483647 h 18"/>
                <a:gd name="T16" fmla="*/ 0 w 60"/>
                <a:gd name="T17" fmla="*/ 2147483647 h 18"/>
                <a:gd name="T18" fmla="*/ 2147483647 w 60"/>
                <a:gd name="T19" fmla="*/ 2147483647 h 18"/>
                <a:gd name="T20" fmla="*/ 2147483647 w 60"/>
                <a:gd name="T21" fmla="*/ 2147483647 h 18"/>
                <a:gd name="T22" fmla="*/ 2147483647 w 60"/>
                <a:gd name="T23" fmla="*/ 2147483647 h 18"/>
                <a:gd name="T24" fmla="*/ 2147483647 w 60"/>
                <a:gd name="T25" fmla="*/ 2147483647 h 18"/>
                <a:gd name="T26" fmla="*/ 2147483647 w 60"/>
                <a:gd name="T27" fmla="*/ 0 h 18"/>
                <a:gd name="T28" fmla="*/ 2147483647 w 60"/>
                <a:gd name="T29" fmla="*/ 0 h 18"/>
                <a:gd name="T30" fmla="*/ 2147483647 w 60"/>
                <a:gd name="T31" fmla="*/ 2147483647 h 1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0" h="18">
                  <a:moveTo>
                    <a:pt x="36" y="6"/>
                  </a:moveTo>
                  <a:lnTo>
                    <a:pt x="36" y="0"/>
                  </a:lnTo>
                  <a:lnTo>
                    <a:pt x="54" y="6"/>
                  </a:lnTo>
                  <a:lnTo>
                    <a:pt x="54" y="12"/>
                  </a:lnTo>
                  <a:lnTo>
                    <a:pt x="60" y="18"/>
                  </a:lnTo>
                  <a:lnTo>
                    <a:pt x="42" y="18"/>
                  </a:lnTo>
                  <a:lnTo>
                    <a:pt x="24" y="12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8" y="6"/>
                  </a:lnTo>
                  <a:lnTo>
                    <a:pt x="6" y="6"/>
                  </a:lnTo>
                  <a:lnTo>
                    <a:pt x="6" y="0"/>
                  </a:lnTo>
                  <a:lnTo>
                    <a:pt x="36" y="0"/>
                  </a:lnTo>
                  <a:lnTo>
                    <a:pt x="36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62" name="Freeform 461"/>
            <p:cNvSpPr>
              <a:spLocks noChangeAspect="1"/>
            </p:cNvSpPr>
            <p:nvPr/>
          </p:nvSpPr>
          <p:spPr bwMode="auto">
            <a:xfrm>
              <a:off x="2656273" y="1720204"/>
              <a:ext cx="71551" cy="33270"/>
            </a:xfrm>
            <a:custGeom>
              <a:avLst/>
              <a:gdLst>
                <a:gd name="T0" fmla="*/ 2147483647 w 60"/>
                <a:gd name="T1" fmla="*/ 2147483647 h 24"/>
                <a:gd name="T2" fmla="*/ 2147483647 w 60"/>
                <a:gd name="T3" fmla="*/ 2147483647 h 24"/>
                <a:gd name="T4" fmla="*/ 2147483647 w 60"/>
                <a:gd name="T5" fmla="*/ 0 h 24"/>
                <a:gd name="T6" fmla="*/ 2147483647 w 60"/>
                <a:gd name="T7" fmla="*/ 2147483647 h 24"/>
                <a:gd name="T8" fmla="*/ 2147483647 w 60"/>
                <a:gd name="T9" fmla="*/ 2147483647 h 24"/>
                <a:gd name="T10" fmla="*/ 2147483647 w 60"/>
                <a:gd name="T11" fmla="*/ 2147483647 h 24"/>
                <a:gd name="T12" fmla="*/ 0 w 60"/>
                <a:gd name="T13" fmla="*/ 2147483647 h 24"/>
                <a:gd name="T14" fmla="*/ 2147483647 w 60"/>
                <a:gd name="T15" fmla="*/ 2147483647 h 24"/>
                <a:gd name="T16" fmla="*/ 2147483647 w 60"/>
                <a:gd name="T17" fmla="*/ 2147483647 h 24"/>
                <a:gd name="T18" fmla="*/ 2147483647 w 60"/>
                <a:gd name="T19" fmla="*/ 2147483647 h 24"/>
                <a:gd name="T20" fmla="*/ 2147483647 w 60"/>
                <a:gd name="T21" fmla="*/ 2147483647 h 2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0" h="24">
                  <a:moveTo>
                    <a:pt x="48" y="12"/>
                  </a:moveTo>
                  <a:lnTo>
                    <a:pt x="48" y="12"/>
                  </a:lnTo>
                  <a:lnTo>
                    <a:pt x="36" y="0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24" y="12"/>
                  </a:lnTo>
                  <a:lnTo>
                    <a:pt x="0" y="18"/>
                  </a:lnTo>
                  <a:lnTo>
                    <a:pt x="36" y="24"/>
                  </a:lnTo>
                  <a:lnTo>
                    <a:pt x="60" y="18"/>
                  </a:lnTo>
                  <a:lnTo>
                    <a:pt x="48" y="18"/>
                  </a:lnTo>
                  <a:lnTo>
                    <a:pt x="48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63" name="Freeform 462"/>
            <p:cNvSpPr>
              <a:spLocks noChangeAspect="1"/>
            </p:cNvSpPr>
            <p:nvPr/>
          </p:nvSpPr>
          <p:spPr bwMode="auto">
            <a:xfrm>
              <a:off x="3007104" y="1636414"/>
              <a:ext cx="62319" cy="17251"/>
            </a:xfrm>
            <a:custGeom>
              <a:avLst/>
              <a:gdLst>
                <a:gd name="T0" fmla="*/ 2147483647 w 54"/>
                <a:gd name="T1" fmla="*/ 0 h 12"/>
                <a:gd name="T2" fmla="*/ 0 w 54"/>
                <a:gd name="T3" fmla="*/ 0 h 12"/>
                <a:gd name="T4" fmla="*/ 0 w 54"/>
                <a:gd name="T5" fmla="*/ 2147483647 h 12"/>
                <a:gd name="T6" fmla="*/ 0 w 54"/>
                <a:gd name="T7" fmla="*/ 2147483647 h 12"/>
                <a:gd name="T8" fmla="*/ 2147483647 w 54"/>
                <a:gd name="T9" fmla="*/ 2147483647 h 12"/>
                <a:gd name="T10" fmla="*/ 2147483647 w 54"/>
                <a:gd name="T11" fmla="*/ 2147483647 h 12"/>
                <a:gd name="T12" fmla="*/ 2147483647 w 54"/>
                <a:gd name="T13" fmla="*/ 0 h 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" h="12">
                  <a:moveTo>
                    <a:pt x="36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lnTo>
                    <a:pt x="54" y="12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64" name="Freeform 463"/>
            <p:cNvSpPr>
              <a:spLocks noChangeAspect="1"/>
            </p:cNvSpPr>
            <p:nvPr/>
          </p:nvSpPr>
          <p:spPr bwMode="auto">
            <a:xfrm>
              <a:off x="2978253" y="1762101"/>
              <a:ext cx="33468" cy="24644"/>
            </a:xfrm>
            <a:custGeom>
              <a:avLst/>
              <a:gdLst>
                <a:gd name="T0" fmla="*/ 2147483647 w 30"/>
                <a:gd name="T1" fmla="*/ 2147483647 h 18"/>
                <a:gd name="T2" fmla="*/ 0 w 30"/>
                <a:gd name="T3" fmla="*/ 2147483647 h 18"/>
                <a:gd name="T4" fmla="*/ 0 w 30"/>
                <a:gd name="T5" fmla="*/ 2147483647 h 18"/>
                <a:gd name="T6" fmla="*/ 2147483647 w 30"/>
                <a:gd name="T7" fmla="*/ 0 h 18"/>
                <a:gd name="T8" fmla="*/ 2147483647 w 30"/>
                <a:gd name="T9" fmla="*/ 0 h 18"/>
                <a:gd name="T10" fmla="*/ 2147483647 w 30"/>
                <a:gd name="T11" fmla="*/ 2147483647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" h="18">
                  <a:moveTo>
                    <a:pt x="30" y="12"/>
                  </a:moveTo>
                  <a:lnTo>
                    <a:pt x="0" y="18"/>
                  </a:lnTo>
                  <a:lnTo>
                    <a:pt x="0" y="6"/>
                  </a:lnTo>
                  <a:lnTo>
                    <a:pt x="18" y="0"/>
                  </a:lnTo>
                  <a:lnTo>
                    <a:pt x="30" y="0"/>
                  </a:lnTo>
                  <a:lnTo>
                    <a:pt x="30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65" name="Freeform 464"/>
            <p:cNvSpPr>
              <a:spLocks noChangeAspect="1"/>
            </p:cNvSpPr>
            <p:nvPr/>
          </p:nvSpPr>
          <p:spPr bwMode="auto">
            <a:xfrm>
              <a:off x="2858231" y="1527976"/>
              <a:ext cx="42700" cy="17251"/>
            </a:xfrm>
            <a:custGeom>
              <a:avLst/>
              <a:gdLst>
                <a:gd name="T0" fmla="*/ 0 w 36"/>
                <a:gd name="T1" fmla="*/ 2147483647 h 12"/>
                <a:gd name="T2" fmla="*/ 2147483647 w 36"/>
                <a:gd name="T3" fmla="*/ 0 h 12"/>
                <a:gd name="T4" fmla="*/ 2147483647 w 36"/>
                <a:gd name="T5" fmla="*/ 2147483647 h 12"/>
                <a:gd name="T6" fmla="*/ 2147483647 w 36"/>
                <a:gd name="T7" fmla="*/ 2147483647 h 12"/>
                <a:gd name="T8" fmla="*/ 2147483647 w 36"/>
                <a:gd name="T9" fmla="*/ 2147483647 h 12"/>
                <a:gd name="T10" fmla="*/ 0 w 36"/>
                <a:gd name="T11" fmla="*/ 2147483647 h 12"/>
                <a:gd name="T12" fmla="*/ 0 w 36"/>
                <a:gd name="T13" fmla="*/ 2147483647 h 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" h="12">
                  <a:moveTo>
                    <a:pt x="0" y="6"/>
                  </a:moveTo>
                  <a:lnTo>
                    <a:pt x="6" y="0"/>
                  </a:lnTo>
                  <a:lnTo>
                    <a:pt x="36" y="6"/>
                  </a:lnTo>
                  <a:lnTo>
                    <a:pt x="36" y="12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66" name="Freeform 465"/>
            <p:cNvSpPr>
              <a:spLocks noChangeAspect="1"/>
            </p:cNvSpPr>
            <p:nvPr/>
          </p:nvSpPr>
          <p:spPr bwMode="auto">
            <a:xfrm>
              <a:off x="2809761" y="1595749"/>
              <a:ext cx="42700" cy="16019"/>
            </a:xfrm>
            <a:custGeom>
              <a:avLst/>
              <a:gdLst>
                <a:gd name="T0" fmla="*/ 2147483647 w 36"/>
                <a:gd name="T1" fmla="*/ 2147483647 h 12"/>
                <a:gd name="T2" fmla="*/ 0 w 36"/>
                <a:gd name="T3" fmla="*/ 2147483647 h 12"/>
                <a:gd name="T4" fmla="*/ 2147483647 w 36"/>
                <a:gd name="T5" fmla="*/ 0 h 12"/>
                <a:gd name="T6" fmla="*/ 2147483647 w 36"/>
                <a:gd name="T7" fmla="*/ 2147483647 h 12"/>
                <a:gd name="T8" fmla="*/ 2147483647 w 36"/>
                <a:gd name="T9" fmla="*/ 2147483647 h 12"/>
                <a:gd name="T10" fmla="*/ 2147483647 w 36"/>
                <a:gd name="T11" fmla="*/ 2147483647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6" h="12">
                  <a:moveTo>
                    <a:pt x="12" y="12"/>
                  </a:moveTo>
                  <a:lnTo>
                    <a:pt x="0" y="6"/>
                  </a:lnTo>
                  <a:lnTo>
                    <a:pt x="30" y="0"/>
                  </a:lnTo>
                  <a:lnTo>
                    <a:pt x="36" y="6"/>
                  </a:lnTo>
                  <a:lnTo>
                    <a:pt x="36" y="12"/>
                  </a:lnTo>
                  <a:lnTo>
                    <a:pt x="12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67" name="Freeform 466"/>
            <p:cNvSpPr>
              <a:spLocks noChangeAspect="1"/>
            </p:cNvSpPr>
            <p:nvPr/>
          </p:nvSpPr>
          <p:spPr bwMode="auto">
            <a:xfrm>
              <a:off x="2636654" y="1636414"/>
              <a:ext cx="33468" cy="17251"/>
            </a:xfrm>
            <a:custGeom>
              <a:avLst/>
              <a:gdLst>
                <a:gd name="T0" fmla="*/ 2147483647 w 30"/>
                <a:gd name="T1" fmla="*/ 2147483647 h 12"/>
                <a:gd name="T2" fmla="*/ 0 w 30"/>
                <a:gd name="T3" fmla="*/ 0 h 12"/>
                <a:gd name="T4" fmla="*/ 2147483647 w 30"/>
                <a:gd name="T5" fmla="*/ 0 h 12"/>
                <a:gd name="T6" fmla="*/ 2147483647 w 30"/>
                <a:gd name="T7" fmla="*/ 0 h 12"/>
                <a:gd name="T8" fmla="*/ 2147483647 w 30"/>
                <a:gd name="T9" fmla="*/ 2147483647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" h="12">
                  <a:moveTo>
                    <a:pt x="12" y="12"/>
                  </a:moveTo>
                  <a:lnTo>
                    <a:pt x="0" y="0"/>
                  </a:lnTo>
                  <a:lnTo>
                    <a:pt x="30" y="0"/>
                  </a:lnTo>
                  <a:lnTo>
                    <a:pt x="12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68" name="Freeform 467"/>
            <p:cNvSpPr>
              <a:spLocks noChangeAspect="1"/>
            </p:cNvSpPr>
            <p:nvPr/>
          </p:nvSpPr>
          <p:spPr bwMode="auto">
            <a:xfrm>
              <a:off x="3187137" y="1445416"/>
              <a:ext cx="811299" cy="515076"/>
            </a:xfrm>
            <a:custGeom>
              <a:avLst/>
              <a:gdLst>
                <a:gd name="T0" fmla="*/ 2147483647 w 694"/>
                <a:gd name="T1" fmla="*/ 2147483647 h 371"/>
                <a:gd name="T2" fmla="*/ 2147483647 w 694"/>
                <a:gd name="T3" fmla="*/ 2147483647 h 371"/>
                <a:gd name="T4" fmla="*/ 2147483647 w 694"/>
                <a:gd name="T5" fmla="*/ 2147483647 h 371"/>
                <a:gd name="T6" fmla="*/ 2147483647 w 694"/>
                <a:gd name="T7" fmla="*/ 2147483647 h 371"/>
                <a:gd name="T8" fmla="*/ 2147483647 w 694"/>
                <a:gd name="T9" fmla="*/ 2147483647 h 371"/>
                <a:gd name="T10" fmla="*/ 2147483647 w 694"/>
                <a:gd name="T11" fmla="*/ 2147483647 h 371"/>
                <a:gd name="T12" fmla="*/ 2147483647 w 694"/>
                <a:gd name="T13" fmla="*/ 2147483647 h 371"/>
                <a:gd name="T14" fmla="*/ 2147483647 w 694"/>
                <a:gd name="T15" fmla="*/ 2147483647 h 371"/>
                <a:gd name="T16" fmla="*/ 2147483647 w 694"/>
                <a:gd name="T17" fmla="*/ 2147483647 h 371"/>
                <a:gd name="T18" fmla="*/ 2147483647 w 694"/>
                <a:gd name="T19" fmla="*/ 2147483647 h 371"/>
                <a:gd name="T20" fmla="*/ 2147483647 w 694"/>
                <a:gd name="T21" fmla="*/ 2147483647 h 371"/>
                <a:gd name="T22" fmla="*/ 2147483647 w 694"/>
                <a:gd name="T23" fmla="*/ 2147483647 h 371"/>
                <a:gd name="T24" fmla="*/ 2147483647 w 694"/>
                <a:gd name="T25" fmla="*/ 2147483647 h 371"/>
                <a:gd name="T26" fmla="*/ 2147483647 w 694"/>
                <a:gd name="T27" fmla="*/ 2147483647 h 371"/>
                <a:gd name="T28" fmla="*/ 2147483647 w 694"/>
                <a:gd name="T29" fmla="*/ 2147483647 h 371"/>
                <a:gd name="T30" fmla="*/ 2147483647 w 694"/>
                <a:gd name="T31" fmla="*/ 2147483647 h 371"/>
                <a:gd name="T32" fmla="*/ 2147483647 w 694"/>
                <a:gd name="T33" fmla="*/ 2147483647 h 371"/>
                <a:gd name="T34" fmla="*/ 2147483647 w 694"/>
                <a:gd name="T35" fmla="*/ 2147483647 h 371"/>
                <a:gd name="T36" fmla="*/ 2147483647 w 694"/>
                <a:gd name="T37" fmla="*/ 2147483647 h 371"/>
                <a:gd name="T38" fmla="*/ 2147483647 w 694"/>
                <a:gd name="T39" fmla="*/ 2147483647 h 371"/>
                <a:gd name="T40" fmla="*/ 2147483647 w 694"/>
                <a:gd name="T41" fmla="*/ 2147483647 h 371"/>
                <a:gd name="T42" fmla="*/ 2147483647 w 694"/>
                <a:gd name="T43" fmla="*/ 2147483647 h 371"/>
                <a:gd name="T44" fmla="*/ 2147483647 w 694"/>
                <a:gd name="T45" fmla="*/ 2147483647 h 371"/>
                <a:gd name="T46" fmla="*/ 2147483647 w 694"/>
                <a:gd name="T47" fmla="*/ 2147483647 h 371"/>
                <a:gd name="T48" fmla="*/ 2147483647 w 694"/>
                <a:gd name="T49" fmla="*/ 2147483647 h 371"/>
                <a:gd name="T50" fmla="*/ 2147483647 w 694"/>
                <a:gd name="T51" fmla="*/ 2147483647 h 371"/>
                <a:gd name="T52" fmla="*/ 2147483647 w 694"/>
                <a:gd name="T53" fmla="*/ 2147483647 h 371"/>
                <a:gd name="T54" fmla="*/ 2147483647 w 694"/>
                <a:gd name="T55" fmla="*/ 2147483647 h 371"/>
                <a:gd name="T56" fmla="*/ 2147483647 w 694"/>
                <a:gd name="T57" fmla="*/ 2147483647 h 371"/>
                <a:gd name="T58" fmla="*/ 2147483647 w 694"/>
                <a:gd name="T59" fmla="*/ 2147483647 h 371"/>
                <a:gd name="T60" fmla="*/ 2147483647 w 694"/>
                <a:gd name="T61" fmla="*/ 2147483647 h 371"/>
                <a:gd name="T62" fmla="*/ 2147483647 w 694"/>
                <a:gd name="T63" fmla="*/ 2147483647 h 371"/>
                <a:gd name="T64" fmla="*/ 2147483647 w 694"/>
                <a:gd name="T65" fmla="*/ 2147483647 h 371"/>
                <a:gd name="T66" fmla="*/ 2147483647 w 694"/>
                <a:gd name="T67" fmla="*/ 2147483647 h 371"/>
                <a:gd name="T68" fmla="*/ 2147483647 w 694"/>
                <a:gd name="T69" fmla="*/ 2147483647 h 371"/>
                <a:gd name="T70" fmla="*/ 2147483647 w 694"/>
                <a:gd name="T71" fmla="*/ 2147483647 h 371"/>
                <a:gd name="T72" fmla="*/ 2147483647 w 694"/>
                <a:gd name="T73" fmla="*/ 2147483647 h 371"/>
                <a:gd name="T74" fmla="*/ 2147483647 w 694"/>
                <a:gd name="T75" fmla="*/ 2147483647 h 371"/>
                <a:gd name="T76" fmla="*/ 2147483647 w 694"/>
                <a:gd name="T77" fmla="*/ 2147483647 h 371"/>
                <a:gd name="T78" fmla="*/ 2147483647 w 694"/>
                <a:gd name="T79" fmla="*/ 2147483647 h 371"/>
                <a:gd name="T80" fmla="*/ 2147483647 w 694"/>
                <a:gd name="T81" fmla="*/ 2147483647 h 371"/>
                <a:gd name="T82" fmla="*/ 2147483647 w 694"/>
                <a:gd name="T83" fmla="*/ 2147483647 h 371"/>
                <a:gd name="T84" fmla="*/ 2147483647 w 694"/>
                <a:gd name="T85" fmla="*/ 2147483647 h 371"/>
                <a:gd name="T86" fmla="*/ 2147483647 w 694"/>
                <a:gd name="T87" fmla="*/ 2147483647 h 371"/>
                <a:gd name="T88" fmla="*/ 2147483647 w 694"/>
                <a:gd name="T89" fmla="*/ 2147483647 h 371"/>
                <a:gd name="T90" fmla="*/ 2147483647 w 694"/>
                <a:gd name="T91" fmla="*/ 2147483647 h 371"/>
                <a:gd name="T92" fmla="*/ 2147483647 w 694"/>
                <a:gd name="T93" fmla="*/ 2147483647 h 371"/>
                <a:gd name="T94" fmla="*/ 2147483647 w 694"/>
                <a:gd name="T95" fmla="*/ 2147483647 h 371"/>
                <a:gd name="T96" fmla="*/ 2147483647 w 694"/>
                <a:gd name="T97" fmla="*/ 2147483647 h 371"/>
                <a:gd name="T98" fmla="*/ 2147483647 w 694"/>
                <a:gd name="T99" fmla="*/ 2147483647 h 371"/>
                <a:gd name="T100" fmla="*/ 2147483647 w 694"/>
                <a:gd name="T101" fmla="*/ 2147483647 h 371"/>
                <a:gd name="T102" fmla="*/ 2147483647 w 694"/>
                <a:gd name="T103" fmla="*/ 2147483647 h 371"/>
                <a:gd name="T104" fmla="*/ 2147483647 w 694"/>
                <a:gd name="T105" fmla="*/ 2147483647 h 371"/>
                <a:gd name="T106" fmla="*/ 2147483647 w 694"/>
                <a:gd name="T107" fmla="*/ 2147483647 h 371"/>
                <a:gd name="T108" fmla="*/ 2147483647 w 694"/>
                <a:gd name="T109" fmla="*/ 2147483647 h 371"/>
                <a:gd name="T110" fmla="*/ 2147483647 w 694"/>
                <a:gd name="T111" fmla="*/ 2147483647 h 371"/>
                <a:gd name="T112" fmla="*/ 2147483647 w 694"/>
                <a:gd name="T113" fmla="*/ 2147483647 h 37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694" h="371">
                  <a:moveTo>
                    <a:pt x="150" y="270"/>
                  </a:moveTo>
                  <a:lnTo>
                    <a:pt x="132" y="276"/>
                  </a:lnTo>
                  <a:lnTo>
                    <a:pt x="126" y="276"/>
                  </a:lnTo>
                  <a:lnTo>
                    <a:pt x="126" y="282"/>
                  </a:lnTo>
                  <a:lnTo>
                    <a:pt x="138" y="282"/>
                  </a:lnTo>
                  <a:lnTo>
                    <a:pt x="132" y="287"/>
                  </a:lnTo>
                  <a:lnTo>
                    <a:pt x="120" y="293"/>
                  </a:lnTo>
                  <a:lnTo>
                    <a:pt x="132" y="287"/>
                  </a:lnTo>
                  <a:lnTo>
                    <a:pt x="138" y="287"/>
                  </a:lnTo>
                  <a:lnTo>
                    <a:pt x="144" y="276"/>
                  </a:lnTo>
                  <a:lnTo>
                    <a:pt x="144" y="282"/>
                  </a:lnTo>
                  <a:lnTo>
                    <a:pt x="150" y="287"/>
                  </a:lnTo>
                  <a:lnTo>
                    <a:pt x="150" y="293"/>
                  </a:lnTo>
                  <a:lnTo>
                    <a:pt x="144" y="287"/>
                  </a:lnTo>
                  <a:lnTo>
                    <a:pt x="144" y="293"/>
                  </a:lnTo>
                  <a:lnTo>
                    <a:pt x="132" y="293"/>
                  </a:lnTo>
                  <a:lnTo>
                    <a:pt x="144" y="293"/>
                  </a:lnTo>
                  <a:lnTo>
                    <a:pt x="126" y="299"/>
                  </a:lnTo>
                  <a:lnTo>
                    <a:pt x="132" y="299"/>
                  </a:lnTo>
                  <a:lnTo>
                    <a:pt x="126" y="305"/>
                  </a:lnTo>
                  <a:lnTo>
                    <a:pt x="132" y="305"/>
                  </a:lnTo>
                  <a:lnTo>
                    <a:pt x="126" y="311"/>
                  </a:lnTo>
                  <a:lnTo>
                    <a:pt x="138" y="311"/>
                  </a:lnTo>
                  <a:lnTo>
                    <a:pt x="126" y="311"/>
                  </a:lnTo>
                  <a:lnTo>
                    <a:pt x="138" y="311"/>
                  </a:lnTo>
                  <a:lnTo>
                    <a:pt x="138" y="317"/>
                  </a:lnTo>
                  <a:lnTo>
                    <a:pt x="138" y="323"/>
                  </a:lnTo>
                  <a:lnTo>
                    <a:pt x="138" y="329"/>
                  </a:lnTo>
                  <a:lnTo>
                    <a:pt x="138" y="335"/>
                  </a:lnTo>
                  <a:lnTo>
                    <a:pt x="144" y="335"/>
                  </a:lnTo>
                  <a:lnTo>
                    <a:pt x="150" y="335"/>
                  </a:lnTo>
                  <a:lnTo>
                    <a:pt x="144" y="341"/>
                  </a:lnTo>
                  <a:lnTo>
                    <a:pt x="150" y="341"/>
                  </a:lnTo>
                  <a:lnTo>
                    <a:pt x="144" y="341"/>
                  </a:lnTo>
                  <a:lnTo>
                    <a:pt x="150" y="341"/>
                  </a:lnTo>
                  <a:lnTo>
                    <a:pt x="150" y="347"/>
                  </a:lnTo>
                  <a:lnTo>
                    <a:pt x="156" y="347"/>
                  </a:lnTo>
                  <a:lnTo>
                    <a:pt x="156" y="353"/>
                  </a:lnTo>
                  <a:lnTo>
                    <a:pt x="150" y="353"/>
                  </a:lnTo>
                  <a:lnTo>
                    <a:pt x="156" y="353"/>
                  </a:lnTo>
                  <a:lnTo>
                    <a:pt x="162" y="353"/>
                  </a:lnTo>
                  <a:lnTo>
                    <a:pt x="168" y="353"/>
                  </a:lnTo>
                  <a:lnTo>
                    <a:pt x="186" y="347"/>
                  </a:lnTo>
                  <a:lnTo>
                    <a:pt x="186" y="353"/>
                  </a:lnTo>
                  <a:lnTo>
                    <a:pt x="192" y="347"/>
                  </a:lnTo>
                  <a:lnTo>
                    <a:pt x="180" y="353"/>
                  </a:lnTo>
                  <a:lnTo>
                    <a:pt x="192" y="353"/>
                  </a:lnTo>
                  <a:lnTo>
                    <a:pt x="186" y="359"/>
                  </a:lnTo>
                  <a:lnTo>
                    <a:pt x="192" y="359"/>
                  </a:lnTo>
                  <a:lnTo>
                    <a:pt x="198" y="359"/>
                  </a:lnTo>
                  <a:lnTo>
                    <a:pt x="192" y="365"/>
                  </a:lnTo>
                  <a:lnTo>
                    <a:pt x="198" y="365"/>
                  </a:lnTo>
                  <a:lnTo>
                    <a:pt x="192" y="371"/>
                  </a:lnTo>
                  <a:lnTo>
                    <a:pt x="204" y="365"/>
                  </a:lnTo>
                  <a:lnTo>
                    <a:pt x="216" y="371"/>
                  </a:lnTo>
                  <a:lnTo>
                    <a:pt x="216" y="365"/>
                  </a:lnTo>
                  <a:lnTo>
                    <a:pt x="204" y="359"/>
                  </a:lnTo>
                  <a:lnTo>
                    <a:pt x="222" y="359"/>
                  </a:lnTo>
                  <a:lnTo>
                    <a:pt x="222" y="353"/>
                  </a:lnTo>
                  <a:lnTo>
                    <a:pt x="228" y="353"/>
                  </a:lnTo>
                  <a:lnTo>
                    <a:pt x="222" y="353"/>
                  </a:lnTo>
                  <a:lnTo>
                    <a:pt x="228" y="353"/>
                  </a:lnTo>
                  <a:lnTo>
                    <a:pt x="228" y="347"/>
                  </a:lnTo>
                  <a:lnTo>
                    <a:pt x="234" y="347"/>
                  </a:lnTo>
                  <a:lnTo>
                    <a:pt x="228" y="341"/>
                  </a:lnTo>
                  <a:lnTo>
                    <a:pt x="234" y="341"/>
                  </a:lnTo>
                  <a:lnTo>
                    <a:pt x="240" y="335"/>
                  </a:lnTo>
                  <a:lnTo>
                    <a:pt x="234" y="329"/>
                  </a:lnTo>
                  <a:lnTo>
                    <a:pt x="240" y="329"/>
                  </a:lnTo>
                  <a:lnTo>
                    <a:pt x="234" y="323"/>
                  </a:lnTo>
                  <a:lnTo>
                    <a:pt x="246" y="317"/>
                  </a:lnTo>
                  <a:lnTo>
                    <a:pt x="252" y="317"/>
                  </a:lnTo>
                  <a:lnTo>
                    <a:pt x="252" y="311"/>
                  </a:lnTo>
                  <a:lnTo>
                    <a:pt x="258" y="311"/>
                  </a:lnTo>
                  <a:lnTo>
                    <a:pt x="264" y="311"/>
                  </a:lnTo>
                  <a:lnTo>
                    <a:pt x="258" y="311"/>
                  </a:lnTo>
                  <a:lnTo>
                    <a:pt x="264" y="305"/>
                  </a:lnTo>
                  <a:lnTo>
                    <a:pt x="270" y="305"/>
                  </a:lnTo>
                  <a:lnTo>
                    <a:pt x="264" y="305"/>
                  </a:lnTo>
                  <a:lnTo>
                    <a:pt x="276" y="305"/>
                  </a:lnTo>
                  <a:lnTo>
                    <a:pt x="270" y="299"/>
                  </a:lnTo>
                  <a:lnTo>
                    <a:pt x="264" y="293"/>
                  </a:lnTo>
                  <a:lnTo>
                    <a:pt x="276" y="293"/>
                  </a:lnTo>
                  <a:lnTo>
                    <a:pt x="276" y="282"/>
                  </a:lnTo>
                  <a:lnTo>
                    <a:pt x="287" y="276"/>
                  </a:lnTo>
                  <a:lnTo>
                    <a:pt x="299" y="270"/>
                  </a:lnTo>
                  <a:lnTo>
                    <a:pt x="305" y="270"/>
                  </a:lnTo>
                  <a:lnTo>
                    <a:pt x="317" y="270"/>
                  </a:lnTo>
                  <a:lnTo>
                    <a:pt x="317" y="264"/>
                  </a:lnTo>
                  <a:lnTo>
                    <a:pt x="323" y="258"/>
                  </a:lnTo>
                  <a:lnTo>
                    <a:pt x="329" y="258"/>
                  </a:lnTo>
                  <a:lnTo>
                    <a:pt x="323" y="264"/>
                  </a:lnTo>
                  <a:lnTo>
                    <a:pt x="329" y="264"/>
                  </a:lnTo>
                  <a:lnTo>
                    <a:pt x="353" y="264"/>
                  </a:lnTo>
                  <a:lnTo>
                    <a:pt x="353" y="258"/>
                  </a:lnTo>
                  <a:lnTo>
                    <a:pt x="359" y="258"/>
                  </a:lnTo>
                  <a:lnTo>
                    <a:pt x="371" y="258"/>
                  </a:lnTo>
                  <a:lnTo>
                    <a:pt x="371" y="252"/>
                  </a:lnTo>
                  <a:lnTo>
                    <a:pt x="383" y="240"/>
                  </a:lnTo>
                  <a:lnTo>
                    <a:pt x="407" y="234"/>
                  </a:lnTo>
                  <a:lnTo>
                    <a:pt x="407" y="228"/>
                  </a:lnTo>
                  <a:lnTo>
                    <a:pt x="407" y="222"/>
                  </a:lnTo>
                  <a:lnTo>
                    <a:pt x="419" y="228"/>
                  </a:lnTo>
                  <a:lnTo>
                    <a:pt x="431" y="228"/>
                  </a:lnTo>
                  <a:lnTo>
                    <a:pt x="437" y="228"/>
                  </a:lnTo>
                  <a:lnTo>
                    <a:pt x="443" y="228"/>
                  </a:lnTo>
                  <a:lnTo>
                    <a:pt x="467" y="222"/>
                  </a:lnTo>
                  <a:lnTo>
                    <a:pt x="497" y="216"/>
                  </a:lnTo>
                  <a:lnTo>
                    <a:pt x="509" y="210"/>
                  </a:lnTo>
                  <a:lnTo>
                    <a:pt x="521" y="204"/>
                  </a:lnTo>
                  <a:lnTo>
                    <a:pt x="533" y="198"/>
                  </a:lnTo>
                  <a:lnTo>
                    <a:pt x="539" y="192"/>
                  </a:lnTo>
                  <a:lnTo>
                    <a:pt x="503" y="192"/>
                  </a:lnTo>
                  <a:lnTo>
                    <a:pt x="467" y="198"/>
                  </a:lnTo>
                  <a:lnTo>
                    <a:pt x="467" y="192"/>
                  </a:lnTo>
                  <a:lnTo>
                    <a:pt x="491" y="186"/>
                  </a:lnTo>
                  <a:lnTo>
                    <a:pt x="455" y="186"/>
                  </a:lnTo>
                  <a:lnTo>
                    <a:pt x="473" y="180"/>
                  </a:lnTo>
                  <a:lnTo>
                    <a:pt x="503" y="180"/>
                  </a:lnTo>
                  <a:lnTo>
                    <a:pt x="503" y="174"/>
                  </a:lnTo>
                  <a:lnTo>
                    <a:pt x="473" y="168"/>
                  </a:lnTo>
                  <a:lnTo>
                    <a:pt x="485" y="168"/>
                  </a:lnTo>
                  <a:lnTo>
                    <a:pt x="473" y="162"/>
                  </a:lnTo>
                  <a:lnTo>
                    <a:pt x="497" y="174"/>
                  </a:lnTo>
                  <a:lnTo>
                    <a:pt x="521" y="180"/>
                  </a:lnTo>
                  <a:lnTo>
                    <a:pt x="527" y="192"/>
                  </a:lnTo>
                  <a:lnTo>
                    <a:pt x="539" y="186"/>
                  </a:lnTo>
                  <a:lnTo>
                    <a:pt x="545" y="180"/>
                  </a:lnTo>
                  <a:lnTo>
                    <a:pt x="545" y="192"/>
                  </a:lnTo>
                  <a:lnTo>
                    <a:pt x="551" y="186"/>
                  </a:lnTo>
                  <a:lnTo>
                    <a:pt x="551" y="180"/>
                  </a:lnTo>
                  <a:lnTo>
                    <a:pt x="551" y="174"/>
                  </a:lnTo>
                  <a:lnTo>
                    <a:pt x="545" y="174"/>
                  </a:lnTo>
                  <a:lnTo>
                    <a:pt x="545" y="168"/>
                  </a:lnTo>
                  <a:lnTo>
                    <a:pt x="539" y="168"/>
                  </a:lnTo>
                  <a:lnTo>
                    <a:pt x="545" y="168"/>
                  </a:lnTo>
                  <a:lnTo>
                    <a:pt x="515" y="156"/>
                  </a:lnTo>
                  <a:lnTo>
                    <a:pt x="509" y="162"/>
                  </a:lnTo>
                  <a:lnTo>
                    <a:pt x="509" y="156"/>
                  </a:lnTo>
                  <a:lnTo>
                    <a:pt x="521" y="156"/>
                  </a:lnTo>
                  <a:lnTo>
                    <a:pt x="503" y="150"/>
                  </a:lnTo>
                  <a:lnTo>
                    <a:pt x="497" y="150"/>
                  </a:lnTo>
                  <a:lnTo>
                    <a:pt x="491" y="150"/>
                  </a:lnTo>
                  <a:lnTo>
                    <a:pt x="521" y="144"/>
                  </a:lnTo>
                  <a:lnTo>
                    <a:pt x="491" y="144"/>
                  </a:lnTo>
                  <a:lnTo>
                    <a:pt x="491" y="150"/>
                  </a:lnTo>
                  <a:lnTo>
                    <a:pt x="491" y="144"/>
                  </a:lnTo>
                  <a:lnTo>
                    <a:pt x="497" y="144"/>
                  </a:lnTo>
                  <a:lnTo>
                    <a:pt x="497" y="138"/>
                  </a:lnTo>
                  <a:lnTo>
                    <a:pt x="515" y="144"/>
                  </a:lnTo>
                  <a:lnTo>
                    <a:pt x="521" y="138"/>
                  </a:lnTo>
                  <a:lnTo>
                    <a:pt x="515" y="132"/>
                  </a:lnTo>
                  <a:lnTo>
                    <a:pt x="527" y="138"/>
                  </a:lnTo>
                  <a:lnTo>
                    <a:pt x="539" y="138"/>
                  </a:lnTo>
                  <a:lnTo>
                    <a:pt x="551" y="138"/>
                  </a:lnTo>
                  <a:lnTo>
                    <a:pt x="533" y="138"/>
                  </a:lnTo>
                  <a:lnTo>
                    <a:pt x="557" y="144"/>
                  </a:lnTo>
                  <a:lnTo>
                    <a:pt x="575" y="138"/>
                  </a:lnTo>
                  <a:lnTo>
                    <a:pt x="575" y="132"/>
                  </a:lnTo>
                  <a:lnTo>
                    <a:pt x="563" y="132"/>
                  </a:lnTo>
                  <a:lnTo>
                    <a:pt x="563" y="138"/>
                  </a:lnTo>
                  <a:lnTo>
                    <a:pt x="557" y="132"/>
                  </a:lnTo>
                  <a:lnTo>
                    <a:pt x="563" y="120"/>
                  </a:lnTo>
                  <a:lnTo>
                    <a:pt x="593" y="126"/>
                  </a:lnTo>
                  <a:lnTo>
                    <a:pt x="593" y="120"/>
                  </a:lnTo>
                  <a:lnTo>
                    <a:pt x="581" y="120"/>
                  </a:lnTo>
                  <a:lnTo>
                    <a:pt x="575" y="114"/>
                  </a:lnTo>
                  <a:lnTo>
                    <a:pt x="563" y="114"/>
                  </a:lnTo>
                  <a:lnTo>
                    <a:pt x="575" y="114"/>
                  </a:lnTo>
                  <a:lnTo>
                    <a:pt x="563" y="108"/>
                  </a:lnTo>
                  <a:lnTo>
                    <a:pt x="593" y="114"/>
                  </a:lnTo>
                  <a:lnTo>
                    <a:pt x="593" y="102"/>
                  </a:lnTo>
                  <a:lnTo>
                    <a:pt x="569" y="102"/>
                  </a:lnTo>
                  <a:lnTo>
                    <a:pt x="593" y="96"/>
                  </a:lnTo>
                  <a:lnTo>
                    <a:pt x="581" y="96"/>
                  </a:lnTo>
                  <a:lnTo>
                    <a:pt x="575" y="96"/>
                  </a:lnTo>
                  <a:lnTo>
                    <a:pt x="569" y="96"/>
                  </a:lnTo>
                  <a:lnTo>
                    <a:pt x="563" y="90"/>
                  </a:lnTo>
                  <a:lnTo>
                    <a:pt x="581" y="90"/>
                  </a:lnTo>
                  <a:lnTo>
                    <a:pt x="610" y="90"/>
                  </a:lnTo>
                  <a:lnTo>
                    <a:pt x="610" y="78"/>
                  </a:lnTo>
                  <a:lnTo>
                    <a:pt x="593" y="78"/>
                  </a:lnTo>
                  <a:lnTo>
                    <a:pt x="587" y="78"/>
                  </a:lnTo>
                  <a:lnTo>
                    <a:pt x="604" y="78"/>
                  </a:lnTo>
                  <a:lnTo>
                    <a:pt x="587" y="72"/>
                  </a:lnTo>
                  <a:lnTo>
                    <a:pt x="581" y="78"/>
                  </a:lnTo>
                  <a:lnTo>
                    <a:pt x="575" y="72"/>
                  </a:lnTo>
                  <a:lnTo>
                    <a:pt x="587" y="60"/>
                  </a:lnTo>
                  <a:lnTo>
                    <a:pt x="599" y="60"/>
                  </a:lnTo>
                  <a:lnTo>
                    <a:pt x="610" y="54"/>
                  </a:lnTo>
                  <a:lnTo>
                    <a:pt x="604" y="54"/>
                  </a:lnTo>
                  <a:lnTo>
                    <a:pt x="610" y="48"/>
                  </a:lnTo>
                  <a:lnTo>
                    <a:pt x="622" y="42"/>
                  </a:lnTo>
                  <a:lnTo>
                    <a:pt x="628" y="42"/>
                  </a:lnTo>
                  <a:lnTo>
                    <a:pt x="599" y="42"/>
                  </a:lnTo>
                  <a:lnTo>
                    <a:pt x="622" y="42"/>
                  </a:lnTo>
                  <a:lnTo>
                    <a:pt x="646" y="36"/>
                  </a:lnTo>
                  <a:lnTo>
                    <a:pt x="599" y="36"/>
                  </a:lnTo>
                  <a:lnTo>
                    <a:pt x="664" y="30"/>
                  </a:lnTo>
                  <a:lnTo>
                    <a:pt x="694" y="24"/>
                  </a:lnTo>
                  <a:lnTo>
                    <a:pt x="652" y="18"/>
                  </a:lnTo>
                  <a:lnTo>
                    <a:pt x="634" y="24"/>
                  </a:lnTo>
                  <a:lnTo>
                    <a:pt x="610" y="24"/>
                  </a:lnTo>
                  <a:lnTo>
                    <a:pt x="604" y="24"/>
                  </a:lnTo>
                  <a:lnTo>
                    <a:pt x="563" y="36"/>
                  </a:lnTo>
                  <a:lnTo>
                    <a:pt x="581" y="24"/>
                  </a:lnTo>
                  <a:lnTo>
                    <a:pt x="587" y="18"/>
                  </a:lnTo>
                  <a:lnTo>
                    <a:pt x="575" y="18"/>
                  </a:lnTo>
                  <a:lnTo>
                    <a:pt x="569" y="24"/>
                  </a:lnTo>
                  <a:lnTo>
                    <a:pt x="533" y="24"/>
                  </a:lnTo>
                  <a:lnTo>
                    <a:pt x="551" y="24"/>
                  </a:lnTo>
                  <a:lnTo>
                    <a:pt x="557" y="18"/>
                  </a:lnTo>
                  <a:lnTo>
                    <a:pt x="479" y="24"/>
                  </a:lnTo>
                  <a:lnTo>
                    <a:pt x="503" y="18"/>
                  </a:lnTo>
                  <a:lnTo>
                    <a:pt x="545" y="18"/>
                  </a:lnTo>
                  <a:lnTo>
                    <a:pt x="599" y="12"/>
                  </a:lnTo>
                  <a:lnTo>
                    <a:pt x="563" y="6"/>
                  </a:lnTo>
                  <a:lnTo>
                    <a:pt x="461" y="6"/>
                  </a:lnTo>
                  <a:lnTo>
                    <a:pt x="473" y="6"/>
                  </a:lnTo>
                  <a:lnTo>
                    <a:pt x="551" y="6"/>
                  </a:lnTo>
                  <a:lnTo>
                    <a:pt x="521" y="0"/>
                  </a:lnTo>
                  <a:lnTo>
                    <a:pt x="419" y="0"/>
                  </a:lnTo>
                  <a:lnTo>
                    <a:pt x="431" y="6"/>
                  </a:lnTo>
                  <a:lnTo>
                    <a:pt x="419" y="6"/>
                  </a:lnTo>
                  <a:lnTo>
                    <a:pt x="395" y="6"/>
                  </a:lnTo>
                  <a:lnTo>
                    <a:pt x="359" y="6"/>
                  </a:lnTo>
                  <a:lnTo>
                    <a:pt x="365" y="6"/>
                  </a:lnTo>
                  <a:lnTo>
                    <a:pt x="341" y="6"/>
                  </a:lnTo>
                  <a:lnTo>
                    <a:pt x="383" y="6"/>
                  </a:lnTo>
                  <a:lnTo>
                    <a:pt x="407" y="12"/>
                  </a:lnTo>
                  <a:lnTo>
                    <a:pt x="383" y="12"/>
                  </a:lnTo>
                  <a:lnTo>
                    <a:pt x="353" y="12"/>
                  </a:lnTo>
                  <a:lnTo>
                    <a:pt x="365" y="12"/>
                  </a:lnTo>
                  <a:lnTo>
                    <a:pt x="353" y="12"/>
                  </a:lnTo>
                  <a:lnTo>
                    <a:pt x="353" y="18"/>
                  </a:lnTo>
                  <a:lnTo>
                    <a:pt x="293" y="12"/>
                  </a:lnTo>
                  <a:lnTo>
                    <a:pt x="287" y="18"/>
                  </a:lnTo>
                  <a:lnTo>
                    <a:pt x="293" y="24"/>
                  </a:lnTo>
                  <a:lnTo>
                    <a:pt x="264" y="18"/>
                  </a:lnTo>
                  <a:lnTo>
                    <a:pt x="252" y="24"/>
                  </a:lnTo>
                  <a:lnTo>
                    <a:pt x="252" y="12"/>
                  </a:lnTo>
                  <a:lnTo>
                    <a:pt x="198" y="18"/>
                  </a:lnTo>
                  <a:lnTo>
                    <a:pt x="216" y="24"/>
                  </a:lnTo>
                  <a:lnTo>
                    <a:pt x="198" y="24"/>
                  </a:lnTo>
                  <a:lnTo>
                    <a:pt x="174" y="18"/>
                  </a:lnTo>
                  <a:lnTo>
                    <a:pt x="174" y="24"/>
                  </a:lnTo>
                  <a:lnTo>
                    <a:pt x="168" y="30"/>
                  </a:lnTo>
                  <a:lnTo>
                    <a:pt x="144" y="30"/>
                  </a:lnTo>
                  <a:lnTo>
                    <a:pt x="138" y="30"/>
                  </a:lnTo>
                  <a:lnTo>
                    <a:pt x="84" y="42"/>
                  </a:lnTo>
                  <a:lnTo>
                    <a:pt x="120" y="42"/>
                  </a:lnTo>
                  <a:lnTo>
                    <a:pt x="114" y="42"/>
                  </a:lnTo>
                  <a:lnTo>
                    <a:pt x="108" y="48"/>
                  </a:lnTo>
                  <a:lnTo>
                    <a:pt x="96" y="54"/>
                  </a:lnTo>
                  <a:lnTo>
                    <a:pt x="54" y="60"/>
                  </a:lnTo>
                  <a:lnTo>
                    <a:pt x="6" y="66"/>
                  </a:lnTo>
                  <a:lnTo>
                    <a:pt x="6" y="72"/>
                  </a:lnTo>
                  <a:lnTo>
                    <a:pt x="30" y="72"/>
                  </a:lnTo>
                  <a:lnTo>
                    <a:pt x="24" y="78"/>
                  </a:lnTo>
                  <a:lnTo>
                    <a:pt x="42" y="78"/>
                  </a:lnTo>
                  <a:lnTo>
                    <a:pt x="66" y="78"/>
                  </a:lnTo>
                  <a:lnTo>
                    <a:pt x="60" y="84"/>
                  </a:lnTo>
                  <a:lnTo>
                    <a:pt x="30" y="84"/>
                  </a:lnTo>
                  <a:lnTo>
                    <a:pt x="54" y="84"/>
                  </a:lnTo>
                  <a:lnTo>
                    <a:pt x="48" y="84"/>
                  </a:lnTo>
                  <a:lnTo>
                    <a:pt x="0" y="84"/>
                  </a:lnTo>
                  <a:lnTo>
                    <a:pt x="18" y="90"/>
                  </a:lnTo>
                  <a:lnTo>
                    <a:pt x="30" y="90"/>
                  </a:lnTo>
                  <a:lnTo>
                    <a:pt x="18" y="96"/>
                  </a:lnTo>
                  <a:lnTo>
                    <a:pt x="48" y="102"/>
                  </a:lnTo>
                  <a:lnTo>
                    <a:pt x="42" y="102"/>
                  </a:lnTo>
                  <a:lnTo>
                    <a:pt x="48" y="96"/>
                  </a:lnTo>
                  <a:lnTo>
                    <a:pt x="60" y="96"/>
                  </a:lnTo>
                  <a:lnTo>
                    <a:pt x="78" y="96"/>
                  </a:lnTo>
                  <a:lnTo>
                    <a:pt x="84" y="96"/>
                  </a:lnTo>
                  <a:lnTo>
                    <a:pt x="138" y="108"/>
                  </a:lnTo>
                  <a:lnTo>
                    <a:pt x="132" y="108"/>
                  </a:lnTo>
                  <a:lnTo>
                    <a:pt x="144" y="120"/>
                  </a:lnTo>
                  <a:lnTo>
                    <a:pt x="150" y="120"/>
                  </a:lnTo>
                  <a:lnTo>
                    <a:pt x="144" y="126"/>
                  </a:lnTo>
                  <a:lnTo>
                    <a:pt x="150" y="126"/>
                  </a:lnTo>
                  <a:lnTo>
                    <a:pt x="150" y="138"/>
                  </a:lnTo>
                  <a:lnTo>
                    <a:pt x="150" y="144"/>
                  </a:lnTo>
                  <a:lnTo>
                    <a:pt x="156" y="144"/>
                  </a:lnTo>
                  <a:lnTo>
                    <a:pt x="150" y="156"/>
                  </a:lnTo>
                  <a:lnTo>
                    <a:pt x="144" y="156"/>
                  </a:lnTo>
                  <a:lnTo>
                    <a:pt x="138" y="162"/>
                  </a:lnTo>
                  <a:lnTo>
                    <a:pt x="150" y="162"/>
                  </a:lnTo>
                  <a:lnTo>
                    <a:pt x="132" y="168"/>
                  </a:lnTo>
                  <a:lnTo>
                    <a:pt x="138" y="174"/>
                  </a:lnTo>
                  <a:lnTo>
                    <a:pt x="156" y="168"/>
                  </a:lnTo>
                  <a:lnTo>
                    <a:pt x="162" y="156"/>
                  </a:lnTo>
                  <a:lnTo>
                    <a:pt x="162" y="168"/>
                  </a:lnTo>
                  <a:lnTo>
                    <a:pt x="174" y="162"/>
                  </a:lnTo>
                  <a:lnTo>
                    <a:pt x="168" y="168"/>
                  </a:lnTo>
                  <a:lnTo>
                    <a:pt x="180" y="168"/>
                  </a:lnTo>
                  <a:lnTo>
                    <a:pt x="168" y="174"/>
                  </a:lnTo>
                  <a:lnTo>
                    <a:pt x="180" y="174"/>
                  </a:lnTo>
                  <a:lnTo>
                    <a:pt x="174" y="174"/>
                  </a:lnTo>
                  <a:lnTo>
                    <a:pt x="180" y="174"/>
                  </a:lnTo>
                  <a:lnTo>
                    <a:pt x="174" y="174"/>
                  </a:lnTo>
                  <a:lnTo>
                    <a:pt x="186" y="180"/>
                  </a:lnTo>
                  <a:lnTo>
                    <a:pt x="174" y="180"/>
                  </a:lnTo>
                  <a:lnTo>
                    <a:pt x="186" y="180"/>
                  </a:lnTo>
                  <a:lnTo>
                    <a:pt x="186" y="186"/>
                  </a:lnTo>
                  <a:lnTo>
                    <a:pt x="186" y="192"/>
                  </a:lnTo>
                  <a:lnTo>
                    <a:pt x="144" y="180"/>
                  </a:lnTo>
                  <a:lnTo>
                    <a:pt x="144" y="186"/>
                  </a:lnTo>
                  <a:lnTo>
                    <a:pt x="186" y="198"/>
                  </a:lnTo>
                  <a:lnTo>
                    <a:pt x="180" y="204"/>
                  </a:lnTo>
                  <a:lnTo>
                    <a:pt x="174" y="210"/>
                  </a:lnTo>
                  <a:lnTo>
                    <a:pt x="180" y="210"/>
                  </a:lnTo>
                  <a:lnTo>
                    <a:pt x="180" y="216"/>
                  </a:lnTo>
                  <a:lnTo>
                    <a:pt x="174" y="210"/>
                  </a:lnTo>
                  <a:lnTo>
                    <a:pt x="168" y="216"/>
                  </a:lnTo>
                  <a:lnTo>
                    <a:pt x="174" y="216"/>
                  </a:lnTo>
                  <a:lnTo>
                    <a:pt x="138" y="222"/>
                  </a:lnTo>
                  <a:lnTo>
                    <a:pt x="144" y="228"/>
                  </a:lnTo>
                  <a:lnTo>
                    <a:pt x="162" y="222"/>
                  </a:lnTo>
                  <a:lnTo>
                    <a:pt x="168" y="222"/>
                  </a:lnTo>
                  <a:lnTo>
                    <a:pt x="162" y="228"/>
                  </a:lnTo>
                  <a:lnTo>
                    <a:pt x="168" y="228"/>
                  </a:lnTo>
                  <a:lnTo>
                    <a:pt x="144" y="228"/>
                  </a:lnTo>
                  <a:lnTo>
                    <a:pt x="138" y="228"/>
                  </a:lnTo>
                  <a:lnTo>
                    <a:pt x="150" y="234"/>
                  </a:lnTo>
                  <a:lnTo>
                    <a:pt x="132" y="228"/>
                  </a:lnTo>
                  <a:lnTo>
                    <a:pt x="126" y="234"/>
                  </a:lnTo>
                  <a:lnTo>
                    <a:pt x="150" y="234"/>
                  </a:lnTo>
                  <a:lnTo>
                    <a:pt x="156" y="234"/>
                  </a:lnTo>
                  <a:lnTo>
                    <a:pt x="162" y="234"/>
                  </a:lnTo>
                  <a:lnTo>
                    <a:pt x="168" y="234"/>
                  </a:lnTo>
                  <a:lnTo>
                    <a:pt x="162" y="234"/>
                  </a:lnTo>
                  <a:lnTo>
                    <a:pt x="168" y="234"/>
                  </a:lnTo>
                  <a:lnTo>
                    <a:pt x="168" y="240"/>
                  </a:lnTo>
                  <a:lnTo>
                    <a:pt x="144" y="234"/>
                  </a:lnTo>
                  <a:lnTo>
                    <a:pt x="120" y="240"/>
                  </a:lnTo>
                  <a:lnTo>
                    <a:pt x="150" y="240"/>
                  </a:lnTo>
                  <a:lnTo>
                    <a:pt x="162" y="246"/>
                  </a:lnTo>
                  <a:lnTo>
                    <a:pt x="150" y="240"/>
                  </a:lnTo>
                  <a:lnTo>
                    <a:pt x="120" y="246"/>
                  </a:lnTo>
                  <a:lnTo>
                    <a:pt x="126" y="246"/>
                  </a:lnTo>
                  <a:lnTo>
                    <a:pt x="138" y="246"/>
                  </a:lnTo>
                  <a:lnTo>
                    <a:pt x="132" y="252"/>
                  </a:lnTo>
                  <a:lnTo>
                    <a:pt x="126" y="252"/>
                  </a:lnTo>
                  <a:lnTo>
                    <a:pt x="132" y="258"/>
                  </a:lnTo>
                  <a:lnTo>
                    <a:pt x="120" y="258"/>
                  </a:lnTo>
                  <a:lnTo>
                    <a:pt x="114" y="258"/>
                  </a:lnTo>
                  <a:lnTo>
                    <a:pt x="144" y="252"/>
                  </a:lnTo>
                  <a:lnTo>
                    <a:pt x="162" y="246"/>
                  </a:lnTo>
                  <a:lnTo>
                    <a:pt x="156" y="252"/>
                  </a:lnTo>
                  <a:lnTo>
                    <a:pt x="114" y="264"/>
                  </a:lnTo>
                  <a:lnTo>
                    <a:pt x="120" y="264"/>
                  </a:lnTo>
                  <a:lnTo>
                    <a:pt x="138" y="264"/>
                  </a:lnTo>
                  <a:lnTo>
                    <a:pt x="120" y="270"/>
                  </a:lnTo>
                  <a:lnTo>
                    <a:pt x="126" y="270"/>
                  </a:lnTo>
                  <a:lnTo>
                    <a:pt x="132" y="270"/>
                  </a:lnTo>
                  <a:lnTo>
                    <a:pt x="150" y="27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69" name="Freeform 468"/>
            <p:cNvSpPr>
              <a:spLocks noChangeAspect="1"/>
            </p:cNvSpPr>
            <p:nvPr/>
          </p:nvSpPr>
          <p:spPr bwMode="auto">
            <a:xfrm>
              <a:off x="3340625" y="1711579"/>
              <a:ext cx="36930" cy="24644"/>
            </a:xfrm>
            <a:custGeom>
              <a:avLst/>
              <a:gdLst>
                <a:gd name="T0" fmla="*/ 2147483647 w 30"/>
                <a:gd name="T1" fmla="*/ 2147483647 h 18"/>
                <a:gd name="T2" fmla="*/ 2147483647 w 30"/>
                <a:gd name="T3" fmla="*/ 0 h 18"/>
                <a:gd name="T4" fmla="*/ 0 w 30"/>
                <a:gd name="T5" fmla="*/ 2147483647 h 18"/>
                <a:gd name="T6" fmla="*/ 0 w 30"/>
                <a:gd name="T7" fmla="*/ 2147483647 h 18"/>
                <a:gd name="T8" fmla="*/ 0 w 30"/>
                <a:gd name="T9" fmla="*/ 2147483647 h 18"/>
                <a:gd name="T10" fmla="*/ 0 w 30"/>
                <a:gd name="T11" fmla="*/ 2147483647 h 18"/>
                <a:gd name="T12" fmla="*/ 2147483647 w 30"/>
                <a:gd name="T13" fmla="*/ 2147483647 h 18"/>
                <a:gd name="T14" fmla="*/ 2147483647 w 30"/>
                <a:gd name="T15" fmla="*/ 2147483647 h 18"/>
                <a:gd name="T16" fmla="*/ 2147483647 w 30"/>
                <a:gd name="T17" fmla="*/ 2147483647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" h="18">
                  <a:moveTo>
                    <a:pt x="30" y="12"/>
                  </a:moveTo>
                  <a:lnTo>
                    <a:pt x="6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lnTo>
                    <a:pt x="6" y="18"/>
                  </a:lnTo>
                  <a:lnTo>
                    <a:pt x="30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70" name="Freeform 469"/>
            <p:cNvSpPr>
              <a:spLocks noChangeAspect="1"/>
            </p:cNvSpPr>
            <p:nvPr/>
          </p:nvSpPr>
          <p:spPr bwMode="auto">
            <a:xfrm>
              <a:off x="3768779" y="1803997"/>
              <a:ext cx="167337" cy="72702"/>
            </a:xfrm>
            <a:custGeom>
              <a:avLst/>
              <a:gdLst>
                <a:gd name="T0" fmla="*/ 2147483647 w 143"/>
                <a:gd name="T1" fmla="*/ 0 h 53"/>
                <a:gd name="T2" fmla="*/ 2147483647 w 143"/>
                <a:gd name="T3" fmla="*/ 0 h 53"/>
                <a:gd name="T4" fmla="*/ 2147483647 w 143"/>
                <a:gd name="T5" fmla="*/ 2147483647 h 53"/>
                <a:gd name="T6" fmla="*/ 2147483647 w 143"/>
                <a:gd name="T7" fmla="*/ 2147483647 h 53"/>
                <a:gd name="T8" fmla="*/ 2147483647 w 143"/>
                <a:gd name="T9" fmla="*/ 2147483647 h 53"/>
                <a:gd name="T10" fmla="*/ 2147483647 w 143"/>
                <a:gd name="T11" fmla="*/ 2147483647 h 53"/>
                <a:gd name="T12" fmla="*/ 2147483647 w 143"/>
                <a:gd name="T13" fmla="*/ 2147483647 h 53"/>
                <a:gd name="T14" fmla="*/ 2147483647 w 143"/>
                <a:gd name="T15" fmla="*/ 2147483647 h 53"/>
                <a:gd name="T16" fmla="*/ 2147483647 w 143"/>
                <a:gd name="T17" fmla="*/ 2147483647 h 53"/>
                <a:gd name="T18" fmla="*/ 2147483647 w 143"/>
                <a:gd name="T19" fmla="*/ 2147483647 h 53"/>
                <a:gd name="T20" fmla="*/ 2147483647 w 143"/>
                <a:gd name="T21" fmla="*/ 2147483647 h 53"/>
                <a:gd name="T22" fmla="*/ 2147483647 w 143"/>
                <a:gd name="T23" fmla="*/ 2147483647 h 53"/>
                <a:gd name="T24" fmla="*/ 2147483647 w 143"/>
                <a:gd name="T25" fmla="*/ 2147483647 h 53"/>
                <a:gd name="T26" fmla="*/ 2147483647 w 143"/>
                <a:gd name="T27" fmla="*/ 0 h 53"/>
                <a:gd name="T28" fmla="*/ 2147483647 w 143"/>
                <a:gd name="T29" fmla="*/ 2147483647 h 53"/>
                <a:gd name="T30" fmla="*/ 2147483647 w 143"/>
                <a:gd name="T31" fmla="*/ 2147483647 h 53"/>
                <a:gd name="T32" fmla="*/ 2147483647 w 143"/>
                <a:gd name="T33" fmla="*/ 2147483647 h 53"/>
                <a:gd name="T34" fmla="*/ 2147483647 w 143"/>
                <a:gd name="T35" fmla="*/ 2147483647 h 53"/>
                <a:gd name="T36" fmla="*/ 2147483647 w 143"/>
                <a:gd name="T37" fmla="*/ 2147483647 h 53"/>
                <a:gd name="T38" fmla="*/ 2147483647 w 143"/>
                <a:gd name="T39" fmla="*/ 2147483647 h 53"/>
                <a:gd name="T40" fmla="*/ 2147483647 w 143"/>
                <a:gd name="T41" fmla="*/ 2147483647 h 53"/>
                <a:gd name="T42" fmla="*/ 2147483647 w 143"/>
                <a:gd name="T43" fmla="*/ 2147483647 h 53"/>
                <a:gd name="T44" fmla="*/ 2147483647 w 143"/>
                <a:gd name="T45" fmla="*/ 2147483647 h 53"/>
                <a:gd name="T46" fmla="*/ 0 w 143"/>
                <a:gd name="T47" fmla="*/ 2147483647 h 53"/>
                <a:gd name="T48" fmla="*/ 2147483647 w 143"/>
                <a:gd name="T49" fmla="*/ 2147483647 h 53"/>
                <a:gd name="T50" fmla="*/ 2147483647 w 143"/>
                <a:gd name="T51" fmla="*/ 2147483647 h 53"/>
                <a:gd name="T52" fmla="*/ 2147483647 w 143"/>
                <a:gd name="T53" fmla="*/ 2147483647 h 53"/>
                <a:gd name="T54" fmla="*/ 2147483647 w 143"/>
                <a:gd name="T55" fmla="*/ 2147483647 h 53"/>
                <a:gd name="T56" fmla="*/ 2147483647 w 143"/>
                <a:gd name="T57" fmla="*/ 2147483647 h 53"/>
                <a:gd name="T58" fmla="*/ 2147483647 w 143"/>
                <a:gd name="T59" fmla="*/ 2147483647 h 53"/>
                <a:gd name="T60" fmla="*/ 2147483647 w 143"/>
                <a:gd name="T61" fmla="*/ 2147483647 h 53"/>
                <a:gd name="T62" fmla="*/ 2147483647 w 143"/>
                <a:gd name="T63" fmla="*/ 2147483647 h 53"/>
                <a:gd name="T64" fmla="*/ 2147483647 w 143"/>
                <a:gd name="T65" fmla="*/ 2147483647 h 53"/>
                <a:gd name="T66" fmla="*/ 2147483647 w 143"/>
                <a:gd name="T67" fmla="*/ 2147483647 h 53"/>
                <a:gd name="T68" fmla="*/ 2147483647 w 143"/>
                <a:gd name="T69" fmla="*/ 2147483647 h 53"/>
                <a:gd name="T70" fmla="*/ 2147483647 w 143"/>
                <a:gd name="T71" fmla="*/ 2147483647 h 53"/>
                <a:gd name="T72" fmla="*/ 2147483647 w 143"/>
                <a:gd name="T73" fmla="*/ 2147483647 h 53"/>
                <a:gd name="T74" fmla="*/ 2147483647 w 143"/>
                <a:gd name="T75" fmla="*/ 2147483647 h 53"/>
                <a:gd name="T76" fmla="*/ 2147483647 w 143"/>
                <a:gd name="T77" fmla="*/ 2147483647 h 53"/>
                <a:gd name="T78" fmla="*/ 2147483647 w 143"/>
                <a:gd name="T79" fmla="*/ 2147483647 h 53"/>
                <a:gd name="T80" fmla="*/ 2147483647 w 143"/>
                <a:gd name="T81" fmla="*/ 2147483647 h 53"/>
                <a:gd name="T82" fmla="*/ 2147483647 w 143"/>
                <a:gd name="T83" fmla="*/ 2147483647 h 53"/>
                <a:gd name="T84" fmla="*/ 2147483647 w 143"/>
                <a:gd name="T85" fmla="*/ 2147483647 h 53"/>
                <a:gd name="T86" fmla="*/ 2147483647 w 143"/>
                <a:gd name="T87" fmla="*/ 2147483647 h 53"/>
                <a:gd name="T88" fmla="*/ 2147483647 w 143"/>
                <a:gd name="T89" fmla="*/ 2147483647 h 53"/>
                <a:gd name="T90" fmla="*/ 2147483647 w 143"/>
                <a:gd name="T91" fmla="*/ 2147483647 h 53"/>
                <a:gd name="T92" fmla="*/ 2147483647 w 143"/>
                <a:gd name="T93" fmla="*/ 2147483647 h 53"/>
                <a:gd name="T94" fmla="*/ 2147483647 w 143"/>
                <a:gd name="T95" fmla="*/ 2147483647 h 53"/>
                <a:gd name="T96" fmla="*/ 2147483647 w 143"/>
                <a:gd name="T97" fmla="*/ 2147483647 h 53"/>
                <a:gd name="T98" fmla="*/ 2147483647 w 143"/>
                <a:gd name="T99" fmla="*/ 0 h 53"/>
                <a:gd name="T100" fmla="*/ 2147483647 w 143"/>
                <a:gd name="T101" fmla="*/ 0 h 53"/>
                <a:gd name="T102" fmla="*/ 2147483647 w 143"/>
                <a:gd name="T103" fmla="*/ 0 h 5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43" h="53">
                  <a:moveTo>
                    <a:pt x="113" y="0"/>
                  </a:moveTo>
                  <a:lnTo>
                    <a:pt x="107" y="0"/>
                  </a:lnTo>
                  <a:lnTo>
                    <a:pt x="96" y="6"/>
                  </a:lnTo>
                  <a:lnTo>
                    <a:pt x="90" y="6"/>
                  </a:lnTo>
                  <a:lnTo>
                    <a:pt x="84" y="12"/>
                  </a:lnTo>
                  <a:lnTo>
                    <a:pt x="72" y="6"/>
                  </a:lnTo>
                  <a:lnTo>
                    <a:pt x="72" y="12"/>
                  </a:lnTo>
                  <a:lnTo>
                    <a:pt x="60" y="6"/>
                  </a:lnTo>
                  <a:lnTo>
                    <a:pt x="54" y="12"/>
                  </a:lnTo>
                  <a:lnTo>
                    <a:pt x="48" y="18"/>
                  </a:lnTo>
                  <a:lnTo>
                    <a:pt x="42" y="12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18" y="6"/>
                  </a:lnTo>
                  <a:lnTo>
                    <a:pt x="12" y="12"/>
                  </a:lnTo>
                  <a:lnTo>
                    <a:pt x="18" y="12"/>
                  </a:lnTo>
                  <a:lnTo>
                    <a:pt x="6" y="12"/>
                  </a:lnTo>
                  <a:lnTo>
                    <a:pt x="12" y="12"/>
                  </a:lnTo>
                  <a:lnTo>
                    <a:pt x="0" y="12"/>
                  </a:lnTo>
                  <a:lnTo>
                    <a:pt x="30" y="18"/>
                  </a:lnTo>
                  <a:lnTo>
                    <a:pt x="30" y="24"/>
                  </a:lnTo>
                  <a:lnTo>
                    <a:pt x="6" y="24"/>
                  </a:lnTo>
                  <a:lnTo>
                    <a:pt x="24" y="29"/>
                  </a:lnTo>
                  <a:lnTo>
                    <a:pt x="30" y="29"/>
                  </a:lnTo>
                  <a:lnTo>
                    <a:pt x="30" y="35"/>
                  </a:lnTo>
                  <a:lnTo>
                    <a:pt x="36" y="35"/>
                  </a:lnTo>
                  <a:lnTo>
                    <a:pt x="30" y="35"/>
                  </a:lnTo>
                  <a:lnTo>
                    <a:pt x="18" y="41"/>
                  </a:lnTo>
                  <a:lnTo>
                    <a:pt x="30" y="47"/>
                  </a:lnTo>
                  <a:lnTo>
                    <a:pt x="48" y="47"/>
                  </a:lnTo>
                  <a:lnTo>
                    <a:pt x="78" y="53"/>
                  </a:lnTo>
                  <a:lnTo>
                    <a:pt x="102" y="41"/>
                  </a:lnTo>
                  <a:lnTo>
                    <a:pt x="119" y="35"/>
                  </a:lnTo>
                  <a:lnTo>
                    <a:pt x="131" y="29"/>
                  </a:lnTo>
                  <a:lnTo>
                    <a:pt x="137" y="24"/>
                  </a:lnTo>
                  <a:lnTo>
                    <a:pt x="143" y="24"/>
                  </a:lnTo>
                  <a:lnTo>
                    <a:pt x="137" y="18"/>
                  </a:lnTo>
                  <a:lnTo>
                    <a:pt x="143" y="18"/>
                  </a:lnTo>
                  <a:lnTo>
                    <a:pt x="131" y="18"/>
                  </a:lnTo>
                  <a:lnTo>
                    <a:pt x="137" y="12"/>
                  </a:lnTo>
                  <a:lnTo>
                    <a:pt x="131" y="12"/>
                  </a:lnTo>
                  <a:lnTo>
                    <a:pt x="125" y="6"/>
                  </a:lnTo>
                  <a:lnTo>
                    <a:pt x="131" y="0"/>
                  </a:lnTo>
                  <a:lnTo>
                    <a:pt x="125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71" name="Freeform 470"/>
            <p:cNvSpPr>
              <a:spLocks noChangeAspect="1"/>
            </p:cNvSpPr>
            <p:nvPr/>
          </p:nvSpPr>
          <p:spPr bwMode="auto">
            <a:xfrm>
              <a:off x="3970737" y="2084948"/>
              <a:ext cx="70397" cy="92418"/>
            </a:xfrm>
            <a:custGeom>
              <a:avLst/>
              <a:gdLst>
                <a:gd name="T0" fmla="*/ 2147483647 w 60"/>
                <a:gd name="T1" fmla="*/ 2147483647 h 66"/>
                <a:gd name="T2" fmla="*/ 2147483647 w 60"/>
                <a:gd name="T3" fmla="*/ 2147483647 h 66"/>
                <a:gd name="T4" fmla="*/ 2147483647 w 60"/>
                <a:gd name="T5" fmla="*/ 2147483647 h 66"/>
                <a:gd name="T6" fmla="*/ 2147483647 w 60"/>
                <a:gd name="T7" fmla="*/ 2147483647 h 66"/>
                <a:gd name="T8" fmla="*/ 2147483647 w 60"/>
                <a:gd name="T9" fmla="*/ 2147483647 h 66"/>
                <a:gd name="T10" fmla="*/ 2147483647 w 60"/>
                <a:gd name="T11" fmla="*/ 0 h 66"/>
                <a:gd name="T12" fmla="*/ 2147483647 w 60"/>
                <a:gd name="T13" fmla="*/ 0 h 66"/>
                <a:gd name="T14" fmla="*/ 2147483647 w 60"/>
                <a:gd name="T15" fmla="*/ 0 h 66"/>
                <a:gd name="T16" fmla="*/ 2147483647 w 60"/>
                <a:gd name="T17" fmla="*/ 0 h 66"/>
                <a:gd name="T18" fmla="*/ 2147483647 w 60"/>
                <a:gd name="T19" fmla="*/ 2147483647 h 66"/>
                <a:gd name="T20" fmla="*/ 2147483647 w 60"/>
                <a:gd name="T21" fmla="*/ 2147483647 h 66"/>
                <a:gd name="T22" fmla="*/ 2147483647 w 60"/>
                <a:gd name="T23" fmla="*/ 2147483647 h 66"/>
                <a:gd name="T24" fmla="*/ 2147483647 w 60"/>
                <a:gd name="T25" fmla="*/ 2147483647 h 66"/>
                <a:gd name="T26" fmla="*/ 2147483647 w 60"/>
                <a:gd name="T27" fmla="*/ 2147483647 h 66"/>
                <a:gd name="T28" fmla="*/ 0 w 60"/>
                <a:gd name="T29" fmla="*/ 2147483647 h 66"/>
                <a:gd name="T30" fmla="*/ 2147483647 w 60"/>
                <a:gd name="T31" fmla="*/ 2147483647 h 66"/>
                <a:gd name="T32" fmla="*/ 2147483647 w 60"/>
                <a:gd name="T33" fmla="*/ 2147483647 h 66"/>
                <a:gd name="T34" fmla="*/ 2147483647 w 60"/>
                <a:gd name="T35" fmla="*/ 2147483647 h 66"/>
                <a:gd name="T36" fmla="*/ 2147483647 w 60"/>
                <a:gd name="T37" fmla="*/ 2147483647 h 66"/>
                <a:gd name="T38" fmla="*/ 0 w 60"/>
                <a:gd name="T39" fmla="*/ 2147483647 h 66"/>
                <a:gd name="T40" fmla="*/ 0 w 60"/>
                <a:gd name="T41" fmla="*/ 2147483647 h 66"/>
                <a:gd name="T42" fmla="*/ 0 w 60"/>
                <a:gd name="T43" fmla="*/ 2147483647 h 66"/>
                <a:gd name="T44" fmla="*/ 2147483647 w 60"/>
                <a:gd name="T45" fmla="*/ 2147483647 h 66"/>
                <a:gd name="T46" fmla="*/ 0 w 60"/>
                <a:gd name="T47" fmla="*/ 2147483647 h 66"/>
                <a:gd name="T48" fmla="*/ 2147483647 w 60"/>
                <a:gd name="T49" fmla="*/ 2147483647 h 66"/>
                <a:gd name="T50" fmla="*/ 2147483647 w 60"/>
                <a:gd name="T51" fmla="*/ 2147483647 h 66"/>
                <a:gd name="T52" fmla="*/ 2147483647 w 60"/>
                <a:gd name="T53" fmla="*/ 2147483647 h 66"/>
                <a:gd name="T54" fmla="*/ 2147483647 w 60"/>
                <a:gd name="T55" fmla="*/ 2147483647 h 66"/>
                <a:gd name="T56" fmla="*/ 2147483647 w 60"/>
                <a:gd name="T57" fmla="*/ 2147483647 h 66"/>
                <a:gd name="T58" fmla="*/ 2147483647 w 60"/>
                <a:gd name="T59" fmla="*/ 2147483647 h 6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60" h="66">
                  <a:moveTo>
                    <a:pt x="60" y="48"/>
                  </a:moveTo>
                  <a:lnTo>
                    <a:pt x="60" y="18"/>
                  </a:lnTo>
                  <a:lnTo>
                    <a:pt x="48" y="18"/>
                  </a:lnTo>
                  <a:lnTo>
                    <a:pt x="36" y="18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30" y="12"/>
                  </a:lnTo>
                  <a:lnTo>
                    <a:pt x="24" y="18"/>
                  </a:lnTo>
                  <a:lnTo>
                    <a:pt x="6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18" y="36"/>
                  </a:lnTo>
                  <a:lnTo>
                    <a:pt x="6" y="48"/>
                  </a:lnTo>
                  <a:lnTo>
                    <a:pt x="18" y="48"/>
                  </a:lnTo>
                  <a:lnTo>
                    <a:pt x="6" y="54"/>
                  </a:lnTo>
                  <a:lnTo>
                    <a:pt x="0" y="54"/>
                  </a:lnTo>
                  <a:lnTo>
                    <a:pt x="0" y="60"/>
                  </a:lnTo>
                  <a:lnTo>
                    <a:pt x="6" y="66"/>
                  </a:lnTo>
                  <a:lnTo>
                    <a:pt x="0" y="66"/>
                  </a:lnTo>
                  <a:lnTo>
                    <a:pt x="6" y="66"/>
                  </a:lnTo>
                  <a:lnTo>
                    <a:pt x="24" y="66"/>
                  </a:lnTo>
                  <a:lnTo>
                    <a:pt x="36" y="60"/>
                  </a:lnTo>
                  <a:lnTo>
                    <a:pt x="54" y="60"/>
                  </a:lnTo>
                  <a:lnTo>
                    <a:pt x="60" y="48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72" name="Freeform 471"/>
            <p:cNvSpPr>
              <a:spLocks noChangeAspect="1"/>
            </p:cNvSpPr>
            <p:nvPr/>
          </p:nvSpPr>
          <p:spPr bwMode="auto">
            <a:xfrm>
              <a:off x="4048060" y="1993762"/>
              <a:ext cx="133871" cy="224268"/>
            </a:xfrm>
            <a:custGeom>
              <a:avLst/>
              <a:gdLst>
                <a:gd name="T0" fmla="*/ 2147483647 w 114"/>
                <a:gd name="T1" fmla="*/ 2147483647 h 162"/>
                <a:gd name="T2" fmla="*/ 2147483647 w 114"/>
                <a:gd name="T3" fmla="*/ 2147483647 h 162"/>
                <a:gd name="T4" fmla="*/ 2147483647 w 114"/>
                <a:gd name="T5" fmla="*/ 2147483647 h 162"/>
                <a:gd name="T6" fmla="*/ 2147483647 w 114"/>
                <a:gd name="T7" fmla="*/ 2147483647 h 162"/>
                <a:gd name="T8" fmla="*/ 2147483647 w 114"/>
                <a:gd name="T9" fmla="*/ 2147483647 h 162"/>
                <a:gd name="T10" fmla="*/ 2147483647 w 114"/>
                <a:gd name="T11" fmla="*/ 2147483647 h 162"/>
                <a:gd name="T12" fmla="*/ 2147483647 w 114"/>
                <a:gd name="T13" fmla="*/ 2147483647 h 162"/>
                <a:gd name="T14" fmla="*/ 2147483647 w 114"/>
                <a:gd name="T15" fmla="*/ 2147483647 h 162"/>
                <a:gd name="T16" fmla="*/ 2147483647 w 114"/>
                <a:gd name="T17" fmla="*/ 2147483647 h 162"/>
                <a:gd name="T18" fmla="*/ 2147483647 w 114"/>
                <a:gd name="T19" fmla="*/ 2147483647 h 162"/>
                <a:gd name="T20" fmla="*/ 2147483647 w 114"/>
                <a:gd name="T21" fmla="*/ 2147483647 h 162"/>
                <a:gd name="T22" fmla="*/ 2147483647 w 114"/>
                <a:gd name="T23" fmla="*/ 2147483647 h 162"/>
                <a:gd name="T24" fmla="*/ 2147483647 w 114"/>
                <a:gd name="T25" fmla="*/ 2147483647 h 162"/>
                <a:gd name="T26" fmla="*/ 2147483647 w 114"/>
                <a:gd name="T27" fmla="*/ 2147483647 h 162"/>
                <a:gd name="T28" fmla="*/ 2147483647 w 114"/>
                <a:gd name="T29" fmla="*/ 2147483647 h 162"/>
                <a:gd name="T30" fmla="*/ 2147483647 w 114"/>
                <a:gd name="T31" fmla="*/ 2147483647 h 162"/>
                <a:gd name="T32" fmla="*/ 2147483647 w 114"/>
                <a:gd name="T33" fmla="*/ 2147483647 h 162"/>
                <a:gd name="T34" fmla="*/ 2147483647 w 114"/>
                <a:gd name="T35" fmla="*/ 2147483647 h 162"/>
                <a:gd name="T36" fmla="*/ 2147483647 w 114"/>
                <a:gd name="T37" fmla="*/ 2147483647 h 162"/>
                <a:gd name="T38" fmla="*/ 2147483647 w 114"/>
                <a:gd name="T39" fmla="*/ 2147483647 h 162"/>
                <a:gd name="T40" fmla="*/ 2147483647 w 114"/>
                <a:gd name="T41" fmla="*/ 2147483647 h 162"/>
                <a:gd name="T42" fmla="*/ 2147483647 w 114"/>
                <a:gd name="T43" fmla="*/ 2147483647 h 162"/>
                <a:gd name="T44" fmla="*/ 2147483647 w 114"/>
                <a:gd name="T45" fmla="*/ 2147483647 h 162"/>
                <a:gd name="T46" fmla="*/ 2147483647 w 114"/>
                <a:gd name="T47" fmla="*/ 2147483647 h 162"/>
                <a:gd name="T48" fmla="*/ 2147483647 w 114"/>
                <a:gd name="T49" fmla="*/ 2147483647 h 162"/>
                <a:gd name="T50" fmla="*/ 2147483647 w 114"/>
                <a:gd name="T51" fmla="*/ 2147483647 h 162"/>
                <a:gd name="T52" fmla="*/ 2147483647 w 114"/>
                <a:gd name="T53" fmla="*/ 0 h 162"/>
                <a:gd name="T54" fmla="*/ 2147483647 w 114"/>
                <a:gd name="T55" fmla="*/ 2147483647 h 162"/>
                <a:gd name="T56" fmla="*/ 2147483647 w 114"/>
                <a:gd name="T57" fmla="*/ 2147483647 h 162"/>
                <a:gd name="T58" fmla="*/ 2147483647 w 114"/>
                <a:gd name="T59" fmla="*/ 2147483647 h 162"/>
                <a:gd name="T60" fmla="*/ 0 w 114"/>
                <a:gd name="T61" fmla="*/ 2147483647 h 162"/>
                <a:gd name="T62" fmla="*/ 2147483647 w 114"/>
                <a:gd name="T63" fmla="*/ 2147483647 h 162"/>
                <a:gd name="T64" fmla="*/ 0 w 114"/>
                <a:gd name="T65" fmla="*/ 2147483647 h 16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4" h="162">
                  <a:moveTo>
                    <a:pt x="0" y="66"/>
                  </a:moveTo>
                  <a:lnTo>
                    <a:pt x="12" y="48"/>
                  </a:lnTo>
                  <a:lnTo>
                    <a:pt x="18" y="54"/>
                  </a:lnTo>
                  <a:lnTo>
                    <a:pt x="12" y="66"/>
                  </a:lnTo>
                  <a:lnTo>
                    <a:pt x="18" y="72"/>
                  </a:lnTo>
                  <a:lnTo>
                    <a:pt x="24" y="72"/>
                  </a:lnTo>
                  <a:lnTo>
                    <a:pt x="36" y="72"/>
                  </a:lnTo>
                  <a:lnTo>
                    <a:pt x="36" y="78"/>
                  </a:lnTo>
                  <a:lnTo>
                    <a:pt x="42" y="84"/>
                  </a:lnTo>
                  <a:lnTo>
                    <a:pt x="42" y="102"/>
                  </a:lnTo>
                  <a:lnTo>
                    <a:pt x="36" y="102"/>
                  </a:lnTo>
                  <a:lnTo>
                    <a:pt x="18" y="108"/>
                  </a:lnTo>
                  <a:lnTo>
                    <a:pt x="24" y="108"/>
                  </a:lnTo>
                  <a:lnTo>
                    <a:pt x="24" y="114"/>
                  </a:lnTo>
                  <a:lnTo>
                    <a:pt x="12" y="126"/>
                  </a:lnTo>
                  <a:lnTo>
                    <a:pt x="12" y="132"/>
                  </a:lnTo>
                  <a:lnTo>
                    <a:pt x="24" y="132"/>
                  </a:lnTo>
                  <a:lnTo>
                    <a:pt x="30" y="138"/>
                  </a:lnTo>
                  <a:lnTo>
                    <a:pt x="48" y="132"/>
                  </a:lnTo>
                  <a:lnTo>
                    <a:pt x="42" y="138"/>
                  </a:lnTo>
                  <a:lnTo>
                    <a:pt x="30" y="138"/>
                  </a:lnTo>
                  <a:lnTo>
                    <a:pt x="12" y="150"/>
                  </a:lnTo>
                  <a:lnTo>
                    <a:pt x="0" y="162"/>
                  </a:lnTo>
                  <a:lnTo>
                    <a:pt x="6" y="162"/>
                  </a:lnTo>
                  <a:lnTo>
                    <a:pt x="12" y="162"/>
                  </a:lnTo>
                  <a:lnTo>
                    <a:pt x="30" y="162"/>
                  </a:lnTo>
                  <a:lnTo>
                    <a:pt x="36" y="156"/>
                  </a:lnTo>
                  <a:lnTo>
                    <a:pt x="48" y="150"/>
                  </a:lnTo>
                  <a:lnTo>
                    <a:pt x="66" y="150"/>
                  </a:lnTo>
                  <a:lnTo>
                    <a:pt x="90" y="150"/>
                  </a:lnTo>
                  <a:lnTo>
                    <a:pt x="108" y="138"/>
                  </a:lnTo>
                  <a:lnTo>
                    <a:pt x="96" y="138"/>
                  </a:lnTo>
                  <a:lnTo>
                    <a:pt x="102" y="132"/>
                  </a:lnTo>
                  <a:lnTo>
                    <a:pt x="114" y="114"/>
                  </a:lnTo>
                  <a:lnTo>
                    <a:pt x="108" y="108"/>
                  </a:lnTo>
                  <a:lnTo>
                    <a:pt x="90" y="108"/>
                  </a:lnTo>
                  <a:lnTo>
                    <a:pt x="78" y="96"/>
                  </a:lnTo>
                  <a:lnTo>
                    <a:pt x="84" y="96"/>
                  </a:lnTo>
                  <a:lnTo>
                    <a:pt x="84" y="90"/>
                  </a:lnTo>
                  <a:lnTo>
                    <a:pt x="72" y="78"/>
                  </a:lnTo>
                  <a:lnTo>
                    <a:pt x="54" y="54"/>
                  </a:lnTo>
                  <a:lnTo>
                    <a:pt x="36" y="48"/>
                  </a:lnTo>
                  <a:lnTo>
                    <a:pt x="48" y="48"/>
                  </a:lnTo>
                  <a:lnTo>
                    <a:pt x="42" y="42"/>
                  </a:lnTo>
                  <a:lnTo>
                    <a:pt x="60" y="24"/>
                  </a:lnTo>
                  <a:lnTo>
                    <a:pt x="30" y="18"/>
                  </a:lnTo>
                  <a:lnTo>
                    <a:pt x="24" y="18"/>
                  </a:lnTo>
                  <a:lnTo>
                    <a:pt x="30" y="18"/>
                  </a:lnTo>
                  <a:lnTo>
                    <a:pt x="42" y="6"/>
                  </a:lnTo>
                  <a:lnTo>
                    <a:pt x="18" y="0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6" y="24"/>
                  </a:lnTo>
                  <a:lnTo>
                    <a:pt x="6" y="30"/>
                  </a:lnTo>
                  <a:lnTo>
                    <a:pt x="0" y="36"/>
                  </a:lnTo>
                  <a:lnTo>
                    <a:pt x="0" y="42"/>
                  </a:lnTo>
                  <a:lnTo>
                    <a:pt x="12" y="36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73" name="Freeform 472"/>
            <p:cNvSpPr>
              <a:spLocks noChangeAspect="1"/>
            </p:cNvSpPr>
            <p:nvPr/>
          </p:nvSpPr>
          <p:spPr bwMode="auto">
            <a:xfrm>
              <a:off x="4012284" y="2084948"/>
              <a:ext cx="42700" cy="25877"/>
            </a:xfrm>
            <a:custGeom>
              <a:avLst/>
              <a:gdLst>
                <a:gd name="T0" fmla="*/ 2147483647 w 36"/>
                <a:gd name="T1" fmla="*/ 2147483647 h 18"/>
                <a:gd name="T2" fmla="*/ 2147483647 w 36"/>
                <a:gd name="T3" fmla="*/ 2147483647 h 18"/>
                <a:gd name="T4" fmla="*/ 2147483647 w 36"/>
                <a:gd name="T5" fmla="*/ 0 h 18"/>
                <a:gd name="T6" fmla="*/ 2147483647 w 36"/>
                <a:gd name="T7" fmla="*/ 0 h 18"/>
                <a:gd name="T8" fmla="*/ 0 w 36"/>
                <a:gd name="T9" fmla="*/ 2147483647 h 18"/>
                <a:gd name="T10" fmla="*/ 2147483647 w 36"/>
                <a:gd name="T11" fmla="*/ 2147483647 h 18"/>
                <a:gd name="T12" fmla="*/ 2147483647 w 36"/>
                <a:gd name="T13" fmla="*/ 2147483647 h 18"/>
                <a:gd name="T14" fmla="*/ 2147483647 w 36"/>
                <a:gd name="T15" fmla="*/ 2147483647 h 18"/>
                <a:gd name="T16" fmla="*/ 2147483647 w 36"/>
                <a:gd name="T17" fmla="*/ 2147483647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6" h="18">
                  <a:moveTo>
                    <a:pt x="36" y="12"/>
                  </a:moveTo>
                  <a:lnTo>
                    <a:pt x="30" y="6"/>
                  </a:lnTo>
                  <a:lnTo>
                    <a:pt x="24" y="0"/>
                  </a:lnTo>
                  <a:lnTo>
                    <a:pt x="12" y="0"/>
                  </a:lnTo>
                  <a:lnTo>
                    <a:pt x="0" y="18"/>
                  </a:lnTo>
                  <a:lnTo>
                    <a:pt x="12" y="18"/>
                  </a:lnTo>
                  <a:lnTo>
                    <a:pt x="24" y="18"/>
                  </a:lnTo>
                  <a:lnTo>
                    <a:pt x="36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74" name="Freeform 473"/>
            <p:cNvSpPr>
              <a:spLocks noChangeAspect="1"/>
            </p:cNvSpPr>
            <p:nvPr/>
          </p:nvSpPr>
          <p:spPr bwMode="auto">
            <a:xfrm>
              <a:off x="4034212" y="2027033"/>
              <a:ext cx="20772" cy="8626"/>
            </a:xfrm>
            <a:custGeom>
              <a:avLst/>
              <a:gdLst>
                <a:gd name="T0" fmla="*/ 2147483647 w 18"/>
                <a:gd name="T1" fmla="*/ 0 h 6"/>
                <a:gd name="T2" fmla="*/ 2147483647 w 18"/>
                <a:gd name="T3" fmla="*/ 0 h 6"/>
                <a:gd name="T4" fmla="*/ 0 w 18"/>
                <a:gd name="T5" fmla="*/ 0 h 6"/>
                <a:gd name="T6" fmla="*/ 2147483647 w 18"/>
                <a:gd name="T7" fmla="*/ 2147483647 h 6"/>
                <a:gd name="T8" fmla="*/ 2147483647 w 18"/>
                <a:gd name="T9" fmla="*/ 0 h 6"/>
                <a:gd name="T10" fmla="*/ 2147483647 w 18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" h="6">
                  <a:moveTo>
                    <a:pt x="12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12" y="6"/>
                  </a:lnTo>
                  <a:lnTo>
                    <a:pt x="18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75" name="Freeform 474"/>
            <p:cNvSpPr>
              <a:spLocks noChangeAspect="1"/>
            </p:cNvSpPr>
            <p:nvPr/>
          </p:nvSpPr>
          <p:spPr bwMode="auto">
            <a:xfrm>
              <a:off x="4034212" y="2002388"/>
              <a:ext cx="13849" cy="16019"/>
            </a:xfrm>
            <a:custGeom>
              <a:avLst/>
              <a:gdLst>
                <a:gd name="T0" fmla="*/ 2147483647 w 12"/>
                <a:gd name="T1" fmla="*/ 2147483647 h 12"/>
                <a:gd name="T2" fmla="*/ 2147483647 w 12"/>
                <a:gd name="T3" fmla="*/ 0 h 12"/>
                <a:gd name="T4" fmla="*/ 0 w 12"/>
                <a:gd name="T5" fmla="*/ 2147483647 h 12"/>
                <a:gd name="T6" fmla="*/ 0 w 12"/>
                <a:gd name="T7" fmla="*/ 2147483647 h 12"/>
                <a:gd name="T8" fmla="*/ 2147483647 w 12"/>
                <a:gd name="T9" fmla="*/ 2147483647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12">
                  <a:moveTo>
                    <a:pt x="12" y="6"/>
                  </a:moveTo>
                  <a:lnTo>
                    <a:pt x="12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76" name="Freeform 475"/>
            <p:cNvSpPr>
              <a:spLocks noChangeAspect="1"/>
            </p:cNvSpPr>
            <p:nvPr/>
          </p:nvSpPr>
          <p:spPr bwMode="auto">
            <a:xfrm>
              <a:off x="4125381" y="1951866"/>
              <a:ext cx="8078" cy="8626"/>
            </a:xfrm>
            <a:custGeom>
              <a:avLst/>
              <a:gdLst>
                <a:gd name="T0" fmla="*/ 0 w 6"/>
                <a:gd name="T1" fmla="*/ 0 h 6"/>
                <a:gd name="T2" fmla="*/ 0 w 6"/>
                <a:gd name="T3" fmla="*/ 0 h 6"/>
                <a:gd name="T4" fmla="*/ 0 w 6"/>
                <a:gd name="T5" fmla="*/ 2147483647 h 6"/>
                <a:gd name="T6" fmla="*/ 0 w 6"/>
                <a:gd name="T7" fmla="*/ 2147483647 h 6"/>
                <a:gd name="T8" fmla="*/ 2147483647 w 6"/>
                <a:gd name="T9" fmla="*/ 0 h 6"/>
                <a:gd name="T10" fmla="*/ 0 w 6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77" name="Freeform 476"/>
            <p:cNvSpPr>
              <a:spLocks noChangeAspect="1"/>
            </p:cNvSpPr>
            <p:nvPr/>
          </p:nvSpPr>
          <p:spPr bwMode="auto">
            <a:xfrm>
              <a:off x="4048060" y="2051678"/>
              <a:ext cx="6924" cy="8626"/>
            </a:xfrm>
            <a:custGeom>
              <a:avLst/>
              <a:gdLst>
                <a:gd name="T0" fmla="*/ 0 w 6"/>
                <a:gd name="T1" fmla="*/ 2147483647 h 6"/>
                <a:gd name="T2" fmla="*/ 2147483647 w 6"/>
                <a:gd name="T3" fmla="*/ 0 h 6"/>
                <a:gd name="T4" fmla="*/ 0 w 6"/>
                <a:gd name="T5" fmla="*/ 0 h 6"/>
                <a:gd name="T6" fmla="*/ 0 w 6"/>
                <a:gd name="T7" fmla="*/ 2147483647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78" name="Freeform 477"/>
            <p:cNvSpPr>
              <a:spLocks noChangeAspect="1"/>
            </p:cNvSpPr>
            <p:nvPr/>
          </p:nvSpPr>
          <p:spPr bwMode="auto">
            <a:xfrm>
              <a:off x="4069987" y="2126844"/>
              <a:ext cx="5770" cy="8626"/>
            </a:xfrm>
            <a:custGeom>
              <a:avLst/>
              <a:gdLst>
                <a:gd name="T0" fmla="*/ 2147483647 w 6"/>
                <a:gd name="T1" fmla="*/ 2147483647 h 6"/>
                <a:gd name="T2" fmla="*/ 2147483647 w 6"/>
                <a:gd name="T3" fmla="*/ 0 h 6"/>
                <a:gd name="T4" fmla="*/ 0 w 6"/>
                <a:gd name="T5" fmla="*/ 2147483647 h 6"/>
                <a:gd name="T6" fmla="*/ 2147483647 w 6"/>
                <a:gd name="T7" fmla="*/ 2147483647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6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79" name="Freeform 478"/>
            <p:cNvSpPr>
              <a:spLocks noChangeAspect="1"/>
            </p:cNvSpPr>
            <p:nvPr/>
          </p:nvSpPr>
          <p:spPr bwMode="auto">
            <a:xfrm>
              <a:off x="4175006" y="2417653"/>
              <a:ext cx="6924" cy="7394"/>
            </a:xfrm>
            <a:custGeom>
              <a:avLst/>
              <a:gdLst>
                <a:gd name="T0" fmla="*/ 2147483647 w 6"/>
                <a:gd name="T1" fmla="*/ 0 h 6"/>
                <a:gd name="T2" fmla="*/ 0 w 6"/>
                <a:gd name="T3" fmla="*/ 2147483647 h 6"/>
                <a:gd name="T4" fmla="*/ 0 w 6"/>
                <a:gd name="T5" fmla="*/ 2147483647 h 6"/>
                <a:gd name="T6" fmla="*/ 2147483647 w 6"/>
                <a:gd name="T7" fmla="*/ 2147483647 h 6"/>
                <a:gd name="T8" fmla="*/ 2147483647 w 6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0"/>
                  </a:move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80" name="Freeform 479"/>
            <p:cNvSpPr>
              <a:spLocks noChangeAspect="1"/>
            </p:cNvSpPr>
            <p:nvPr/>
          </p:nvSpPr>
          <p:spPr bwMode="auto">
            <a:xfrm>
              <a:off x="3656836" y="2550734"/>
              <a:ext cx="12695" cy="7394"/>
            </a:xfrm>
            <a:custGeom>
              <a:avLst/>
              <a:gdLst>
                <a:gd name="T0" fmla="*/ 0 w 12"/>
                <a:gd name="T1" fmla="*/ 2147483647 h 6"/>
                <a:gd name="T2" fmla="*/ 0 w 12"/>
                <a:gd name="T3" fmla="*/ 0 h 6"/>
                <a:gd name="T4" fmla="*/ 2147483647 w 12"/>
                <a:gd name="T5" fmla="*/ 0 h 6"/>
                <a:gd name="T6" fmla="*/ 0 w 12"/>
                <a:gd name="T7" fmla="*/ 2147483647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6">
                  <a:moveTo>
                    <a:pt x="0" y="6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81" name="Freeform 480"/>
            <p:cNvSpPr>
              <a:spLocks noChangeAspect="1"/>
            </p:cNvSpPr>
            <p:nvPr/>
          </p:nvSpPr>
          <p:spPr bwMode="auto">
            <a:xfrm>
              <a:off x="3607212" y="2533484"/>
              <a:ext cx="8078" cy="1232"/>
            </a:xfrm>
            <a:custGeom>
              <a:avLst/>
              <a:gdLst>
                <a:gd name="T0" fmla="*/ 0 w 6"/>
                <a:gd name="T1" fmla="*/ 0 h 1"/>
                <a:gd name="T2" fmla="*/ 0 w 6"/>
                <a:gd name="T3" fmla="*/ 0 h 1"/>
                <a:gd name="T4" fmla="*/ 2147483647 w 6"/>
                <a:gd name="T5" fmla="*/ 0 h 1"/>
                <a:gd name="T6" fmla="*/ 0 w 6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1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82" name="Rectangle 481"/>
            <p:cNvSpPr>
              <a:spLocks noChangeAspect="1" noChangeArrowheads="1"/>
            </p:cNvSpPr>
            <p:nvPr/>
          </p:nvSpPr>
          <p:spPr bwMode="auto">
            <a:xfrm>
              <a:off x="3627986" y="2524858"/>
              <a:ext cx="8078" cy="0"/>
            </a:xfrm>
            <a:prstGeom prst="rect">
              <a:avLst/>
            </a:pr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83" name="Freeform 482"/>
            <p:cNvSpPr>
              <a:spLocks noChangeAspect="1"/>
            </p:cNvSpPr>
            <p:nvPr/>
          </p:nvSpPr>
          <p:spPr bwMode="auto">
            <a:xfrm>
              <a:off x="2879005" y="2699835"/>
              <a:ext cx="1154" cy="8626"/>
            </a:xfrm>
            <a:custGeom>
              <a:avLst/>
              <a:gdLst>
                <a:gd name="T0" fmla="*/ 0 w 1"/>
                <a:gd name="T1" fmla="*/ 0 h 6"/>
                <a:gd name="T2" fmla="*/ 0 w 1"/>
                <a:gd name="T3" fmla="*/ 0 h 6"/>
                <a:gd name="T4" fmla="*/ 0 w 1"/>
                <a:gd name="T5" fmla="*/ 2147483647 h 6"/>
                <a:gd name="T6" fmla="*/ 0 w 1"/>
                <a:gd name="T7" fmla="*/ 2147483647 h 6"/>
                <a:gd name="T8" fmla="*/ 0 w 1"/>
                <a:gd name="T9" fmla="*/ 2147483647 h 6"/>
                <a:gd name="T10" fmla="*/ 0 w 1"/>
                <a:gd name="T11" fmla="*/ 2147483647 h 6"/>
                <a:gd name="T12" fmla="*/ 0 w 1"/>
                <a:gd name="T13" fmla="*/ 2147483647 h 6"/>
                <a:gd name="T14" fmla="*/ 0 w 1"/>
                <a:gd name="T15" fmla="*/ 2147483647 h 6"/>
                <a:gd name="T16" fmla="*/ 0 w 1"/>
                <a:gd name="T17" fmla="*/ 2147483647 h 6"/>
                <a:gd name="T18" fmla="*/ 0 w 1"/>
                <a:gd name="T19" fmla="*/ 0 h 6"/>
                <a:gd name="T20" fmla="*/ 0 w 1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84" name="Freeform 483"/>
            <p:cNvSpPr>
              <a:spLocks noChangeAspect="1"/>
            </p:cNvSpPr>
            <p:nvPr/>
          </p:nvSpPr>
          <p:spPr bwMode="auto">
            <a:xfrm>
              <a:off x="3970737" y="2433672"/>
              <a:ext cx="56549" cy="141708"/>
            </a:xfrm>
            <a:custGeom>
              <a:avLst/>
              <a:gdLst>
                <a:gd name="T0" fmla="*/ 2147483647 w 48"/>
                <a:gd name="T1" fmla="*/ 0 h 102"/>
                <a:gd name="T2" fmla="*/ 2147483647 w 48"/>
                <a:gd name="T3" fmla="*/ 2147483647 h 102"/>
                <a:gd name="T4" fmla="*/ 2147483647 w 48"/>
                <a:gd name="T5" fmla="*/ 2147483647 h 102"/>
                <a:gd name="T6" fmla="*/ 0 w 48"/>
                <a:gd name="T7" fmla="*/ 2147483647 h 102"/>
                <a:gd name="T8" fmla="*/ 0 w 48"/>
                <a:gd name="T9" fmla="*/ 2147483647 h 102"/>
                <a:gd name="T10" fmla="*/ 2147483647 w 48"/>
                <a:gd name="T11" fmla="*/ 2147483647 h 102"/>
                <a:gd name="T12" fmla="*/ 2147483647 w 48"/>
                <a:gd name="T13" fmla="*/ 2147483647 h 102"/>
                <a:gd name="T14" fmla="*/ 2147483647 w 48"/>
                <a:gd name="T15" fmla="*/ 2147483647 h 102"/>
                <a:gd name="T16" fmla="*/ 2147483647 w 48"/>
                <a:gd name="T17" fmla="*/ 2147483647 h 102"/>
                <a:gd name="T18" fmla="*/ 2147483647 w 48"/>
                <a:gd name="T19" fmla="*/ 2147483647 h 102"/>
                <a:gd name="T20" fmla="*/ 2147483647 w 48"/>
                <a:gd name="T21" fmla="*/ 2147483647 h 102"/>
                <a:gd name="T22" fmla="*/ 2147483647 w 48"/>
                <a:gd name="T23" fmla="*/ 2147483647 h 102"/>
                <a:gd name="T24" fmla="*/ 2147483647 w 48"/>
                <a:gd name="T25" fmla="*/ 2147483647 h 102"/>
                <a:gd name="T26" fmla="*/ 2147483647 w 48"/>
                <a:gd name="T27" fmla="*/ 2147483647 h 102"/>
                <a:gd name="T28" fmla="*/ 2147483647 w 48"/>
                <a:gd name="T29" fmla="*/ 2147483647 h 102"/>
                <a:gd name="T30" fmla="*/ 2147483647 w 48"/>
                <a:gd name="T31" fmla="*/ 2147483647 h 102"/>
                <a:gd name="T32" fmla="*/ 2147483647 w 48"/>
                <a:gd name="T33" fmla="*/ 2147483647 h 102"/>
                <a:gd name="T34" fmla="*/ 2147483647 w 48"/>
                <a:gd name="T35" fmla="*/ 2147483647 h 102"/>
                <a:gd name="T36" fmla="*/ 2147483647 w 48"/>
                <a:gd name="T37" fmla="*/ 2147483647 h 102"/>
                <a:gd name="T38" fmla="*/ 2147483647 w 48"/>
                <a:gd name="T39" fmla="*/ 0 h 10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8" h="102">
                  <a:moveTo>
                    <a:pt x="24" y="0"/>
                  </a:moveTo>
                  <a:lnTo>
                    <a:pt x="12" y="6"/>
                  </a:lnTo>
                  <a:lnTo>
                    <a:pt x="12" y="24"/>
                  </a:lnTo>
                  <a:lnTo>
                    <a:pt x="0" y="54"/>
                  </a:lnTo>
                  <a:lnTo>
                    <a:pt x="0" y="66"/>
                  </a:lnTo>
                  <a:lnTo>
                    <a:pt x="6" y="72"/>
                  </a:lnTo>
                  <a:lnTo>
                    <a:pt x="6" y="102"/>
                  </a:lnTo>
                  <a:lnTo>
                    <a:pt x="30" y="96"/>
                  </a:lnTo>
                  <a:lnTo>
                    <a:pt x="36" y="84"/>
                  </a:lnTo>
                  <a:lnTo>
                    <a:pt x="36" y="78"/>
                  </a:lnTo>
                  <a:lnTo>
                    <a:pt x="36" y="66"/>
                  </a:lnTo>
                  <a:lnTo>
                    <a:pt x="30" y="48"/>
                  </a:lnTo>
                  <a:lnTo>
                    <a:pt x="36" y="48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48" y="6"/>
                  </a:lnTo>
                  <a:lnTo>
                    <a:pt x="24" y="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85" name="Freeform 484"/>
            <p:cNvSpPr>
              <a:spLocks noChangeAspect="1"/>
            </p:cNvSpPr>
            <p:nvPr/>
          </p:nvSpPr>
          <p:spPr bwMode="auto">
            <a:xfrm>
              <a:off x="3978817" y="2391775"/>
              <a:ext cx="230811" cy="208248"/>
            </a:xfrm>
            <a:custGeom>
              <a:avLst/>
              <a:gdLst>
                <a:gd name="T0" fmla="*/ 2147483647 w 198"/>
                <a:gd name="T1" fmla="*/ 2147483647 h 150"/>
                <a:gd name="T2" fmla="*/ 2147483647 w 198"/>
                <a:gd name="T3" fmla="*/ 2147483647 h 150"/>
                <a:gd name="T4" fmla="*/ 2147483647 w 198"/>
                <a:gd name="T5" fmla="*/ 2147483647 h 150"/>
                <a:gd name="T6" fmla="*/ 2147483647 w 198"/>
                <a:gd name="T7" fmla="*/ 2147483647 h 150"/>
                <a:gd name="T8" fmla="*/ 2147483647 w 198"/>
                <a:gd name="T9" fmla="*/ 2147483647 h 150"/>
                <a:gd name="T10" fmla="*/ 2147483647 w 198"/>
                <a:gd name="T11" fmla="*/ 2147483647 h 150"/>
                <a:gd name="T12" fmla="*/ 2147483647 w 198"/>
                <a:gd name="T13" fmla="*/ 2147483647 h 150"/>
                <a:gd name="T14" fmla="*/ 0 w 198"/>
                <a:gd name="T15" fmla="*/ 2147483647 h 150"/>
                <a:gd name="T16" fmla="*/ 0 w 198"/>
                <a:gd name="T17" fmla="*/ 2147483647 h 150"/>
                <a:gd name="T18" fmla="*/ 2147483647 w 198"/>
                <a:gd name="T19" fmla="*/ 0 h 150"/>
                <a:gd name="T20" fmla="*/ 2147483647 w 198"/>
                <a:gd name="T21" fmla="*/ 0 h 150"/>
                <a:gd name="T22" fmla="*/ 2147483647 w 198"/>
                <a:gd name="T23" fmla="*/ 0 h 150"/>
                <a:gd name="T24" fmla="*/ 2147483647 w 198"/>
                <a:gd name="T25" fmla="*/ 2147483647 h 150"/>
                <a:gd name="T26" fmla="*/ 2147483647 w 198"/>
                <a:gd name="T27" fmla="*/ 2147483647 h 150"/>
                <a:gd name="T28" fmla="*/ 2147483647 w 198"/>
                <a:gd name="T29" fmla="*/ 2147483647 h 150"/>
                <a:gd name="T30" fmla="*/ 2147483647 w 198"/>
                <a:gd name="T31" fmla="*/ 2147483647 h 150"/>
                <a:gd name="T32" fmla="*/ 2147483647 w 198"/>
                <a:gd name="T33" fmla="*/ 2147483647 h 150"/>
                <a:gd name="T34" fmla="*/ 2147483647 w 198"/>
                <a:gd name="T35" fmla="*/ 2147483647 h 150"/>
                <a:gd name="T36" fmla="*/ 2147483647 w 198"/>
                <a:gd name="T37" fmla="*/ 2147483647 h 150"/>
                <a:gd name="T38" fmla="*/ 2147483647 w 198"/>
                <a:gd name="T39" fmla="*/ 2147483647 h 150"/>
                <a:gd name="T40" fmla="*/ 2147483647 w 198"/>
                <a:gd name="T41" fmla="*/ 2147483647 h 150"/>
                <a:gd name="T42" fmla="*/ 2147483647 w 198"/>
                <a:gd name="T43" fmla="*/ 2147483647 h 150"/>
                <a:gd name="T44" fmla="*/ 2147483647 w 198"/>
                <a:gd name="T45" fmla="*/ 2147483647 h 150"/>
                <a:gd name="T46" fmla="*/ 2147483647 w 198"/>
                <a:gd name="T47" fmla="*/ 2147483647 h 150"/>
                <a:gd name="T48" fmla="*/ 2147483647 w 198"/>
                <a:gd name="T49" fmla="*/ 2147483647 h 150"/>
                <a:gd name="T50" fmla="*/ 2147483647 w 198"/>
                <a:gd name="T51" fmla="*/ 2147483647 h 150"/>
                <a:gd name="T52" fmla="*/ 2147483647 w 198"/>
                <a:gd name="T53" fmla="*/ 2147483647 h 150"/>
                <a:gd name="T54" fmla="*/ 2147483647 w 198"/>
                <a:gd name="T55" fmla="*/ 2147483647 h 150"/>
                <a:gd name="T56" fmla="*/ 2147483647 w 198"/>
                <a:gd name="T57" fmla="*/ 2147483647 h 150"/>
                <a:gd name="T58" fmla="*/ 2147483647 w 198"/>
                <a:gd name="T59" fmla="*/ 2147483647 h 150"/>
                <a:gd name="T60" fmla="*/ 2147483647 w 198"/>
                <a:gd name="T61" fmla="*/ 2147483647 h 150"/>
                <a:gd name="T62" fmla="*/ 2147483647 w 198"/>
                <a:gd name="T63" fmla="*/ 2147483647 h 150"/>
                <a:gd name="T64" fmla="*/ 2147483647 w 198"/>
                <a:gd name="T65" fmla="*/ 2147483647 h 150"/>
                <a:gd name="T66" fmla="*/ 2147483647 w 198"/>
                <a:gd name="T67" fmla="*/ 2147483647 h 150"/>
                <a:gd name="T68" fmla="*/ 2147483647 w 198"/>
                <a:gd name="T69" fmla="*/ 2147483647 h 150"/>
                <a:gd name="T70" fmla="*/ 2147483647 w 198"/>
                <a:gd name="T71" fmla="*/ 2147483647 h 150"/>
                <a:gd name="T72" fmla="*/ 2147483647 w 198"/>
                <a:gd name="T73" fmla="*/ 2147483647 h 150"/>
                <a:gd name="T74" fmla="*/ 2147483647 w 198"/>
                <a:gd name="T75" fmla="*/ 2147483647 h 150"/>
                <a:gd name="T76" fmla="*/ 2147483647 w 198"/>
                <a:gd name="T77" fmla="*/ 2147483647 h 150"/>
                <a:gd name="T78" fmla="*/ 2147483647 w 198"/>
                <a:gd name="T79" fmla="*/ 2147483647 h 150"/>
                <a:gd name="T80" fmla="*/ 2147483647 w 198"/>
                <a:gd name="T81" fmla="*/ 2147483647 h 150"/>
                <a:gd name="T82" fmla="*/ 2147483647 w 198"/>
                <a:gd name="T83" fmla="*/ 2147483647 h 150"/>
                <a:gd name="T84" fmla="*/ 2147483647 w 198"/>
                <a:gd name="T85" fmla="*/ 2147483647 h 150"/>
                <a:gd name="T86" fmla="*/ 2147483647 w 198"/>
                <a:gd name="T87" fmla="*/ 2147483647 h 150"/>
                <a:gd name="T88" fmla="*/ 2147483647 w 198"/>
                <a:gd name="T89" fmla="*/ 2147483647 h 150"/>
                <a:gd name="T90" fmla="*/ 2147483647 w 198"/>
                <a:gd name="T91" fmla="*/ 2147483647 h 15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98" h="150">
                  <a:moveTo>
                    <a:pt x="42" y="36"/>
                  </a:moveTo>
                  <a:lnTo>
                    <a:pt x="18" y="36"/>
                  </a:lnTo>
                  <a:lnTo>
                    <a:pt x="18" y="30"/>
                  </a:lnTo>
                  <a:lnTo>
                    <a:pt x="6" y="36"/>
                  </a:lnTo>
                  <a:lnTo>
                    <a:pt x="6" y="30"/>
                  </a:lnTo>
                  <a:lnTo>
                    <a:pt x="6" y="24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24" y="0"/>
                  </a:lnTo>
                  <a:lnTo>
                    <a:pt x="48" y="0"/>
                  </a:lnTo>
                  <a:lnTo>
                    <a:pt x="66" y="0"/>
                  </a:lnTo>
                  <a:lnTo>
                    <a:pt x="84" y="6"/>
                  </a:lnTo>
                  <a:lnTo>
                    <a:pt x="102" y="6"/>
                  </a:lnTo>
                  <a:lnTo>
                    <a:pt x="120" y="6"/>
                  </a:lnTo>
                  <a:lnTo>
                    <a:pt x="126" y="12"/>
                  </a:lnTo>
                  <a:lnTo>
                    <a:pt x="168" y="24"/>
                  </a:lnTo>
                  <a:lnTo>
                    <a:pt x="174" y="24"/>
                  </a:lnTo>
                  <a:lnTo>
                    <a:pt x="198" y="24"/>
                  </a:lnTo>
                  <a:lnTo>
                    <a:pt x="192" y="36"/>
                  </a:lnTo>
                  <a:lnTo>
                    <a:pt x="180" y="48"/>
                  </a:lnTo>
                  <a:lnTo>
                    <a:pt x="162" y="54"/>
                  </a:lnTo>
                  <a:lnTo>
                    <a:pt x="150" y="72"/>
                  </a:lnTo>
                  <a:lnTo>
                    <a:pt x="144" y="84"/>
                  </a:lnTo>
                  <a:lnTo>
                    <a:pt x="150" y="102"/>
                  </a:lnTo>
                  <a:lnTo>
                    <a:pt x="132" y="114"/>
                  </a:lnTo>
                  <a:lnTo>
                    <a:pt x="132" y="120"/>
                  </a:lnTo>
                  <a:lnTo>
                    <a:pt x="120" y="126"/>
                  </a:lnTo>
                  <a:lnTo>
                    <a:pt x="108" y="138"/>
                  </a:lnTo>
                  <a:lnTo>
                    <a:pt x="90" y="138"/>
                  </a:lnTo>
                  <a:lnTo>
                    <a:pt x="72" y="138"/>
                  </a:lnTo>
                  <a:lnTo>
                    <a:pt x="60" y="150"/>
                  </a:lnTo>
                  <a:lnTo>
                    <a:pt x="48" y="150"/>
                  </a:lnTo>
                  <a:lnTo>
                    <a:pt x="42" y="132"/>
                  </a:lnTo>
                  <a:lnTo>
                    <a:pt x="30" y="126"/>
                  </a:lnTo>
                  <a:lnTo>
                    <a:pt x="24" y="126"/>
                  </a:lnTo>
                  <a:lnTo>
                    <a:pt x="30" y="114"/>
                  </a:lnTo>
                  <a:lnTo>
                    <a:pt x="30" y="108"/>
                  </a:lnTo>
                  <a:lnTo>
                    <a:pt x="30" y="96"/>
                  </a:lnTo>
                  <a:lnTo>
                    <a:pt x="24" y="78"/>
                  </a:lnTo>
                  <a:lnTo>
                    <a:pt x="30" y="78"/>
                  </a:lnTo>
                  <a:lnTo>
                    <a:pt x="36" y="54"/>
                  </a:lnTo>
                  <a:lnTo>
                    <a:pt x="42" y="48"/>
                  </a:lnTo>
                  <a:lnTo>
                    <a:pt x="42" y="3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86" name="Freeform 485"/>
            <p:cNvSpPr>
              <a:spLocks noChangeAspect="1"/>
            </p:cNvSpPr>
            <p:nvPr/>
          </p:nvSpPr>
          <p:spPr bwMode="auto">
            <a:xfrm>
              <a:off x="4195778" y="2500213"/>
              <a:ext cx="20772" cy="8626"/>
            </a:xfrm>
            <a:custGeom>
              <a:avLst/>
              <a:gdLst>
                <a:gd name="T0" fmla="*/ 2147483647 w 18"/>
                <a:gd name="T1" fmla="*/ 0 h 6"/>
                <a:gd name="T2" fmla="*/ 2147483647 w 18"/>
                <a:gd name="T3" fmla="*/ 2147483647 h 6"/>
                <a:gd name="T4" fmla="*/ 0 w 18"/>
                <a:gd name="T5" fmla="*/ 0 h 6"/>
                <a:gd name="T6" fmla="*/ 2147483647 w 18"/>
                <a:gd name="T7" fmla="*/ 0 h 6"/>
                <a:gd name="T8" fmla="*/ 2147483647 w 18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6">
                  <a:moveTo>
                    <a:pt x="18" y="0"/>
                  </a:moveTo>
                  <a:lnTo>
                    <a:pt x="12" y="6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87" name="Freeform 486"/>
            <p:cNvSpPr>
              <a:spLocks noChangeAspect="1"/>
            </p:cNvSpPr>
            <p:nvPr/>
          </p:nvSpPr>
          <p:spPr bwMode="auto">
            <a:xfrm>
              <a:off x="1795348" y="2235282"/>
              <a:ext cx="1120585" cy="662945"/>
            </a:xfrm>
            <a:custGeom>
              <a:avLst/>
              <a:gdLst>
                <a:gd name="T0" fmla="*/ 2147483647 w 957"/>
                <a:gd name="T1" fmla="*/ 2147483647 h 478"/>
                <a:gd name="T2" fmla="*/ 2147483647 w 957"/>
                <a:gd name="T3" fmla="*/ 2147483647 h 478"/>
                <a:gd name="T4" fmla="*/ 2147483647 w 957"/>
                <a:gd name="T5" fmla="*/ 2147483647 h 478"/>
                <a:gd name="T6" fmla="*/ 2147483647 w 957"/>
                <a:gd name="T7" fmla="*/ 2147483647 h 478"/>
                <a:gd name="T8" fmla="*/ 2147483647 w 957"/>
                <a:gd name="T9" fmla="*/ 2147483647 h 478"/>
                <a:gd name="T10" fmla="*/ 2147483647 w 957"/>
                <a:gd name="T11" fmla="*/ 2147483647 h 478"/>
                <a:gd name="T12" fmla="*/ 2147483647 w 957"/>
                <a:gd name="T13" fmla="*/ 2147483647 h 478"/>
                <a:gd name="T14" fmla="*/ 2147483647 w 957"/>
                <a:gd name="T15" fmla="*/ 0 h 478"/>
                <a:gd name="T16" fmla="*/ 2147483647 w 957"/>
                <a:gd name="T17" fmla="*/ 2147483647 h 478"/>
                <a:gd name="T18" fmla="*/ 2147483647 w 957"/>
                <a:gd name="T19" fmla="*/ 2147483647 h 478"/>
                <a:gd name="T20" fmla="*/ 2147483647 w 957"/>
                <a:gd name="T21" fmla="*/ 2147483647 h 478"/>
                <a:gd name="T22" fmla="*/ 2147483647 w 957"/>
                <a:gd name="T23" fmla="*/ 2147483647 h 478"/>
                <a:gd name="T24" fmla="*/ 2147483647 w 957"/>
                <a:gd name="T25" fmla="*/ 2147483647 h 478"/>
                <a:gd name="T26" fmla="*/ 0 w 957"/>
                <a:gd name="T27" fmla="*/ 2147483647 h 478"/>
                <a:gd name="T28" fmla="*/ 0 w 957"/>
                <a:gd name="T29" fmla="*/ 2147483647 h 478"/>
                <a:gd name="T30" fmla="*/ 2147483647 w 957"/>
                <a:gd name="T31" fmla="*/ 2147483647 h 478"/>
                <a:gd name="T32" fmla="*/ 2147483647 w 957"/>
                <a:gd name="T33" fmla="*/ 2147483647 h 478"/>
                <a:gd name="T34" fmla="*/ 2147483647 w 957"/>
                <a:gd name="T35" fmla="*/ 2147483647 h 478"/>
                <a:gd name="T36" fmla="*/ 2147483647 w 957"/>
                <a:gd name="T37" fmla="*/ 2147483647 h 478"/>
                <a:gd name="T38" fmla="*/ 2147483647 w 957"/>
                <a:gd name="T39" fmla="*/ 2147483647 h 478"/>
                <a:gd name="T40" fmla="*/ 2147483647 w 957"/>
                <a:gd name="T41" fmla="*/ 2147483647 h 478"/>
                <a:gd name="T42" fmla="*/ 2147483647 w 957"/>
                <a:gd name="T43" fmla="*/ 2147483647 h 478"/>
                <a:gd name="T44" fmla="*/ 2147483647 w 957"/>
                <a:gd name="T45" fmla="*/ 2147483647 h 478"/>
                <a:gd name="T46" fmla="*/ 2147483647 w 957"/>
                <a:gd name="T47" fmla="*/ 2147483647 h 478"/>
                <a:gd name="T48" fmla="*/ 2147483647 w 957"/>
                <a:gd name="T49" fmla="*/ 2147483647 h 478"/>
                <a:gd name="T50" fmla="*/ 2147483647 w 957"/>
                <a:gd name="T51" fmla="*/ 2147483647 h 478"/>
                <a:gd name="T52" fmla="*/ 2147483647 w 957"/>
                <a:gd name="T53" fmla="*/ 2147483647 h 478"/>
                <a:gd name="T54" fmla="*/ 2147483647 w 957"/>
                <a:gd name="T55" fmla="*/ 2147483647 h 478"/>
                <a:gd name="T56" fmla="*/ 2147483647 w 957"/>
                <a:gd name="T57" fmla="*/ 2147483647 h 478"/>
                <a:gd name="T58" fmla="*/ 2147483647 w 957"/>
                <a:gd name="T59" fmla="*/ 2147483647 h 478"/>
                <a:gd name="T60" fmla="*/ 2147483647 w 957"/>
                <a:gd name="T61" fmla="*/ 2147483647 h 478"/>
                <a:gd name="T62" fmla="*/ 2147483647 w 957"/>
                <a:gd name="T63" fmla="*/ 2147483647 h 478"/>
                <a:gd name="T64" fmla="*/ 2147483647 w 957"/>
                <a:gd name="T65" fmla="*/ 2147483647 h 478"/>
                <a:gd name="T66" fmla="*/ 2147483647 w 957"/>
                <a:gd name="T67" fmla="*/ 2147483647 h 478"/>
                <a:gd name="T68" fmla="*/ 2147483647 w 957"/>
                <a:gd name="T69" fmla="*/ 2147483647 h 478"/>
                <a:gd name="T70" fmla="*/ 2147483647 w 957"/>
                <a:gd name="T71" fmla="*/ 2147483647 h 478"/>
                <a:gd name="T72" fmla="*/ 2147483647 w 957"/>
                <a:gd name="T73" fmla="*/ 2147483647 h 478"/>
                <a:gd name="T74" fmla="*/ 2147483647 w 957"/>
                <a:gd name="T75" fmla="*/ 2147483647 h 478"/>
                <a:gd name="T76" fmla="*/ 2147483647 w 957"/>
                <a:gd name="T77" fmla="*/ 2147483647 h 478"/>
                <a:gd name="T78" fmla="*/ 2147483647 w 957"/>
                <a:gd name="T79" fmla="*/ 2147483647 h 478"/>
                <a:gd name="T80" fmla="*/ 2147483647 w 957"/>
                <a:gd name="T81" fmla="*/ 2147483647 h 478"/>
                <a:gd name="T82" fmla="*/ 2147483647 w 957"/>
                <a:gd name="T83" fmla="*/ 2147483647 h 478"/>
                <a:gd name="T84" fmla="*/ 2147483647 w 957"/>
                <a:gd name="T85" fmla="*/ 2147483647 h 478"/>
                <a:gd name="T86" fmla="*/ 2147483647 w 957"/>
                <a:gd name="T87" fmla="*/ 2147483647 h 478"/>
                <a:gd name="T88" fmla="*/ 2147483647 w 957"/>
                <a:gd name="T89" fmla="*/ 2147483647 h 478"/>
                <a:gd name="T90" fmla="*/ 2147483647 w 957"/>
                <a:gd name="T91" fmla="*/ 2147483647 h 478"/>
                <a:gd name="T92" fmla="*/ 2147483647 w 957"/>
                <a:gd name="T93" fmla="*/ 2147483647 h 478"/>
                <a:gd name="T94" fmla="*/ 2147483647 w 957"/>
                <a:gd name="T95" fmla="*/ 2147483647 h 478"/>
                <a:gd name="T96" fmla="*/ 2147483647 w 957"/>
                <a:gd name="T97" fmla="*/ 2147483647 h 478"/>
                <a:gd name="T98" fmla="*/ 2147483647 w 957"/>
                <a:gd name="T99" fmla="*/ 2147483647 h 478"/>
                <a:gd name="T100" fmla="*/ 2147483647 w 957"/>
                <a:gd name="T101" fmla="*/ 2147483647 h 478"/>
                <a:gd name="T102" fmla="*/ 2147483647 w 957"/>
                <a:gd name="T103" fmla="*/ 2147483647 h 47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957" h="478">
                  <a:moveTo>
                    <a:pt x="957" y="89"/>
                  </a:moveTo>
                  <a:lnTo>
                    <a:pt x="951" y="83"/>
                  </a:lnTo>
                  <a:lnTo>
                    <a:pt x="951" y="71"/>
                  </a:lnTo>
                  <a:lnTo>
                    <a:pt x="957" y="48"/>
                  </a:lnTo>
                  <a:lnTo>
                    <a:pt x="945" y="42"/>
                  </a:lnTo>
                  <a:lnTo>
                    <a:pt x="939" y="42"/>
                  </a:lnTo>
                  <a:lnTo>
                    <a:pt x="921" y="54"/>
                  </a:lnTo>
                  <a:lnTo>
                    <a:pt x="909" y="66"/>
                  </a:lnTo>
                  <a:lnTo>
                    <a:pt x="897" y="83"/>
                  </a:lnTo>
                  <a:lnTo>
                    <a:pt x="885" y="89"/>
                  </a:lnTo>
                  <a:lnTo>
                    <a:pt x="855" y="89"/>
                  </a:lnTo>
                  <a:lnTo>
                    <a:pt x="825" y="89"/>
                  </a:lnTo>
                  <a:lnTo>
                    <a:pt x="808" y="101"/>
                  </a:lnTo>
                  <a:lnTo>
                    <a:pt x="790" y="113"/>
                  </a:lnTo>
                  <a:lnTo>
                    <a:pt x="772" y="113"/>
                  </a:lnTo>
                  <a:lnTo>
                    <a:pt x="754" y="119"/>
                  </a:lnTo>
                  <a:lnTo>
                    <a:pt x="754" y="131"/>
                  </a:lnTo>
                  <a:lnTo>
                    <a:pt x="736" y="137"/>
                  </a:lnTo>
                  <a:lnTo>
                    <a:pt x="718" y="143"/>
                  </a:lnTo>
                  <a:lnTo>
                    <a:pt x="700" y="149"/>
                  </a:lnTo>
                  <a:lnTo>
                    <a:pt x="682" y="155"/>
                  </a:lnTo>
                  <a:lnTo>
                    <a:pt x="682" y="143"/>
                  </a:lnTo>
                  <a:lnTo>
                    <a:pt x="700" y="125"/>
                  </a:lnTo>
                  <a:lnTo>
                    <a:pt x="706" y="113"/>
                  </a:lnTo>
                  <a:lnTo>
                    <a:pt x="712" y="95"/>
                  </a:lnTo>
                  <a:lnTo>
                    <a:pt x="712" y="83"/>
                  </a:lnTo>
                  <a:lnTo>
                    <a:pt x="700" y="71"/>
                  </a:lnTo>
                  <a:lnTo>
                    <a:pt x="700" y="66"/>
                  </a:lnTo>
                  <a:lnTo>
                    <a:pt x="694" y="60"/>
                  </a:lnTo>
                  <a:lnTo>
                    <a:pt x="682" y="48"/>
                  </a:lnTo>
                  <a:lnTo>
                    <a:pt x="670" y="42"/>
                  </a:lnTo>
                  <a:lnTo>
                    <a:pt x="640" y="24"/>
                  </a:lnTo>
                  <a:lnTo>
                    <a:pt x="622" y="30"/>
                  </a:lnTo>
                  <a:lnTo>
                    <a:pt x="610" y="24"/>
                  </a:lnTo>
                  <a:lnTo>
                    <a:pt x="592" y="30"/>
                  </a:lnTo>
                  <a:lnTo>
                    <a:pt x="574" y="18"/>
                  </a:lnTo>
                  <a:lnTo>
                    <a:pt x="556" y="12"/>
                  </a:lnTo>
                  <a:lnTo>
                    <a:pt x="556" y="0"/>
                  </a:lnTo>
                  <a:lnTo>
                    <a:pt x="550" y="12"/>
                  </a:lnTo>
                  <a:lnTo>
                    <a:pt x="365" y="12"/>
                  </a:lnTo>
                  <a:lnTo>
                    <a:pt x="335" y="12"/>
                  </a:lnTo>
                  <a:lnTo>
                    <a:pt x="126" y="12"/>
                  </a:lnTo>
                  <a:lnTo>
                    <a:pt x="120" y="24"/>
                  </a:lnTo>
                  <a:lnTo>
                    <a:pt x="114" y="42"/>
                  </a:lnTo>
                  <a:lnTo>
                    <a:pt x="102" y="48"/>
                  </a:lnTo>
                  <a:lnTo>
                    <a:pt x="102" y="42"/>
                  </a:lnTo>
                  <a:lnTo>
                    <a:pt x="102" y="48"/>
                  </a:lnTo>
                  <a:lnTo>
                    <a:pt x="114" y="30"/>
                  </a:lnTo>
                  <a:lnTo>
                    <a:pt x="102" y="42"/>
                  </a:lnTo>
                  <a:lnTo>
                    <a:pt x="108" y="36"/>
                  </a:lnTo>
                  <a:lnTo>
                    <a:pt x="114" y="30"/>
                  </a:lnTo>
                  <a:lnTo>
                    <a:pt x="90" y="24"/>
                  </a:lnTo>
                  <a:lnTo>
                    <a:pt x="84" y="48"/>
                  </a:lnTo>
                  <a:lnTo>
                    <a:pt x="78" y="54"/>
                  </a:lnTo>
                  <a:lnTo>
                    <a:pt x="78" y="60"/>
                  </a:lnTo>
                  <a:lnTo>
                    <a:pt x="78" y="54"/>
                  </a:lnTo>
                  <a:lnTo>
                    <a:pt x="72" y="60"/>
                  </a:lnTo>
                  <a:lnTo>
                    <a:pt x="84" y="66"/>
                  </a:lnTo>
                  <a:lnTo>
                    <a:pt x="72" y="66"/>
                  </a:lnTo>
                  <a:lnTo>
                    <a:pt x="66" y="71"/>
                  </a:lnTo>
                  <a:lnTo>
                    <a:pt x="48" y="101"/>
                  </a:lnTo>
                  <a:lnTo>
                    <a:pt x="30" y="125"/>
                  </a:lnTo>
                  <a:lnTo>
                    <a:pt x="24" y="143"/>
                  </a:lnTo>
                  <a:lnTo>
                    <a:pt x="18" y="155"/>
                  </a:lnTo>
                  <a:lnTo>
                    <a:pt x="0" y="179"/>
                  </a:lnTo>
                  <a:lnTo>
                    <a:pt x="0" y="185"/>
                  </a:lnTo>
                  <a:lnTo>
                    <a:pt x="0" y="197"/>
                  </a:lnTo>
                  <a:lnTo>
                    <a:pt x="0" y="209"/>
                  </a:lnTo>
                  <a:lnTo>
                    <a:pt x="6" y="227"/>
                  </a:lnTo>
                  <a:lnTo>
                    <a:pt x="0" y="221"/>
                  </a:lnTo>
                  <a:lnTo>
                    <a:pt x="0" y="227"/>
                  </a:lnTo>
                  <a:lnTo>
                    <a:pt x="6" y="227"/>
                  </a:lnTo>
                  <a:lnTo>
                    <a:pt x="12" y="227"/>
                  </a:lnTo>
                  <a:lnTo>
                    <a:pt x="12" y="233"/>
                  </a:lnTo>
                  <a:lnTo>
                    <a:pt x="6" y="233"/>
                  </a:lnTo>
                  <a:lnTo>
                    <a:pt x="6" y="245"/>
                  </a:lnTo>
                  <a:lnTo>
                    <a:pt x="6" y="251"/>
                  </a:lnTo>
                  <a:lnTo>
                    <a:pt x="6" y="263"/>
                  </a:lnTo>
                  <a:lnTo>
                    <a:pt x="12" y="275"/>
                  </a:lnTo>
                  <a:lnTo>
                    <a:pt x="6" y="293"/>
                  </a:lnTo>
                  <a:lnTo>
                    <a:pt x="18" y="293"/>
                  </a:lnTo>
                  <a:lnTo>
                    <a:pt x="36" y="305"/>
                  </a:lnTo>
                  <a:lnTo>
                    <a:pt x="54" y="317"/>
                  </a:lnTo>
                  <a:lnTo>
                    <a:pt x="54" y="335"/>
                  </a:lnTo>
                  <a:lnTo>
                    <a:pt x="90" y="335"/>
                  </a:lnTo>
                  <a:lnTo>
                    <a:pt x="108" y="341"/>
                  </a:lnTo>
                  <a:lnTo>
                    <a:pt x="120" y="347"/>
                  </a:lnTo>
                  <a:lnTo>
                    <a:pt x="144" y="359"/>
                  </a:lnTo>
                  <a:lnTo>
                    <a:pt x="191" y="359"/>
                  </a:lnTo>
                  <a:lnTo>
                    <a:pt x="197" y="347"/>
                  </a:lnTo>
                  <a:lnTo>
                    <a:pt x="227" y="347"/>
                  </a:lnTo>
                  <a:lnTo>
                    <a:pt x="239" y="371"/>
                  </a:lnTo>
                  <a:lnTo>
                    <a:pt x="245" y="389"/>
                  </a:lnTo>
                  <a:lnTo>
                    <a:pt x="257" y="395"/>
                  </a:lnTo>
                  <a:lnTo>
                    <a:pt x="263" y="407"/>
                  </a:lnTo>
                  <a:lnTo>
                    <a:pt x="275" y="389"/>
                  </a:lnTo>
                  <a:lnTo>
                    <a:pt x="299" y="395"/>
                  </a:lnTo>
                  <a:lnTo>
                    <a:pt x="305" y="413"/>
                  </a:lnTo>
                  <a:lnTo>
                    <a:pt x="317" y="430"/>
                  </a:lnTo>
                  <a:lnTo>
                    <a:pt x="323" y="454"/>
                  </a:lnTo>
                  <a:lnTo>
                    <a:pt x="335" y="460"/>
                  </a:lnTo>
                  <a:lnTo>
                    <a:pt x="353" y="466"/>
                  </a:lnTo>
                  <a:lnTo>
                    <a:pt x="353" y="442"/>
                  </a:lnTo>
                  <a:lnTo>
                    <a:pt x="347" y="436"/>
                  </a:lnTo>
                  <a:lnTo>
                    <a:pt x="353" y="436"/>
                  </a:lnTo>
                  <a:lnTo>
                    <a:pt x="359" y="430"/>
                  </a:lnTo>
                  <a:lnTo>
                    <a:pt x="365" y="425"/>
                  </a:lnTo>
                  <a:lnTo>
                    <a:pt x="371" y="419"/>
                  </a:lnTo>
                  <a:lnTo>
                    <a:pt x="377" y="413"/>
                  </a:lnTo>
                  <a:lnTo>
                    <a:pt x="383" y="413"/>
                  </a:lnTo>
                  <a:lnTo>
                    <a:pt x="389" y="413"/>
                  </a:lnTo>
                  <a:lnTo>
                    <a:pt x="407" y="395"/>
                  </a:lnTo>
                  <a:lnTo>
                    <a:pt x="407" y="389"/>
                  </a:lnTo>
                  <a:lnTo>
                    <a:pt x="413" y="395"/>
                  </a:lnTo>
                  <a:lnTo>
                    <a:pt x="425" y="389"/>
                  </a:lnTo>
                  <a:lnTo>
                    <a:pt x="443" y="389"/>
                  </a:lnTo>
                  <a:lnTo>
                    <a:pt x="455" y="389"/>
                  </a:lnTo>
                  <a:lnTo>
                    <a:pt x="461" y="389"/>
                  </a:lnTo>
                  <a:lnTo>
                    <a:pt x="467" y="395"/>
                  </a:lnTo>
                  <a:lnTo>
                    <a:pt x="479" y="401"/>
                  </a:lnTo>
                  <a:lnTo>
                    <a:pt x="491" y="401"/>
                  </a:lnTo>
                  <a:lnTo>
                    <a:pt x="485" y="395"/>
                  </a:lnTo>
                  <a:lnTo>
                    <a:pt x="502" y="401"/>
                  </a:lnTo>
                  <a:lnTo>
                    <a:pt x="497" y="407"/>
                  </a:lnTo>
                  <a:lnTo>
                    <a:pt x="502" y="401"/>
                  </a:lnTo>
                  <a:lnTo>
                    <a:pt x="497" y="389"/>
                  </a:lnTo>
                  <a:lnTo>
                    <a:pt x="502" y="389"/>
                  </a:lnTo>
                  <a:lnTo>
                    <a:pt x="497" y="383"/>
                  </a:lnTo>
                  <a:lnTo>
                    <a:pt x="485" y="383"/>
                  </a:lnTo>
                  <a:lnTo>
                    <a:pt x="497" y="383"/>
                  </a:lnTo>
                  <a:lnTo>
                    <a:pt x="526" y="377"/>
                  </a:lnTo>
                  <a:lnTo>
                    <a:pt x="532" y="371"/>
                  </a:lnTo>
                  <a:lnTo>
                    <a:pt x="526" y="377"/>
                  </a:lnTo>
                  <a:lnTo>
                    <a:pt x="538" y="377"/>
                  </a:lnTo>
                  <a:lnTo>
                    <a:pt x="544" y="377"/>
                  </a:lnTo>
                  <a:lnTo>
                    <a:pt x="556" y="377"/>
                  </a:lnTo>
                  <a:lnTo>
                    <a:pt x="550" y="377"/>
                  </a:lnTo>
                  <a:lnTo>
                    <a:pt x="562" y="377"/>
                  </a:lnTo>
                  <a:lnTo>
                    <a:pt x="568" y="377"/>
                  </a:lnTo>
                  <a:lnTo>
                    <a:pt x="568" y="383"/>
                  </a:lnTo>
                  <a:lnTo>
                    <a:pt x="568" y="389"/>
                  </a:lnTo>
                  <a:lnTo>
                    <a:pt x="592" y="383"/>
                  </a:lnTo>
                  <a:lnTo>
                    <a:pt x="610" y="407"/>
                  </a:lnTo>
                  <a:lnTo>
                    <a:pt x="604" y="430"/>
                  </a:lnTo>
                  <a:lnTo>
                    <a:pt x="610" y="430"/>
                  </a:lnTo>
                  <a:lnTo>
                    <a:pt x="610" y="425"/>
                  </a:lnTo>
                  <a:lnTo>
                    <a:pt x="610" y="436"/>
                  </a:lnTo>
                  <a:lnTo>
                    <a:pt x="610" y="448"/>
                  </a:lnTo>
                  <a:lnTo>
                    <a:pt x="616" y="448"/>
                  </a:lnTo>
                  <a:lnTo>
                    <a:pt x="616" y="454"/>
                  </a:lnTo>
                  <a:lnTo>
                    <a:pt x="616" y="448"/>
                  </a:lnTo>
                  <a:lnTo>
                    <a:pt x="616" y="454"/>
                  </a:lnTo>
                  <a:lnTo>
                    <a:pt x="616" y="466"/>
                  </a:lnTo>
                  <a:lnTo>
                    <a:pt x="628" y="478"/>
                  </a:lnTo>
                  <a:lnTo>
                    <a:pt x="640" y="478"/>
                  </a:lnTo>
                  <a:lnTo>
                    <a:pt x="646" y="460"/>
                  </a:lnTo>
                  <a:lnTo>
                    <a:pt x="646" y="448"/>
                  </a:lnTo>
                  <a:lnTo>
                    <a:pt x="640" y="413"/>
                  </a:lnTo>
                  <a:lnTo>
                    <a:pt x="646" y="425"/>
                  </a:lnTo>
                  <a:lnTo>
                    <a:pt x="646" y="413"/>
                  </a:lnTo>
                  <a:lnTo>
                    <a:pt x="640" y="395"/>
                  </a:lnTo>
                  <a:lnTo>
                    <a:pt x="640" y="377"/>
                  </a:lnTo>
                  <a:lnTo>
                    <a:pt x="640" y="365"/>
                  </a:lnTo>
                  <a:lnTo>
                    <a:pt x="646" y="359"/>
                  </a:lnTo>
                  <a:lnTo>
                    <a:pt x="652" y="347"/>
                  </a:lnTo>
                  <a:lnTo>
                    <a:pt x="658" y="341"/>
                  </a:lnTo>
                  <a:lnTo>
                    <a:pt x="658" y="335"/>
                  </a:lnTo>
                  <a:lnTo>
                    <a:pt x="664" y="335"/>
                  </a:lnTo>
                  <a:lnTo>
                    <a:pt x="688" y="317"/>
                  </a:lnTo>
                  <a:lnTo>
                    <a:pt x="706" y="305"/>
                  </a:lnTo>
                  <a:lnTo>
                    <a:pt x="712" y="305"/>
                  </a:lnTo>
                  <a:lnTo>
                    <a:pt x="724" y="293"/>
                  </a:lnTo>
                  <a:lnTo>
                    <a:pt x="748" y="287"/>
                  </a:lnTo>
                  <a:lnTo>
                    <a:pt x="736" y="281"/>
                  </a:lnTo>
                  <a:lnTo>
                    <a:pt x="742" y="281"/>
                  </a:lnTo>
                  <a:lnTo>
                    <a:pt x="748" y="281"/>
                  </a:lnTo>
                  <a:lnTo>
                    <a:pt x="736" y="275"/>
                  </a:lnTo>
                  <a:lnTo>
                    <a:pt x="754" y="275"/>
                  </a:lnTo>
                  <a:lnTo>
                    <a:pt x="760" y="269"/>
                  </a:lnTo>
                  <a:lnTo>
                    <a:pt x="754" y="269"/>
                  </a:lnTo>
                  <a:lnTo>
                    <a:pt x="754" y="263"/>
                  </a:lnTo>
                  <a:lnTo>
                    <a:pt x="748" y="263"/>
                  </a:lnTo>
                  <a:lnTo>
                    <a:pt x="754" y="263"/>
                  </a:lnTo>
                  <a:lnTo>
                    <a:pt x="760" y="263"/>
                  </a:lnTo>
                  <a:lnTo>
                    <a:pt x="760" y="251"/>
                  </a:lnTo>
                  <a:lnTo>
                    <a:pt x="766" y="269"/>
                  </a:lnTo>
                  <a:lnTo>
                    <a:pt x="760" y="245"/>
                  </a:lnTo>
                  <a:lnTo>
                    <a:pt x="754" y="245"/>
                  </a:lnTo>
                  <a:lnTo>
                    <a:pt x="748" y="239"/>
                  </a:lnTo>
                  <a:lnTo>
                    <a:pt x="760" y="245"/>
                  </a:lnTo>
                  <a:lnTo>
                    <a:pt x="754" y="233"/>
                  </a:lnTo>
                  <a:lnTo>
                    <a:pt x="760" y="239"/>
                  </a:lnTo>
                  <a:lnTo>
                    <a:pt x="754" y="221"/>
                  </a:lnTo>
                  <a:lnTo>
                    <a:pt x="760" y="233"/>
                  </a:lnTo>
                  <a:lnTo>
                    <a:pt x="754" y="215"/>
                  </a:lnTo>
                  <a:lnTo>
                    <a:pt x="748" y="215"/>
                  </a:lnTo>
                  <a:lnTo>
                    <a:pt x="754" y="209"/>
                  </a:lnTo>
                  <a:lnTo>
                    <a:pt x="754" y="215"/>
                  </a:lnTo>
                  <a:lnTo>
                    <a:pt x="766" y="221"/>
                  </a:lnTo>
                  <a:lnTo>
                    <a:pt x="760" y="209"/>
                  </a:lnTo>
                  <a:lnTo>
                    <a:pt x="766" y="221"/>
                  </a:lnTo>
                  <a:lnTo>
                    <a:pt x="766" y="203"/>
                  </a:lnTo>
                  <a:lnTo>
                    <a:pt x="778" y="197"/>
                  </a:lnTo>
                  <a:lnTo>
                    <a:pt x="772" y="209"/>
                  </a:lnTo>
                  <a:lnTo>
                    <a:pt x="772" y="215"/>
                  </a:lnTo>
                  <a:lnTo>
                    <a:pt x="766" y="215"/>
                  </a:lnTo>
                  <a:lnTo>
                    <a:pt x="772" y="221"/>
                  </a:lnTo>
                  <a:lnTo>
                    <a:pt x="772" y="227"/>
                  </a:lnTo>
                  <a:lnTo>
                    <a:pt x="766" y="233"/>
                  </a:lnTo>
                  <a:lnTo>
                    <a:pt x="766" y="239"/>
                  </a:lnTo>
                  <a:lnTo>
                    <a:pt x="784" y="215"/>
                  </a:lnTo>
                  <a:lnTo>
                    <a:pt x="784" y="197"/>
                  </a:lnTo>
                  <a:lnTo>
                    <a:pt x="796" y="185"/>
                  </a:lnTo>
                  <a:lnTo>
                    <a:pt x="784" y="191"/>
                  </a:lnTo>
                  <a:lnTo>
                    <a:pt x="790" y="203"/>
                  </a:lnTo>
                  <a:lnTo>
                    <a:pt x="790" y="209"/>
                  </a:lnTo>
                  <a:lnTo>
                    <a:pt x="808" y="185"/>
                  </a:lnTo>
                  <a:lnTo>
                    <a:pt x="808" y="191"/>
                  </a:lnTo>
                  <a:lnTo>
                    <a:pt x="814" y="179"/>
                  </a:lnTo>
                  <a:lnTo>
                    <a:pt x="820" y="161"/>
                  </a:lnTo>
                  <a:lnTo>
                    <a:pt x="820" y="167"/>
                  </a:lnTo>
                  <a:lnTo>
                    <a:pt x="825" y="167"/>
                  </a:lnTo>
                  <a:lnTo>
                    <a:pt x="843" y="161"/>
                  </a:lnTo>
                  <a:lnTo>
                    <a:pt x="861" y="161"/>
                  </a:lnTo>
                  <a:lnTo>
                    <a:pt x="867" y="155"/>
                  </a:lnTo>
                  <a:lnTo>
                    <a:pt x="873" y="155"/>
                  </a:lnTo>
                  <a:lnTo>
                    <a:pt x="879" y="155"/>
                  </a:lnTo>
                  <a:lnTo>
                    <a:pt x="891" y="155"/>
                  </a:lnTo>
                  <a:lnTo>
                    <a:pt x="885" y="143"/>
                  </a:lnTo>
                  <a:lnTo>
                    <a:pt x="891" y="149"/>
                  </a:lnTo>
                  <a:lnTo>
                    <a:pt x="879" y="149"/>
                  </a:lnTo>
                  <a:lnTo>
                    <a:pt x="879" y="137"/>
                  </a:lnTo>
                  <a:lnTo>
                    <a:pt x="879" y="131"/>
                  </a:lnTo>
                  <a:lnTo>
                    <a:pt x="903" y="113"/>
                  </a:lnTo>
                  <a:lnTo>
                    <a:pt x="903" y="107"/>
                  </a:lnTo>
                  <a:lnTo>
                    <a:pt x="909" y="107"/>
                  </a:lnTo>
                  <a:lnTo>
                    <a:pt x="921" y="95"/>
                  </a:lnTo>
                  <a:lnTo>
                    <a:pt x="921" y="101"/>
                  </a:lnTo>
                  <a:lnTo>
                    <a:pt x="927" y="95"/>
                  </a:lnTo>
                  <a:lnTo>
                    <a:pt x="933" y="101"/>
                  </a:lnTo>
                  <a:lnTo>
                    <a:pt x="957" y="89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88" name="Freeform 487"/>
            <p:cNvSpPr>
              <a:spLocks noChangeAspect="1"/>
            </p:cNvSpPr>
            <p:nvPr/>
          </p:nvSpPr>
          <p:spPr bwMode="auto">
            <a:xfrm>
              <a:off x="1544919" y="2009781"/>
              <a:ext cx="49624" cy="33270"/>
            </a:xfrm>
            <a:custGeom>
              <a:avLst/>
              <a:gdLst>
                <a:gd name="T0" fmla="*/ 2147483647 w 42"/>
                <a:gd name="T1" fmla="*/ 2147483647 h 24"/>
                <a:gd name="T2" fmla="*/ 2147483647 w 42"/>
                <a:gd name="T3" fmla="*/ 2147483647 h 24"/>
                <a:gd name="T4" fmla="*/ 2147483647 w 42"/>
                <a:gd name="T5" fmla="*/ 2147483647 h 24"/>
                <a:gd name="T6" fmla="*/ 2147483647 w 42"/>
                <a:gd name="T7" fmla="*/ 2147483647 h 24"/>
                <a:gd name="T8" fmla="*/ 2147483647 w 42"/>
                <a:gd name="T9" fmla="*/ 0 h 24"/>
                <a:gd name="T10" fmla="*/ 2147483647 w 42"/>
                <a:gd name="T11" fmla="*/ 2147483647 h 24"/>
                <a:gd name="T12" fmla="*/ 2147483647 w 42"/>
                <a:gd name="T13" fmla="*/ 2147483647 h 24"/>
                <a:gd name="T14" fmla="*/ 2147483647 w 42"/>
                <a:gd name="T15" fmla="*/ 2147483647 h 24"/>
                <a:gd name="T16" fmla="*/ 2147483647 w 42"/>
                <a:gd name="T17" fmla="*/ 2147483647 h 24"/>
                <a:gd name="T18" fmla="*/ 2147483647 w 42"/>
                <a:gd name="T19" fmla="*/ 2147483647 h 24"/>
                <a:gd name="T20" fmla="*/ 0 w 42"/>
                <a:gd name="T21" fmla="*/ 2147483647 h 24"/>
                <a:gd name="T22" fmla="*/ 0 w 42"/>
                <a:gd name="T23" fmla="*/ 2147483647 h 24"/>
                <a:gd name="T24" fmla="*/ 0 w 42"/>
                <a:gd name="T25" fmla="*/ 2147483647 h 24"/>
                <a:gd name="T26" fmla="*/ 2147483647 w 42"/>
                <a:gd name="T27" fmla="*/ 2147483647 h 24"/>
                <a:gd name="T28" fmla="*/ 0 w 42"/>
                <a:gd name="T29" fmla="*/ 2147483647 h 24"/>
                <a:gd name="T30" fmla="*/ 2147483647 w 42"/>
                <a:gd name="T31" fmla="*/ 2147483647 h 24"/>
                <a:gd name="T32" fmla="*/ 2147483647 w 42"/>
                <a:gd name="T33" fmla="*/ 2147483647 h 24"/>
                <a:gd name="T34" fmla="*/ 2147483647 w 42"/>
                <a:gd name="T35" fmla="*/ 2147483647 h 24"/>
                <a:gd name="T36" fmla="*/ 2147483647 w 42"/>
                <a:gd name="T37" fmla="*/ 2147483647 h 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2" h="24">
                  <a:moveTo>
                    <a:pt x="42" y="6"/>
                  </a:moveTo>
                  <a:lnTo>
                    <a:pt x="36" y="6"/>
                  </a:lnTo>
                  <a:lnTo>
                    <a:pt x="42" y="6"/>
                  </a:lnTo>
                  <a:lnTo>
                    <a:pt x="36" y="6"/>
                  </a:lnTo>
                  <a:lnTo>
                    <a:pt x="36" y="0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12"/>
                  </a:lnTo>
                  <a:lnTo>
                    <a:pt x="12" y="6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18"/>
                  </a:lnTo>
                  <a:lnTo>
                    <a:pt x="30" y="12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89" name="Freeform 488"/>
            <p:cNvSpPr>
              <a:spLocks noChangeAspect="1"/>
            </p:cNvSpPr>
            <p:nvPr/>
          </p:nvSpPr>
          <p:spPr bwMode="auto">
            <a:xfrm>
              <a:off x="1423744" y="1868073"/>
              <a:ext cx="42700" cy="17251"/>
            </a:xfrm>
            <a:custGeom>
              <a:avLst/>
              <a:gdLst>
                <a:gd name="T0" fmla="*/ 2147483647 w 36"/>
                <a:gd name="T1" fmla="*/ 2147483647 h 12"/>
                <a:gd name="T2" fmla="*/ 2147483647 w 36"/>
                <a:gd name="T3" fmla="*/ 2147483647 h 12"/>
                <a:gd name="T4" fmla="*/ 2147483647 w 36"/>
                <a:gd name="T5" fmla="*/ 2147483647 h 12"/>
                <a:gd name="T6" fmla="*/ 2147483647 w 36"/>
                <a:gd name="T7" fmla="*/ 2147483647 h 12"/>
                <a:gd name="T8" fmla="*/ 0 w 36"/>
                <a:gd name="T9" fmla="*/ 2147483647 h 12"/>
                <a:gd name="T10" fmla="*/ 0 w 36"/>
                <a:gd name="T11" fmla="*/ 0 h 12"/>
                <a:gd name="T12" fmla="*/ 2147483647 w 36"/>
                <a:gd name="T13" fmla="*/ 0 h 12"/>
                <a:gd name="T14" fmla="*/ 2147483647 w 36"/>
                <a:gd name="T15" fmla="*/ 2147483647 h 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6" h="12">
                  <a:moveTo>
                    <a:pt x="36" y="6"/>
                  </a:moveTo>
                  <a:lnTo>
                    <a:pt x="18" y="12"/>
                  </a:lnTo>
                  <a:lnTo>
                    <a:pt x="12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18" y="0"/>
                  </a:lnTo>
                  <a:lnTo>
                    <a:pt x="36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90" name="Freeform 489"/>
            <p:cNvSpPr>
              <a:spLocks noChangeAspect="1"/>
            </p:cNvSpPr>
            <p:nvPr/>
          </p:nvSpPr>
          <p:spPr bwMode="auto">
            <a:xfrm>
              <a:off x="1865747" y="2051678"/>
              <a:ext cx="21927" cy="41896"/>
            </a:xfrm>
            <a:custGeom>
              <a:avLst/>
              <a:gdLst>
                <a:gd name="T0" fmla="*/ 2147483647 w 18"/>
                <a:gd name="T1" fmla="*/ 2147483647 h 30"/>
                <a:gd name="T2" fmla="*/ 2147483647 w 18"/>
                <a:gd name="T3" fmla="*/ 2147483647 h 30"/>
                <a:gd name="T4" fmla="*/ 2147483647 w 18"/>
                <a:gd name="T5" fmla="*/ 2147483647 h 30"/>
                <a:gd name="T6" fmla="*/ 0 w 18"/>
                <a:gd name="T7" fmla="*/ 2147483647 h 30"/>
                <a:gd name="T8" fmla="*/ 2147483647 w 18"/>
                <a:gd name="T9" fmla="*/ 2147483647 h 30"/>
                <a:gd name="T10" fmla="*/ 2147483647 w 18"/>
                <a:gd name="T11" fmla="*/ 2147483647 h 30"/>
                <a:gd name="T12" fmla="*/ 2147483647 w 18"/>
                <a:gd name="T13" fmla="*/ 2147483647 h 30"/>
                <a:gd name="T14" fmla="*/ 2147483647 w 18"/>
                <a:gd name="T15" fmla="*/ 2147483647 h 30"/>
                <a:gd name="T16" fmla="*/ 2147483647 w 18"/>
                <a:gd name="T17" fmla="*/ 2147483647 h 30"/>
                <a:gd name="T18" fmla="*/ 2147483647 w 18"/>
                <a:gd name="T19" fmla="*/ 0 h 30"/>
                <a:gd name="T20" fmla="*/ 2147483647 w 18"/>
                <a:gd name="T21" fmla="*/ 2147483647 h 30"/>
                <a:gd name="T22" fmla="*/ 2147483647 w 18"/>
                <a:gd name="T23" fmla="*/ 2147483647 h 30"/>
                <a:gd name="T24" fmla="*/ 2147483647 w 18"/>
                <a:gd name="T25" fmla="*/ 2147483647 h 30"/>
                <a:gd name="T26" fmla="*/ 2147483647 w 18"/>
                <a:gd name="T27" fmla="*/ 2147483647 h 3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" h="30">
                  <a:moveTo>
                    <a:pt x="12" y="30"/>
                  </a:moveTo>
                  <a:lnTo>
                    <a:pt x="6" y="30"/>
                  </a:lnTo>
                  <a:lnTo>
                    <a:pt x="6" y="24"/>
                  </a:lnTo>
                  <a:lnTo>
                    <a:pt x="0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12" y="12"/>
                  </a:lnTo>
                  <a:lnTo>
                    <a:pt x="12" y="6"/>
                  </a:lnTo>
                  <a:lnTo>
                    <a:pt x="18" y="0"/>
                  </a:lnTo>
                  <a:lnTo>
                    <a:pt x="18" y="18"/>
                  </a:lnTo>
                  <a:lnTo>
                    <a:pt x="12" y="18"/>
                  </a:lnTo>
                  <a:lnTo>
                    <a:pt x="12" y="3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91" name="Freeform 490"/>
            <p:cNvSpPr>
              <a:spLocks noChangeAspect="1"/>
            </p:cNvSpPr>
            <p:nvPr/>
          </p:nvSpPr>
          <p:spPr bwMode="auto">
            <a:xfrm>
              <a:off x="1879595" y="2002388"/>
              <a:ext cx="20772" cy="33270"/>
            </a:xfrm>
            <a:custGeom>
              <a:avLst/>
              <a:gdLst>
                <a:gd name="T0" fmla="*/ 2147483647 w 18"/>
                <a:gd name="T1" fmla="*/ 2147483647 h 24"/>
                <a:gd name="T2" fmla="*/ 2147483647 w 18"/>
                <a:gd name="T3" fmla="*/ 2147483647 h 24"/>
                <a:gd name="T4" fmla="*/ 0 w 18"/>
                <a:gd name="T5" fmla="*/ 2147483647 h 24"/>
                <a:gd name="T6" fmla="*/ 2147483647 w 18"/>
                <a:gd name="T7" fmla="*/ 2147483647 h 24"/>
                <a:gd name="T8" fmla="*/ 2147483647 w 18"/>
                <a:gd name="T9" fmla="*/ 0 h 24"/>
                <a:gd name="T10" fmla="*/ 2147483647 w 18"/>
                <a:gd name="T11" fmla="*/ 2147483647 h 24"/>
                <a:gd name="T12" fmla="*/ 2147483647 w 18"/>
                <a:gd name="T13" fmla="*/ 2147483647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" h="24">
                  <a:moveTo>
                    <a:pt x="18" y="12"/>
                  </a:moveTo>
                  <a:lnTo>
                    <a:pt x="12" y="18"/>
                  </a:lnTo>
                  <a:lnTo>
                    <a:pt x="0" y="24"/>
                  </a:lnTo>
                  <a:lnTo>
                    <a:pt x="6" y="18"/>
                  </a:lnTo>
                  <a:lnTo>
                    <a:pt x="12" y="0"/>
                  </a:lnTo>
                  <a:lnTo>
                    <a:pt x="18" y="6"/>
                  </a:lnTo>
                  <a:lnTo>
                    <a:pt x="18" y="12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92" name="Freeform 491"/>
            <p:cNvSpPr>
              <a:spLocks noChangeAspect="1"/>
            </p:cNvSpPr>
            <p:nvPr/>
          </p:nvSpPr>
          <p:spPr bwMode="auto">
            <a:xfrm>
              <a:off x="1404125" y="1951866"/>
              <a:ext cx="27697" cy="8626"/>
            </a:xfrm>
            <a:custGeom>
              <a:avLst/>
              <a:gdLst>
                <a:gd name="T0" fmla="*/ 2147483647 w 24"/>
                <a:gd name="T1" fmla="*/ 2147483647 h 6"/>
                <a:gd name="T2" fmla="*/ 2147483647 w 24"/>
                <a:gd name="T3" fmla="*/ 2147483647 h 6"/>
                <a:gd name="T4" fmla="*/ 0 w 24"/>
                <a:gd name="T5" fmla="*/ 2147483647 h 6"/>
                <a:gd name="T6" fmla="*/ 2147483647 w 24"/>
                <a:gd name="T7" fmla="*/ 0 h 6"/>
                <a:gd name="T8" fmla="*/ 2147483647 w 24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" h="6">
                  <a:moveTo>
                    <a:pt x="18" y="6"/>
                  </a:moveTo>
                  <a:lnTo>
                    <a:pt x="12" y="6"/>
                  </a:lnTo>
                  <a:lnTo>
                    <a:pt x="0" y="6"/>
                  </a:lnTo>
                  <a:lnTo>
                    <a:pt x="24" y="0"/>
                  </a:lnTo>
                  <a:lnTo>
                    <a:pt x="18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93" name="Freeform 492"/>
            <p:cNvSpPr>
              <a:spLocks noChangeAspect="1"/>
            </p:cNvSpPr>
            <p:nvPr/>
          </p:nvSpPr>
          <p:spPr bwMode="auto">
            <a:xfrm>
              <a:off x="1865747" y="2002388"/>
              <a:ext cx="21927" cy="24644"/>
            </a:xfrm>
            <a:custGeom>
              <a:avLst/>
              <a:gdLst>
                <a:gd name="T0" fmla="*/ 2147483647 w 18"/>
                <a:gd name="T1" fmla="*/ 2147483647 h 18"/>
                <a:gd name="T2" fmla="*/ 2147483647 w 18"/>
                <a:gd name="T3" fmla="*/ 2147483647 h 18"/>
                <a:gd name="T4" fmla="*/ 2147483647 w 18"/>
                <a:gd name="T5" fmla="*/ 2147483647 h 18"/>
                <a:gd name="T6" fmla="*/ 2147483647 w 18"/>
                <a:gd name="T7" fmla="*/ 2147483647 h 18"/>
                <a:gd name="T8" fmla="*/ 2147483647 w 18"/>
                <a:gd name="T9" fmla="*/ 2147483647 h 18"/>
                <a:gd name="T10" fmla="*/ 2147483647 w 18"/>
                <a:gd name="T11" fmla="*/ 2147483647 h 18"/>
                <a:gd name="T12" fmla="*/ 2147483647 w 18"/>
                <a:gd name="T13" fmla="*/ 0 h 18"/>
                <a:gd name="T14" fmla="*/ 2147483647 w 18"/>
                <a:gd name="T15" fmla="*/ 2147483647 h 18"/>
                <a:gd name="T16" fmla="*/ 2147483647 w 18"/>
                <a:gd name="T17" fmla="*/ 2147483647 h 18"/>
                <a:gd name="T18" fmla="*/ 0 w 18"/>
                <a:gd name="T19" fmla="*/ 2147483647 h 18"/>
                <a:gd name="T20" fmla="*/ 0 w 18"/>
                <a:gd name="T21" fmla="*/ 2147483647 h 18"/>
                <a:gd name="T22" fmla="*/ 2147483647 w 18"/>
                <a:gd name="T23" fmla="*/ 2147483647 h 18"/>
                <a:gd name="T24" fmla="*/ 2147483647 w 18"/>
                <a:gd name="T25" fmla="*/ 2147483647 h 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8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18" y="12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12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12"/>
                  </a:lnTo>
                  <a:lnTo>
                    <a:pt x="12" y="18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94" name="Freeform 493"/>
            <p:cNvSpPr>
              <a:spLocks noChangeAspect="1"/>
            </p:cNvSpPr>
            <p:nvPr/>
          </p:nvSpPr>
          <p:spPr bwMode="auto">
            <a:xfrm>
              <a:off x="1858822" y="2027033"/>
              <a:ext cx="20772" cy="33270"/>
            </a:xfrm>
            <a:custGeom>
              <a:avLst/>
              <a:gdLst>
                <a:gd name="T0" fmla="*/ 0 w 18"/>
                <a:gd name="T1" fmla="*/ 2147483647 h 24"/>
                <a:gd name="T2" fmla="*/ 2147483647 w 18"/>
                <a:gd name="T3" fmla="*/ 0 h 24"/>
                <a:gd name="T4" fmla="*/ 2147483647 w 18"/>
                <a:gd name="T5" fmla="*/ 0 h 24"/>
                <a:gd name="T6" fmla="*/ 0 w 18"/>
                <a:gd name="T7" fmla="*/ 2147483647 h 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24">
                  <a:moveTo>
                    <a:pt x="0" y="24"/>
                  </a:moveTo>
                  <a:lnTo>
                    <a:pt x="18" y="0"/>
                  </a:lnTo>
                  <a:lnTo>
                    <a:pt x="6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95" name="Freeform 494"/>
            <p:cNvSpPr>
              <a:spLocks noChangeAspect="1"/>
            </p:cNvSpPr>
            <p:nvPr/>
          </p:nvSpPr>
          <p:spPr bwMode="auto">
            <a:xfrm>
              <a:off x="1887674" y="2035658"/>
              <a:ext cx="12695" cy="16019"/>
            </a:xfrm>
            <a:custGeom>
              <a:avLst/>
              <a:gdLst>
                <a:gd name="T0" fmla="*/ 2147483647 w 12"/>
                <a:gd name="T1" fmla="*/ 2147483647 h 12"/>
                <a:gd name="T2" fmla="*/ 2147483647 w 12"/>
                <a:gd name="T3" fmla="*/ 2147483647 h 12"/>
                <a:gd name="T4" fmla="*/ 0 w 12"/>
                <a:gd name="T5" fmla="*/ 0 h 12"/>
                <a:gd name="T6" fmla="*/ 0 w 12"/>
                <a:gd name="T7" fmla="*/ 2147483647 h 12"/>
                <a:gd name="T8" fmla="*/ 0 w 12"/>
                <a:gd name="T9" fmla="*/ 2147483647 h 12"/>
                <a:gd name="T10" fmla="*/ 2147483647 w 12"/>
                <a:gd name="T11" fmla="*/ 2147483647 h 12"/>
                <a:gd name="T12" fmla="*/ 2147483647 w 12"/>
                <a:gd name="T13" fmla="*/ 2147483647 h 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" h="12">
                  <a:moveTo>
                    <a:pt x="12" y="6"/>
                  </a:moveTo>
                  <a:lnTo>
                    <a:pt x="12" y="6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96" name="Freeform 495"/>
            <p:cNvSpPr>
              <a:spLocks noChangeAspect="1"/>
            </p:cNvSpPr>
            <p:nvPr/>
          </p:nvSpPr>
          <p:spPr bwMode="auto">
            <a:xfrm>
              <a:off x="1865747" y="2043051"/>
              <a:ext cx="21927" cy="17251"/>
            </a:xfrm>
            <a:custGeom>
              <a:avLst/>
              <a:gdLst>
                <a:gd name="T0" fmla="*/ 2147483647 w 18"/>
                <a:gd name="T1" fmla="*/ 0 h 12"/>
                <a:gd name="T2" fmla="*/ 0 w 18"/>
                <a:gd name="T3" fmla="*/ 2147483647 h 12"/>
                <a:gd name="T4" fmla="*/ 2147483647 w 18"/>
                <a:gd name="T5" fmla="*/ 0 h 12"/>
                <a:gd name="T6" fmla="*/ 2147483647 w 18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12">
                  <a:moveTo>
                    <a:pt x="18" y="0"/>
                  </a:moveTo>
                  <a:lnTo>
                    <a:pt x="0" y="12"/>
                  </a:lnTo>
                  <a:lnTo>
                    <a:pt x="12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97" name="Freeform 496"/>
            <p:cNvSpPr>
              <a:spLocks noChangeAspect="1"/>
            </p:cNvSpPr>
            <p:nvPr/>
          </p:nvSpPr>
          <p:spPr bwMode="auto">
            <a:xfrm>
              <a:off x="2746288" y="2458317"/>
              <a:ext cx="48469" cy="17251"/>
            </a:xfrm>
            <a:custGeom>
              <a:avLst/>
              <a:gdLst>
                <a:gd name="T0" fmla="*/ 2147483647 w 41"/>
                <a:gd name="T1" fmla="*/ 2147483647 h 12"/>
                <a:gd name="T2" fmla="*/ 2147483647 w 41"/>
                <a:gd name="T3" fmla="*/ 2147483647 h 12"/>
                <a:gd name="T4" fmla="*/ 2147483647 w 41"/>
                <a:gd name="T5" fmla="*/ 0 h 12"/>
                <a:gd name="T6" fmla="*/ 0 w 41"/>
                <a:gd name="T7" fmla="*/ 2147483647 h 12"/>
                <a:gd name="T8" fmla="*/ 2147483647 w 41"/>
                <a:gd name="T9" fmla="*/ 2147483647 h 12"/>
                <a:gd name="T10" fmla="*/ 2147483647 w 41"/>
                <a:gd name="T11" fmla="*/ 2147483647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" h="12">
                  <a:moveTo>
                    <a:pt x="41" y="6"/>
                  </a:moveTo>
                  <a:lnTo>
                    <a:pt x="29" y="6"/>
                  </a:lnTo>
                  <a:lnTo>
                    <a:pt x="29" y="0"/>
                  </a:lnTo>
                  <a:lnTo>
                    <a:pt x="0" y="12"/>
                  </a:lnTo>
                  <a:lnTo>
                    <a:pt x="23" y="6"/>
                  </a:lnTo>
                  <a:lnTo>
                    <a:pt x="41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98" name="Freeform 497"/>
            <p:cNvSpPr>
              <a:spLocks noChangeAspect="1"/>
            </p:cNvSpPr>
            <p:nvPr/>
          </p:nvSpPr>
          <p:spPr bwMode="auto">
            <a:xfrm>
              <a:off x="3804554" y="2831685"/>
              <a:ext cx="174262" cy="190998"/>
            </a:xfrm>
            <a:custGeom>
              <a:avLst/>
              <a:gdLst>
                <a:gd name="T0" fmla="*/ 2147483647 w 149"/>
                <a:gd name="T1" fmla="*/ 2147483647 h 138"/>
                <a:gd name="T2" fmla="*/ 0 w 149"/>
                <a:gd name="T3" fmla="*/ 2147483647 h 138"/>
                <a:gd name="T4" fmla="*/ 0 w 149"/>
                <a:gd name="T5" fmla="*/ 2147483647 h 138"/>
                <a:gd name="T6" fmla="*/ 2147483647 w 149"/>
                <a:gd name="T7" fmla="*/ 2147483647 h 138"/>
                <a:gd name="T8" fmla="*/ 2147483647 w 149"/>
                <a:gd name="T9" fmla="*/ 2147483647 h 138"/>
                <a:gd name="T10" fmla="*/ 2147483647 w 149"/>
                <a:gd name="T11" fmla="*/ 2147483647 h 138"/>
                <a:gd name="T12" fmla="*/ 2147483647 w 149"/>
                <a:gd name="T13" fmla="*/ 2147483647 h 138"/>
                <a:gd name="T14" fmla="*/ 2147483647 w 149"/>
                <a:gd name="T15" fmla="*/ 2147483647 h 138"/>
                <a:gd name="T16" fmla="*/ 2147483647 w 149"/>
                <a:gd name="T17" fmla="*/ 2147483647 h 138"/>
                <a:gd name="T18" fmla="*/ 2147483647 w 149"/>
                <a:gd name="T19" fmla="*/ 2147483647 h 138"/>
                <a:gd name="T20" fmla="*/ 2147483647 w 149"/>
                <a:gd name="T21" fmla="*/ 0 h 138"/>
                <a:gd name="T22" fmla="*/ 2147483647 w 149"/>
                <a:gd name="T23" fmla="*/ 0 h 138"/>
                <a:gd name="T24" fmla="*/ 2147483647 w 149"/>
                <a:gd name="T25" fmla="*/ 2147483647 h 138"/>
                <a:gd name="T26" fmla="*/ 2147483647 w 149"/>
                <a:gd name="T27" fmla="*/ 2147483647 h 138"/>
                <a:gd name="T28" fmla="*/ 2147483647 w 149"/>
                <a:gd name="T29" fmla="*/ 2147483647 h 138"/>
                <a:gd name="T30" fmla="*/ 2147483647 w 149"/>
                <a:gd name="T31" fmla="*/ 2147483647 h 138"/>
                <a:gd name="T32" fmla="*/ 2147483647 w 149"/>
                <a:gd name="T33" fmla="*/ 2147483647 h 138"/>
                <a:gd name="T34" fmla="*/ 2147483647 w 149"/>
                <a:gd name="T35" fmla="*/ 2147483647 h 138"/>
                <a:gd name="T36" fmla="*/ 2147483647 w 149"/>
                <a:gd name="T37" fmla="*/ 2147483647 h 138"/>
                <a:gd name="T38" fmla="*/ 2147483647 w 149"/>
                <a:gd name="T39" fmla="*/ 2147483647 h 138"/>
                <a:gd name="T40" fmla="*/ 2147483647 w 149"/>
                <a:gd name="T41" fmla="*/ 2147483647 h 1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9" h="138">
                  <a:moveTo>
                    <a:pt x="6" y="126"/>
                  </a:moveTo>
                  <a:lnTo>
                    <a:pt x="0" y="138"/>
                  </a:lnTo>
                  <a:lnTo>
                    <a:pt x="0" y="126"/>
                  </a:lnTo>
                  <a:lnTo>
                    <a:pt x="12" y="102"/>
                  </a:lnTo>
                  <a:lnTo>
                    <a:pt x="24" y="78"/>
                  </a:lnTo>
                  <a:lnTo>
                    <a:pt x="36" y="66"/>
                  </a:lnTo>
                  <a:lnTo>
                    <a:pt x="42" y="48"/>
                  </a:lnTo>
                  <a:lnTo>
                    <a:pt x="48" y="36"/>
                  </a:lnTo>
                  <a:lnTo>
                    <a:pt x="60" y="24"/>
                  </a:lnTo>
                  <a:lnTo>
                    <a:pt x="72" y="0"/>
                  </a:lnTo>
                  <a:lnTo>
                    <a:pt x="149" y="0"/>
                  </a:lnTo>
                  <a:lnTo>
                    <a:pt x="149" y="6"/>
                  </a:lnTo>
                  <a:lnTo>
                    <a:pt x="149" y="36"/>
                  </a:lnTo>
                  <a:lnTo>
                    <a:pt x="89" y="36"/>
                  </a:lnTo>
                  <a:lnTo>
                    <a:pt x="89" y="60"/>
                  </a:lnTo>
                  <a:lnTo>
                    <a:pt x="89" y="84"/>
                  </a:lnTo>
                  <a:lnTo>
                    <a:pt x="72" y="96"/>
                  </a:lnTo>
                  <a:lnTo>
                    <a:pt x="72" y="108"/>
                  </a:lnTo>
                  <a:lnTo>
                    <a:pt x="72" y="126"/>
                  </a:lnTo>
                  <a:lnTo>
                    <a:pt x="6" y="12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02" name="Freeform 501"/>
            <p:cNvSpPr>
              <a:spLocks noChangeAspect="1"/>
            </p:cNvSpPr>
            <p:nvPr/>
          </p:nvSpPr>
          <p:spPr bwMode="auto">
            <a:xfrm>
              <a:off x="2708205" y="3240789"/>
              <a:ext cx="26542" cy="24644"/>
            </a:xfrm>
            <a:custGeom>
              <a:avLst/>
              <a:gdLst>
                <a:gd name="T0" fmla="*/ 2147483647 w 24"/>
                <a:gd name="T1" fmla="*/ 2147483647 h 18"/>
                <a:gd name="T2" fmla="*/ 2147483647 w 24"/>
                <a:gd name="T3" fmla="*/ 0 h 18"/>
                <a:gd name="T4" fmla="*/ 0 w 24"/>
                <a:gd name="T5" fmla="*/ 0 h 18"/>
                <a:gd name="T6" fmla="*/ 0 w 24"/>
                <a:gd name="T7" fmla="*/ 2147483647 h 18"/>
                <a:gd name="T8" fmla="*/ 2147483647 w 24"/>
                <a:gd name="T9" fmla="*/ 2147483647 h 18"/>
                <a:gd name="T10" fmla="*/ 2147483647 w 24"/>
                <a:gd name="T11" fmla="*/ 2147483647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18">
                  <a:moveTo>
                    <a:pt x="24" y="6"/>
                  </a:moveTo>
                  <a:lnTo>
                    <a:pt x="12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2" y="18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03" name="Freeform 502"/>
            <p:cNvSpPr>
              <a:spLocks noChangeAspect="1"/>
            </p:cNvSpPr>
            <p:nvPr/>
          </p:nvSpPr>
          <p:spPr bwMode="auto">
            <a:xfrm>
              <a:off x="4498141" y="2394240"/>
              <a:ext cx="35776" cy="43129"/>
            </a:xfrm>
            <a:custGeom>
              <a:avLst/>
              <a:gdLst>
                <a:gd name="T0" fmla="*/ 2147483647 w 27"/>
                <a:gd name="T1" fmla="*/ 2147483647 h 35"/>
                <a:gd name="T2" fmla="*/ 2147483647 w 27"/>
                <a:gd name="T3" fmla="*/ 2147483647 h 35"/>
                <a:gd name="T4" fmla="*/ 2147483647 w 27"/>
                <a:gd name="T5" fmla="*/ 2147483647 h 35"/>
                <a:gd name="T6" fmla="*/ 0 w 27"/>
                <a:gd name="T7" fmla="*/ 2147483647 h 35"/>
                <a:gd name="T8" fmla="*/ 0 w 27"/>
                <a:gd name="T9" fmla="*/ 2147483647 h 35"/>
                <a:gd name="T10" fmla="*/ 0 w 27"/>
                <a:gd name="T11" fmla="*/ 2147483647 h 35"/>
                <a:gd name="T12" fmla="*/ 0 w 27"/>
                <a:gd name="T13" fmla="*/ 2147483647 h 35"/>
                <a:gd name="T14" fmla="*/ 0 w 27"/>
                <a:gd name="T15" fmla="*/ 2147483647 h 35"/>
                <a:gd name="T16" fmla="*/ 2147483647 w 27"/>
                <a:gd name="T17" fmla="*/ 2147483647 h 35"/>
                <a:gd name="T18" fmla="*/ 2147483647 w 27"/>
                <a:gd name="T19" fmla="*/ 2147483647 h 35"/>
                <a:gd name="T20" fmla="*/ 2147483647 w 27"/>
                <a:gd name="T21" fmla="*/ 2147483647 h 35"/>
                <a:gd name="T22" fmla="*/ 2147483647 w 27"/>
                <a:gd name="T23" fmla="*/ 2147483647 h 35"/>
                <a:gd name="T24" fmla="*/ 2147483647 w 27"/>
                <a:gd name="T25" fmla="*/ 2147483647 h 35"/>
                <a:gd name="T26" fmla="*/ 2147483647 w 27"/>
                <a:gd name="T27" fmla="*/ 2147483647 h 35"/>
                <a:gd name="T28" fmla="*/ 2147483647 w 27"/>
                <a:gd name="T29" fmla="*/ 2147483647 h 35"/>
                <a:gd name="T30" fmla="*/ 2147483647 w 27"/>
                <a:gd name="T31" fmla="*/ 0 h 35"/>
                <a:gd name="T32" fmla="*/ 2147483647 w 27"/>
                <a:gd name="T33" fmla="*/ 2147483647 h 3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7" h="35">
                  <a:moveTo>
                    <a:pt x="5" y="1"/>
                  </a:moveTo>
                  <a:lnTo>
                    <a:pt x="5" y="8"/>
                  </a:lnTo>
                  <a:lnTo>
                    <a:pt x="5" y="1"/>
                  </a:lnTo>
                  <a:lnTo>
                    <a:pt x="0" y="8"/>
                  </a:lnTo>
                  <a:lnTo>
                    <a:pt x="0" y="15"/>
                  </a:lnTo>
                  <a:lnTo>
                    <a:pt x="0" y="21"/>
                  </a:lnTo>
                  <a:lnTo>
                    <a:pt x="11" y="28"/>
                  </a:lnTo>
                  <a:lnTo>
                    <a:pt x="11" y="35"/>
                  </a:lnTo>
                  <a:lnTo>
                    <a:pt x="16" y="21"/>
                  </a:lnTo>
                  <a:lnTo>
                    <a:pt x="20" y="16"/>
                  </a:lnTo>
                  <a:lnTo>
                    <a:pt x="27" y="21"/>
                  </a:lnTo>
                  <a:lnTo>
                    <a:pt x="17" y="12"/>
                  </a:lnTo>
                  <a:lnTo>
                    <a:pt x="12" y="6"/>
                  </a:lnTo>
                  <a:lnTo>
                    <a:pt x="11" y="0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04" name="Freeform 503"/>
            <p:cNvSpPr>
              <a:spLocks noChangeAspect="1"/>
            </p:cNvSpPr>
            <p:nvPr/>
          </p:nvSpPr>
          <p:spPr bwMode="auto">
            <a:xfrm>
              <a:off x="4502757" y="2330164"/>
              <a:ext cx="84246" cy="107205"/>
            </a:xfrm>
            <a:custGeom>
              <a:avLst/>
              <a:gdLst>
                <a:gd name="T0" fmla="*/ 2147483647 w 65"/>
                <a:gd name="T1" fmla="*/ 2147483647 h 87"/>
                <a:gd name="T2" fmla="*/ 2147483647 w 65"/>
                <a:gd name="T3" fmla="*/ 2147483647 h 87"/>
                <a:gd name="T4" fmla="*/ 2147483647 w 65"/>
                <a:gd name="T5" fmla="*/ 2147483647 h 87"/>
                <a:gd name="T6" fmla="*/ 2147483647 w 65"/>
                <a:gd name="T7" fmla="*/ 2147483647 h 87"/>
                <a:gd name="T8" fmla="*/ 2147483647 w 65"/>
                <a:gd name="T9" fmla="*/ 2147483647 h 87"/>
                <a:gd name="T10" fmla="*/ 2147483647 w 65"/>
                <a:gd name="T11" fmla="*/ 2147483647 h 87"/>
                <a:gd name="T12" fmla="*/ 2147483647 w 65"/>
                <a:gd name="T13" fmla="*/ 2147483647 h 87"/>
                <a:gd name="T14" fmla="*/ 2147483647 w 65"/>
                <a:gd name="T15" fmla="*/ 2147483647 h 87"/>
                <a:gd name="T16" fmla="*/ 2147483647 w 65"/>
                <a:gd name="T17" fmla="*/ 2147483647 h 87"/>
                <a:gd name="T18" fmla="*/ 2147483647 w 65"/>
                <a:gd name="T19" fmla="*/ 2147483647 h 87"/>
                <a:gd name="T20" fmla="*/ 2147483647 w 65"/>
                <a:gd name="T21" fmla="*/ 2147483647 h 87"/>
                <a:gd name="T22" fmla="*/ 2147483647 w 65"/>
                <a:gd name="T23" fmla="*/ 2147483647 h 87"/>
                <a:gd name="T24" fmla="*/ 2147483647 w 65"/>
                <a:gd name="T25" fmla="*/ 2147483647 h 87"/>
                <a:gd name="T26" fmla="*/ 2147483647 w 65"/>
                <a:gd name="T27" fmla="*/ 2147483647 h 87"/>
                <a:gd name="T28" fmla="*/ 2147483647 w 65"/>
                <a:gd name="T29" fmla="*/ 2147483647 h 87"/>
                <a:gd name="T30" fmla="*/ 2147483647 w 65"/>
                <a:gd name="T31" fmla="*/ 2147483647 h 87"/>
                <a:gd name="T32" fmla="*/ 2147483647 w 65"/>
                <a:gd name="T33" fmla="*/ 2147483647 h 87"/>
                <a:gd name="T34" fmla="*/ 2147483647 w 65"/>
                <a:gd name="T35" fmla="*/ 2147483647 h 87"/>
                <a:gd name="T36" fmla="*/ 2147483647 w 65"/>
                <a:gd name="T37" fmla="*/ 2147483647 h 87"/>
                <a:gd name="T38" fmla="*/ 2147483647 w 65"/>
                <a:gd name="T39" fmla="*/ 2147483647 h 87"/>
                <a:gd name="T40" fmla="*/ 2147483647 w 65"/>
                <a:gd name="T41" fmla="*/ 2147483647 h 87"/>
                <a:gd name="T42" fmla="*/ 2147483647 w 65"/>
                <a:gd name="T43" fmla="*/ 2147483647 h 87"/>
                <a:gd name="T44" fmla="*/ 2147483647 w 65"/>
                <a:gd name="T45" fmla="*/ 2147483647 h 87"/>
                <a:gd name="T46" fmla="*/ 2147483647 w 65"/>
                <a:gd name="T47" fmla="*/ 2147483647 h 87"/>
                <a:gd name="T48" fmla="*/ 2147483647 w 65"/>
                <a:gd name="T49" fmla="*/ 2147483647 h 87"/>
                <a:gd name="T50" fmla="*/ 2147483647 w 65"/>
                <a:gd name="T51" fmla="*/ 2147483647 h 87"/>
                <a:gd name="T52" fmla="*/ 2147483647 w 65"/>
                <a:gd name="T53" fmla="*/ 2147483647 h 87"/>
                <a:gd name="T54" fmla="*/ 2147483647 w 65"/>
                <a:gd name="T55" fmla="*/ 2147483647 h 87"/>
                <a:gd name="T56" fmla="*/ 2147483647 w 65"/>
                <a:gd name="T57" fmla="*/ 2147483647 h 87"/>
                <a:gd name="T58" fmla="*/ 2147483647 w 65"/>
                <a:gd name="T59" fmla="*/ 2147483647 h 87"/>
                <a:gd name="T60" fmla="*/ 2147483647 w 65"/>
                <a:gd name="T61" fmla="*/ 2147483647 h 87"/>
                <a:gd name="T62" fmla="*/ 2147483647 w 65"/>
                <a:gd name="T63" fmla="*/ 2147483647 h 87"/>
                <a:gd name="T64" fmla="*/ 2147483647 w 65"/>
                <a:gd name="T65" fmla="*/ 2147483647 h 87"/>
                <a:gd name="T66" fmla="*/ 2147483647 w 65"/>
                <a:gd name="T67" fmla="*/ 2147483647 h 87"/>
                <a:gd name="T68" fmla="*/ 2147483647 w 65"/>
                <a:gd name="T69" fmla="*/ 2147483647 h 87"/>
                <a:gd name="T70" fmla="*/ 2147483647 w 65"/>
                <a:gd name="T71" fmla="*/ 2147483647 h 87"/>
                <a:gd name="T72" fmla="*/ 2147483647 w 65"/>
                <a:gd name="T73" fmla="*/ 2147483647 h 87"/>
                <a:gd name="T74" fmla="*/ 2147483647 w 65"/>
                <a:gd name="T75" fmla="*/ 0 h 87"/>
                <a:gd name="T76" fmla="*/ 0 w 65"/>
                <a:gd name="T77" fmla="*/ 2147483647 h 87"/>
                <a:gd name="T78" fmla="*/ 0 w 65"/>
                <a:gd name="T79" fmla="*/ 2147483647 h 87"/>
                <a:gd name="T80" fmla="*/ 2147483647 w 65"/>
                <a:gd name="T81" fmla="*/ 2147483647 h 87"/>
                <a:gd name="T82" fmla="*/ 0 w 65"/>
                <a:gd name="T83" fmla="*/ 2147483647 h 87"/>
                <a:gd name="T84" fmla="*/ 2147483647 w 65"/>
                <a:gd name="T85" fmla="*/ 2147483647 h 87"/>
                <a:gd name="T86" fmla="*/ 2147483647 w 65"/>
                <a:gd name="T87" fmla="*/ 2147483647 h 8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65" h="87">
                  <a:moveTo>
                    <a:pt x="11" y="19"/>
                  </a:moveTo>
                  <a:lnTo>
                    <a:pt x="11" y="19"/>
                  </a:lnTo>
                  <a:lnTo>
                    <a:pt x="5" y="19"/>
                  </a:lnTo>
                  <a:lnTo>
                    <a:pt x="5" y="26"/>
                  </a:lnTo>
                  <a:lnTo>
                    <a:pt x="11" y="26"/>
                  </a:lnTo>
                  <a:lnTo>
                    <a:pt x="5" y="33"/>
                  </a:lnTo>
                  <a:lnTo>
                    <a:pt x="5" y="40"/>
                  </a:lnTo>
                  <a:lnTo>
                    <a:pt x="11" y="40"/>
                  </a:lnTo>
                  <a:lnTo>
                    <a:pt x="16" y="46"/>
                  </a:lnTo>
                  <a:lnTo>
                    <a:pt x="11" y="46"/>
                  </a:lnTo>
                  <a:lnTo>
                    <a:pt x="11" y="53"/>
                  </a:lnTo>
                  <a:lnTo>
                    <a:pt x="13" y="64"/>
                  </a:lnTo>
                  <a:lnTo>
                    <a:pt x="17" y="69"/>
                  </a:lnTo>
                  <a:lnTo>
                    <a:pt x="20" y="70"/>
                  </a:lnTo>
                  <a:lnTo>
                    <a:pt x="22" y="73"/>
                  </a:lnTo>
                  <a:lnTo>
                    <a:pt x="22" y="78"/>
                  </a:lnTo>
                  <a:lnTo>
                    <a:pt x="20" y="73"/>
                  </a:lnTo>
                  <a:lnTo>
                    <a:pt x="27" y="80"/>
                  </a:lnTo>
                  <a:lnTo>
                    <a:pt x="33" y="87"/>
                  </a:lnTo>
                  <a:lnTo>
                    <a:pt x="38" y="87"/>
                  </a:lnTo>
                  <a:lnTo>
                    <a:pt x="43" y="87"/>
                  </a:lnTo>
                  <a:lnTo>
                    <a:pt x="49" y="87"/>
                  </a:lnTo>
                  <a:lnTo>
                    <a:pt x="54" y="80"/>
                  </a:lnTo>
                  <a:lnTo>
                    <a:pt x="65" y="67"/>
                  </a:lnTo>
                  <a:lnTo>
                    <a:pt x="54" y="53"/>
                  </a:lnTo>
                  <a:lnTo>
                    <a:pt x="60" y="40"/>
                  </a:lnTo>
                  <a:lnTo>
                    <a:pt x="54" y="33"/>
                  </a:lnTo>
                  <a:lnTo>
                    <a:pt x="49" y="33"/>
                  </a:lnTo>
                  <a:lnTo>
                    <a:pt x="38" y="26"/>
                  </a:lnTo>
                  <a:lnTo>
                    <a:pt x="22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5" y="12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11" y="19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05" name="Freeform 504"/>
            <p:cNvSpPr>
              <a:spLocks noChangeAspect="1"/>
            </p:cNvSpPr>
            <p:nvPr/>
          </p:nvSpPr>
          <p:spPr bwMode="auto">
            <a:xfrm>
              <a:off x="4592772" y="2946283"/>
              <a:ext cx="333521" cy="428819"/>
            </a:xfrm>
            <a:custGeom>
              <a:avLst/>
              <a:gdLst>
                <a:gd name="T0" fmla="*/ 2147483647 w 290"/>
                <a:gd name="T1" fmla="*/ 2147483647 h 322"/>
                <a:gd name="T2" fmla="*/ 2147483647 w 290"/>
                <a:gd name="T3" fmla="*/ 2147483647 h 322"/>
                <a:gd name="T4" fmla="*/ 2147483647 w 290"/>
                <a:gd name="T5" fmla="*/ 2147483647 h 322"/>
                <a:gd name="T6" fmla="*/ 2147483647 w 290"/>
                <a:gd name="T7" fmla="*/ 2147483647 h 322"/>
                <a:gd name="T8" fmla="*/ 2147483647 w 290"/>
                <a:gd name="T9" fmla="*/ 2147483647 h 322"/>
                <a:gd name="T10" fmla="*/ 2147483647 w 290"/>
                <a:gd name="T11" fmla="*/ 2147483647 h 322"/>
                <a:gd name="T12" fmla="*/ 2147483647 w 290"/>
                <a:gd name="T13" fmla="*/ 2147483647 h 322"/>
                <a:gd name="T14" fmla="*/ 2147483647 w 290"/>
                <a:gd name="T15" fmla="*/ 2147483647 h 322"/>
                <a:gd name="T16" fmla="*/ 2147483647 w 290"/>
                <a:gd name="T17" fmla="*/ 2147483647 h 322"/>
                <a:gd name="T18" fmla="*/ 2147483647 w 290"/>
                <a:gd name="T19" fmla="*/ 2147483647 h 322"/>
                <a:gd name="T20" fmla="*/ 2147483647 w 290"/>
                <a:gd name="T21" fmla="*/ 2147483647 h 322"/>
                <a:gd name="T22" fmla="*/ 2147483647 w 290"/>
                <a:gd name="T23" fmla="*/ 2147483647 h 322"/>
                <a:gd name="T24" fmla="*/ 2147483647 w 290"/>
                <a:gd name="T25" fmla="*/ 2147483647 h 322"/>
                <a:gd name="T26" fmla="*/ 2147483647 w 290"/>
                <a:gd name="T27" fmla="*/ 2147483647 h 322"/>
                <a:gd name="T28" fmla="*/ 2147483647 w 290"/>
                <a:gd name="T29" fmla="*/ 2147483647 h 322"/>
                <a:gd name="T30" fmla="*/ 2147483647 w 290"/>
                <a:gd name="T31" fmla="*/ 2147483647 h 322"/>
                <a:gd name="T32" fmla="*/ 2147483647 w 290"/>
                <a:gd name="T33" fmla="*/ 2147483647 h 322"/>
                <a:gd name="T34" fmla="*/ 2147483647 w 290"/>
                <a:gd name="T35" fmla="*/ 2147483647 h 322"/>
                <a:gd name="T36" fmla="*/ 2147483647 w 290"/>
                <a:gd name="T37" fmla="*/ 2147483647 h 322"/>
                <a:gd name="T38" fmla="*/ 2147483647 w 290"/>
                <a:gd name="T39" fmla="*/ 2147483647 h 322"/>
                <a:gd name="T40" fmla="*/ 2147483647 w 290"/>
                <a:gd name="T41" fmla="*/ 2147483647 h 322"/>
                <a:gd name="T42" fmla="*/ 2147483647 w 290"/>
                <a:gd name="T43" fmla="*/ 2147483647 h 322"/>
                <a:gd name="T44" fmla="*/ 2147483647 w 290"/>
                <a:gd name="T45" fmla="*/ 2147483647 h 322"/>
                <a:gd name="T46" fmla="*/ 2147483647 w 290"/>
                <a:gd name="T47" fmla="*/ 2147483647 h 322"/>
                <a:gd name="T48" fmla="*/ 2147483647 w 290"/>
                <a:gd name="T49" fmla="*/ 2147483647 h 322"/>
                <a:gd name="T50" fmla="*/ 2147483647 w 290"/>
                <a:gd name="T51" fmla="*/ 2147483647 h 322"/>
                <a:gd name="T52" fmla="*/ 2147483647 w 290"/>
                <a:gd name="T53" fmla="*/ 2147483647 h 322"/>
                <a:gd name="T54" fmla="*/ 2147483647 w 290"/>
                <a:gd name="T55" fmla="*/ 2147483647 h 322"/>
                <a:gd name="T56" fmla="*/ 2147483647 w 290"/>
                <a:gd name="T57" fmla="*/ 2147483647 h 322"/>
                <a:gd name="T58" fmla="*/ 2147483647 w 290"/>
                <a:gd name="T59" fmla="*/ 2147483647 h 322"/>
                <a:gd name="T60" fmla="*/ 2147483647 w 290"/>
                <a:gd name="T61" fmla="*/ 2147483647 h 322"/>
                <a:gd name="T62" fmla="*/ 2147483647 w 290"/>
                <a:gd name="T63" fmla="*/ 2147483647 h 322"/>
                <a:gd name="T64" fmla="*/ 2147483647 w 290"/>
                <a:gd name="T65" fmla="*/ 2147483647 h 322"/>
                <a:gd name="T66" fmla="*/ 2147483647 w 290"/>
                <a:gd name="T67" fmla="*/ 2147483647 h 322"/>
                <a:gd name="T68" fmla="*/ 2147483647 w 290"/>
                <a:gd name="T69" fmla="*/ 2147483647 h 322"/>
                <a:gd name="T70" fmla="*/ 2147483647 w 290"/>
                <a:gd name="T71" fmla="*/ 2147483647 h 322"/>
                <a:gd name="T72" fmla="*/ 2147483647 w 290"/>
                <a:gd name="T73" fmla="*/ 2147483647 h 322"/>
                <a:gd name="T74" fmla="*/ 2147483647 w 290"/>
                <a:gd name="T75" fmla="*/ 2147483647 h 322"/>
                <a:gd name="T76" fmla="*/ 2147483647 w 290"/>
                <a:gd name="T77" fmla="*/ 2147483647 h 322"/>
                <a:gd name="T78" fmla="*/ 2147483647 w 290"/>
                <a:gd name="T79" fmla="*/ 2147483647 h 322"/>
                <a:gd name="T80" fmla="*/ 2147483647 w 290"/>
                <a:gd name="T81" fmla="*/ 2147483647 h 322"/>
                <a:gd name="T82" fmla="*/ 2147483647 w 290"/>
                <a:gd name="T83" fmla="*/ 2147483647 h 32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90" h="322">
                  <a:moveTo>
                    <a:pt x="36" y="81"/>
                  </a:moveTo>
                  <a:lnTo>
                    <a:pt x="36" y="74"/>
                  </a:lnTo>
                  <a:lnTo>
                    <a:pt x="54" y="74"/>
                  </a:lnTo>
                  <a:lnTo>
                    <a:pt x="54" y="47"/>
                  </a:lnTo>
                  <a:lnTo>
                    <a:pt x="47" y="27"/>
                  </a:lnTo>
                  <a:lnTo>
                    <a:pt x="163" y="27"/>
                  </a:lnTo>
                  <a:lnTo>
                    <a:pt x="163" y="20"/>
                  </a:lnTo>
                  <a:lnTo>
                    <a:pt x="163" y="27"/>
                  </a:lnTo>
                  <a:lnTo>
                    <a:pt x="187" y="27"/>
                  </a:lnTo>
                  <a:lnTo>
                    <a:pt x="205" y="34"/>
                  </a:lnTo>
                  <a:lnTo>
                    <a:pt x="211" y="20"/>
                  </a:lnTo>
                  <a:lnTo>
                    <a:pt x="217" y="20"/>
                  </a:lnTo>
                  <a:lnTo>
                    <a:pt x="223" y="7"/>
                  </a:lnTo>
                  <a:lnTo>
                    <a:pt x="229" y="7"/>
                  </a:lnTo>
                  <a:lnTo>
                    <a:pt x="235" y="0"/>
                  </a:lnTo>
                  <a:lnTo>
                    <a:pt x="248" y="13"/>
                  </a:lnTo>
                  <a:lnTo>
                    <a:pt x="260" y="34"/>
                  </a:lnTo>
                  <a:lnTo>
                    <a:pt x="266" y="47"/>
                  </a:lnTo>
                  <a:lnTo>
                    <a:pt x="266" y="74"/>
                  </a:lnTo>
                  <a:lnTo>
                    <a:pt x="272" y="101"/>
                  </a:lnTo>
                  <a:lnTo>
                    <a:pt x="290" y="121"/>
                  </a:lnTo>
                  <a:lnTo>
                    <a:pt x="278" y="128"/>
                  </a:lnTo>
                  <a:lnTo>
                    <a:pt x="266" y="141"/>
                  </a:lnTo>
                  <a:lnTo>
                    <a:pt x="260" y="168"/>
                  </a:lnTo>
                  <a:lnTo>
                    <a:pt x="260" y="195"/>
                  </a:lnTo>
                  <a:lnTo>
                    <a:pt x="254" y="215"/>
                  </a:lnTo>
                  <a:lnTo>
                    <a:pt x="241" y="249"/>
                  </a:lnTo>
                  <a:lnTo>
                    <a:pt x="235" y="276"/>
                  </a:lnTo>
                  <a:lnTo>
                    <a:pt x="223" y="276"/>
                  </a:lnTo>
                  <a:lnTo>
                    <a:pt x="223" y="302"/>
                  </a:lnTo>
                  <a:lnTo>
                    <a:pt x="183" y="258"/>
                  </a:lnTo>
                  <a:lnTo>
                    <a:pt x="176" y="273"/>
                  </a:lnTo>
                  <a:lnTo>
                    <a:pt x="161" y="284"/>
                  </a:lnTo>
                  <a:lnTo>
                    <a:pt x="158" y="287"/>
                  </a:lnTo>
                  <a:lnTo>
                    <a:pt x="153" y="287"/>
                  </a:lnTo>
                  <a:lnTo>
                    <a:pt x="155" y="290"/>
                  </a:lnTo>
                  <a:lnTo>
                    <a:pt x="153" y="290"/>
                  </a:lnTo>
                  <a:lnTo>
                    <a:pt x="149" y="287"/>
                  </a:lnTo>
                  <a:lnTo>
                    <a:pt x="141" y="293"/>
                  </a:lnTo>
                  <a:lnTo>
                    <a:pt x="140" y="291"/>
                  </a:lnTo>
                  <a:lnTo>
                    <a:pt x="138" y="293"/>
                  </a:lnTo>
                  <a:lnTo>
                    <a:pt x="137" y="296"/>
                  </a:lnTo>
                  <a:lnTo>
                    <a:pt x="135" y="296"/>
                  </a:lnTo>
                  <a:lnTo>
                    <a:pt x="134" y="297"/>
                  </a:lnTo>
                  <a:lnTo>
                    <a:pt x="131" y="297"/>
                  </a:lnTo>
                  <a:lnTo>
                    <a:pt x="120" y="299"/>
                  </a:lnTo>
                  <a:lnTo>
                    <a:pt x="71" y="300"/>
                  </a:lnTo>
                  <a:lnTo>
                    <a:pt x="62" y="302"/>
                  </a:lnTo>
                  <a:lnTo>
                    <a:pt x="56" y="303"/>
                  </a:lnTo>
                  <a:lnTo>
                    <a:pt x="51" y="312"/>
                  </a:lnTo>
                  <a:lnTo>
                    <a:pt x="48" y="312"/>
                  </a:lnTo>
                  <a:lnTo>
                    <a:pt x="59" y="302"/>
                  </a:lnTo>
                  <a:lnTo>
                    <a:pt x="64" y="301"/>
                  </a:lnTo>
                  <a:lnTo>
                    <a:pt x="128" y="301"/>
                  </a:lnTo>
                  <a:lnTo>
                    <a:pt x="148" y="293"/>
                  </a:lnTo>
                  <a:lnTo>
                    <a:pt x="169" y="280"/>
                  </a:lnTo>
                  <a:lnTo>
                    <a:pt x="190" y="262"/>
                  </a:lnTo>
                  <a:lnTo>
                    <a:pt x="217" y="301"/>
                  </a:lnTo>
                  <a:lnTo>
                    <a:pt x="208" y="289"/>
                  </a:lnTo>
                  <a:lnTo>
                    <a:pt x="188" y="260"/>
                  </a:lnTo>
                  <a:lnTo>
                    <a:pt x="163" y="287"/>
                  </a:lnTo>
                  <a:lnTo>
                    <a:pt x="118" y="304"/>
                  </a:lnTo>
                  <a:lnTo>
                    <a:pt x="106" y="305"/>
                  </a:lnTo>
                  <a:lnTo>
                    <a:pt x="59" y="302"/>
                  </a:lnTo>
                  <a:lnTo>
                    <a:pt x="47" y="320"/>
                  </a:lnTo>
                  <a:lnTo>
                    <a:pt x="30" y="322"/>
                  </a:lnTo>
                  <a:lnTo>
                    <a:pt x="36" y="302"/>
                  </a:lnTo>
                  <a:lnTo>
                    <a:pt x="30" y="289"/>
                  </a:lnTo>
                  <a:lnTo>
                    <a:pt x="18" y="276"/>
                  </a:lnTo>
                  <a:lnTo>
                    <a:pt x="18" y="262"/>
                  </a:lnTo>
                  <a:lnTo>
                    <a:pt x="18" y="249"/>
                  </a:lnTo>
                  <a:lnTo>
                    <a:pt x="6" y="236"/>
                  </a:lnTo>
                  <a:lnTo>
                    <a:pt x="0" y="236"/>
                  </a:lnTo>
                  <a:lnTo>
                    <a:pt x="6" y="215"/>
                  </a:lnTo>
                  <a:lnTo>
                    <a:pt x="12" y="209"/>
                  </a:lnTo>
                  <a:lnTo>
                    <a:pt x="12" y="202"/>
                  </a:lnTo>
                  <a:lnTo>
                    <a:pt x="12" y="188"/>
                  </a:lnTo>
                  <a:lnTo>
                    <a:pt x="18" y="175"/>
                  </a:lnTo>
                  <a:lnTo>
                    <a:pt x="24" y="168"/>
                  </a:lnTo>
                  <a:lnTo>
                    <a:pt x="36" y="168"/>
                  </a:lnTo>
                  <a:lnTo>
                    <a:pt x="36" y="148"/>
                  </a:lnTo>
                  <a:lnTo>
                    <a:pt x="36" y="128"/>
                  </a:lnTo>
                  <a:lnTo>
                    <a:pt x="36" y="101"/>
                  </a:lnTo>
                  <a:lnTo>
                    <a:pt x="36" y="81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06" name="Freeform 505"/>
            <p:cNvSpPr>
              <a:spLocks noChangeAspect="1"/>
            </p:cNvSpPr>
            <p:nvPr/>
          </p:nvSpPr>
          <p:spPr bwMode="auto">
            <a:xfrm>
              <a:off x="4650476" y="3270363"/>
              <a:ext cx="241197" cy="243984"/>
            </a:xfrm>
            <a:custGeom>
              <a:avLst/>
              <a:gdLst>
                <a:gd name="T0" fmla="*/ 2147483647 w 210"/>
                <a:gd name="T1" fmla="*/ 2147483647 h 183"/>
                <a:gd name="T2" fmla="*/ 2147483647 w 210"/>
                <a:gd name="T3" fmla="*/ 2147483647 h 183"/>
                <a:gd name="T4" fmla="*/ 2147483647 w 210"/>
                <a:gd name="T5" fmla="*/ 2147483647 h 183"/>
                <a:gd name="T6" fmla="*/ 2147483647 w 210"/>
                <a:gd name="T7" fmla="*/ 2147483647 h 183"/>
                <a:gd name="T8" fmla="*/ 2147483647 w 210"/>
                <a:gd name="T9" fmla="*/ 2147483647 h 183"/>
                <a:gd name="T10" fmla="*/ 2147483647 w 210"/>
                <a:gd name="T11" fmla="*/ 2147483647 h 183"/>
                <a:gd name="T12" fmla="*/ 2147483647 w 210"/>
                <a:gd name="T13" fmla="*/ 2147483647 h 183"/>
                <a:gd name="T14" fmla="*/ 2147483647 w 210"/>
                <a:gd name="T15" fmla="*/ 2147483647 h 183"/>
                <a:gd name="T16" fmla="*/ 2147483647 w 210"/>
                <a:gd name="T17" fmla="*/ 2147483647 h 183"/>
                <a:gd name="T18" fmla="*/ 2147483647 w 210"/>
                <a:gd name="T19" fmla="*/ 2147483647 h 183"/>
                <a:gd name="T20" fmla="*/ 2147483647 w 210"/>
                <a:gd name="T21" fmla="*/ 2147483647 h 183"/>
                <a:gd name="T22" fmla="*/ 2147483647 w 210"/>
                <a:gd name="T23" fmla="*/ 2147483647 h 183"/>
                <a:gd name="T24" fmla="*/ 2147483647 w 210"/>
                <a:gd name="T25" fmla="*/ 2147483647 h 183"/>
                <a:gd name="T26" fmla="*/ 2147483647 w 210"/>
                <a:gd name="T27" fmla="*/ 2147483647 h 183"/>
                <a:gd name="T28" fmla="*/ 2147483647 w 210"/>
                <a:gd name="T29" fmla="*/ 2147483647 h 183"/>
                <a:gd name="T30" fmla="*/ 2147483647 w 210"/>
                <a:gd name="T31" fmla="*/ 2147483647 h 183"/>
                <a:gd name="T32" fmla="*/ 2147483647 w 210"/>
                <a:gd name="T33" fmla="*/ 2147483647 h 183"/>
                <a:gd name="T34" fmla="*/ 2147483647 w 210"/>
                <a:gd name="T35" fmla="*/ 2147483647 h 183"/>
                <a:gd name="T36" fmla="*/ 2147483647 w 210"/>
                <a:gd name="T37" fmla="*/ 2147483647 h 183"/>
                <a:gd name="T38" fmla="*/ 2147483647 w 210"/>
                <a:gd name="T39" fmla="*/ 2147483647 h 183"/>
                <a:gd name="T40" fmla="*/ 2147483647 w 210"/>
                <a:gd name="T41" fmla="*/ 2147483647 h 183"/>
                <a:gd name="T42" fmla="*/ 2147483647 w 210"/>
                <a:gd name="T43" fmla="*/ 2147483647 h 183"/>
                <a:gd name="T44" fmla="*/ 2147483647 w 210"/>
                <a:gd name="T45" fmla="*/ 2147483647 h 183"/>
                <a:gd name="T46" fmla="*/ 2147483647 w 210"/>
                <a:gd name="T47" fmla="*/ 2147483647 h 183"/>
                <a:gd name="T48" fmla="*/ 2147483647 w 210"/>
                <a:gd name="T49" fmla="*/ 2147483647 h 183"/>
                <a:gd name="T50" fmla="*/ 2147483647 w 210"/>
                <a:gd name="T51" fmla="*/ 2147483647 h 183"/>
                <a:gd name="T52" fmla="*/ 2147483647 w 210"/>
                <a:gd name="T53" fmla="*/ 2147483647 h 183"/>
                <a:gd name="T54" fmla="*/ 2147483647 w 210"/>
                <a:gd name="T55" fmla="*/ 2147483647 h 183"/>
                <a:gd name="T56" fmla="*/ 2147483647 w 210"/>
                <a:gd name="T57" fmla="*/ 2147483647 h 183"/>
                <a:gd name="T58" fmla="*/ 2147483647 w 210"/>
                <a:gd name="T59" fmla="*/ 2147483647 h 183"/>
                <a:gd name="T60" fmla="*/ 2147483647 w 210"/>
                <a:gd name="T61" fmla="*/ 2147483647 h 183"/>
                <a:gd name="T62" fmla="*/ 2147483647 w 210"/>
                <a:gd name="T63" fmla="*/ 2147483647 h 183"/>
                <a:gd name="T64" fmla="*/ 2147483647 w 210"/>
                <a:gd name="T65" fmla="*/ 2147483647 h 183"/>
                <a:gd name="T66" fmla="*/ 2147483647 w 210"/>
                <a:gd name="T67" fmla="*/ 2147483647 h 183"/>
                <a:gd name="T68" fmla="*/ 2147483647 w 210"/>
                <a:gd name="T69" fmla="*/ 2147483647 h 183"/>
                <a:gd name="T70" fmla="*/ 0 w 210"/>
                <a:gd name="T71" fmla="*/ 2147483647 h 183"/>
                <a:gd name="T72" fmla="*/ 2147483647 w 210"/>
                <a:gd name="T73" fmla="*/ 2147483647 h 183"/>
                <a:gd name="T74" fmla="*/ 2147483647 w 210"/>
                <a:gd name="T75" fmla="*/ 2147483647 h 183"/>
                <a:gd name="T76" fmla="*/ 2147483647 w 210"/>
                <a:gd name="T77" fmla="*/ 2147483647 h 183"/>
                <a:gd name="T78" fmla="*/ 2147483647 w 210"/>
                <a:gd name="T79" fmla="*/ 2147483647 h 183"/>
                <a:gd name="T80" fmla="*/ 2147483647 w 210"/>
                <a:gd name="T81" fmla="*/ 2147483647 h 183"/>
                <a:gd name="T82" fmla="*/ 2147483647 w 210"/>
                <a:gd name="T83" fmla="*/ 2147483647 h 183"/>
                <a:gd name="T84" fmla="*/ 2147483647 w 210"/>
                <a:gd name="T85" fmla="*/ 2147483647 h 183"/>
                <a:gd name="T86" fmla="*/ 2147483647 w 210"/>
                <a:gd name="T87" fmla="*/ 2147483647 h 183"/>
                <a:gd name="T88" fmla="*/ 2147483647 w 210"/>
                <a:gd name="T89" fmla="*/ 2147483647 h 183"/>
                <a:gd name="T90" fmla="*/ 2147483647 w 210"/>
                <a:gd name="T91" fmla="*/ 2147483647 h 183"/>
                <a:gd name="T92" fmla="*/ 2147483647 w 210"/>
                <a:gd name="T93" fmla="*/ 0 h 183"/>
                <a:gd name="T94" fmla="*/ 2147483647 w 210"/>
                <a:gd name="T95" fmla="*/ 2147483647 h 183"/>
                <a:gd name="T96" fmla="*/ 2147483647 w 210"/>
                <a:gd name="T97" fmla="*/ 2147483647 h 183"/>
                <a:gd name="T98" fmla="*/ 2147483647 w 210"/>
                <a:gd name="T99" fmla="*/ 2147483647 h 183"/>
                <a:gd name="T100" fmla="*/ 2147483647 w 210"/>
                <a:gd name="T101" fmla="*/ 2147483647 h 183"/>
                <a:gd name="T102" fmla="*/ 2147483647 w 210"/>
                <a:gd name="T103" fmla="*/ 2147483647 h 183"/>
                <a:gd name="T104" fmla="*/ 2147483647 w 210"/>
                <a:gd name="T105" fmla="*/ 2147483647 h 18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10" h="183">
                  <a:moveTo>
                    <a:pt x="12" y="39"/>
                  </a:moveTo>
                  <a:lnTo>
                    <a:pt x="76" y="44"/>
                  </a:lnTo>
                  <a:lnTo>
                    <a:pt x="109" y="33"/>
                  </a:lnTo>
                  <a:lnTo>
                    <a:pt x="145" y="2"/>
                  </a:lnTo>
                  <a:lnTo>
                    <a:pt x="174" y="42"/>
                  </a:lnTo>
                  <a:lnTo>
                    <a:pt x="178" y="44"/>
                  </a:lnTo>
                  <a:lnTo>
                    <a:pt x="155" y="82"/>
                  </a:lnTo>
                  <a:lnTo>
                    <a:pt x="161" y="89"/>
                  </a:lnTo>
                  <a:lnTo>
                    <a:pt x="179" y="102"/>
                  </a:lnTo>
                  <a:lnTo>
                    <a:pt x="185" y="116"/>
                  </a:lnTo>
                  <a:lnTo>
                    <a:pt x="197" y="136"/>
                  </a:lnTo>
                  <a:lnTo>
                    <a:pt x="204" y="136"/>
                  </a:lnTo>
                  <a:lnTo>
                    <a:pt x="210" y="156"/>
                  </a:lnTo>
                  <a:lnTo>
                    <a:pt x="179" y="156"/>
                  </a:lnTo>
                  <a:lnTo>
                    <a:pt x="173" y="163"/>
                  </a:lnTo>
                  <a:lnTo>
                    <a:pt x="167" y="176"/>
                  </a:lnTo>
                  <a:lnTo>
                    <a:pt x="149" y="176"/>
                  </a:lnTo>
                  <a:lnTo>
                    <a:pt x="137" y="176"/>
                  </a:lnTo>
                  <a:lnTo>
                    <a:pt x="125" y="176"/>
                  </a:lnTo>
                  <a:lnTo>
                    <a:pt x="119" y="183"/>
                  </a:lnTo>
                  <a:lnTo>
                    <a:pt x="107" y="170"/>
                  </a:lnTo>
                  <a:lnTo>
                    <a:pt x="94" y="156"/>
                  </a:lnTo>
                  <a:lnTo>
                    <a:pt x="88" y="163"/>
                  </a:lnTo>
                  <a:lnTo>
                    <a:pt x="76" y="163"/>
                  </a:lnTo>
                  <a:lnTo>
                    <a:pt x="64" y="149"/>
                  </a:lnTo>
                  <a:lnTo>
                    <a:pt x="58" y="149"/>
                  </a:lnTo>
                  <a:lnTo>
                    <a:pt x="58" y="136"/>
                  </a:lnTo>
                  <a:lnTo>
                    <a:pt x="46" y="122"/>
                  </a:lnTo>
                  <a:lnTo>
                    <a:pt x="40" y="116"/>
                  </a:lnTo>
                  <a:lnTo>
                    <a:pt x="22" y="96"/>
                  </a:lnTo>
                  <a:lnTo>
                    <a:pt x="22" y="89"/>
                  </a:lnTo>
                  <a:lnTo>
                    <a:pt x="20" y="84"/>
                  </a:lnTo>
                  <a:lnTo>
                    <a:pt x="3" y="75"/>
                  </a:lnTo>
                  <a:lnTo>
                    <a:pt x="3" y="69"/>
                  </a:lnTo>
                  <a:lnTo>
                    <a:pt x="0" y="66"/>
                  </a:lnTo>
                  <a:lnTo>
                    <a:pt x="15" y="42"/>
                  </a:lnTo>
                  <a:lnTo>
                    <a:pt x="20" y="41"/>
                  </a:lnTo>
                  <a:lnTo>
                    <a:pt x="41" y="41"/>
                  </a:lnTo>
                  <a:lnTo>
                    <a:pt x="50" y="42"/>
                  </a:lnTo>
                  <a:lnTo>
                    <a:pt x="84" y="41"/>
                  </a:lnTo>
                  <a:lnTo>
                    <a:pt x="104" y="33"/>
                  </a:lnTo>
                  <a:lnTo>
                    <a:pt x="125" y="20"/>
                  </a:lnTo>
                  <a:lnTo>
                    <a:pt x="146" y="2"/>
                  </a:lnTo>
                  <a:lnTo>
                    <a:pt x="173" y="41"/>
                  </a:lnTo>
                  <a:lnTo>
                    <a:pt x="164" y="29"/>
                  </a:lnTo>
                  <a:lnTo>
                    <a:pt x="144" y="0"/>
                  </a:lnTo>
                  <a:lnTo>
                    <a:pt x="119" y="27"/>
                  </a:lnTo>
                  <a:lnTo>
                    <a:pt x="74" y="44"/>
                  </a:lnTo>
                  <a:lnTo>
                    <a:pt x="62" y="45"/>
                  </a:lnTo>
                  <a:lnTo>
                    <a:pt x="15" y="42"/>
                  </a:lnTo>
                  <a:lnTo>
                    <a:pt x="3" y="60"/>
                  </a:lnTo>
                  <a:lnTo>
                    <a:pt x="12" y="39"/>
                  </a:lnTo>
                  <a:close/>
                </a:path>
              </a:pathLst>
            </a:custGeom>
            <a:solidFill>
              <a:srgbClr val="9AA1A2"/>
            </a:solidFill>
            <a:ln>
              <a:solidFill>
                <a:srgbClr val="97A1A2"/>
              </a:solidFill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01305" y="4837988"/>
            <a:ext cx="1342680" cy="1107996"/>
            <a:chOff x="726806" y="5034915"/>
            <a:chExt cx="1342680" cy="1107996"/>
          </a:xfrm>
        </p:grpSpPr>
        <p:sp>
          <p:nvSpPr>
            <p:cNvPr id="509" name="Rectangle 508"/>
            <p:cNvSpPr/>
            <p:nvPr/>
          </p:nvSpPr>
          <p:spPr>
            <a:xfrm>
              <a:off x="726806" y="5496580"/>
              <a:ext cx="13426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rgbClr val="60C9DD"/>
                  </a:solidFill>
                </a:rPr>
                <a:t>pilot program</a:t>
              </a:r>
              <a:endParaRPr lang="en-US" sz="1800" dirty="0">
                <a:solidFill>
                  <a:srgbClr val="60C9DD"/>
                </a:solidFill>
              </a:endParaRPr>
            </a:p>
          </p:txBody>
        </p:sp>
        <p:sp>
          <p:nvSpPr>
            <p:cNvPr id="510" name="Rectangle 509"/>
            <p:cNvSpPr/>
            <p:nvPr/>
          </p:nvSpPr>
          <p:spPr>
            <a:xfrm>
              <a:off x="962771" y="5034915"/>
              <a:ext cx="8707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60C9DD"/>
                  </a:solidFill>
                </a:rPr>
                <a:t>2015</a:t>
              </a:r>
              <a:endParaRPr lang="en-US" dirty="0">
                <a:solidFill>
                  <a:srgbClr val="60C9DD"/>
                </a:solidFill>
              </a:endParaRPr>
            </a:p>
          </p:txBody>
        </p:sp>
      </p:grpSp>
      <p:grpSp>
        <p:nvGrpSpPr>
          <p:cNvPr id="499" name="Group 498"/>
          <p:cNvGrpSpPr/>
          <p:nvPr/>
        </p:nvGrpSpPr>
        <p:grpSpPr>
          <a:xfrm>
            <a:off x="2322421" y="4837988"/>
            <a:ext cx="1344168" cy="1107996"/>
            <a:chOff x="2603759" y="5117471"/>
            <a:chExt cx="1344168" cy="1107996"/>
          </a:xfrm>
        </p:grpSpPr>
        <p:sp>
          <p:nvSpPr>
            <p:cNvPr id="513" name="Rectangle 512"/>
            <p:cNvSpPr/>
            <p:nvPr/>
          </p:nvSpPr>
          <p:spPr>
            <a:xfrm>
              <a:off x="2603759" y="5579136"/>
              <a:ext cx="13441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rgbClr val="60C9DD"/>
                  </a:solidFill>
                </a:rPr>
                <a:t>formal launch</a:t>
              </a:r>
              <a:endParaRPr lang="en-US" sz="1800" dirty="0">
                <a:solidFill>
                  <a:srgbClr val="60C9DD"/>
                </a:solidFill>
              </a:endParaRPr>
            </a:p>
          </p:txBody>
        </p:sp>
        <p:sp>
          <p:nvSpPr>
            <p:cNvPr id="514" name="Rectangle 513"/>
            <p:cNvSpPr/>
            <p:nvPr/>
          </p:nvSpPr>
          <p:spPr>
            <a:xfrm>
              <a:off x="2840468" y="5117471"/>
              <a:ext cx="8707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60C9DD"/>
                  </a:solidFill>
                </a:rPr>
                <a:t>2016</a:t>
              </a:r>
              <a:endParaRPr lang="en-US" dirty="0">
                <a:solidFill>
                  <a:srgbClr val="60C9DD"/>
                </a:solidFill>
              </a:endParaRPr>
            </a:p>
          </p:txBody>
        </p:sp>
      </p:grpSp>
      <p:grpSp>
        <p:nvGrpSpPr>
          <p:cNvPr id="518" name="Group 517"/>
          <p:cNvGrpSpPr/>
          <p:nvPr/>
        </p:nvGrpSpPr>
        <p:grpSpPr>
          <a:xfrm>
            <a:off x="3945025" y="4837988"/>
            <a:ext cx="1344168" cy="1107996"/>
            <a:chOff x="5116866" y="5163637"/>
            <a:chExt cx="1344168" cy="1107996"/>
          </a:xfrm>
        </p:grpSpPr>
        <p:sp>
          <p:nvSpPr>
            <p:cNvPr id="516" name="Rectangle 515"/>
            <p:cNvSpPr/>
            <p:nvPr/>
          </p:nvSpPr>
          <p:spPr>
            <a:xfrm>
              <a:off x="5116866" y="5625302"/>
              <a:ext cx="13441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800" dirty="0">
                  <a:solidFill>
                    <a:srgbClr val="60C9DD"/>
                  </a:solidFill>
                </a:rPr>
                <a:t>i</a:t>
              </a:r>
              <a:r>
                <a:rPr lang="en-US" sz="1800" dirty="0" smtClean="0">
                  <a:solidFill>
                    <a:srgbClr val="60C9DD"/>
                  </a:solidFill>
                </a:rPr>
                <a:t>nventions selected</a:t>
              </a:r>
              <a:endParaRPr lang="en-US" sz="1800" dirty="0">
                <a:solidFill>
                  <a:srgbClr val="60C9DD"/>
                </a:solidFill>
              </a:endParaRPr>
            </a:p>
          </p:txBody>
        </p:sp>
        <p:sp>
          <p:nvSpPr>
            <p:cNvPr id="517" name="Rectangle 516"/>
            <p:cNvSpPr/>
            <p:nvPr/>
          </p:nvSpPr>
          <p:spPr>
            <a:xfrm>
              <a:off x="5525096" y="5163637"/>
              <a:ext cx="5277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CH" dirty="0" smtClean="0">
                  <a:solidFill>
                    <a:srgbClr val="60C9DD"/>
                  </a:solidFill>
                </a:rPr>
                <a:t>44</a:t>
              </a:r>
              <a:endParaRPr lang="en-US" dirty="0">
                <a:solidFill>
                  <a:srgbClr val="60C9DD"/>
                </a:solidFill>
              </a:endParaRPr>
            </a:p>
          </p:txBody>
        </p:sp>
      </p:grpSp>
      <p:grpSp>
        <p:nvGrpSpPr>
          <p:cNvPr id="519" name="Group 518"/>
          <p:cNvGrpSpPr/>
          <p:nvPr/>
        </p:nvGrpSpPr>
        <p:grpSpPr>
          <a:xfrm>
            <a:off x="7190232" y="4837988"/>
            <a:ext cx="1344168" cy="1107996"/>
            <a:chOff x="5116866" y="5163637"/>
            <a:chExt cx="1344168" cy="1107996"/>
          </a:xfrm>
        </p:grpSpPr>
        <p:sp>
          <p:nvSpPr>
            <p:cNvPr id="520" name="Rectangle 519"/>
            <p:cNvSpPr/>
            <p:nvPr/>
          </p:nvSpPr>
          <p:spPr>
            <a:xfrm>
              <a:off x="5116866" y="5625302"/>
              <a:ext cx="1344168" cy="6463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rgbClr val="60C9DD"/>
                  </a:solidFill>
                </a:rPr>
                <a:t>patent specialists</a:t>
              </a:r>
              <a:endParaRPr lang="en-US" sz="1800" dirty="0">
                <a:solidFill>
                  <a:srgbClr val="60C9DD"/>
                </a:solidFill>
              </a:endParaRPr>
            </a:p>
          </p:txBody>
        </p:sp>
        <p:sp>
          <p:nvSpPr>
            <p:cNvPr id="521" name="Rectangle 520"/>
            <p:cNvSpPr/>
            <p:nvPr/>
          </p:nvSpPr>
          <p:spPr>
            <a:xfrm>
              <a:off x="5470434" y="5163637"/>
              <a:ext cx="676404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r>
                <a:rPr lang="en-US" dirty="0" smtClean="0">
                  <a:solidFill>
                    <a:srgbClr val="60C9DD"/>
                  </a:solidFill>
                </a:rPr>
                <a:t>118</a:t>
              </a:r>
              <a:endParaRPr lang="en-US" dirty="0">
                <a:solidFill>
                  <a:srgbClr val="60C9DD"/>
                </a:solidFill>
              </a:endParaRPr>
            </a:p>
          </p:txBody>
        </p:sp>
      </p:grpSp>
      <p:grpSp>
        <p:nvGrpSpPr>
          <p:cNvPr id="522" name="Group 521"/>
          <p:cNvGrpSpPr/>
          <p:nvPr/>
        </p:nvGrpSpPr>
        <p:grpSpPr>
          <a:xfrm>
            <a:off x="5567629" y="4837988"/>
            <a:ext cx="1344168" cy="1107996"/>
            <a:chOff x="5116866" y="5163637"/>
            <a:chExt cx="1344168" cy="1107996"/>
          </a:xfrm>
        </p:grpSpPr>
        <p:sp>
          <p:nvSpPr>
            <p:cNvPr id="523" name="Rectangle 522"/>
            <p:cNvSpPr/>
            <p:nvPr/>
          </p:nvSpPr>
          <p:spPr>
            <a:xfrm>
              <a:off x="5116866" y="5625302"/>
              <a:ext cx="13441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rgbClr val="60C9DD"/>
                  </a:solidFill>
                </a:rPr>
                <a:t>patents granted</a:t>
              </a:r>
              <a:endParaRPr lang="en-US" sz="1800" dirty="0">
                <a:solidFill>
                  <a:srgbClr val="60C9DD"/>
                </a:solidFill>
              </a:endParaRPr>
            </a:p>
          </p:txBody>
        </p:sp>
        <p:sp>
          <p:nvSpPr>
            <p:cNvPr id="524" name="Rectangle 523"/>
            <p:cNvSpPr/>
            <p:nvPr/>
          </p:nvSpPr>
          <p:spPr>
            <a:xfrm>
              <a:off x="5593849" y="5163637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CH" dirty="0" smtClean="0">
                  <a:solidFill>
                    <a:srgbClr val="60C9DD"/>
                  </a:solidFill>
                </a:rPr>
                <a:t>6</a:t>
              </a:r>
              <a:endParaRPr lang="en-US" dirty="0">
                <a:solidFill>
                  <a:srgbClr val="60C9DD"/>
                </a:solidFill>
              </a:endParaRPr>
            </a:p>
          </p:txBody>
        </p:sp>
      </p:grpSp>
      <p:sp>
        <p:nvSpPr>
          <p:cNvPr id="525" name="Rectangle 524"/>
          <p:cNvSpPr/>
          <p:nvPr/>
        </p:nvSpPr>
        <p:spPr>
          <a:xfrm>
            <a:off x="3200400" y="6167735"/>
            <a:ext cx="27914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u="sng" dirty="0">
                <a:solidFill>
                  <a:srgbClr val="002060"/>
                </a:solidFill>
              </a:rPr>
              <a:t>http://</a:t>
            </a:r>
            <a:r>
              <a:rPr lang="en-US" sz="2000" u="sng" dirty="0" smtClean="0">
                <a:solidFill>
                  <a:srgbClr val="002060"/>
                </a:solidFill>
              </a:rPr>
              <a:t>www.wipo.int/iap/</a:t>
            </a:r>
            <a:endParaRPr lang="en-US" sz="2000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82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60C9DD"/>
          </a:solidFill>
          <a:ln>
            <a:solidFill>
              <a:srgbClr val="60C9DD"/>
            </a:solidFill>
          </a:ln>
        </p:spPr>
        <p:txBody>
          <a:bodyPr anchor="t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HOW THE IAP WORKS</a:t>
            </a:r>
            <a:br>
              <a:rPr lang="en-US" sz="3200" dirty="0">
                <a:solidFill>
                  <a:schemeClr val="bg1"/>
                </a:solidFill>
              </a:rPr>
            </a:b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31720" y="496669"/>
            <a:ext cx="4457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HELPING UNDER RESOURCED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INVENTORS PROTECT THEIR IDEAS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562600" y="0"/>
            <a:ext cx="3581400" cy="83820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971800" y="4088695"/>
            <a:ext cx="3200400" cy="640080"/>
          </a:xfrm>
          <a:prstGeom prst="rect">
            <a:avLst/>
          </a:prstGeom>
          <a:solidFill>
            <a:srgbClr val="1E3369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cap="all" dirty="0" smtClean="0">
                <a:solidFill>
                  <a:srgbClr val="FFFFFF"/>
                </a:solidFill>
              </a:rPr>
              <a:t>National patent Filing and procedure</a:t>
            </a:r>
            <a:endParaRPr kumimoji="0" lang="en-US" sz="18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981325" y="1262520"/>
            <a:ext cx="3200400" cy="651510"/>
          </a:xfrm>
          <a:prstGeom prst="rect">
            <a:avLst/>
          </a:prstGeom>
          <a:solidFill>
            <a:srgbClr val="1E3369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inventor </a:t>
            </a:r>
            <a:br>
              <a:rPr kumimoji="0" lang="en-US" sz="1600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en-US" sz="1600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application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2971800" y="3176482"/>
            <a:ext cx="3200400" cy="640080"/>
          </a:xfrm>
          <a:prstGeom prst="rect">
            <a:avLst/>
          </a:prstGeom>
          <a:solidFill>
            <a:srgbClr val="1E3369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cap="all" dirty="0">
                <a:solidFill>
                  <a:srgbClr val="FFFFFF"/>
                </a:solidFill>
              </a:rPr>
              <a:t>matchmaking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000375" y="2225216"/>
            <a:ext cx="3200400" cy="640080"/>
          </a:xfrm>
          <a:prstGeom prst="rect">
            <a:avLst/>
          </a:prstGeom>
          <a:solidFill>
            <a:srgbClr val="1E3369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all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screening </a:t>
            </a:r>
            <a:r>
              <a:rPr kumimoji="0" lang="en-US" sz="1600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/>
            </a:r>
            <a:br>
              <a:rPr kumimoji="0" lang="en-US" sz="1600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</a:br>
            <a:r>
              <a:rPr lang="en-US" sz="1600" cap="all" dirty="0" smtClean="0">
                <a:solidFill>
                  <a:srgbClr val="FFFFFF"/>
                </a:solidFill>
              </a:rPr>
              <a:t>BOARD</a:t>
            </a:r>
            <a:r>
              <a:rPr kumimoji="0" lang="en-US" sz="16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en-US" sz="1600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review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971800" y="5913120"/>
            <a:ext cx="3200400" cy="640080"/>
          </a:xfrm>
          <a:prstGeom prst="rect">
            <a:avLst/>
          </a:prstGeom>
          <a:solidFill>
            <a:srgbClr val="1E3369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pct </a:t>
            </a:r>
            <a:r>
              <a:rPr kumimoji="0" lang="en-US" sz="16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national or regional </a:t>
            </a:r>
            <a:r>
              <a:rPr kumimoji="0" lang="en-US" sz="1600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/>
            </a:r>
            <a:br>
              <a:rPr kumimoji="0" lang="en-US" sz="1600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en-US" sz="1600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phase entry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4581525" y="2811815"/>
            <a:ext cx="0" cy="418148"/>
          </a:xfrm>
          <a:prstGeom prst="straightConnector1">
            <a:avLst/>
          </a:prstGeom>
          <a:ln>
            <a:tailEnd type="triangle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 bwMode="auto">
          <a:xfrm>
            <a:off x="4581525" y="3763081"/>
            <a:ext cx="0" cy="379095"/>
          </a:xfrm>
          <a:prstGeom prst="straightConnector1">
            <a:avLst/>
          </a:prstGeom>
          <a:ln>
            <a:tailEnd type="triangle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 bwMode="auto">
          <a:xfrm>
            <a:off x="4591050" y="4675294"/>
            <a:ext cx="0" cy="379095"/>
          </a:xfrm>
          <a:prstGeom prst="straightConnector1">
            <a:avLst/>
          </a:prstGeom>
          <a:ln>
            <a:tailEnd type="triangle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 bwMode="auto">
          <a:xfrm>
            <a:off x="4572000" y="1860549"/>
            <a:ext cx="0" cy="418148"/>
          </a:xfrm>
          <a:prstGeom prst="straightConnector1">
            <a:avLst/>
          </a:prstGeom>
          <a:ln>
            <a:tailEnd type="triangle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 bwMode="auto">
          <a:xfrm>
            <a:off x="2971800" y="5000908"/>
            <a:ext cx="3200400" cy="640080"/>
          </a:xfrm>
          <a:prstGeom prst="rect">
            <a:avLst/>
          </a:prstGeom>
          <a:solidFill>
            <a:srgbClr val="1E3369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cap="all" dirty="0" smtClean="0">
                <a:solidFill>
                  <a:srgbClr val="FFFFFF"/>
                </a:solidFill>
              </a:rPr>
              <a:t>PCT international Filing </a:t>
            </a:r>
            <a:endParaRPr kumimoji="0" lang="en-US" sz="18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4581525" y="5587507"/>
            <a:ext cx="0" cy="379095"/>
          </a:xfrm>
          <a:prstGeom prst="straightConnector1">
            <a:avLst/>
          </a:prstGeom>
          <a:ln>
            <a:tailEnd type="triangle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14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1E3369"/>
                </a:solidFill>
              </a:rPr>
              <a:t>How Inventors qualify for the IAP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57200" y="1962952"/>
            <a:ext cx="1828800" cy="1752600"/>
            <a:chOff x="457200" y="2438400"/>
            <a:chExt cx="1828800" cy="1752600"/>
          </a:xfrm>
        </p:grpSpPr>
        <p:sp>
          <p:nvSpPr>
            <p:cNvPr id="3" name="Rounded Rectangle 2"/>
            <p:cNvSpPr/>
            <p:nvPr/>
          </p:nvSpPr>
          <p:spPr bwMode="auto">
            <a:xfrm>
              <a:off x="457200" y="2438400"/>
              <a:ext cx="1828800" cy="1447800"/>
            </a:xfrm>
            <a:prstGeom prst="roundRect">
              <a:avLst/>
            </a:prstGeom>
            <a:solidFill>
              <a:srgbClr val="60C9DD"/>
            </a:solidFill>
            <a:ln>
              <a:solidFill>
                <a:srgbClr val="60C9DD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1E3369"/>
                  </a:solidFill>
                  <a:effectLst/>
                  <a:latin typeface="Arial" charset="0"/>
                  <a:cs typeface="Arial" charset="0"/>
                </a:rPr>
                <a:t>basic knowledge</a:t>
              </a:r>
              <a:b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1E3369"/>
                  </a:solidFill>
                  <a:effectLst/>
                  <a:latin typeface="Arial" charset="0"/>
                  <a:cs typeface="Arial" charset="0"/>
                </a:rPr>
              </a:b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1E3369"/>
                  </a:solidFill>
                  <a:effectLst/>
                  <a:latin typeface="Arial" charset="0"/>
                  <a:cs typeface="Arial" charset="0"/>
                </a:rPr>
                <a:t>of the </a:t>
              </a:r>
              <a:b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1E3369"/>
                  </a:solidFill>
                  <a:effectLst/>
                  <a:latin typeface="Arial" charset="0"/>
                  <a:cs typeface="Arial" charset="0"/>
                </a:rPr>
              </a:b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1E3369"/>
                  </a:solidFill>
                  <a:effectLst/>
                  <a:latin typeface="Arial" charset="0"/>
                  <a:cs typeface="Arial" charset="0"/>
                </a:rPr>
                <a:t>patent system</a:t>
              </a:r>
            </a:p>
          </p:txBody>
        </p:sp>
        <p:sp>
          <p:nvSpPr>
            <p:cNvPr id="7" name="Isosceles Triangle 6"/>
            <p:cNvSpPr/>
            <p:nvPr/>
          </p:nvSpPr>
          <p:spPr bwMode="auto">
            <a:xfrm flipV="1">
              <a:off x="1194816" y="3886200"/>
              <a:ext cx="353568" cy="304800"/>
            </a:xfrm>
            <a:prstGeom prst="triangle">
              <a:avLst/>
            </a:prstGeom>
            <a:solidFill>
              <a:srgbClr val="60C9DD"/>
            </a:solidFill>
            <a:ln>
              <a:solidFill>
                <a:srgbClr val="60C9DD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581238" y="1962952"/>
            <a:ext cx="1828800" cy="1752600"/>
            <a:chOff x="457200" y="2438400"/>
            <a:chExt cx="1828800" cy="1752600"/>
          </a:xfrm>
          <a:solidFill>
            <a:srgbClr val="60C9DD"/>
          </a:solidFill>
        </p:grpSpPr>
        <p:sp>
          <p:nvSpPr>
            <p:cNvPr id="10" name="Rounded Rectangle 9"/>
            <p:cNvSpPr/>
            <p:nvPr/>
          </p:nvSpPr>
          <p:spPr bwMode="auto">
            <a:xfrm>
              <a:off x="457200" y="2438400"/>
              <a:ext cx="1828800" cy="1447800"/>
            </a:xfrm>
            <a:prstGeom prst="roundRect">
              <a:avLst/>
            </a:prstGeom>
            <a:grpFill/>
            <a:ln>
              <a:solidFill>
                <a:srgbClr val="60C9DD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1E3369"/>
                  </a:solidFill>
                  <a:effectLst/>
                  <a:latin typeface="Arial" charset="0"/>
                  <a:cs typeface="Arial" charset="0"/>
                </a:rPr>
                <a:t>income</a:t>
              </a:r>
              <a:b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1E3369"/>
                  </a:solidFill>
                  <a:effectLst/>
                  <a:latin typeface="Arial" charset="0"/>
                  <a:cs typeface="Arial" charset="0"/>
                </a:rPr>
              </a:b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1E3369"/>
                  </a:solidFill>
                  <a:effectLst/>
                  <a:latin typeface="Arial" charset="0"/>
                  <a:cs typeface="Arial" charset="0"/>
                </a:rPr>
                <a:t>level</a:t>
              </a:r>
            </a:p>
          </p:txBody>
        </p:sp>
        <p:sp>
          <p:nvSpPr>
            <p:cNvPr id="11" name="Isosceles Triangle 10"/>
            <p:cNvSpPr/>
            <p:nvPr/>
          </p:nvSpPr>
          <p:spPr bwMode="auto">
            <a:xfrm flipV="1">
              <a:off x="1194816" y="3886200"/>
              <a:ext cx="353568" cy="304800"/>
            </a:xfrm>
            <a:prstGeom prst="triangle">
              <a:avLst/>
            </a:prstGeom>
            <a:grpFill/>
            <a:ln>
              <a:solidFill>
                <a:srgbClr val="60C9DD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705276" y="1962952"/>
            <a:ext cx="1828800" cy="1752600"/>
            <a:chOff x="457200" y="2438400"/>
            <a:chExt cx="1828800" cy="1752600"/>
          </a:xfrm>
          <a:solidFill>
            <a:srgbClr val="60C9DD"/>
          </a:solidFill>
        </p:grpSpPr>
        <p:sp>
          <p:nvSpPr>
            <p:cNvPr id="13" name="Rounded Rectangle 12"/>
            <p:cNvSpPr/>
            <p:nvPr/>
          </p:nvSpPr>
          <p:spPr bwMode="auto">
            <a:xfrm>
              <a:off x="457200" y="2438400"/>
              <a:ext cx="1828800" cy="1447800"/>
            </a:xfrm>
            <a:prstGeom prst="roundRect">
              <a:avLst/>
            </a:prstGeom>
            <a:grpFill/>
            <a:ln>
              <a:solidFill>
                <a:srgbClr val="60C9DD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1E3369"/>
                  </a:solidFill>
                  <a:effectLst/>
                  <a:latin typeface="Arial" charset="0"/>
                  <a:cs typeface="Arial" charset="0"/>
                </a:rPr>
                <a:t>eligible invention</a:t>
              </a:r>
            </a:p>
          </p:txBody>
        </p:sp>
        <p:sp>
          <p:nvSpPr>
            <p:cNvPr id="14" name="Isosceles Triangle 13"/>
            <p:cNvSpPr/>
            <p:nvPr/>
          </p:nvSpPr>
          <p:spPr bwMode="auto">
            <a:xfrm flipV="1">
              <a:off x="1194816" y="3886200"/>
              <a:ext cx="353568" cy="304800"/>
            </a:xfrm>
            <a:prstGeom prst="triangle">
              <a:avLst/>
            </a:prstGeom>
            <a:grpFill/>
            <a:ln>
              <a:solidFill>
                <a:srgbClr val="60C9DD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829313" y="1962952"/>
            <a:ext cx="1828800" cy="1752600"/>
            <a:chOff x="457200" y="2438400"/>
            <a:chExt cx="1828800" cy="1752600"/>
          </a:xfrm>
          <a:solidFill>
            <a:srgbClr val="60C9DD"/>
          </a:solidFill>
        </p:grpSpPr>
        <p:sp>
          <p:nvSpPr>
            <p:cNvPr id="16" name="Rounded Rectangle 15"/>
            <p:cNvSpPr/>
            <p:nvPr/>
          </p:nvSpPr>
          <p:spPr bwMode="auto">
            <a:xfrm>
              <a:off x="457200" y="2438400"/>
              <a:ext cx="1828800" cy="1447800"/>
            </a:xfrm>
            <a:prstGeom prst="roundRect">
              <a:avLst/>
            </a:prstGeom>
            <a:grpFill/>
            <a:ln>
              <a:solidFill>
                <a:srgbClr val="60C9DD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1E3369"/>
                  </a:solidFill>
                  <a:effectLst/>
                  <a:latin typeface="Arial" charset="0"/>
                  <a:cs typeface="Arial" charset="0"/>
                </a:rPr>
                <a:t>local resident of an IAP country</a:t>
              </a:r>
            </a:p>
          </p:txBody>
        </p:sp>
        <p:sp>
          <p:nvSpPr>
            <p:cNvPr id="17" name="Isosceles Triangle 16"/>
            <p:cNvSpPr/>
            <p:nvPr/>
          </p:nvSpPr>
          <p:spPr bwMode="auto">
            <a:xfrm flipV="1">
              <a:off x="1194816" y="3886200"/>
              <a:ext cx="353568" cy="304800"/>
            </a:xfrm>
            <a:prstGeom prst="triangle">
              <a:avLst/>
            </a:prstGeom>
            <a:grpFill/>
            <a:ln>
              <a:solidFill>
                <a:srgbClr val="60C9DD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66700" y="4209871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1E3369"/>
                </a:solidFill>
              </a:rPr>
              <a:t>existing patent application or online </a:t>
            </a:r>
            <a:r>
              <a:rPr lang="en-US" sz="1800" dirty="0" smtClean="0">
                <a:solidFill>
                  <a:srgbClr val="1E3369"/>
                </a:solidFill>
              </a:rPr>
              <a:t>course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320962" y="4108211"/>
            <a:ext cx="4508351" cy="1126650"/>
            <a:chOff x="2320962" y="4396481"/>
            <a:chExt cx="4508351" cy="1126650"/>
          </a:xfrm>
        </p:grpSpPr>
        <p:sp>
          <p:nvSpPr>
            <p:cNvPr id="19" name="TextBox 18"/>
            <p:cNvSpPr txBox="1"/>
            <p:nvPr/>
          </p:nvSpPr>
          <p:spPr>
            <a:xfrm>
              <a:off x="2320962" y="4876800"/>
              <a:ext cx="2209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>
                  <a:solidFill>
                    <a:srgbClr val="1E3369"/>
                  </a:solidFill>
                </a:rPr>
                <a:t>roughly ~3X poverty level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619513" y="4876800"/>
              <a:ext cx="2209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i="1" dirty="0">
                  <a:solidFill>
                    <a:srgbClr val="1E3369"/>
                  </a:solidFill>
                </a:rPr>
                <a:t>e.g.</a:t>
              </a:r>
              <a:r>
                <a:rPr lang="en-US" sz="1800" dirty="0">
                  <a:solidFill>
                    <a:srgbClr val="1E3369"/>
                  </a:solidFill>
                </a:rPr>
                <a:t> potential commercial impact</a:t>
              </a:r>
              <a:endParaRPr lang="en-US" sz="1800" i="1" dirty="0">
                <a:solidFill>
                  <a:srgbClr val="1E3369"/>
                </a:solidFill>
              </a:endParaRP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2581238" y="4396481"/>
              <a:ext cx="3952838" cy="361950"/>
            </a:xfrm>
            <a:prstGeom prst="roundRect">
              <a:avLst/>
            </a:prstGeom>
            <a:solidFill>
              <a:srgbClr val="9AA1A2"/>
            </a:solidFill>
            <a:ln>
              <a:solidFill>
                <a:srgbClr val="1E3369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>
                  <a:ln>
                    <a:noFill/>
                  </a:ln>
                  <a:solidFill>
                    <a:srgbClr val="1E3369"/>
                  </a:solidFill>
                  <a:effectLst/>
                  <a:latin typeface="Arial" charset="0"/>
                  <a:cs typeface="Arial" charset="0"/>
                </a:rPr>
                <a:t>varies by country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638813" y="3932872"/>
            <a:ext cx="220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1E3369"/>
                </a:solidFill>
              </a:rPr>
              <a:t>Colombia</a:t>
            </a:r>
            <a:br>
              <a:rPr lang="en-US" sz="1800" dirty="0">
                <a:solidFill>
                  <a:srgbClr val="1E3369"/>
                </a:solidFill>
              </a:rPr>
            </a:br>
            <a:r>
              <a:rPr lang="en-US" sz="1800" dirty="0">
                <a:solidFill>
                  <a:srgbClr val="1E3369"/>
                </a:solidFill>
              </a:rPr>
              <a:t>Morocco</a:t>
            </a:r>
            <a:br>
              <a:rPr lang="en-US" sz="1800" dirty="0">
                <a:solidFill>
                  <a:srgbClr val="1E3369"/>
                </a:solidFill>
              </a:rPr>
            </a:br>
            <a:r>
              <a:rPr lang="en-US" sz="1800" dirty="0">
                <a:solidFill>
                  <a:srgbClr val="1E3369"/>
                </a:solidFill>
              </a:rPr>
              <a:t>Philippines</a:t>
            </a:r>
            <a:br>
              <a:rPr lang="en-US" sz="1800" dirty="0">
                <a:solidFill>
                  <a:srgbClr val="1E3369"/>
                </a:solidFill>
              </a:rPr>
            </a:br>
            <a:r>
              <a:rPr lang="en-US" sz="1800" dirty="0">
                <a:solidFill>
                  <a:srgbClr val="1E3369"/>
                </a:solidFill>
              </a:rPr>
              <a:t>South Africa</a:t>
            </a:r>
            <a:br>
              <a:rPr lang="en-US" sz="1800" dirty="0">
                <a:solidFill>
                  <a:srgbClr val="1E3369"/>
                </a:solidFill>
              </a:rPr>
            </a:br>
            <a:r>
              <a:rPr lang="en-US" sz="1800" dirty="0">
                <a:solidFill>
                  <a:srgbClr val="1E3369"/>
                </a:solidFill>
              </a:rPr>
              <a:t>Ecuador</a:t>
            </a:r>
          </a:p>
        </p:txBody>
      </p:sp>
    </p:spTree>
    <p:extLst>
      <p:ext uri="{BB962C8B-B14F-4D97-AF65-F5344CB8AC3E}">
        <p14:creationId xmlns:p14="http://schemas.microsoft.com/office/powerpoint/2010/main" val="1945714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IAP Membership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28651" y="1143000"/>
            <a:ext cx="8743949" cy="4901121"/>
            <a:chOff x="488263" y="762709"/>
            <a:chExt cx="7228938" cy="405193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2736" y="762709"/>
              <a:ext cx="6712567" cy="2999232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290111" y="1707669"/>
              <a:ext cx="1544766" cy="839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5302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000" dirty="0" smtClean="0">
                  <a:solidFill>
                    <a:srgbClr val="547B91"/>
                  </a:solidFill>
                  <a:latin typeface="Calibri" panose="020F0502020204030204"/>
                  <a:cs typeface="+mn-cs"/>
                </a:rPr>
                <a:t>IAP participating countries</a:t>
              </a:r>
              <a:endParaRPr lang="en-US" sz="2000" dirty="0">
                <a:solidFill>
                  <a:srgbClr val="547B91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724796" y="853857"/>
              <a:ext cx="1901463" cy="5852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55302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000" dirty="0" smtClean="0">
                  <a:solidFill>
                    <a:srgbClr val="175DAB"/>
                  </a:solidFill>
                  <a:latin typeface="Calibri" panose="020F0502020204030204"/>
                  <a:cs typeface="+mn-cs"/>
                </a:rPr>
                <a:t>Pro bono </a:t>
              </a:r>
              <a:r>
                <a:rPr lang="en-US" sz="2000" dirty="0">
                  <a:solidFill>
                    <a:srgbClr val="175DAB"/>
                  </a:solidFill>
                  <a:latin typeface="Calibri" panose="020F0502020204030204"/>
                  <a:cs typeface="+mn-cs"/>
                </a:rPr>
                <a:t>P</a:t>
              </a:r>
              <a:r>
                <a:rPr lang="en-US" sz="2000" dirty="0" smtClean="0">
                  <a:solidFill>
                    <a:srgbClr val="175DAB"/>
                  </a:solidFill>
                  <a:latin typeface="Calibri" panose="020F0502020204030204"/>
                  <a:cs typeface="+mn-cs"/>
                </a:rPr>
                <a:t>atent Specialists</a:t>
              </a:r>
              <a:endParaRPr lang="en-US" sz="2000" dirty="0">
                <a:solidFill>
                  <a:srgbClr val="175DAB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8263" y="2799345"/>
              <a:ext cx="2252152" cy="1221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42098" indent="-142098" defTabSz="553029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rgbClr val="547B91"/>
                  </a:solidFill>
                  <a:latin typeface="Calibri" panose="020F0502020204030204"/>
                  <a:cs typeface="+mn-cs"/>
                </a:rPr>
                <a:t>Promote the IAP at the </a:t>
              </a:r>
              <a:r>
                <a:rPr lang="en-US" sz="1800" dirty="0" smtClean="0">
                  <a:solidFill>
                    <a:srgbClr val="547B91"/>
                  </a:solidFill>
                  <a:latin typeface="Calibri" panose="020F0502020204030204"/>
                  <a:cs typeface="+mn-cs"/>
                </a:rPr>
                <a:t/>
              </a:r>
              <a:br>
                <a:rPr lang="en-US" sz="1800" dirty="0" smtClean="0">
                  <a:solidFill>
                    <a:srgbClr val="547B91"/>
                  </a:solidFill>
                  <a:latin typeface="Calibri" panose="020F0502020204030204"/>
                  <a:cs typeface="+mn-cs"/>
                </a:rPr>
              </a:br>
              <a:r>
                <a:rPr lang="en-US" sz="1800" dirty="0" smtClean="0">
                  <a:solidFill>
                    <a:srgbClr val="547B91"/>
                  </a:solidFill>
                  <a:latin typeface="Calibri" panose="020F0502020204030204"/>
                  <a:cs typeface="+mn-cs"/>
                </a:rPr>
                <a:t>national </a:t>
              </a:r>
              <a:r>
                <a:rPr lang="en-US" sz="1800" dirty="0">
                  <a:solidFill>
                    <a:srgbClr val="547B91"/>
                  </a:solidFill>
                  <a:latin typeface="Calibri" panose="020F0502020204030204"/>
                  <a:cs typeface="+mn-cs"/>
                </a:rPr>
                <a:t>level</a:t>
              </a:r>
            </a:p>
            <a:p>
              <a:pPr marL="142098" indent="-142098" defTabSz="553029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rgbClr val="547B91"/>
                  </a:solidFill>
                  <a:latin typeface="Calibri" panose="020F0502020204030204"/>
                  <a:cs typeface="+mn-cs"/>
                </a:rPr>
                <a:t>Select the inventors</a:t>
              </a:r>
            </a:p>
            <a:p>
              <a:pPr marL="142098" indent="-142098" defTabSz="553029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fr-CH" sz="1800" dirty="0">
                  <a:solidFill>
                    <a:srgbClr val="547B91"/>
                  </a:solidFill>
                  <a:latin typeface="Calibri" panose="020F0502020204030204"/>
                  <a:cs typeface="+mn-cs"/>
                </a:rPr>
                <a:t>Support local innovators and attorneys</a:t>
              </a:r>
              <a:endParaRPr lang="en-US" sz="1800" dirty="0">
                <a:solidFill>
                  <a:srgbClr val="547B91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86309" y="1547449"/>
              <a:ext cx="2630892" cy="1221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42098" indent="-142098" defTabSz="553029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rgbClr val="175DAB"/>
                  </a:solidFill>
                  <a:latin typeface="Calibri" panose="020F0502020204030204"/>
                  <a:cs typeface="+mn-cs"/>
                </a:rPr>
                <a:t>Help inventors navigate </a:t>
              </a:r>
              <a:r>
                <a:rPr lang="en-US" sz="1800" dirty="0" smtClean="0">
                  <a:solidFill>
                    <a:srgbClr val="175DAB"/>
                  </a:solidFill>
                  <a:latin typeface="Calibri" panose="020F0502020204030204"/>
                  <a:cs typeface="+mn-cs"/>
                </a:rPr>
                <a:t/>
              </a:r>
              <a:br>
                <a:rPr lang="en-US" sz="1800" dirty="0" smtClean="0">
                  <a:solidFill>
                    <a:srgbClr val="175DAB"/>
                  </a:solidFill>
                  <a:latin typeface="Calibri" panose="020F0502020204030204"/>
                  <a:cs typeface="+mn-cs"/>
                </a:rPr>
              </a:br>
              <a:r>
                <a:rPr lang="en-US" sz="1800" dirty="0" smtClean="0">
                  <a:solidFill>
                    <a:srgbClr val="175DAB"/>
                  </a:solidFill>
                  <a:latin typeface="Calibri" panose="020F0502020204030204"/>
                  <a:cs typeface="+mn-cs"/>
                </a:rPr>
                <a:t>the </a:t>
              </a:r>
              <a:r>
                <a:rPr lang="en-US" sz="1800" dirty="0">
                  <a:solidFill>
                    <a:srgbClr val="175DAB"/>
                  </a:solidFill>
                  <a:latin typeface="Calibri" panose="020F0502020204030204"/>
                  <a:cs typeface="+mn-cs"/>
                </a:rPr>
                <a:t>patent system locally</a:t>
              </a:r>
            </a:p>
            <a:p>
              <a:pPr marL="142098" indent="-142098" defTabSz="553029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rgbClr val="175DAB"/>
                  </a:solidFill>
                  <a:latin typeface="Calibri" panose="020F0502020204030204"/>
                  <a:cs typeface="+mn-cs"/>
                </a:rPr>
                <a:t>Advise inventors to </a:t>
              </a:r>
              <a:r>
                <a:rPr lang="en-US" sz="1800" dirty="0" smtClean="0">
                  <a:solidFill>
                    <a:srgbClr val="175DAB"/>
                  </a:solidFill>
                  <a:latin typeface="Calibri" panose="020F0502020204030204"/>
                  <a:cs typeface="+mn-cs"/>
                </a:rPr>
                <a:t/>
              </a:r>
              <a:br>
                <a:rPr lang="en-US" sz="1800" dirty="0" smtClean="0">
                  <a:solidFill>
                    <a:srgbClr val="175DAB"/>
                  </a:solidFill>
                  <a:latin typeface="Calibri" panose="020F0502020204030204"/>
                  <a:cs typeface="+mn-cs"/>
                </a:rPr>
              </a:br>
              <a:r>
                <a:rPr lang="en-US" sz="1800" dirty="0" smtClean="0">
                  <a:solidFill>
                    <a:srgbClr val="175DAB"/>
                  </a:solidFill>
                  <a:latin typeface="Calibri" panose="020F0502020204030204"/>
                  <a:cs typeface="+mn-cs"/>
                </a:rPr>
                <a:t>secure </a:t>
              </a:r>
              <a:r>
                <a:rPr lang="en-US" sz="1800" dirty="0">
                  <a:solidFill>
                    <a:srgbClr val="175DAB"/>
                  </a:solidFill>
                  <a:latin typeface="Calibri" panose="020F0502020204030204"/>
                  <a:cs typeface="+mn-cs"/>
                </a:rPr>
                <a:t>patents abroad</a:t>
              </a:r>
            </a:p>
            <a:p>
              <a:pPr marL="142098" indent="-142098" defTabSz="553029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rgbClr val="175DAB"/>
                  </a:solidFill>
                  <a:latin typeface="Calibri" panose="020F0502020204030204"/>
                  <a:cs typeface="+mn-cs"/>
                </a:rPr>
                <a:t>Update </a:t>
              </a:r>
              <a:r>
                <a:rPr lang="en-US" sz="1800" dirty="0" smtClean="0">
                  <a:solidFill>
                    <a:srgbClr val="175DAB"/>
                  </a:solidFill>
                  <a:latin typeface="Calibri" panose="020F0502020204030204"/>
                  <a:cs typeface="+mn-cs"/>
                </a:rPr>
                <a:t>IAP on case status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76784" y="3342942"/>
              <a:ext cx="1018560" cy="330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55302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000" dirty="0">
                  <a:solidFill>
                    <a:srgbClr val="60C9DD"/>
                  </a:solidFill>
                  <a:latin typeface="Calibri" panose="020F0502020204030204"/>
                  <a:cs typeface="+mn-cs"/>
                </a:rPr>
                <a:t>Sponsors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03241" y="3822289"/>
              <a:ext cx="2750963" cy="992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42098" indent="-142098" defTabSz="553029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rgbClr val="60C9DD"/>
                  </a:solidFill>
                  <a:latin typeface="Calibri" panose="020F0502020204030204"/>
                  <a:cs typeface="+mn-cs"/>
                </a:rPr>
                <a:t>Promote the IAP</a:t>
              </a:r>
            </a:p>
            <a:p>
              <a:pPr marL="142098" indent="-142098" defTabSz="553029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800" dirty="0" smtClean="0">
                  <a:solidFill>
                    <a:srgbClr val="60C9DD"/>
                  </a:solidFill>
                  <a:latin typeface="Calibri" panose="020F0502020204030204"/>
                  <a:cs typeface="+mn-cs"/>
                </a:rPr>
                <a:t>Encourage patent specialists</a:t>
              </a:r>
              <a:br>
                <a:rPr lang="en-US" sz="1800" dirty="0" smtClean="0">
                  <a:solidFill>
                    <a:srgbClr val="60C9DD"/>
                  </a:solidFill>
                  <a:latin typeface="Calibri" panose="020F0502020204030204"/>
                  <a:cs typeface="+mn-cs"/>
                </a:rPr>
              </a:br>
              <a:r>
                <a:rPr lang="en-US" sz="1800" dirty="0" smtClean="0">
                  <a:solidFill>
                    <a:srgbClr val="60C9DD"/>
                  </a:solidFill>
                  <a:latin typeface="Calibri" panose="020F0502020204030204"/>
                  <a:cs typeface="+mn-cs"/>
                </a:rPr>
                <a:t>to join the program</a:t>
              </a:r>
            </a:p>
            <a:p>
              <a:pPr marL="142098" indent="-142098" defTabSz="553029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fr-CH" sz="1800" dirty="0" smtClean="0">
                  <a:solidFill>
                    <a:srgbClr val="60C9DD"/>
                  </a:solidFill>
                  <a:latin typeface="Calibri" panose="020F0502020204030204"/>
                  <a:cs typeface="+mn-cs"/>
                </a:rPr>
                <a:t>Support IAP initiatives</a:t>
              </a:r>
              <a:endParaRPr lang="en-US" sz="1800" dirty="0">
                <a:solidFill>
                  <a:srgbClr val="60C9DD"/>
                </a:solidFill>
                <a:latin typeface="Calibri" panose="020F0502020204030204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8482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z="3200" dirty="0" smtClean="0"/>
              <a:t>Patent Offices Drive Local IAP Programs</a:t>
            </a:r>
            <a:endParaRPr lang="en-US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44A35BC-F2E4-480D-821A-29C3E320570A}"/>
              </a:ext>
            </a:extLst>
          </p:cNvPr>
          <p:cNvSpPr/>
          <p:nvPr/>
        </p:nvSpPr>
        <p:spPr bwMode="auto">
          <a:xfrm>
            <a:off x="489327" y="1219200"/>
            <a:ext cx="8197474" cy="2286000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512763" indent="1084263"/>
            <a:r>
              <a:rPr lang="en-US" dirty="0">
                <a:solidFill>
                  <a:srgbClr val="002060"/>
                </a:solidFill>
                <a:latin typeface="Arial" charset="0"/>
                <a:cs typeface="Arial" charset="0"/>
              </a:rPr>
              <a:t>NATIONAL </a:t>
            </a:r>
            <a:r>
              <a:rPr lang="en-US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AUTHORITY</a:t>
            </a:r>
            <a:endParaRPr lang="en-US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2005013" lvl="2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  <a:latin typeface="Arial" charset="0"/>
                <a:cs typeface="Arial" charset="0"/>
              </a:rPr>
              <a:t>establish eligibility criteria and identify national focal point</a:t>
            </a:r>
          </a:p>
          <a:p>
            <a:pPr marL="2005013" lvl="2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  <a:latin typeface="Arial" charset="0"/>
                <a:cs typeface="Arial" charset="0"/>
              </a:rPr>
              <a:t>coordinate promotion to inventors and Patent Specialists</a:t>
            </a:r>
          </a:p>
          <a:p>
            <a:pPr marL="2005013" lvl="2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  <a:latin typeface="Arial" charset="0"/>
                <a:cs typeface="Arial" charset="0"/>
              </a:rPr>
              <a:t>receive IAP inquiries and applications</a:t>
            </a:r>
          </a:p>
          <a:p>
            <a:pPr marL="2005013" lvl="2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  <a:latin typeface="Arial" charset="0"/>
                <a:cs typeface="Arial" charset="0"/>
              </a:rPr>
              <a:t>coordinate matchmaking with WIPO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EDC2AB-ED23-4903-BEF0-0BB5734766BA}"/>
              </a:ext>
            </a:extLst>
          </p:cNvPr>
          <p:cNvSpPr/>
          <p:nvPr/>
        </p:nvSpPr>
        <p:spPr bwMode="auto">
          <a:xfrm>
            <a:off x="489327" y="3893403"/>
            <a:ext cx="8197474" cy="2286000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512763" indent="1084263"/>
            <a:r>
              <a:rPr lang="en-US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NATIONAL SCREENING </a:t>
            </a:r>
            <a:r>
              <a:rPr lang="en-US" dirty="0">
                <a:solidFill>
                  <a:srgbClr val="002060"/>
                </a:solidFill>
                <a:latin typeface="Arial" charset="0"/>
                <a:cs typeface="Arial" charset="0"/>
              </a:rPr>
              <a:t>BOARD</a:t>
            </a:r>
          </a:p>
          <a:p>
            <a:pPr marL="2005013" lvl="2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  <a:latin typeface="Arial" charset="0"/>
                <a:cs typeface="Arial" charset="0"/>
              </a:rPr>
              <a:t>decides on IAP applications</a:t>
            </a:r>
          </a:p>
          <a:p>
            <a:pPr marL="2005013" lvl="2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  <a:latin typeface="Arial" charset="0"/>
                <a:cs typeface="Arial" charset="0"/>
              </a:rPr>
              <a:t>composed of different stakeholders, including from the patent office, R&amp;D sector, agencies responsible for </a:t>
            </a:r>
            <a:r>
              <a:rPr lang="en-US" sz="18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business relationship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1D7B1835-2830-46D6-882C-9DE31C40D5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3948" y="1553194"/>
            <a:ext cx="1476260" cy="1225296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73361829-6426-4B6F-B6F0-40DB572CFB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9976" y="4111752"/>
            <a:ext cx="1084204" cy="152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188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Title 50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E3369"/>
                </a:solidFill>
              </a:rPr>
              <a:t>Governance</a:t>
            </a:r>
            <a:r>
              <a:rPr lang="en-US" dirty="0" smtClean="0"/>
              <a:t> of the IAP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4A35BC-F2E4-480D-821A-29C3E320570A}"/>
              </a:ext>
            </a:extLst>
          </p:cNvPr>
          <p:cNvSpPr/>
          <p:nvPr/>
        </p:nvSpPr>
        <p:spPr bwMode="auto">
          <a:xfrm>
            <a:off x="506330" y="1038162"/>
            <a:ext cx="8197474" cy="22860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512763" indent="1084263"/>
            <a:r>
              <a:rPr lang="fr-CH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STEERING COMMITEE</a:t>
            </a:r>
            <a:endParaRPr lang="en-US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2005013" lvl="2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  <a:latin typeface="Arial" charset="0"/>
                <a:cs typeface="Arial" charset="0"/>
              </a:rPr>
              <a:t>a</a:t>
            </a:r>
            <a:r>
              <a:rPr lang="en-US" sz="18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dopts major decisions for the IAP</a:t>
            </a:r>
          </a:p>
          <a:p>
            <a:pPr marL="2005013" lvl="2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  <a:latin typeface="Arial" charset="0"/>
                <a:cs typeface="Arial" charset="0"/>
              </a:rPr>
              <a:t>p</a:t>
            </a:r>
            <a:r>
              <a:rPr lang="en-US" sz="18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rovides strategic directions</a:t>
            </a:r>
          </a:p>
          <a:p>
            <a:pPr marL="2005013" lvl="2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  <a:latin typeface="Arial" charset="0"/>
                <a:cs typeface="Arial" charset="0"/>
              </a:rPr>
              <a:t>a</a:t>
            </a:r>
            <a:r>
              <a:rPr lang="en-US" sz="18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dmission of new countries</a:t>
            </a:r>
            <a:endParaRPr lang="en-US" sz="1800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EDC2AB-ED23-4903-BEF0-0BB5734766BA}"/>
              </a:ext>
            </a:extLst>
          </p:cNvPr>
          <p:cNvSpPr/>
          <p:nvPr/>
        </p:nvSpPr>
        <p:spPr bwMode="auto">
          <a:xfrm>
            <a:off x="506330" y="3718560"/>
            <a:ext cx="8197474" cy="2286000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512763" indent="1084263"/>
            <a:r>
              <a:rPr lang="en-US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WIPO</a:t>
            </a:r>
          </a:p>
          <a:p>
            <a:pPr marL="2005013" lvl="2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  <a:latin typeface="Arial" charset="0"/>
                <a:cs typeface="Arial" charset="0"/>
              </a:rPr>
              <a:t>s</a:t>
            </a:r>
            <a:r>
              <a:rPr lang="en-US" sz="18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upports IAP countries in the program’s implementation</a:t>
            </a:r>
          </a:p>
          <a:p>
            <a:pPr marL="2005013" lvl="2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  <a:latin typeface="Arial" charset="0"/>
                <a:cs typeface="Arial" charset="0"/>
              </a:rPr>
              <a:t>p</a:t>
            </a:r>
            <a:r>
              <a:rPr lang="en-US" sz="18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romotes the IAP globally </a:t>
            </a:r>
          </a:p>
          <a:p>
            <a:pPr marL="2005013" lvl="2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  <a:latin typeface="Arial" charset="0"/>
                <a:cs typeface="Arial" charset="0"/>
              </a:rPr>
              <a:t>m</a:t>
            </a:r>
            <a:r>
              <a:rPr lang="en-US" sz="18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aintains roster of volunteers</a:t>
            </a:r>
          </a:p>
          <a:p>
            <a:pPr marL="2005013" lvl="2" indent="-285750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002060"/>
                </a:solidFill>
                <a:latin typeface="Arial" charset="0"/>
                <a:cs typeface="Arial" charset="0"/>
              </a:rPr>
              <a:t>m</a:t>
            </a:r>
            <a:r>
              <a:rPr lang="en-US" sz="18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atchmakes</a:t>
            </a:r>
            <a:r>
              <a:rPr lang="en-US" sz="18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inventors-attorneys</a:t>
            </a:r>
          </a:p>
          <a:p>
            <a:pPr marL="2005013" lvl="2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  <a:latin typeface="Arial" charset="0"/>
                <a:cs typeface="Arial" charset="0"/>
              </a:rPr>
              <a:t>m</a:t>
            </a:r>
            <a:r>
              <a:rPr lang="en-US" sz="18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anages IAP webpage and online course for inventors</a:t>
            </a:r>
          </a:p>
          <a:p>
            <a:pPr marL="2005013" lvl="2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pic>
        <p:nvPicPr>
          <p:cNvPr id="7" name="Graphic 5">
            <a:extLst>
              <a:ext uri="{FF2B5EF4-FFF2-40B4-BE49-F238E27FC236}">
                <a16:creationId xmlns:a16="http://schemas.microsoft.com/office/drawing/2014/main" id="{73361829-6426-4B6F-B6F0-40DB572CFB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85800" y="1417638"/>
            <a:ext cx="1084204" cy="1527048"/>
          </a:xfrm>
          <a:prstGeom prst="rect">
            <a:avLst/>
          </a:prstGeom>
        </p:spPr>
      </p:pic>
      <p:pic>
        <p:nvPicPr>
          <p:cNvPr id="9" name="Picture 8" descr="WIPO-E"/>
          <p:cNvPicPr/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99572"/>
            <a:ext cx="1857375" cy="1323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205776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english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>
        <a:noFill/>
        <a:ln>
          <a:solidFill>
            <a:schemeClr val="tx1"/>
          </a:solidFill>
        </a:ln>
      </a:spPr>
      <a:bodyPr wrap="square" rtlCol="0">
        <a:noAutofit/>
      </a:bodyPr>
      <a:lstStyle>
        <a:defPPr>
          <a:defRPr dirty="0"/>
        </a:defPPr>
      </a:lstStyle>
    </a:tx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plate_english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template_english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template_english</Template>
  <TotalTime>4991</TotalTime>
  <Words>456</Words>
  <Application>Microsoft Office PowerPoint</Application>
  <PresentationFormat>On-screen Show (4:3)</PresentationFormat>
  <Paragraphs>109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ヒラギノ角ゴ Pro W3</vt:lpstr>
      <vt:lpstr>template_english</vt:lpstr>
      <vt:lpstr>1_template_english</vt:lpstr>
      <vt:lpstr>4_template_english</vt:lpstr>
      <vt:lpstr>PowerPoint Presentation</vt:lpstr>
      <vt:lpstr>In some countries, more than half of pro se applicants are abandoned before substantive examination.   Their applications get rejected purely based on formalities.</vt:lpstr>
      <vt:lpstr>The Inventor Assistance Program (IAP) </vt:lpstr>
      <vt:lpstr>Status of the IAP  June 2019</vt:lpstr>
      <vt:lpstr>HOW THE IAP WORKS </vt:lpstr>
      <vt:lpstr>How Inventors qualify for the IAP</vt:lpstr>
      <vt:lpstr>IAP Membership</vt:lpstr>
      <vt:lpstr>Patent Offices Drive Local IAP Programs</vt:lpstr>
      <vt:lpstr>Governance of the IAP</vt:lpstr>
      <vt:lpstr>Leveraging the PCT to support  under-resourced inventors</vt:lpstr>
      <vt:lpstr>WHAT’S NEEDED TO GROW THE IAP </vt:lpstr>
      <vt:lpstr>How Member States can join the IAP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RAGONESI Giulia</dc:creator>
  <cp:lastModifiedBy>MARLOW Thomas</cp:lastModifiedBy>
  <cp:revision>252</cp:revision>
  <cp:lastPrinted>2019-06-07T15:01:25Z</cp:lastPrinted>
  <dcterms:created xsi:type="dcterms:W3CDTF">2016-12-09T16:12:24Z</dcterms:created>
  <dcterms:modified xsi:type="dcterms:W3CDTF">2019-06-11T17:02:30Z</dcterms:modified>
</cp:coreProperties>
</file>