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3" r:id="rId2"/>
  </p:sldMasterIdLst>
  <p:notesMasterIdLst>
    <p:notesMasterId r:id="rId14"/>
  </p:notesMasterIdLst>
  <p:handoutMasterIdLst>
    <p:handoutMasterId r:id="rId15"/>
  </p:handoutMasterIdLst>
  <p:sldIdLst>
    <p:sldId id="258" r:id="rId3"/>
    <p:sldId id="261" r:id="rId4"/>
    <p:sldId id="262" r:id="rId5"/>
    <p:sldId id="263" r:id="rId6"/>
    <p:sldId id="267" r:id="rId7"/>
    <p:sldId id="268" r:id="rId8"/>
    <p:sldId id="271" r:id="rId9"/>
    <p:sldId id="272" r:id="rId10"/>
    <p:sldId id="273" r:id="rId11"/>
    <p:sldId id="264" r:id="rId12"/>
    <p:sldId id="259"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well, Natalie" initials="CN" lastIdx="2" clrIdx="0">
    <p:extLst>
      <p:ext uri="{19B8F6BF-5375-455C-9EA6-DF929625EA0E}">
        <p15:presenceInfo xmlns:p15="http://schemas.microsoft.com/office/powerpoint/2012/main" userId="S-1-5-21-185489447-88882503-980507067-303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6"/>
    <a:srgbClr val="A7A8AA"/>
    <a:srgbClr val="63666A"/>
    <a:srgbClr val="EFDBB2"/>
    <a:srgbClr val="F3D54E"/>
    <a:srgbClr val="F2A900"/>
    <a:srgbClr val="A07400"/>
    <a:srgbClr val="C9B1D0"/>
    <a:srgbClr val="AB3388"/>
    <a:srgbClr val="6B2F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89" autoAdjust="0"/>
  </p:normalViewPr>
  <p:slideViewPr>
    <p:cSldViewPr snapToGrid="0" snapToObjects="1">
      <p:cViewPr varScale="1">
        <p:scale>
          <a:sx n="137" d="100"/>
          <a:sy n="137" d="100"/>
        </p:scale>
        <p:origin x="726" y="12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266A9D-9372-4EF7-A884-585E49A7EABE}" type="doc">
      <dgm:prSet loTypeId="urn:microsoft.com/office/officeart/2005/8/layout/process3" loCatId="process" qsTypeId="urn:microsoft.com/office/officeart/2005/8/quickstyle/simple3" qsCatId="simple" csTypeId="urn:microsoft.com/office/officeart/2005/8/colors/accent1_2" csCatId="accent1" phldr="1"/>
      <dgm:spPr/>
      <dgm:t>
        <a:bodyPr/>
        <a:lstStyle/>
        <a:p>
          <a:endParaRPr lang="en-US"/>
        </a:p>
      </dgm:t>
    </dgm:pt>
    <dgm:pt modelId="{4ECDF7EE-A1EA-4E44-9B7C-B3BA49D9E69C}">
      <dgm:prSet phldrT="[Text]"/>
      <dgm:spPr/>
      <dgm:t>
        <a:bodyPr/>
        <a:lstStyle/>
        <a:p>
          <a:r>
            <a:rPr lang="en-US" dirty="0"/>
            <a:t>4 Months Before Comprehensive Review</a:t>
          </a:r>
        </a:p>
      </dgm:t>
    </dgm:pt>
    <dgm:pt modelId="{5DC6C6FA-12F3-4B37-AE96-180A3BD85141}" type="parTrans" cxnId="{F1C7361B-12AC-4437-8019-DD1644346DCD}">
      <dgm:prSet/>
      <dgm:spPr/>
      <dgm:t>
        <a:bodyPr/>
        <a:lstStyle/>
        <a:p>
          <a:endParaRPr lang="en-US"/>
        </a:p>
      </dgm:t>
    </dgm:pt>
    <dgm:pt modelId="{EC8A2AF4-7E32-45A1-84C2-7DD79187C36F}" type="sibTrans" cxnId="{F1C7361B-12AC-4437-8019-DD1644346DCD}">
      <dgm:prSet/>
      <dgm:spPr/>
      <dgm:t>
        <a:bodyPr/>
        <a:lstStyle/>
        <a:p>
          <a:endParaRPr lang="en-US"/>
        </a:p>
      </dgm:t>
    </dgm:pt>
    <dgm:pt modelId="{D5A15877-9E90-4B8A-8B5E-C0D05E4CF16F}">
      <dgm:prSet phldrT="[Text]"/>
      <dgm:spPr/>
      <dgm:t>
        <a:bodyPr/>
        <a:lstStyle/>
        <a:p>
          <a:r>
            <a:rPr lang="en-US" dirty="0"/>
            <a:t>Time from Proposal to Comprehensive Review</a:t>
          </a:r>
        </a:p>
      </dgm:t>
    </dgm:pt>
    <dgm:pt modelId="{29EF99E5-D439-4961-9177-BB0813A00137}" type="parTrans" cxnId="{AF09AE2C-DEA7-41AA-BFBF-0DF11D2CE7ED}">
      <dgm:prSet/>
      <dgm:spPr/>
      <dgm:t>
        <a:bodyPr/>
        <a:lstStyle/>
        <a:p>
          <a:endParaRPr lang="en-US"/>
        </a:p>
      </dgm:t>
    </dgm:pt>
    <dgm:pt modelId="{7B9FAFC6-626C-4E19-9C11-5803630B8A40}" type="sibTrans" cxnId="{AF09AE2C-DEA7-41AA-BFBF-0DF11D2CE7ED}">
      <dgm:prSet/>
      <dgm:spPr/>
      <dgm:t>
        <a:bodyPr/>
        <a:lstStyle/>
        <a:p>
          <a:endParaRPr lang="en-US"/>
        </a:p>
      </dgm:t>
    </dgm:pt>
    <dgm:pt modelId="{1076DF84-7A26-4B69-A5C0-D5B0E64D6775}">
      <dgm:prSet phldrT="[Text]"/>
      <dgm:spPr/>
      <dgm:t>
        <a:bodyPr/>
        <a:lstStyle/>
        <a:p>
          <a:r>
            <a:rPr lang="en-US" dirty="0"/>
            <a:t>Comprehensive Review</a:t>
          </a:r>
        </a:p>
      </dgm:t>
    </dgm:pt>
    <dgm:pt modelId="{C21D3BE4-5C8C-49A2-B83C-57731EC51A05}" type="parTrans" cxnId="{C3DAD23B-002F-4E84-8FD8-F03307954206}">
      <dgm:prSet/>
      <dgm:spPr/>
      <dgm:t>
        <a:bodyPr/>
        <a:lstStyle/>
        <a:p>
          <a:endParaRPr lang="en-US"/>
        </a:p>
      </dgm:t>
    </dgm:pt>
    <dgm:pt modelId="{0EBD4C21-E833-416E-B597-75923B2D9427}" type="sibTrans" cxnId="{C3DAD23B-002F-4E84-8FD8-F03307954206}">
      <dgm:prSet/>
      <dgm:spPr/>
      <dgm:t>
        <a:bodyPr/>
        <a:lstStyle/>
        <a:p>
          <a:endParaRPr lang="en-US"/>
        </a:p>
      </dgm:t>
    </dgm:pt>
    <dgm:pt modelId="{35D672A5-1D55-46E7-B49A-E21D47AC337B}">
      <dgm:prSet/>
      <dgm:spPr/>
      <dgm:t>
        <a:bodyPr/>
        <a:lstStyle/>
        <a:p>
          <a:r>
            <a:rPr lang="en-US" dirty="0"/>
            <a:t>ISA proposes title for inclusion to PCT Min Doc Task Force. </a:t>
          </a:r>
        </a:p>
      </dgm:t>
    </dgm:pt>
    <dgm:pt modelId="{41A62FB1-056D-40B7-9D97-04D016B6D36C}" type="parTrans" cxnId="{7547281C-A760-46B0-BA63-857F69EAA7C8}">
      <dgm:prSet/>
      <dgm:spPr/>
      <dgm:t>
        <a:bodyPr/>
        <a:lstStyle/>
        <a:p>
          <a:endParaRPr lang="en-US"/>
        </a:p>
      </dgm:t>
    </dgm:pt>
    <dgm:pt modelId="{43E76AE2-8162-43DB-A65C-4B0A9DC18781}" type="sibTrans" cxnId="{7547281C-A760-46B0-BA63-857F69EAA7C8}">
      <dgm:prSet/>
      <dgm:spPr/>
      <dgm:t>
        <a:bodyPr/>
        <a:lstStyle/>
        <a:p>
          <a:endParaRPr lang="en-US"/>
        </a:p>
      </dgm:t>
    </dgm:pt>
    <dgm:pt modelId="{C5B36A99-2719-4207-86BC-0CC5E8E44A98}">
      <dgm:prSet/>
      <dgm:spPr/>
      <dgm:t>
        <a:bodyPr/>
        <a:lstStyle/>
        <a:p>
          <a:r>
            <a:rPr lang="en-US" dirty="0"/>
            <a:t>All ISAs conduct internal evaluation of suggested titles, including:</a:t>
          </a:r>
        </a:p>
      </dgm:t>
    </dgm:pt>
    <dgm:pt modelId="{E5545D82-C724-4BE9-A09E-3C5CA18C9E2A}" type="parTrans" cxnId="{72C51D19-5623-4EEC-AF7A-7960BD818931}">
      <dgm:prSet/>
      <dgm:spPr/>
      <dgm:t>
        <a:bodyPr/>
        <a:lstStyle/>
        <a:p>
          <a:endParaRPr lang="en-US"/>
        </a:p>
      </dgm:t>
    </dgm:pt>
    <dgm:pt modelId="{E673CB7C-4708-40E5-A7E4-F5A46B6B7C94}" type="sibTrans" cxnId="{72C51D19-5623-4EEC-AF7A-7960BD818931}">
      <dgm:prSet/>
      <dgm:spPr/>
      <dgm:t>
        <a:bodyPr/>
        <a:lstStyle/>
        <a:p>
          <a:endParaRPr lang="en-US"/>
        </a:p>
      </dgm:t>
    </dgm:pt>
    <dgm:pt modelId="{4FBCB8C1-F65F-4DFB-918C-A247B442698D}">
      <dgm:prSet/>
      <dgm:spPr/>
      <dgm:t>
        <a:bodyPr/>
        <a:lstStyle/>
        <a:p>
          <a:r>
            <a:rPr lang="en-US" dirty="0"/>
            <a:t>PCT Min Doc Task Force meet to discuss proposals.</a:t>
          </a:r>
        </a:p>
      </dgm:t>
    </dgm:pt>
    <dgm:pt modelId="{E0FB7797-4111-41A1-BE85-4F348889D5F8}" type="parTrans" cxnId="{CC156D20-293C-463B-8FF9-AC660F64C3E5}">
      <dgm:prSet/>
      <dgm:spPr/>
      <dgm:t>
        <a:bodyPr/>
        <a:lstStyle/>
        <a:p>
          <a:endParaRPr lang="en-US"/>
        </a:p>
      </dgm:t>
    </dgm:pt>
    <dgm:pt modelId="{935FED37-7747-416E-81ED-43D63C2C9932}" type="sibTrans" cxnId="{CC156D20-293C-463B-8FF9-AC660F64C3E5}">
      <dgm:prSet/>
      <dgm:spPr/>
      <dgm:t>
        <a:bodyPr/>
        <a:lstStyle/>
        <a:p>
          <a:endParaRPr lang="en-US"/>
        </a:p>
      </dgm:t>
    </dgm:pt>
    <dgm:pt modelId="{309767EF-3148-4FE7-822E-338ED771A9B2}">
      <dgm:prSet/>
      <dgm:spPr/>
      <dgm:t>
        <a:bodyPr/>
        <a:lstStyle/>
        <a:p>
          <a:r>
            <a:rPr lang="en-US" dirty="0"/>
            <a:t>Include an explanation that shows how the title meets the criteria.</a:t>
          </a:r>
        </a:p>
      </dgm:t>
    </dgm:pt>
    <dgm:pt modelId="{7A85872E-24A6-4FDE-ADDB-0E5F078E4BCD}" type="parTrans" cxnId="{03D371A5-8BDD-4037-9F5B-FED1A9540E2A}">
      <dgm:prSet/>
      <dgm:spPr/>
      <dgm:t>
        <a:bodyPr/>
        <a:lstStyle/>
        <a:p>
          <a:endParaRPr lang="en-US"/>
        </a:p>
      </dgm:t>
    </dgm:pt>
    <dgm:pt modelId="{02306668-6D40-4DD4-82B7-9B79C4218195}" type="sibTrans" cxnId="{03D371A5-8BDD-4037-9F5B-FED1A9540E2A}">
      <dgm:prSet/>
      <dgm:spPr/>
      <dgm:t>
        <a:bodyPr/>
        <a:lstStyle/>
        <a:p>
          <a:endParaRPr lang="en-US"/>
        </a:p>
      </dgm:t>
    </dgm:pt>
    <dgm:pt modelId="{599AEE76-7182-40BB-98AF-DBDCA726E7AE}">
      <dgm:prSet/>
      <dgm:spPr/>
      <dgm:t>
        <a:bodyPr/>
        <a:lstStyle/>
        <a:p>
          <a:r>
            <a:rPr lang="en-US" dirty="0"/>
            <a:t>Additional information to support the recommendation, such as: the value of the resource to examiners, impact factor of a journal resource, etc.</a:t>
          </a:r>
        </a:p>
      </dgm:t>
    </dgm:pt>
    <dgm:pt modelId="{F30A2444-0A01-45DC-BB07-6D7BE137BDB3}" type="parTrans" cxnId="{7205E3C5-CA7D-4BBB-9233-BFF74D929D0E}">
      <dgm:prSet/>
      <dgm:spPr/>
      <dgm:t>
        <a:bodyPr/>
        <a:lstStyle/>
        <a:p>
          <a:endParaRPr lang="en-US"/>
        </a:p>
      </dgm:t>
    </dgm:pt>
    <dgm:pt modelId="{42035DD8-F730-4615-8F2F-A52DA9C978B9}" type="sibTrans" cxnId="{7205E3C5-CA7D-4BBB-9233-BFF74D929D0E}">
      <dgm:prSet/>
      <dgm:spPr/>
      <dgm:t>
        <a:bodyPr/>
        <a:lstStyle/>
        <a:p>
          <a:endParaRPr lang="en-US"/>
        </a:p>
      </dgm:t>
    </dgm:pt>
    <dgm:pt modelId="{A92325F1-568C-41C1-A19E-03E918A892A3}">
      <dgm:prSet/>
      <dgm:spPr/>
      <dgm:t>
        <a:bodyPr/>
        <a:lstStyle/>
        <a:p>
          <a:r>
            <a:rPr lang="en-US" dirty="0"/>
            <a:t>Task Force evaluates the resources for inclusion against:</a:t>
          </a:r>
        </a:p>
      </dgm:t>
    </dgm:pt>
    <dgm:pt modelId="{4E8B1DA3-063D-4BF2-B1F1-1C351F57E693}" type="parTrans" cxnId="{A8C53A87-001A-43A3-815C-833B5E05C615}">
      <dgm:prSet/>
      <dgm:spPr/>
      <dgm:t>
        <a:bodyPr/>
        <a:lstStyle/>
        <a:p>
          <a:endParaRPr lang="en-US"/>
        </a:p>
      </dgm:t>
    </dgm:pt>
    <dgm:pt modelId="{44261AFF-D14C-437B-BDD6-E30A3CE7F97B}" type="sibTrans" cxnId="{A8C53A87-001A-43A3-815C-833B5E05C615}">
      <dgm:prSet/>
      <dgm:spPr/>
      <dgm:t>
        <a:bodyPr/>
        <a:lstStyle/>
        <a:p>
          <a:endParaRPr lang="en-US"/>
        </a:p>
      </dgm:t>
    </dgm:pt>
    <dgm:pt modelId="{AD871C68-EA9A-4371-83DB-31C2D697C16B}">
      <dgm:prSet/>
      <dgm:spPr/>
      <dgm:t>
        <a:bodyPr/>
        <a:lstStyle/>
        <a:p>
          <a:pPr>
            <a:buFont typeface="Courier New" panose="02070309020205020404" pitchFamily="49" charset="0"/>
            <a:buChar char="o"/>
          </a:pPr>
          <a:r>
            <a:rPr lang="en-US" dirty="0"/>
            <a:t> Criteria for Inclusion</a:t>
          </a:r>
        </a:p>
      </dgm:t>
    </dgm:pt>
    <dgm:pt modelId="{47A09CA3-8246-4B13-9B6F-0E15E2CD3134}" type="parTrans" cxnId="{17A10D96-EE70-4106-84EE-8C26696121F7}">
      <dgm:prSet/>
      <dgm:spPr/>
      <dgm:t>
        <a:bodyPr/>
        <a:lstStyle/>
        <a:p>
          <a:endParaRPr lang="en-US"/>
        </a:p>
      </dgm:t>
    </dgm:pt>
    <dgm:pt modelId="{C3AFEE54-0363-403C-9E66-4D821930BF4E}" type="sibTrans" cxnId="{17A10D96-EE70-4106-84EE-8C26696121F7}">
      <dgm:prSet/>
      <dgm:spPr/>
      <dgm:t>
        <a:bodyPr/>
        <a:lstStyle/>
        <a:p>
          <a:endParaRPr lang="en-US"/>
        </a:p>
      </dgm:t>
    </dgm:pt>
    <dgm:pt modelId="{FAB65397-AE94-452F-A7AD-CA6DE4BBD2D0}">
      <dgm:prSet/>
      <dgm:spPr/>
      <dgm:t>
        <a:bodyPr/>
        <a:lstStyle/>
        <a:p>
          <a:pPr>
            <a:buFont typeface="Courier New" panose="02070309020205020404" pitchFamily="49" charset="0"/>
            <a:buChar char="o"/>
          </a:pPr>
          <a:r>
            <a:rPr lang="en-US" dirty="0"/>
            <a:t> International search report citation metrics</a:t>
          </a:r>
        </a:p>
      </dgm:t>
    </dgm:pt>
    <dgm:pt modelId="{D20C6EB4-2427-4E0F-BB14-1A949AF096BF}" type="parTrans" cxnId="{6EFCE727-94A2-45E6-B546-C25B1D0E2F15}">
      <dgm:prSet/>
      <dgm:spPr/>
      <dgm:t>
        <a:bodyPr/>
        <a:lstStyle/>
        <a:p>
          <a:endParaRPr lang="en-US"/>
        </a:p>
      </dgm:t>
    </dgm:pt>
    <dgm:pt modelId="{8D44ADE4-A893-49BD-AC5F-1848FD14AF00}" type="sibTrans" cxnId="{6EFCE727-94A2-45E6-B546-C25B1D0E2F15}">
      <dgm:prSet/>
      <dgm:spPr/>
      <dgm:t>
        <a:bodyPr/>
        <a:lstStyle/>
        <a:p>
          <a:endParaRPr lang="en-US"/>
        </a:p>
      </dgm:t>
    </dgm:pt>
    <dgm:pt modelId="{2973BBAF-57FC-403E-A77A-CFA466446CF5}">
      <dgm:prSet/>
      <dgm:spPr/>
      <dgm:t>
        <a:bodyPr/>
        <a:lstStyle/>
        <a:p>
          <a:pPr>
            <a:buFont typeface="Courier New" panose="02070309020205020404" pitchFamily="49" charset="0"/>
            <a:buChar char="o"/>
          </a:pPr>
          <a:r>
            <a:rPr lang="en-US" dirty="0"/>
            <a:t> Subject matter of the resources</a:t>
          </a:r>
        </a:p>
      </dgm:t>
    </dgm:pt>
    <dgm:pt modelId="{A2104A74-613D-46D5-90EC-8F94A2867F9A}" type="parTrans" cxnId="{628AD5BE-8D7F-44E7-AE4C-5C3B527F8D0F}">
      <dgm:prSet/>
      <dgm:spPr/>
      <dgm:t>
        <a:bodyPr/>
        <a:lstStyle/>
        <a:p>
          <a:endParaRPr lang="en-US"/>
        </a:p>
      </dgm:t>
    </dgm:pt>
    <dgm:pt modelId="{B004F39A-DFFC-4403-A9E8-3D813ADB3627}" type="sibTrans" cxnId="{628AD5BE-8D7F-44E7-AE4C-5C3B527F8D0F}">
      <dgm:prSet/>
      <dgm:spPr/>
      <dgm:t>
        <a:bodyPr/>
        <a:lstStyle/>
        <a:p>
          <a:endParaRPr lang="en-US"/>
        </a:p>
      </dgm:t>
    </dgm:pt>
    <dgm:pt modelId="{E37DDE69-B6C2-42DF-B3AD-A5262B7CA409}">
      <dgm:prSet/>
      <dgm:spPr/>
      <dgm:t>
        <a:bodyPr/>
        <a:lstStyle/>
        <a:p>
          <a:pPr>
            <a:buFont typeface="Courier New" panose="02070309020205020404" pitchFamily="49" charset="0"/>
            <a:buChar char="o"/>
          </a:pPr>
          <a:r>
            <a:rPr lang="en-US" dirty="0"/>
            <a:t> Cost of the subscription </a:t>
          </a:r>
        </a:p>
      </dgm:t>
    </dgm:pt>
    <dgm:pt modelId="{BA5E0C18-5E75-4D22-93E0-C60711915BC9}" type="parTrans" cxnId="{354D9243-5EE0-424F-AAD2-8486C500EC39}">
      <dgm:prSet/>
      <dgm:spPr/>
      <dgm:t>
        <a:bodyPr/>
        <a:lstStyle/>
        <a:p>
          <a:endParaRPr lang="en-US"/>
        </a:p>
      </dgm:t>
    </dgm:pt>
    <dgm:pt modelId="{B9396EEB-F28F-425D-9E9F-E9EFCFC4D346}" type="sibTrans" cxnId="{354D9243-5EE0-424F-AAD2-8486C500EC39}">
      <dgm:prSet/>
      <dgm:spPr/>
      <dgm:t>
        <a:bodyPr/>
        <a:lstStyle/>
        <a:p>
          <a:endParaRPr lang="en-US"/>
        </a:p>
      </dgm:t>
    </dgm:pt>
    <dgm:pt modelId="{D69AD0FB-FD2B-4BC9-9ABD-DCC8B58617DF}">
      <dgm:prSet/>
      <dgm:spPr/>
      <dgm:t>
        <a:bodyPr/>
        <a:lstStyle/>
        <a:p>
          <a:pPr>
            <a:buFont typeface="Courier New" panose="02070309020205020404" pitchFamily="49" charset="0"/>
            <a:buChar char="o"/>
          </a:pPr>
          <a:r>
            <a:rPr lang="en-US" dirty="0"/>
            <a:t> Other evidence</a:t>
          </a:r>
        </a:p>
      </dgm:t>
    </dgm:pt>
    <dgm:pt modelId="{652A1278-6DBF-4360-AFC2-93A1F62A7D00}" type="parTrans" cxnId="{E3E46C87-F46F-4EAC-82E0-F2D57AE98624}">
      <dgm:prSet/>
      <dgm:spPr/>
      <dgm:t>
        <a:bodyPr/>
        <a:lstStyle/>
        <a:p>
          <a:endParaRPr lang="en-US"/>
        </a:p>
      </dgm:t>
    </dgm:pt>
    <dgm:pt modelId="{D160730A-EDB9-48CD-A193-54A5ED190129}" type="sibTrans" cxnId="{E3E46C87-F46F-4EAC-82E0-F2D57AE98624}">
      <dgm:prSet/>
      <dgm:spPr/>
      <dgm:t>
        <a:bodyPr/>
        <a:lstStyle/>
        <a:p>
          <a:endParaRPr lang="en-US"/>
        </a:p>
      </dgm:t>
    </dgm:pt>
    <dgm:pt modelId="{38432893-32EE-4F44-87F3-A232F4FA6CA9}">
      <dgm:prSet/>
      <dgm:spPr/>
      <dgm:t>
        <a:bodyPr/>
        <a:lstStyle/>
        <a:p>
          <a:r>
            <a:rPr lang="en-US" dirty="0"/>
            <a:t>After Comprehensive Review</a:t>
          </a:r>
        </a:p>
      </dgm:t>
    </dgm:pt>
    <dgm:pt modelId="{29CC2A0D-2624-46DB-8C9E-A0619AF76CE1}" type="parTrans" cxnId="{43FD935F-2410-4C83-A20C-5CD174A656C4}">
      <dgm:prSet/>
      <dgm:spPr/>
      <dgm:t>
        <a:bodyPr/>
        <a:lstStyle/>
        <a:p>
          <a:endParaRPr lang="en-US"/>
        </a:p>
      </dgm:t>
    </dgm:pt>
    <dgm:pt modelId="{54B7ABC8-249A-4E2A-800F-8D7E1D92E189}" type="sibTrans" cxnId="{43FD935F-2410-4C83-A20C-5CD174A656C4}">
      <dgm:prSet/>
      <dgm:spPr/>
      <dgm:t>
        <a:bodyPr/>
        <a:lstStyle/>
        <a:p>
          <a:endParaRPr lang="en-US"/>
        </a:p>
      </dgm:t>
    </dgm:pt>
    <dgm:pt modelId="{2F456E44-362F-4C67-BDB2-929821D7865C}">
      <dgm:prSet/>
      <dgm:spPr/>
      <dgm:t>
        <a:bodyPr/>
        <a:lstStyle/>
        <a:p>
          <a:r>
            <a:rPr lang="en-US" dirty="0"/>
            <a:t>PCT Min Doc Task Force will share the revised Min Doc List with the IB for publication. </a:t>
          </a:r>
        </a:p>
      </dgm:t>
    </dgm:pt>
    <dgm:pt modelId="{F5564EF1-A34E-4531-AB54-74615F25BBD4}" type="parTrans" cxnId="{CD37CD13-10A7-4AE7-A6FE-4ABC7113EC86}">
      <dgm:prSet/>
      <dgm:spPr/>
      <dgm:t>
        <a:bodyPr/>
        <a:lstStyle/>
        <a:p>
          <a:endParaRPr lang="en-US"/>
        </a:p>
      </dgm:t>
    </dgm:pt>
    <dgm:pt modelId="{2C1019D6-DFB7-4994-959B-E2B2A5157D6D}" type="sibTrans" cxnId="{CD37CD13-10A7-4AE7-A6FE-4ABC7113EC86}">
      <dgm:prSet/>
      <dgm:spPr/>
      <dgm:t>
        <a:bodyPr/>
        <a:lstStyle/>
        <a:p>
          <a:endParaRPr lang="en-US"/>
        </a:p>
      </dgm:t>
    </dgm:pt>
    <dgm:pt modelId="{05699A22-621C-4E90-A296-D6B45CF548CE}">
      <dgm:prSet/>
      <dgm:spPr/>
      <dgm:t>
        <a:bodyPr/>
        <a:lstStyle/>
        <a:p>
          <a:pPr>
            <a:buFont typeface="Courier New" panose="02070309020205020404" pitchFamily="49" charset="0"/>
            <a:buChar char="o"/>
          </a:pPr>
          <a:r>
            <a:rPr lang="en-US" dirty="0"/>
            <a:t> Cost</a:t>
          </a:r>
        </a:p>
      </dgm:t>
    </dgm:pt>
    <dgm:pt modelId="{3DB59196-51C0-4171-8D52-803B97409A0D}" type="parTrans" cxnId="{8E7FE2BB-CAEC-4075-975F-28B18F007CFB}">
      <dgm:prSet/>
      <dgm:spPr/>
      <dgm:t>
        <a:bodyPr/>
        <a:lstStyle/>
        <a:p>
          <a:endParaRPr lang="en-US"/>
        </a:p>
      </dgm:t>
    </dgm:pt>
    <dgm:pt modelId="{9CB26C8B-E696-487E-BFD6-2686F2FE8F0A}" type="sibTrans" cxnId="{8E7FE2BB-CAEC-4075-975F-28B18F007CFB}">
      <dgm:prSet/>
      <dgm:spPr/>
      <dgm:t>
        <a:bodyPr/>
        <a:lstStyle/>
        <a:p>
          <a:endParaRPr lang="en-US"/>
        </a:p>
      </dgm:t>
    </dgm:pt>
    <dgm:pt modelId="{0A4FF27B-DFC4-4969-B20F-D764D37BEC2A}">
      <dgm:prSet/>
      <dgm:spPr/>
      <dgm:t>
        <a:bodyPr/>
        <a:lstStyle/>
        <a:p>
          <a:pPr>
            <a:buFont typeface="Courier New" panose="02070309020205020404" pitchFamily="49" charset="0"/>
            <a:buChar char="o"/>
          </a:pPr>
          <a:r>
            <a:rPr lang="en-US" dirty="0"/>
            <a:t> Usage </a:t>
          </a:r>
        </a:p>
      </dgm:t>
    </dgm:pt>
    <dgm:pt modelId="{4177EC11-6EE4-49A7-A1A6-26E3D625DA2A}" type="parTrans" cxnId="{2461F128-377E-4245-96D8-3BFEE2FDC5A1}">
      <dgm:prSet/>
      <dgm:spPr/>
      <dgm:t>
        <a:bodyPr/>
        <a:lstStyle/>
        <a:p>
          <a:endParaRPr lang="en-US"/>
        </a:p>
      </dgm:t>
    </dgm:pt>
    <dgm:pt modelId="{A4FE5BB9-4598-44A1-A530-2067A40F5EA1}" type="sibTrans" cxnId="{2461F128-377E-4245-96D8-3BFEE2FDC5A1}">
      <dgm:prSet/>
      <dgm:spPr/>
      <dgm:t>
        <a:bodyPr/>
        <a:lstStyle/>
        <a:p>
          <a:endParaRPr lang="en-US"/>
        </a:p>
      </dgm:t>
    </dgm:pt>
    <dgm:pt modelId="{FBC801C1-CDD6-4448-86F2-5560C795F80D}">
      <dgm:prSet/>
      <dgm:spPr/>
      <dgm:t>
        <a:bodyPr/>
        <a:lstStyle/>
        <a:p>
          <a:pPr>
            <a:buFont typeface="Courier New" panose="02070309020205020404" pitchFamily="49" charset="0"/>
            <a:buChar char="o"/>
          </a:pPr>
          <a:r>
            <a:rPr lang="en-US" dirty="0"/>
            <a:t> Subject matter, etc.</a:t>
          </a:r>
        </a:p>
      </dgm:t>
    </dgm:pt>
    <dgm:pt modelId="{1D18243B-32D1-4D17-B2A3-BE028B4998FC}" type="parTrans" cxnId="{55044E53-F9EE-4743-AA87-D78877DCAFAF}">
      <dgm:prSet/>
      <dgm:spPr/>
      <dgm:t>
        <a:bodyPr/>
        <a:lstStyle/>
        <a:p>
          <a:endParaRPr lang="en-US"/>
        </a:p>
      </dgm:t>
    </dgm:pt>
    <dgm:pt modelId="{F26CCFD7-DACA-40BB-B454-E1A96B0509C8}" type="sibTrans" cxnId="{55044E53-F9EE-4743-AA87-D78877DCAFAF}">
      <dgm:prSet/>
      <dgm:spPr/>
      <dgm:t>
        <a:bodyPr/>
        <a:lstStyle/>
        <a:p>
          <a:endParaRPr lang="en-US"/>
        </a:p>
      </dgm:t>
    </dgm:pt>
    <dgm:pt modelId="{AF188C4C-595C-4710-8B5A-1ADB8958E8D7}">
      <dgm:prSet/>
      <dgm:spPr/>
      <dgm:t>
        <a:bodyPr/>
        <a:lstStyle/>
        <a:p>
          <a:pPr>
            <a:buFont typeface="Arial" panose="020B0604020202020204" pitchFamily="34" charset="0"/>
            <a:buChar char="•"/>
          </a:pPr>
          <a:r>
            <a:rPr lang="en-US" dirty="0"/>
            <a:t>PCT Min Doc Task Force submits the revised list to the International Search Authorities for them to agree upon as per Rule 34.1(b)(iii).</a:t>
          </a:r>
        </a:p>
      </dgm:t>
    </dgm:pt>
    <dgm:pt modelId="{399FCAF9-0589-4073-ADCB-57BF1D50B05D}" type="parTrans" cxnId="{8795185D-D3E6-4980-8678-1A25935F3251}">
      <dgm:prSet/>
      <dgm:spPr/>
      <dgm:t>
        <a:bodyPr/>
        <a:lstStyle/>
        <a:p>
          <a:endParaRPr lang="en-US"/>
        </a:p>
      </dgm:t>
    </dgm:pt>
    <dgm:pt modelId="{3DAA20CA-B5B7-4AFE-A8A7-49862EC90AFF}" type="sibTrans" cxnId="{8795185D-D3E6-4980-8678-1A25935F3251}">
      <dgm:prSet/>
      <dgm:spPr/>
      <dgm:t>
        <a:bodyPr/>
        <a:lstStyle/>
        <a:p>
          <a:endParaRPr lang="en-US"/>
        </a:p>
      </dgm:t>
    </dgm:pt>
    <dgm:pt modelId="{5527025D-D831-48FE-A9E3-5B0ED6B3D10E}">
      <dgm:prSet/>
      <dgm:spPr/>
      <dgm:t>
        <a:bodyPr/>
        <a:lstStyle/>
        <a:p>
          <a:pPr>
            <a:buFont typeface="Arial" panose="020B0604020202020204" pitchFamily="34" charset="0"/>
            <a:buNone/>
          </a:pPr>
          <a:endParaRPr lang="en-US" dirty="0"/>
        </a:p>
      </dgm:t>
    </dgm:pt>
    <dgm:pt modelId="{64FAF569-E734-4129-B711-0BCDBBB8F7EB}" type="parTrans" cxnId="{1326387B-3BFA-4780-8010-3C139BF16EC0}">
      <dgm:prSet/>
      <dgm:spPr/>
      <dgm:t>
        <a:bodyPr/>
        <a:lstStyle/>
        <a:p>
          <a:endParaRPr lang="en-US"/>
        </a:p>
      </dgm:t>
    </dgm:pt>
    <dgm:pt modelId="{89618C19-B073-4C54-A4F5-8168172F4C57}" type="sibTrans" cxnId="{1326387B-3BFA-4780-8010-3C139BF16EC0}">
      <dgm:prSet/>
      <dgm:spPr/>
      <dgm:t>
        <a:bodyPr/>
        <a:lstStyle/>
        <a:p>
          <a:endParaRPr lang="en-US"/>
        </a:p>
      </dgm:t>
    </dgm:pt>
    <dgm:pt modelId="{4B71810C-A3EE-448B-9E85-BDF6C41FF4D5}">
      <dgm:prSet/>
      <dgm:spPr/>
      <dgm:t>
        <a:bodyPr/>
        <a:lstStyle/>
        <a:p>
          <a:endParaRPr lang="en-US" dirty="0"/>
        </a:p>
      </dgm:t>
    </dgm:pt>
    <dgm:pt modelId="{88562BA8-CE8C-495F-909E-464F96BA5135}" type="parTrans" cxnId="{8021C2F1-76CB-4EFC-B31E-F3486EC498AB}">
      <dgm:prSet/>
      <dgm:spPr/>
      <dgm:t>
        <a:bodyPr/>
        <a:lstStyle/>
        <a:p>
          <a:endParaRPr lang="en-US"/>
        </a:p>
      </dgm:t>
    </dgm:pt>
    <dgm:pt modelId="{4388DE60-BE62-4C0A-B2B5-2F2EDBF1EFF6}" type="sibTrans" cxnId="{8021C2F1-76CB-4EFC-B31E-F3486EC498AB}">
      <dgm:prSet/>
      <dgm:spPr/>
      <dgm:t>
        <a:bodyPr/>
        <a:lstStyle/>
        <a:p>
          <a:endParaRPr lang="en-US"/>
        </a:p>
      </dgm:t>
    </dgm:pt>
    <dgm:pt modelId="{39D35848-8AD3-41D8-AAB2-6FB3D62CA8F6}">
      <dgm:prSet/>
      <dgm:spPr/>
      <dgm:t>
        <a:bodyPr/>
        <a:lstStyle/>
        <a:p>
          <a:endParaRPr lang="en-US" dirty="0"/>
        </a:p>
      </dgm:t>
    </dgm:pt>
    <dgm:pt modelId="{32C56398-C4E6-4045-9CAA-424C24E55B0C}" type="parTrans" cxnId="{B63FB62A-649F-42DE-947B-8C8709B72CAF}">
      <dgm:prSet/>
      <dgm:spPr/>
      <dgm:t>
        <a:bodyPr/>
        <a:lstStyle/>
        <a:p>
          <a:endParaRPr lang="en-US"/>
        </a:p>
      </dgm:t>
    </dgm:pt>
    <dgm:pt modelId="{B79D666E-1F6E-4055-B3D2-C33B0702930F}" type="sibTrans" cxnId="{B63FB62A-649F-42DE-947B-8C8709B72CAF}">
      <dgm:prSet/>
      <dgm:spPr/>
      <dgm:t>
        <a:bodyPr/>
        <a:lstStyle/>
        <a:p>
          <a:endParaRPr lang="en-US"/>
        </a:p>
      </dgm:t>
    </dgm:pt>
    <dgm:pt modelId="{5E919559-134C-4451-AD6E-6EAFB9DCF78C}">
      <dgm:prSet/>
      <dgm:spPr/>
      <dgm:t>
        <a:bodyPr/>
        <a:lstStyle/>
        <a:p>
          <a:endParaRPr lang="en-US" dirty="0"/>
        </a:p>
      </dgm:t>
    </dgm:pt>
    <dgm:pt modelId="{519554CF-9EE9-42F6-A7E9-B2F9E3041F43}" type="parTrans" cxnId="{166D5212-F985-43EB-93AE-51B17FD7AA44}">
      <dgm:prSet/>
      <dgm:spPr/>
      <dgm:t>
        <a:bodyPr/>
        <a:lstStyle/>
        <a:p>
          <a:endParaRPr lang="en-US"/>
        </a:p>
      </dgm:t>
    </dgm:pt>
    <dgm:pt modelId="{F9F4925F-F653-49AA-9D96-BB10316FBE4B}" type="sibTrans" cxnId="{166D5212-F985-43EB-93AE-51B17FD7AA44}">
      <dgm:prSet/>
      <dgm:spPr/>
      <dgm:t>
        <a:bodyPr/>
        <a:lstStyle/>
        <a:p>
          <a:endParaRPr lang="en-US"/>
        </a:p>
      </dgm:t>
    </dgm:pt>
    <dgm:pt modelId="{6E94EDF4-A7A4-424A-AD02-776326365A19}">
      <dgm:prSet/>
      <dgm:spPr/>
      <dgm:t>
        <a:bodyPr/>
        <a:lstStyle/>
        <a:p>
          <a:pPr>
            <a:buFont typeface="Arial" panose="020B0604020202020204" pitchFamily="34" charset="0"/>
            <a:buChar char="•"/>
          </a:pPr>
          <a:r>
            <a:rPr lang="en-US" dirty="0"/>
            <a:t>Task Force reaches consensus on updated list.</a:t>
          </a:r>
        </a:p>
      </dgm:t>
    </dgm:pt>
    <dgm:pt modelId="{6F9EA546-E4D8-483D-B764-575373E48BB0}" type="parTrans" cxnId="{E4007162-0126-406F-93F7-397793EFF69E}">
      <dgm:prSet/>
      <dgm:spPr/>
      <dgm:t>
        <a:bodyPr/>
        <a:lstStyle/>
        <a:p>
          <a:endParaRPr lang="en-US"/>
        </a:p>
      </dgm:t>
    </dgm:pt>
    <dgm:pt modelId="{F3FF4D92-66B3-49A6-8170-D4C81D0B9877}" type="sibTrans" cxnId="{E4007162-0126-406F-93F7-397793EFF69E}">
      <dgm:prSet/>
      <dgm:spPr/>
      <dgm:t>
        <a:bodyPr/>
        <a:lstStyle/>
        <a:p>
          <a:endParaRPr lang="en-US"/>
        </a:p>
      </dgm:t>
    </dgm:pt>
    <dgm:pt modelId="{2550A136-7D1F-4787-BAA4-BEBF452A3EF2}">
      <dgm:prSet/>
      <dgm:spPr/>
      <dgm:t>
        <a:bodyPr/>
        <a:lstStyle/>
        <a:p>
          <a:pPr>
            <a:buFont typeface="Courier New" panose="02070309020205020404" pitchFamily="49" charset="0"/>
            <a:buChar char="o"/>
          </a:pPr>
          <a:endParaRPr lang="en-US" dirty="0"/>
        </a:p>
      </dgm:t>
    </dgm:pt>
    <dgm:pt modelId="{363CA85D-E724-4FCE-AA60-BB15DF93C75E}" type="parTrans" cxnId="{444A14E4-5323-40CB-8571-D4FA3BA37EDE}">
      <dgm:prSet/>
      <dgm:spPr/>
      <dgm:t>
        <a:bodyPr/>
        <a:lstStyle/>
        <a:p>
          <a:endParaRPr lang="en-US"/>
        </a:p>
      </dgm:t>
    </dgm:pt>
    <dgm:pt modelId="{BFFED16B-65B1-444A-8611-6C19FAA7FDC5}" type="sibTrans" cxnId="{444A14E4-5323-40CB-8571-D4FA3BA37EDE}">
      <dgm:prSet/>
      <dgm:spPr/>
      <dgm:t>
        <a:bodyPr/>
        <a:lstStyle/>
        <a:p>
          <a:endParaRPr lang="en-US"/>
        </a:p>
      </dgm:t>
    </dgm:pt>
    <dgm:pt modelId="{D1AD62D5-8D4F-42DE-A153-1D9E78A77C34}">
      <dgm:prSet/>
      <dgm:spPr/>
      <dgm:t>
        <a:bodyPr/>
        <a:lstStyle/>
        <a:p>
          <a:r>
            <a:rPr lang="en-US" dirty="0"/>
            <a:t>ISAs must obtain access to newly added titles within 2 years.</a:t>
          </a:r>
        </a:p>
      </dgm:t>
    </dgm:pt>
    <dgm:pt modelId="{796547D3-76C7-4C04-9207-CB4B09540B3A}" type="parTrans" cxnId="{AC3CE9A8-9DB4-4A59-A270-A9342591DDE9}">
      <dgm:prSet/>
      <dgm:spPr/>
      <dgm:t>
        <a:bodyPr/>
        <a:lstStyle/>
        <a:p>
          <a:endParaRPr lang="en-US"/>
        </a:p>
      </dgm:t>
    </dgm:pt>
    <dgm:pt modelId="{22738AF7-AD65-47E3-8870-A6E4648763DD}" type="sibTrans" cxnId="{AC3CE9A8-9DB4-4A59-A270-A9342591DDE9}">
      <dgm:prSet/>
      <dgm:spPr/>
      <dgm:t>
        <a:bodyPr/>
        <a:lstStyle/>
        <a:p>
          <a:endParaRPr lang="en-US"/>
        </a:p>
      </dgm:t>
    </dgm:pt>
    <dgm:pt modelId="{1470FF06-312F-4BAD-B89F-2F58DC06D671}">
      <dgm:prSet/>
      <dgm:spPr/>
      <dgm:t>
        <a:bodyPr/>
        <a:lstStyle/>
        <a:p>
          <a:endParaRPr lang="en-US" dirty="0"/>
        </a:p>
      </dgm:t>
    </dgm:pt>
    <dgm:pt modelId="{E6CDF05C-29F9-4040-B21F-0B2DE85A5790}" type="parTrans" cxnId="{F461681D-5F9C-496B-9E3E-1AE651319C4B}">
      <dgm:prSet/>
      <dgm:spPr/>
      <dgm:t>
        <a:bodyPr/>
        <a:lstStyle/>
        <a:p>
          <a:endParaRPr lang="en-US"/>
        </a:p>
      </dgm:t>
    </dgm:pt>
    <dgm:pt modelId="{B45E8936-AE2F-4B15-BC63-8FC1F9026307}" type="sibTrans" cxnId="{F461681D-5F9C-496B-9E3E-1AE651319C4B}">
      <dgm:prSet/>
      <dgm:spPr/>
      <dgm:t>
        <a:bodyPr/>
        <a:lstStyle/>
        <a:p>
          <a:endParaRPr lang="en-US"/>
        </a:p>
      </dgm:t>
    </dgm:pt>
    <dgm:pt modelId="{E0171D8E-4098-4D10-8CC8-4F96E8EBC9CE}" type="pres">
      <dgm:prSet presAssocID="{0B266A9D-9372-4EF7-A884-585E49A7EABE}" presName="linearFlow" presStyleCnt="0">
        <dgm:presLayoutVars>
          <dgm:dir/>
          <dgm:animLvl val="lvl"/>
          <dgm:resizeHandles val="exact"/>
        </dgm:presLayoutVars>
      </dgm:prSet>
      <dgm:spPr/>
      <dgm:t>
        <a:bodyPr/>
        <a:lstStyle/>
        <a:p>
          <a:endParaRPr lang="en-US"/>
        </a:p>
      </dgm:t>
    </dgm:pt>
    <dgm:pt modelId="{A8EC2364-8418-4AD6-A740-C28218B5FDFA}" type="pres">
      <dgm:prSet presAssocID="{4ECDF7EE-A1EA-4E44-9B7C-B3BA49D9E69C}" presName="composite" presStyleCnt="0"/>
      <dgm:spPr/>
    </dgm:pt>
    <dgm:pt modelId="{F942014D-75E9-4043-AE9E-890A82A47BD6}" type="pres">
      <dgm:prSet presAssocID="{4ECDF7EE-A1EA-4E44-9B7C-B3BA49D9E69C}" presName="parTx" presStyleLbl="node1" presStyleIdx="0" presStyleCnt="4">
        <dgm:presLayoutVars>
          <dgm:chMax val="0"/>
          <dgm:chPref val="0"/>
          <dgm:bulletEnabled val="1"/>
        </dgm:presLayoutVars>
      </dgm:prSet>
      <dgm:spPr/>
      <dgm:t>
        <a:bodyPr/>
        <a:lstStyle/>
        <a:p>
          <a:endParaRPr lang="en-US"/>
        </a:p>
      </dgm:t>
    </dgm:pt>
    <dgm:pt modelId="{20C33BDD-BE9F-47D5-BEB4-23A862C17C4B}" type="pres">
      <dgm:prSet presAssocID="{4ECDF7EE-A1EA-4E44-9B7C-B3BA49D9E69C}" presName="parSh" presStyleLbl="node1" presStyleIdx="0" presStyleCnt="4"/>
      <dgm:spPr/>
      <dgm:t>
        <a:bodyPr/>
        <a:lstStyle/>
        <a:p>
          <a:endParaRPr lang="en-US"/>
        </a:p>
      </dgm:t>
    </dgm:pt>
    <dgm:pt modelId="{3CC2F539-05BB-4887-8E55-33282B471131}" type="pres">
      <dgm:prSet presAssocID="{4ECDF7EE-A1EA-4E44-9B7C-B3BA49D9E69C}" presName="desTx" presStyleLbl="fgAcc1" presStyleIdx="0" presStyleCnt="4">
        <dgm:presLayoutVars>
          <dgm:bulletEnabled val="1"/>
        </dgm:presLayoutVars>
      </dgm:prSet>
      <dgm:spPr/>
      <dgm:t>
        <a:bodyPr/>
        <a:lstStyle/>
        <a:p>
          <a:endParaRPr lang="en-US"/>
        </a:p>
      </dgm:t>
    </dgm:pt>
    <dgm:pt modelId="{5C0EC452-E167-4068-8570-20E405F22DBC}" type="pres">
      <dgm:prSet presAssocID="{EC8A2AF4-7E32-45A1-84C2-7DD79187C36F}" presName="sibTrans" presStyleLbl="sibTrans2D1" presStyleIdx="0" presStyleCnt="3"/>
      <dgm:spPr/>
      <dgm:t>
        <a:bodyPr/>
        <a:lstStyle/>
        <a:p>
          <a:endParaRPr lang="en-US"/>
        </a:p>
      </dgm:t>
    </dgm:pt>
    <dgm:pt modelId="{F07970FA-5C10-4B9F-A8DD-D037AC0A9751}" type="pres">
      <dgm:prSet presAssocID="{EC8A2AF4-7E32-45A1-84C2-7DD79187C36F}" presName="connTx" presStyleLbl="sibTrans2D1" presStyleIdx="0" presStyleCnt="3"/>
      <dgm:spPr/>
      <dgm:t>
        <a:bodyPr/>
        <a:lstStyle/>
        <a:p>
          <a:endParaRPr lang="en-US"/>
        </a:p>
      </dgm:t>
    </dgm:pt>
    <dgm:pt modelId="{0A8DCA85-5521-4B83-A2B9-CB90A6215680}" type="pres">
      <dgm:prSet presAssocID="{D5A15877-9E90-4B8A-8B5E-C0D05E4CF16F}" presName="composite" presStyleCnt="0"/>
      <dgm:spPr/>
    </dgm:pt>
    <dgm:pt modelId="{99F70209-357E-42DC-A454-1A601F705350}" type="pres">
      <dgm:prSet presAssocID="{D5A15877-9E90-4B8A-8B5E-C0D05E4CF16F}" presName="parTx" presStyleLbl="node1" presStyleIdx="0" presStyleCnt="4">
        <dgm:presLayoutVars>
          <dgm:chMax val="0"/>
          <dgm:chPref val="0"/>
          <dgm:bulletEnabled val="1"/>
        </dgm:presLayoutVars>
      </dgm:prSet>
      <dgm:spPr/>
      <dgm:t>
        <a:bodyPr/>
        <a:lstStyle/>
        <a:p>
          <a:endParaRPr lang="en-US"/>
        </a:p>
      </dgm:t>
    </dgm:pt>
    <dgm:pt modelId="{A32DF8DE-4C02-4CB7-B0F3-A895CA8934FD}" type="pres">
      <dgm:prSet presAssocID="{D5A15877-9E90-4B8A-8B5E-C0D05E4CF16F}" presName="parSh" presStyleLbl="node1" presStyleIdx="1" presStyleCnt="4"/>
      <dgm:spPr/>
      <dgm:t>
        <a:bodyPr/>
        <a:lstStyle/>
        <a:p>
          <a:endParaRPr lang="en-US"/>
        </a:p>
      </dgm:t>
    </dgm:pt>
    <dgm:pt modelId="{5F0E061C-2F64-4DA8-978A-552BA04D9138}" type="pres">
      <dgm:prSet presAssocID="{D5A15877-9E90-4B8A-8B5E-C0D05E4CF16F}" presName="desTx" presStyleLbl="fgAcc1" presStyleIdx="1" presStyleCnt="4">
        <dgm:presLayoutVars>
          <dgm:bulletEnabled val="1"/>
        </dgm:presLayoutVars>
      </dgm:prSet>
      <dgm:spPr/>
      <dgm:t>
        <a:bodyPr/>
        <a:lstStyle/>
        <a:p>
          <a:endParaRPr lang="en-US"/>
        </a:p>
      </dgm:t>
    </dgm:pt>
    <dgm:pt modelId="{84B933E5-BA75-463E-90FB-2854FC3CD602}" type="pres">
      <dgm:prSet presAssocID="{7B9FAFC6-626C-4E19-9C11-5803630B8A40}" presName="sibTrans" presStyleLbl="sibTrans2D1" presStyleIdx="1" presStyleCnt="3"/>
      <dgm:spPr/>
      <dgm:t>
        <a:bodyPr/>
        <a:lstStyle/>
        <a:p>
          <a:endParaRPr lang="en-US"/>
        </a:p>
      </dgm:t>
    </dgm:pt>
    <dgm:pt modelId="{79899527-DD06-4E6D-B00D-90EBE3641776}" type="pres">
      <dgm:prSet presAssocID="{7B9FAFC6-626C-4E19-9C11-5803630B8A40}" presName="connTx" presStyleLbl="sibTrans2D1" presStyleIdx="1" presStyleCnt="3"/>
      <dgm:spPr/>
      <dgm:t>
        <a:bodyPr/>
        <a:lstStyle/>
        <a:p>
          <a:endParaRPr lang="en-US"/>
        </a:p>
      </dgm:t>
    </dgm:pt>
    <dgm:pt modelId="{39E63C75-A0CD-4BD2-92D9-AB5D6CBB3730}" type="pres">
      <dgm:prSet presAssocID="{1076DF84-7A26-4B69-A5C0-D5B0E64D6775}" presName="composite" presStyleCnt="0"/>
      <dgm:spPr/>
    </dgm:pt>
    <dgm:pt modelId="{67448A19-D11A-46D2-BD6E-D088DF387767}" type="pres">
      <dgm:prSet presAssocID="{1076DF84-7A26-4B69-A5C0-D5B0E64D6775}" presName="parTx" presStyleLbl="node1" presStyleIdx="1" presStyleCnt="4">
        <dgm:presLayoutVars>
          <dgm:chMax val="0"/>
          <dgm:chPref val="0"/>
          <dgm:bulletEnabled val="1"/>
        </dgm:presLayoutVars>
      </dgm:prSet>
      <dgm:spPr/>
      <dgm:t>
        <a:bodyPr/>
        <a:lstStyle/>
        <a:p>
          <a:endParaRPr lang="en-US"/>
        </a:p>
      </dgm:t>
    </dgm:pt>
    <dgm:pt modelId="{52EDD70A-1F63-4436-B723-5BF2219686AA}" type="pres">
      <dgm:prSet presAssocID="{1076DF84-7A26-4B69-A5C0-D5B0E64D6775}" presName="parSh" presStyleLbl="node1" presStyleIdx="2" presStyleCnt="4"/>
      <dgm:spPr/>
      <dgm:t>
        <a:bodyPr/>
        <a:lstStyle/>
        <a:p>
          <a:endParaRPr lang="en-US"/>
        </a:p>
      </dgm:t>
    </dgm:pt>
    <dgm:pt modelId="{DD02FBE4-F0CB-485E-940E-B7D292F9EAFD}" type="pres">
      <dgm:prSet presAssocID="{1076DF84-7A26-4B69-A5C0-D5B0E64D6775}" presName="desTx" presStyleLbl="fgAcc1" presStyleIdx="2" presStyleCnt="4" custLinFactNeighborX="452" custLinFactNeighborY="260">
        <dgm:presLayoutVars>
          <dgm:bulletEnabled val="1"/>
        </dgm:presLayoutVars>
      </dgm:prSet>
      <dgm:spPr/>
      <dgm:t>
        <a:bodyPr/>
        <a:lstStyle/>
        <a:p>
          <a:endParaRPr lang="en-US"/>
        </a:p>
      </dgm:t>
    </dgm:pt>
    <dgm:pt modelId="{CA89D63A-639D-48D0-ABCA-A2E47A3A0546}" type="pres">
      <dgm:prSet presAssocID="{0EBD4C21-E833-416E-B597-75923B2D9427}" presName="sibTrans" presStyleLbl="sibTrans2D1" presStyleIdx="2" presStyleCnt="3"/>
      <dgm:spPr/>
      <dgm:t>
        <a:bodyPr/>
        <a:lstStyle/>
        <a:p>
          <a:endParaRPr lang="en-US"/>
        </a:p>
      </dgm:t>
    </dgm:pt>
    <dgm:pt modelId="{F65F4C2F-D9A5-4535-9AC5-9FCC8D3E7CE7}" type="pres">
      <dgm:prSet presAssocID="{0EBD4C21-E833-416E-B597-75923B2D9427}" presName="connTx" presStyleLbl="sibTrans2D1" presStyleIdx="2" presStyleCnt="3"/>
      <dgm:spPr/>
      <dgm:t>
        <a:bodyPr/>
        <a:lstStyle/>
        <a:p>
          <a:endParaRPr lang="en-US"/>
        </a:p>
      </dgm:t>
    </dgm:pt>
    <dgm:pt modelId="{95C2A0E7-18AE-4DDE-A272-07368A8BAA36}" type="pres">
      <dgm:prSet presAssocID="{38432893-32EE-4F44-87F3-A232F4FA6CA9}" presName="composite" presStyleCnt="0"/>
      <dgm:spPr/>
    </dgm:pt>
    <dgm:pt modelId="{21E929D6-1E9F-40C7-9719-22E5789BA7BB}" type="pres">
      <dgm:prSet presAssocID="{38432893-32EE-4F44-87F3-A232F4FA6CA9}" presName="parTx" presStyleLbl="node1" presStyleIdx="2" presStyleCnt="4">
        <dgm:presLayoutVars>
          <dgm:chMax val="0"/>
          <dgm:chPref val="0"/>
          <dgm:bulletEnabled val="1"/>
        </dgm:presLayoutVars>
      </dgm:prSet>
      <dgm:spPr/>
      <dgm:t>
        <a:bodyPr/>
        <a:lstStyle/>
        <a:p>
          <a:endParaRPr lang="en-US"/>
        </a:p>
      </dgm:t>
    </dgm:pt>
    <dgm:pt modelId="{7D1A1A06-AC0A-41B8-BBD8-780C76F2B121}" type="pres">
      <dgm:prSet presAssocID="{38432893-32EE-4F44-87F3-A232F4FA6CA9}" presName="parSh" presStyleLbl="node1" presStyleIdx="3" presStyleCnt="4"/>
      <dgm:spPr/>
      <dgm:t>
        <a:bodyPr/>
        <a:lstStyle/>
        <a:p>
          <a:endParaRPr lang="en-US"/>
        </a:p>
      </dgm:t>
    </dgm:pt>
    <dgm:pt modelId="{72CCB166-AE62-4356-86D1-78214BD5A872}" type="pres">
      <dgm:prSet presAssocID="{38432893-32EE-4F44-87F3-A232F4FA6CA9}" presName="desTx" presStyleLbl="fgAcc1" presStyleIdx="3" presStyleCnt="4">
        <dgm:presLayoutVars>
          <dgm:bulletEnabled val="1"/>
        </dgm:presLayoutVars>
      </dgm:prSet>
      <dgm:spPr/>
      <dgm:t>
        <a:bodyPr/>
        <a:lstStyle/>
        <a:p>
          <a:endParaRPr lang="en-US"/>
        </a:p>
      </dgm:t>
    </dgm:pt>
  </dgm:ptLst>
  <dgm:cxnLst>
    <dgm:cxn modelId="{DD0BA1A9-269F-414D-9F90-0CCCB93D0F7D}" type="presOf" srcId="{1076DF84-7A26-4B69-A5C0-D5B0E64D6775}" destId="{67448A19-D11A-46D2-BD6E-D088DF387767}" srcOrd="0" destOrd="0" presId="urn:microsoft.com/office/officeart/2005/8/layout/process3"/>
    <dgm:cxn modelId="{E4007162-0126-406F-93F7-397793EFF69E}" srcId="{1076DF84-7A26-4B69-A5C0-D5B0E64D6775}" destId="{6E94EDF4-A7A4-424A-AD02-776326365A19}" srcOrd="3" destOrd="0" parTransId="{6F9EA546-E4D8-483D-B764-575373E48BB0}" sibTransId="{F3FF4D92-66B3-49A6-8170-D4C81D0B9877}"/>
    <dgm:cxn modelId="{AF09AE2C-DEA7-41AA-BFBF-0DF11D2CE7ED}" srcId="{0B266A9D-9372-4EF7-A884-585E49A7EABE}" destId="{D5A15877-9E90-4B8A-8B5E-C0D05E4CF16F}" srcOrd="1" destOrd="0" parTransId="{29EF99E5-D439-4961-9177-BB0813A00137}" sibTransId="{7B9FAFC6-626C-4E19-9C11-5803630B8A40}"/>
    <dgm:cxn modelId="{DCD14CE9-72EB-4D83-9F19-AECB3BDF77E9}" type="presOf" srcId="{AF188C4C-595C-4710-8B5A-1ADB8958E8D7}" destId="{72CCB166-AE62-4356-86D1-78214BD5A872}" srcOrd="0" destOrd="0" presId="urn:microsoft.com/office/officeart/2005/8/layout/process3"/>
    <dgm:cxn modelId="{8021C2F1-76CB-4EFC-B31E-F3486EC498AB}" srcId="{1076DF84-7A26-4B69-A5C0-D5B0E64D6775}" destId="{4B71810C-A3EE-448B-9E85-BDF6C41FF4D5}" srcOrd="1" destOrd="0" parTransId="{88562BA8-CE8C-495F-909E-464F96BA5135}" sibTransId="{4388DE60-BE62-4C0A-B2B5-2F2EDBF1EFF6}"/>
    <dgm:cxn modelId="{43FD935F-2410-4C83-A20C-5CD174A656C4}" srcId="{0B266A9D-9372-4EF7-A884-585E49A7EABE}" destId="{38432893-32EE-4F44-87F3-A232F4FA6CA9}" srcOrd="3" destOrd="0" parTransId="{29CC2A0D-2624-46DB-8C9E-A0619AF76CE1}" sibTransId="{54B7ABC8-249A-4E2A-800F-8D7E1D92E189}"/>
    <dgm:cxn modelId="{C3DAD23B-002F-4E84-8FD8-F03307954206}" srcId="{0B266A9D-9372-4EF7-A884-585E49A7EABE}" destId="{1076DF84-7A26-4B69-A5C0-D5B0E64D6775}" srcOrd="2" destOrd="0" parTransId="{C21D3BE4-5C8C-49A2-B83C-57731EC51A05}" sibTransId="{0EBD4C21-E833-416E-B597-75923B2D9427}"/>
    <dgm:cxn modelId="{71F77F53-0B4C-4656-9D41-BF10792D7182}" type="presOf" srcId="{4ECDF7EE-A1EA-4E44-9B7C-B3BA49D9E69C}" destId="{F942014D-75E9-4043-AE9E-890A82A47BD6}" srcOrd="0" destOrd="0" presId="urn:microsoft.com/office/officeart/2005/8/layout/process3"/>
    <dgm:cxn modelId="{8EF852DA-F1B7-4BC3-AED0-086FB8E41BC6}" type="presOf" srcId="{D1AD62D5-8D4F-42DE-A153-1D9E78A77C34}" destId="{72CCB166-AE62-4356-86D1-78214BD5A872}" srcOrd="0" destOrd="4" presId="urn:microsoft.com/office/officeart/2005/8/layout/process3"/>
    <dgm:cxn modelId="{354D9243-5EE0-424F-AAD2-8486C500EC39}" srcId="{A92325F1-568C-41C1-A19E-03E918A892A3}" destId="{E37DDE69-B6C2-42DF-B3AD-A5262B7CA409}" srcOrd="3" destOrd="0" parTransId="{BA5E0C18-5E75-4D22-93E0-C60711915BC9}" sibTransId="{B9396EEB-F28F-425D-9E9F-E9EFCFC4D346}"/>
    <dgm:cxn modelId="{CC156D20-293C-463B-8FF9-AC660F64C3E5}" srcId="{1076DF84-7A26-4B69-A5C0-D5B0E64D6775}" destId="{4FBCB8C1-F65F-4DFB-918C-A247B442698D}" srcOrd="0" destOrd="0" parTransId="{E0FB7797-4111-41A1-BE85-4F348889D5F8}" sibTransId="{935FED37-7747-416E-81ED-43D63C2C9932}"/>
    <dgm:cxn modelId="{DD9C4E5D-B4DF-4BB4-8C13-EB34C663AD0C}" type="presOf" srcId="{0A4FF27B-DFC4-4969-B20F-D764D37BEC2A}" destId="{5F0E061C-2F64-4DA8-978A-552BA04D9138}" srcOrd="0" destOrd="2" presId="urn:microsoft.com/office/officeart/2005/8/layout/process3"/>
    <dgm:cxn modelId="{FD435AF2-C1A0-4665-A61F-98DDBC10E7FD}" type="presOf" srcId="{4FBCB8C1-F65F-4DFB-918C-A247B442698D}" destId="{DD02FBE4-F0CB-485E-940E-B7D292F9EAFD}" srcOrd="0" destOrd="0" presId="urn:microsoft.com/office/officeart/2005/8/layout/process3"/>
    <dgm:cxn modelId="{85E9E9C3-AA98-4BB5-87C9-A4AECF4D359E}" type="presOf" srcId="{EC8A2AF4-7E32-45A1-84C2-7DD79187C36F}" destId="{F07970FA-5C10-4B9F-A8DD-D037AC0A9751}" srcOrd="1" destOrd="0" presId="urn:microsoft.com/office/officeart/2005/8/layout/process3"/>
    <dgm:cxn modelId="{C1F6BA89-6C92-44D0-88BF-D306781EBAAB}" type="presOf" srcId="{D69AD0FB-FD2B-4BC9-9ABD-DCC8B58617DF}" destId="{DD02FBE4-F0CB-485E-940E-B7D292F9EAFD}" srcOrd="0" destOrd="7" presId="urn:microsoft.com/office/officeart/2005/8/layout/process3"/>
    <dgm:cxn modelId="{17A10D96-EE70-4106-84EE-8C26696121F7}" srcId="{A92325F1-568C-41C1-A19E-03E918A892A3}" destId="{AD871C68-EA9A-4371-83DB-31C2D697C16B}" srcOrd="0" destOrd="0" parTransId="{47A09CA3-8246-4B13-9B6F-0E15E2CD3134}" sibTransId="{C3AFEE54-0363-403C-9E66-4D821930BF4E}"/>
    <dgm:cxn modelId="{EDAE10CC-4114-4479-9498-9EB1201ECB44}" type="presOf" srcId="{0EBD4C21-E833-416E-B597-75923B2D9427}" destId="{CA89D63A-639D-48D0-ABCA-A2E47A3A0546}" srcOrd="0" destOrd="0" presId="urn:microsoft.com/office/officeart/2005/8/layout/process3"/>
    <dgm:cxn modelId="{8795185D-D3E6-4980-8678-1A25935F3251}" srcId="{38432893-32EE-4F44-87F3-A232F4FA6CA9}" destId="{AF188C4C-595C-4710-8B5A-1ADB8958E8D7}" srcOrd="0" destOrd="0" parTransId="{399FCAF9-0589-4073-ADCB-57BF1D50B05D}" sibTransId="{3DAA20CA-B5B7-4AFE-A8A7-49862EC90AFF}"/>
    <dgm:cxn modelId="{EF923BC3-D3F8-46B9-94BB-D5A440A18A20}" type="presOf" srcId="{599AEE76-7182-40BB-98AF-DBDCA726E7AE}" destId="{3CC2F539-05BB-4887-8E55-33282B471131}" srcOrd="0" destOrd="4" presId="urn:microsoft.com/office/officeart/2005/8/layout/process3"/>
    <dgm:cxn modelId="{F1807354-A824-4475-9F9C-F75EF69820DD}" type="presOf" srcId="{0B266A9D-9372-4EF7-A884-585E49A7EABE}" destId="{E0171D8E-4098-4D10-8CC8-4F96E8EBC9CE}" srcOrd="0" destOrd="0" presId="urn:microsoft.com/office/officeart/2005/8/layout/process3"/>
    <dgm:cxn modelId="{72C51D19-5623-4EEC-AF7A-7960BD818931}" srcId="{D5A15877-9E90-4B8A-8B5E-C0D05E4CF16F}" destId="{C5B36A99-2719-4207-86BC-0CC5E8E44A98}" srcOrd="0" destOrd="0" parTransId="{E5545D82-C724-4BE9-A09E-3C5CA18C9E2A}" sibTransId="{E673CB7C-4708-40E5-A7E4-F5A46B6B7C94}"/>
    <dgm:cxn modelId="{EE9EE839-F82C-4850-9109-D4D4709C09AE}" type="presOf" srcId="{A92325F1-568C-41C1-A19E-03E918A892A3}" destId="{DD02FBE4-F0CB-485E-940E-B7D292F9EAFD}" srcOrd="0" destOrd="2" presId="urn:microsoft.com/office/officeart/2005/8/layout/process3"/>
    <dgm:cxn modelId="{7205E3C5-CA7D-4BBB-9233-BFF74D929D0E}" srcId="{4ECDF7EE-A1EA-4E44-9B7C-B3BA49D9E69C}" destId="{599AEE76-7182-40BB-98AF-DBDCA726E7AE}" srcOrd="4" destOrd="0" parTransId="{F30A2444-0A01-45DC-BB07-6D7BE137BDB3}" sibTransId="{42035DD8-F730-4615-8F2F-A52DA9C978B9}"/>
    <dgm:cxn modelId="{38CEEA1C-0FF2-472B-A98D-295A5940FBA1}" type="presOf" srcId="{38432893-32EE-4F44-87F3-A232F4FA6CA9}" destId="{21E929D6-1E9F-40C7-9719-22E5789BA7BB}" srcOrd="0" destOrd="0" presId="urn:microsoft.com/office/officeart/2005/8/layout/process3"/>
    <dgm:cxn modelId="{F1C7361B-12AC-4437-8019-DD1644346DCD}" srcId="{0B266A9D-9372-4EF7-A884-585E49A7EABE}" destId="{4ECDF7EE-A1EA-4E44-9B7C-B3BA49D9E69C}" srcOrd="0" destOrd="0" parTransId="{5DC6C6FA-12F3-4B37-AE96-180A3BD85141}" sibTransId="{EC8A2AF4-7E32-45A1-84C2-7DD79187C36F}"/>
    <dgm:cxn modelId="{3A3ACFD4-A28F-4459-B011-64513E9A5A60}" type="presOf" srcId="{7B9FAFC6-626C-4E19-9C11-5803630B8A40}" destId="{79899527-DD06-4E6D-B00D-90EBE3641776}" srcOrd="1" destOrd="0" presId="urn:microsoft.com/office/officeart/2005/8/layout/process3"/>
    <dgm:cxn modelId="{D7BD147C-5A21-4D6A-83F0-2B54C75318FA}" type="presOf" srcId="{38432893-32EE-4F44-87F3-A232F4FA6CA9}" destId="{7D1A1A06-AC0A-41B8-BBD8-780C76F2B121}" srcOrd="1" destOrd="0" presId="urn:microsoft.com/office/officeart/2005/8/layout/process3"/>
    <dgm:cxn modelId="{D2243E0A-B982-4FF4-9514-23FD5D190A2F}" type="presOf" srcId="{309767EF-3148-4FE7-822E-338ED771A9B2}" destId="{3CC2F539-05BB-4887-8E55-33282B471131}" srcOrd="0" destOrd="2" presId="urn:microsoft.com/office/officeart/2005/8/layout/process3"/>
    <dgm:cxn modelId="{55044E53-F9EE-4743-AA87-D78877DCAFAF}" srcId="{C5B36A99-2719-4207-86BC-0CC5E8E44A98}" destId="{FBC801C1-CDD6-4448-86F2-5560C795F80D}" srcOrd="2" destOrd="0" parTransId="{1D18243B-32D1-4D17-B2A3-BE028B4998FC}" sibTransId="{F26CCFD7-DACA-40BB-B454-E1A96B0509C8}"/>
    <dgm:cxn modelId="{B63FB62A-649F-42DE-947B-8C8709B72CAF}" srcId="{4ECDF7EE-A1EA-4E44-9B7C-B3BA49D9E69C}" destId="{39D35848-8AD3-41D8-AAB2-6FB3D62CA8F6}" srcOrd="1" destOrd="0" parTransId="{32C56398-C4E6-4045-9CAA-424C24E55B0C}" sibTransId="{B79D666E-1F6E-4055-B3D2-C33B0702930F}"/>
    <dgm:cxn modelId="{B4F169D0-E0DD-4EF3-B1A1-C2250B7CE0CF}" type="presOf" srcId="{6E94EDF4-A7A4-424A-AD02-776326365A19}" destId="{DD02FBE4-F0CB-485E-940E-B7D292F9EAFD}" srcOrd="0" destOrd="9" presId="urn:microsoft.com/office/officeart/2005/8/layout/process3"/>
    <dgm:cxn modelId="{52484D96-3597-430A-BC8F-BBAD6142E7FD}" type="presOf" srcId="{4B71810C-A3EE-448B-9E85-BDF6C41FF4D5}" destId="{DD02FBE4-F0CB-485E-940E-B7D292F9EAFD}" srcOrd="0" destOrd="1" presId="urn:microsoft.com/office/officeart/2005/8/layout/process3"/>
    <dgm:cxn modelId="{166D5212-F985-43EB-93AE-51B17FD7AA44}" srcId="{4ECDF7EE-A1EA-4E44-9B7C-B3BA49D9E69C}" destId="{5E919559-134C-4451-AD6E-6EAFB9DCF78C}" srcOrd="3" destOrd="0" parTransId="{519554CF-9EE9-42F6-A7E9-B2F9E3041F43}" sibTransId="{F9F4925F-F653-49AA-9D96-BB10316FBE4B}"/>
    <dgm:cxn modelId="{07AE0067-0A0A-4C64-BE62-328660CC1E7C}" type="presOf" srcId="{2550A136-7D1F-4787-BAA4-BEBF452A3EF2}" destId="{DD02FBE4-F0CB-485E-940E-B7D292F9EAFD}" srcOrd="0" destOrd="8" presId="urn:microsoft.com/office/officeart/2005/8/layout/process3"/>
    <dgm:cxn modelId="{9F342FF6-869E-4A15-9339-E3329E76C9A2}" type="presOf" srcId="{C5B36A99-2719-4207-86BC-0CC5E8E44A98}" destId="{5F0E061C-2F64-4DA8-978A-552BA04D9138}" srcOrd="0" destOrd="0" presId="urn:microsoft.com/office/officeart/2005/8/layout/process3"/>
    <dgm:cxn modelId="{1326387B-3BFA-4780-8010-3C139BF16EC0}" srcId="{38432893-32EE-4F44-87F3-A232F4FA6CA9}" destId="{5527025D-D831-48FE-A9E3-5B0ED6B3D10E}" srcOrd="1" destOrd="0" parTransId="{64FAF569-E734-4129-B711-0BCDBBB8F7EB}" sibTransId="{89618C19-B073-4C54-A4F5-8168172F4C57}"/>
    <dgm:cxn modelId="{6E224BEE-C47D-49A9-ACB2-50E947551AA3}" type="presOf" srcId="{E37DDE69-B6C2-42DF-B3AD-A5262B7CA409}" destId="{DD02FBE4-F0CB-485E-940E-B7D292F9EAFD}" srcOrd="0" destOrd="6" presId="urn:microsoft.com/office/officeart/2005/8/layout/process3"/>
    <dgm:cxn modelId="{9F173EA3-6EF2-4861-A26A-10EEDE4A78CB}" type="presOf" srcId="{EC8A2AF4-7E32-45A1-84C2-7DD79187C36F}" destId="{5C0EC452-E167-4068-8570-20E405F22DBC}" srcOrd="0" destOrd="0" presId="urn:microsoft.com/office/officeart/2005/8/layout/process3"/>
    <dgm:cxn modelId="{99D9D674-9DEA-45AD-933C-D9ED1D8627D4}" type="presOf" srcId="{FAB65397-AE94-452F-A7AD-CA6DE4BBD2D0}" destId="{DD02FBE4-F0CB-485E-940E-B7D292F9EAFD}" srcOrd="0" destOrd="4" presId="urn:microsoft.com/office/officeart/2005/8/layout/process3"/>
    <dgm:cxn modelId="{C7ECB710-628C-40EF-9FB0-6F76438D515F}" type="presOf" srcId="{05699A22-621C-4E90-A296-D6B45CF548CE}" destId="{5F0E061C-2F64-4DA8-978A-552BA04D9138}" srcOrd="0" destOrd="1" presId="urn:microsoft.com/office/officeart/2005/8/layout/process3"/>
    <dgm:cxn modelId="{8215EFD9-FC61-4F4D-8E52-AF644337F7AE}" type="presOf" srcId="{AD871C68-EA9A-4371-83DB-31C2D697C16B}" destId="{DD02FBE4-F0CB-485E-940E-B7D292F9EAFD}" srcOrd="0" destOrd="3" presId="urn:microsoft.com/office/officeart/2005/8/layout/process3"/>
    <dgm:cxn modelId="{ADE9E1C3-D20B-4E91-87B7-E3BAA63C01A0}" type="presOf" srcId="{2973BBAF-57FC-403E-A77A-CFA466446CF5}" destId="{DD02FBE4-F0CB-485E-940E-B7D292F9EAFD}" srcOrd="0" destOrd="5" presId="urn:microsoft.com/office/officeart/2005/8/layout/process3"/>
    <dgm:cxn modelId="{E3FE63C9-E86F-4673-B876-DC2BB2D70F7E}" type="presOf" srcId="{5E919559-134C-4451-AD6E-6EAFB9DCF78C}" destId="{3CC2F539-05BB-4887-8E55-33282B471131}" srcOrd="0" destOrd="3" presId="urn:microsoft.com/office/officeart/2005/8/layout/process3"/>
    <dgm:cxn modelId="{B7728ABB-008E-470E-B3E4-DFE239818EDD}" type="presOf" srcId="{5527025D-D831-48FE-A9E3-5B0ED6B3D10E}" destId="{72CCB166-AE62-4356-86D1-78214BD5A872}" srcOrd="0" destOrd="1" presId="urn:microsoft.com/office/officeart/2005/8/layout/process3"/>
    <dgm:cxn modelId="{8E7FE2BB-CAEC-4075-975F-28B18F007CFB}" srcId="{C5B36A99-2719-4207-86BC-0CC5E8E44A98}" destId="{05699A22-621C-4E90-A296-D6B45CF548CE}" srcOrd="0" destOrd="0" parTransId="{3DB59196-51C0-4171-8D52-803B97409A0D}" sibTransId="{9CB26C8B-E696-487E-BFD6-2686F2FE8F0A}"/>
    <dgm:cxn modelId="{F461681D-5F9C-496B-9E3E-1AE651319C4B}" srcId="{38432893-32EE-4F44-87F3-A232F4FA6CA9}" destId="{1470FF06-312F-4BAD-B89F-2F58DC06D671}" srcOrd="3" destOrd="0" parTransId="{E6CDF05C-29F9-4040-B21F-0B2DE85A5790}" sibTransId="{B45E8936-AE2F-4B15-BC63-8FC1F9026307}"/>
    <dgm:cxn modelId="{7547281C-A760-46B0-BA63-857F69EAA7C8}" srcId="{4ECDF7EE-A1EA-4E44-9B7C-B3BA49D9E69C}" destId="{35D672A5-1D55-46E7-B49A-E21D47AC337B}" srcOrd="0" destOrd="0" parTransId="{41A62FB1-056D-40B7-9D97-04D016B6D36C}" sibTransId="{43E76AE2-8162-43DB-A65C-4B0A9DC18781}"/>
    <dgm:cxn modelId="{CA3E255E-954D-4FED-9BA5-A195ACB096FA}" type="presOf" srcId="{4ECDF7EE-A1EA-4E44-9B7C-B3BA49D9E69C}" destId="{20C33BDD-BE9F-47D5-BEB4-23A862C17C4B}" srcOrd="1" destOrd="0" presId="urn:microsoft.com/office/officeart/2005/8/layout/process3"/>
    <dgm:cxn modelId="{81FAEA83-6125-4057-A1E8-AEF26CC5D905}" type="presOf" srcId="{0EBD4C21-E833-416E-B597-75923B2D9427}" destId="{F65F4C2F-D9A5-4535-9AC5-9FCC8D3E7CE7}" srcOrd="1" destOrd="0" presId="urn:microsoft.com/office/officeart/2005/8/layout/process3"/>
    <dgm:cxn modelId="{B89C8713-0AA1-471A-BE8C-C90A37D58068}" type="presOf" srcId="{7B9FAFC6-626C-4E19-9C11-5803630B8A40}" destId="{84B933E5-BA75-463E-90FB-2854FC3CD602}" srcOrd="0" destOrd="0" presId="urn:microsoft.com/office/officeart/2005/8/layout/process3"/>
    <dgm:cxn modelId="{DCDA07A0-2F67-48B4-BBB7-DB3535BAB491}" type="presOf" srcId="{D5A15877-9E90-4B8A-8B5E-C0D05E4CF16F}" destId="{99F70209-357E-42DC-A454-1A601F705350}" srcOrd="0" destOrd="0" presId="urn:microsoft.com/office/officeart/2005/8/layout/process3"/>
    <dgm:cxn modelId="{6504722F-BB5E-4DD9-8306-518C417FA33D}" type="presOf" srcId="{1076DF84-7A26-4B69-A5C0-D5B0E64D6775}" destId="{52EDD70A-1F63-4436-B723-5BF2219686AA}" srcOrd="1" destOrd="0" presId="urn:microsoft.com/office/officeart/2005/8/layout/process3"/>
    <dgm:cxn modelId="{03D371A5-8BDD-4037-9F5B-FED1A9540E2A}" srcId="{4ECDF7EE-A1EA-4E44-9B7C-B3BA49D9E69C}" destId="{309767EF-3148-4FE7-822E-338ED771A9B2}" srcOrd="2" destOrd="0" parTransId="{7A85872E-24A6-4FDE-ADDB-0E5F078E4BCD}" sibTransId="{02306668-6D40-4DD4-82B7-9B79C4218195}"/>
    <dgm:cxn modelId="{232636AD-B10F-4197-AADB-C87FED8DA8B3}" type="presOf" srcId="{39D35848-8AD3-41D8-AAB2-6FB3D62CA8F6}" destId="{3CC2F539-05BB-4887-8E55-33282B471131}" srcOrd="0" destOrd="1" presId="urn:microsoft.com/office/officeart/2005/8/layout/process3"/>
    <dgm:cxn modelId="{CD37CD13-10A7-4AE7-A6FE-4ABC7113EC86}" srcId="{38432893-32EE-4F44-87F3-A232F4FA6CA9}" destId="{2F456E44-362F-4C67-BDB2-929821D7865C}" srcOrd="2" destOrd="0" parTransId="{F5564EF1-A34E-4531-AB54-74615F25BBD4}" sibTransId="{2C1019D6-DFB7-4994-959B-E2B2A5157D6D}"/>
    <dgm:cxn modelId="{DDEBCC3A-06FB-43FF-A751-23F623D70FF2}" type="presOf" srcId="{D5A15877-9E90-4B8A-8B5E-C0D05E4CF16F}" destId="{A32DF8DE-4C02-4CB7-B0F3-A895CA8934FD}" srcOrd="1" destOrd="0" presId="urn:microsoft.com/office/officeart/2005/8/layout/process3"/>
    <dgm:cxn modelId="{AEF4FB71-FA54-49EB-90FB-A63C8D04DC39}" type="presOf" srcId="{2F456E44-362F-4C67-BDB2-929821D7865C}" destId="{72CCB166-AE62-4356-86D1-78214BD5A872}" srcOrd="0" destOrd="2" presId="urn:microsoft.com/office/officeart/2005/8/layout/process3"/>
    <dgm:cxn modelId="{6EFCE727-94A2-45E6-B546-C25B1D0E2F15}" srcId="{A92325F1-568C-41C1-A19E-03E918A892A3}" destId="{FAB65397-AE94-452F-A7AD-CA6DE4BBD2D0}" srcOrd="1" destOrd="0" parTransId="{D20C6EB4-2427-4E0F-BB14-1A949AF096BF}" sibTransId="{8D44ADE4-A893-49BD-AC5F-1848FD14AF00}"/>
    <dgm:cxn modelId="{628AD5BE-8D7F-44E7-AE4C-5C3B527F8D0F}" srcId="{A92325F1-568C-41C1-A19E-03E918A892A3}" destId="{2973BBAF-57FC-403E-A77A-CFA466446CF5}" srcOrd="2" destOrd="0" parTransId="{A2104A74-613D-46D5-90EC-8F94A2867F9A}" sibTransId="{B004F39A-DFFC-4403-A9E8-3D813ADB3627}"/>
    <dgm:cxn modelId="{768A308E-A543-4D20-829B-94795C00733D}" type="presOf" srcId="{35D672A5-1D55-46E7-B49A-E21D47AC337B}" destId="{3CC2F539-05BB-4887-8E55-33282B471131}" srcOrd="0" destOrd="0" presId="urn:microsoft.com/office/officeart/2005/8/layout/process3"/>
    <dgm:cxn modelId="{E3E46C87-F46F-4EAC-82E0-F2D57AE98624}" srcId="{A92325F1-568C-41C1-A19E-03E918A892A3}" destId="{D69AD0FB-FD2B-4BC9-9ABD-DCC8B58617DF}" srcOrd="4" destOrd="0" parTransId="{652A1278-6DBF-4360-AFC2-93A1F62A7D00}" sibTransId="{D160730A-EDB9-48CD-A193-54A5ED190129}"/>
    <dgm:cxn modelId="{5A8237DA-2E1C-4B34-ABB9-170C17CC2451}" type="presOf" srcId="{1470FF06-312F-4BAD-B89F-2F58DC06D671}" destId="{72CCB166-AE62-4356-86D1-78214BD5A872}" srcOrd="0" destOrd="3" presId="urn:microsoft.com/office/officeart/2005/8/layout/process3"/>
    <dgm:cxn modelId="{A8C53A87-001A-43A3-815C-833B5E05C615}" srcId="{1076DF84-7A26-4B69-A5C0-D5B0E64D6775}" destId="{A92325F1-568C-41C1-A19E-03E918A892A3}" srcOrd="2" destOrd="0" parTransId="{4E8B1DA3-063D-4BF2-B1F1-1C351F57E693}" sibTransId="{44261AFF-D14C-437B-BDD6-E30A3CE7F97B}"/>
    <dgm:cxn modelId="{444A14E4-5323-40CB-8571-D4FA3BA37EDE}" srcId="{A92325F1-568C-41C1-A19E-03E918A892A3}" destId="{2550A136-7D1F-4787-BAA4-BEBF452A3EF2}" srcOrd="5" destOrd="0" parTransId="{363CA85D-E724-4FCE-AA60-BB15DF93C75E}" sibTransId="{BFFED16B-65B1-444A-8611-6C19FAA7FDC5}"/>
    <dgm:cxn modelId="{2461F128-377E-4245-96D8-3BFEE2FDC5A1}" srcId="{C5B36A99-2719-4207-86BC-0CC5E8E44A98}" destId="{0A4FF27B-DFC4-4969-B20F-D764D37BEC2A}" srcOrd="1" destOrd="0" parTransId="{4177EC11-6EE4-49A7-A1A6-26E3D625DA2A}" sibTransId="{A4FE5BB9-4598-44A1-A530-2067A40F5EA1}"/>
    <dgm:cxn modelId="{AC3CE9A8-9DB4-4A59-A270-A9342591DDE9}" srcId="{38432893-32EE-4F44-87F3-A232F4FA6CA9}" destId="{D1AD62D5-8D4F-42DE-A153-1D9E78A77C34}" srcOrd="4" destOrd="0" parTransId="{796547D3-76C7-4C04-9207-CB4B09540B3A}" sibTransId="{22738AF7-AD65-47E3-8870-A6E4648763DD}"/>
    <dgm:cxn modelId="{D6D40A69-D491-40B7-BDCB-C81AB42488DC}" type="presOf" srcId="{FBC801C1-CDD6-4448-86F2-5560C795F80D}" destId="{5F0E061C-2F64-4DA8-978A-552BA04D9138}" srcOrd="0" destOrd="3" presId="urn:microsoft.com/office/officeart/2005/8/layout/process3"/>
    <dgm:cxn modelId="{ED5BD3BB-F4F4-43A7-8647-89452624C326}" type="presParOf" srcId="{E0171D8E-4098-4D10-8CC8-4F96E8EBC9CE}" destId="{A8EC2364-8418-4AD6-A740-C28218B5FDFA}" srcOrd="0" destOrd="0" presId="urn:microsoft.com/office/officeart/2005/8/layout/process3"/>
    <dgm:cxn modelId="{A28077D1-11F3-4BCF-8FDF-14B0045720A1}" type="presParOf" srcId="{A8EC2364-8418-4AD6-A740-C28218B5FDFA}" destId="{F942014D-75E9-4043-AE9E-890A82A47BD6}" srcOrd="0" destOrd="0" presId="urn:microsoft.com/office/officeart/2005/8/layout/process3"/>
    <dgm:cxn modelId="{6FABD762-045C-4BDF-AF2C-F246F8CB17DF}" type="presParOf" srcId="{A8EC2364-8418-4AD6-A740-C28218B5FDFA}" destId="{20C33BDD-BE9F-47D5-BEB4-23A862C17C4B}" srcOrd="1" destOrd="0" presId="urn:microsoft.com/office/officeart/2005/8/layout/process3"/>
    <dgm:cxn modelId="{8BBE1836-2FB6-4073-A810-D6F695D38E84}" type="presParOf" srcId="{A8EC2364-8418-4AD6-A740-C28218B5FDFA}" destId="{3CC2F539-05BB-4887-8E55-33282B471131}" srcOrd="2" destOrd="0" presId="urn:microsoft.com/office/officeart/2005/8/layout/process3"/>
    <dgm:cxn modelId="{4204F678-112F-4C6C-AD84-5D9D8CBEE73B}" type="presParOf" srcId="{E0171D8E-4098-4D10-8CC8-4F96E8EBC9CE}" destId="{5C0EC452-E167-4068-8570-20E405F22DBC}" srcOrd="1" destOrd="0" presId="urn:microsoft.com/office/officeart/2005/8/layout/process3"/>
    <dgm:cxn modelId="{F4A20A2F-282F-46D0-AA27-DACAC9108E4D}" type="presParOf" srcId="{5C0EC452-E167-4068-8570-20E405F22DBC}" destId="{F07970FA-5C10-4B9F-A8DD-D037AC0A9751}" srcOrd="0" destOrd="0" presId="urn:microsoft.com/office/officeart/2005/8/layout/process3"/>
    <dgm:cxn modelId="{15885B2F-0E07-43B2-839B-0E7F836E682F}" type="presParOf" srcId="{E0171D8E-4098-4D10-8CC8-4F96E8EBC9CE}" destId="{0A8DCA85-5521-4B83-A2B9-CB90A6215680}" srcOrd="2" destOrd="0" presId="urn:microsoft.com/office/officeart/2005/8/layout/process3"/>
    <dgm:cxn modelId="{C8EB9A4E-33E1-436B-ABDF-78F98304C7A0}" type="presParOf" srcId="{0A8DCA85-5521-4B83-A2B9-CB90A6215680}" destId="{99F70209-357E-42DC-A454-1A601F705350}" srcOrd="0" destOrd="0" presId="urn:microsoft.com/office/officeart/2005/8/layout/process3"/>
    <dgm:cxn modelId="{862E4283-2441-413B-81D8-8DF72C895BCD}" type="presParOf" srcId="{0A8DCA85-5521-4B83-A2B9-CB90A6215680}" destId="{A32DF8DE-4C02-4CB7-B0F3-A895CA8934FD}" srcOrd="1" destOrd="0" presId="urn:microsoft.com/office/officeart/2005/8/layout/process3"/>
    <dgm:cxn modelId="{D8B98BE2-93D2-43C9-9486-513CC5C22780}" type="presParOf" srcId="{0A8DCA85-5521-4B83-A2B9-CB90A6215680}" destId="{5F0E061C-2F64-4DA8-978A-552BA04D9138}" srcOrd="2" destOrd="0" presId="urn:microsoft.com/office/officeart/2005/8/layout/process3"/>
    <dgm:cxn modelId="{C5FC6B0B-4707-4D23-8C5D-E8CA947481E2}" type="presParOf" srcId="{E0171D8E-4098-4D10-8CC8-4F96E8EBC9CE}" destId="{84B933E5-BA75-463E-90FB-2854FC3CD602}" srcOrd="3" destOrd="0" presId="urn:microsoft.com/office/officeart/2005/8/layout/process3"/>
    <dgm:cxn modelId="{913D803A-8A80-4EBE-869C-EC77B8E8927C}" type="presParOf" srcId="{84B933E5-BA75-463E-90FB-2854FC3CD602}" destId="{79899527-DD06-4E6D-B00D-90EBE3641776}" srcOrd="0" destOrd="0" presId="urn:microsoft.com/office/officeart/2005/8/layout/process3"/>
    <dgm:cxn modelId="{2BA91B86-C1B8-4850-8F17-8D2458088E1C}" type="presParOf" srcId="{E0171D8E-4098-4D10-8CC8-4F96E8EBC9CE}" destId="{39E63C75-A0CD-4BD2-92D9-AB5D6CBB3730}" srcOrd="4" destOrd="0" presId="urn:microsoft.com/office/officeart/2005/8/layout/process3"/>
    <dgm:cxn modelId="{8CFC7721-0F22-42A2-818D-536AC1401628}" type="presParOf" srcId="{39E63C75-A0CD-4BD2-92D9-AB5D6CBB3730}" destId="{67448A19-D11A-46D2-BD6E-D088DF387767}" srcOrd="0" destOrd="0" presId="urn:microsoft.com/office/officeart/2005/8/layout/process3"/>
    <dgm:cxn modelId="{86ED9D9C-1592-4563-9D9A-FA73FEF5A24B}" type="presParOf" srcId="{39E63C75-A0CD-4BD2-92D9-AB5D6CBB3730}" destId="{52EDD70A-1F63-4436-B723-5BF2219686AA}" srcOrd="1" destOrd="0" presId="urn:microsoft.com/office/officeart/2005/8/layout/process3"/>
    <dgm:cxn modelId="{581609DA-A923-482F-A724-069BC4944B72}" type="presParOf" srcId="{39E63C75-A0CD-4BD2-92D9-AB5D6CBB3730}" destId="{DD02FBE4-F0CB-485E-940E-B7D292F9EAFD}" srcOrd="2" destOrd="0" presId="urn:microsoft.com/office/officeart/2005/8/layout/process3"/>
    <dgm:cxn modelId="{B807940B-C364-49D5-923A-9495748A4E06}" type="presParOf" srcId="{E0171D8E-4098-4D10-8CC8-4F96E8EBC9CE}" destId="{CA89D63A-639D-48D0-ABCA-A2E47A3A0546}" srcOrd="5" destOrd="0" presId="urn:microsoft.com/office/officeart/2005/8/layout/process3"/>
    <dgm:cxn modelId="{7363E7CE-C893-4AC0-821A-33C02A06B605}" type="presParOf" srcId="{CA89D63A-639D-48D0-ABCA-A2E47A3A0546}" destId="{F65F4C2F-D9A5-4535-9AC5-9FCC8D3E7CE7}" srcOrd="0" destOrd="0" presId="urn:microsoft.com/office/officeart/2005/8/layout/process3"/>
    <dgm:cxn modelId="{BE330D7D-D693-4CC9-984B-5DA84B3F09AA}" type="presParOf" srcId="{E0171D8E-4098-4D10-8CC8-4F96E8EBC9CE}" destId="{95C2A0E7-18AE-4DDE-A272-07368A8BAA36}" srcOrd="6" destOrd="0" presId="urn:microsoft.com/office/officeart/2005/8/layout/process3"/>
    <dgm:cxn modelId="{6CACD3AE-CF28-4DEA-8D02-C17206C7A690}" type="presParOf" srcId="{95C2A0E7-18AE-4DDE-A272-07368A8BAA36}" destId="{21E929D6-1E9F-40C7-9719-22E5789BA7BB}" srcOrd="0" destOrd="0" presId="urn:microsoft.com/office/officeart/2005/8/layout/process3"/>
    <dgm:cxn modelId="{A414EA86-2CEF-4450-8FF1-CC568D86F8B6}" type="presParOf" srcId="{95C2A0E7-18AE-4DDE-A272-07368A8BAA36}" destId="{7D1A1A06-AC0A-41B8-BBD8-780C76F2B121}" srcOrd="1" destOrd="0" presId="urn:microsoft.com/office/officeart/2005/8/layout/process3"/>
    <dgm:cxn modelId="{CE4BB65B-AFA6-4CF0-A6A5-D327A6457D8D}" type="presParOf" srcId="{95C2A0E7-18AE-4DDE-A272-07368A8BAA36}" destId="{72CCB166-AE62-4356-86D1-78214BD5A872}"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3BDD-BE9F-47D5-BEB4-23A862C17C4B}">
      <dsp:nvSpPr>
        <dsp:cNvPr id="0" name=""/>
        <dsp:cNvSpPr/>
      </dsp:nvSpPr>
      <dsp:spPr>
        <a:xfrm>
          <a:off x="1080" y="102133"/>
          <a:ext cx="1357632" cy="56177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34290" numCol="1" spcCol="1270" anchor="t" anchorCtr="0">
          <a:noAutofit/>
        </a:bodyPr>
        <a:lstStyle/>
        <a:p>
          <a:pPr lvl="0" algn="l" defTabSz="400050">
            <a:lnSpc>
              <a:spcPct val="90000"/>
            </a:lnSpc>
            <a:spcBef>
              <a:spcPct val="0"/>
            </a:spcBef>
            <a:spcAft>
              <a:spcPct val="35000"/>
            </a:spcAft>
          </a:pPr>
          <a:r>
            <a:rPr lang="en-US" sz="900" kern="1200" dirty="0"/>
            <a:t>4 Months Before Comprehensive Review</a:t>
          </a:r>
        </a:p>
      </dsp:txBody>
      <dsp:txXfrm>
        <a:off x="1080" y="102133"/>
        <a:ext cx="1357632" cy="374515"/>
      </dsp:txXfrm>
    </dsp:sp>
    <dsp:sp modelId="{3CC2F539-05BB-4887-8E55-33282B471131}">
      <dsp:nvSpPr>
        <dsp:cNvPr id="0" name=""/>
        <dsp:cNvSpPr/>
      </dsp:nvSpPr>
      <dsp:spPr>
        <a:xfrm>
          <a:off x="279149" y="476649"/>
          <a:ext cx="1357632" cy="33088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a:t>ISA proposes title for inclusion to PCT Min Doc Task Force. </a:t>
          </a:r>
        </a:p>
        <a:p>
          <a:pPr marL="57150" lvl="1" indent="-57150" algn="l" defTabSz="400050">
            <a:lnSpc>
              <a:spcPct val="90000"/>
            </a:lnSpc>
            <a:spcBef>
              <a:spcPct val="0"/>
            </a:spcBef>
            <a:spcAft>
              <a:spcPct val="15000"/>
            </a:spcAft>
            <a:buChar char="••"/>
          </a:pPr>
          <a:endParaRPr lang="en-US" sz="900" kern="1200" dirty="0"/>
        </a:p>
        <a:p>
          <a:pPr marL="57150" lvl="1" indent="-57150" algn="l" defTabSz="400050">
            <a:lnSpc>
              <a:spcPct val="90000"/>
            </a:lnSpc>
            <a:spcBef>
              <a:spcPct val="0"/>
            </a:spcBef>
            <a:spcAft>
              <a:spcPct val="15000"/>
            </a:spcAft>
            <a:buChar char="••"/>
          </a:pPr>
          <a:r>
            <a:rPr lang="en-US" sz="900" kern="1200" dirty="0"/>
            <a:t>Include an explanation that shows how the title meets the criteria.</a:t>
          </a:r>
        </a:p>
        <a:p>
          <a:pPr marL="57150" lvl="1" indent="-57150" algn="l" defTabSz="400050">
            <a:lnSpc>
              <a:spcPct val="90000"/>
            </a:lnSpc>
            <a:spcBef>
              <a:spcPct val="0"/>
            </a:spcBef>
            <a:spcAft>
              <a:spcPct val="15000"/>
            </a:spcAft>
            <a:buChar char="••"/>
          </a:pPr>
          <a:endParaRPr lang="en-US" sz="900" kern="1200" dirty="0"/>
        </a:p>
        <a:p>
          <a:pPr marL="57150" lvl="1" indent="-57150" algn="l" defTabSz="400050">
            <a:lnSpc>
              <a:spcPct val="90000"/>
            </a:lnSpc>
            <a:spcBef>
              <a:spcPct val="0"/>
            </a:spcBef>
            <a:spcAft>
              <a:spcPct val="15000"/>
            </a:spcAft>
            <a:buChar char="••"/>
          </a:pPr>
          <a:r>
            <a:rPr lang="en-US" sz="900" kern="1200" dirty="0"/>
            <a:t>Additional information to support the recommendation, such as: the value of the resource to examiners, impact factor of a journal resource, etc.</a:t>
          </a:r>
        </a:p>
      </dsp:txBody>
      <dsp:txXfrm>
        <a:off x="318913" y="516413"/>
        <a:ext cx="1278104" cy="3229322"/>
      </dsp:txXfrm>
    </dsp:sp>
    <dsp:sp modelId="{5C0EC452-E167-4068-8570-20E405F22DBC}">
      <dsp:nvSpPr>
        <dsp:cNvPr id="0" name=""/>
        <dsp:cNvSpPr/>
      </dsp:nvSpPr>
      <dsp:spPr>
        <a:xfrm>
          <a:off x="1564524" y="120385"/>
          <a:ext cx="436321" cy="338011"/>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1564524" y="187987"/>
        <a:ext cx="334918" cy="202807"/>
      </dsp:txXfrm>
    </dsp:sp>
    <dsp:sp modelId="{A32DF8DE-4C02-4CB7-B0F3-A895CA8934FD}">
      <dsp:nvSpPr>
        <dsp:cNvPr id="0" name=""/>
        <dsp:cNvSpPr/>
      </dsp:nvSpPr>
      <dsp:spPr>
        <a:xfrm>
          <a:off x="2181961" y="102133"/>
          <a:ext cx="1357632" cy="56177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34290" numCol="1" spcCol="1270" anchor="t" anchorCtr="0">
          <a:noAutofit/>
        </a:bodyPr>
        <a:lstStyle/>
        <a:p>
          <a:pPr lvl="0" algn="l" defTabSz="400050">
            <a:lnSpc>
              <a:spcPct val="90000"/>
            </a:lnSpc>
            <a:spcBef>
              <a:spcPct val="0"/>
            </a:spcBef>
            <a:spcAft>
              <a:spcPct val="35000"/>
            </a:spcAft>
          </a:pPr>
          <a:r>
            <a:rPr lang="en-US" sz="900" kern="1200" dirty="0"/>
            <a:t>Time from Proposal to Comprehensive Review</a:t>
          </a:r>
        </a:p>
      </dsp:txBody>
      <dsp:txXfrm>
        <a:off x="2181961" y="102133"/>
        <a:ext cx="1357632" cy="374515"/>
      </dsp:txXfrm>
    </dsp:sp>
    <dsp:sp modelId="{5F0E061C-2F64-4DA8-978A-552BA04D9138}">
      <dsp:nvSpPr>
        <dsp:cNvPr id="0" name=""/>
        <dsp:cNvSpPr/>
      </dsp:nvSpPr>
      <dsp:spPr>
        <a:xfrm>
          <a:off x="2460030" y="476649"/>
          <a:ext cx="1357632" cy="33088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a:t>All ISAs conduct internal evaluation of suggested titles, including:</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Cost</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Usage </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Subject matter, etc.</a:t>
          </a:r>
        </a:p>
      </dsp:txBody>
      <dsp:txXfrm>
        <a:off x="2499794" y="516413"/>
        <a:ext cx="1278104" cy="3229322"/>
      </dsp:txXfrm>
    </dsp:sp>
    <dsp:sp modelId="{84B933E5-BA75-463E-90FB-2854FC3CD602}">
      <dsp:nvSpPr>
        <dsp:cNvPr id="0" name=""/>
        <dsp:cNvSpPr/>
      </dsp:nvSpPr>
      <dsp:spPr>
        <a:xfrm>
          <a:off x="3745405" y="120385"/>
          <a:ext cx="436321" cy="338011"/>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3745405" y="187987"/>
        <a:ext cx="334918" cy="202807"/>
      </dsp:txXfrm>
    </dsp:sp>
    <dsp:sp modelId="{52EDD70A-1F63-4436-B723-5BF2219686AA}">
      <dsp:nvSpPr>
        <dsp:cNvPr id="0" name=""/>
        <dsp:cNvSpPr/>
      </dsp:nvSpPr>
      <dsp:spPr>
        <a:xfrm>
          <a:off x="4362841" y="102133"/>
          <a:ext cx="1357632" cy="56177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34290" numCol="1" spcCol="1270" anchor="t" anchorCtr="0">
          <a:noAutofit/>
        </a:bodyPr>
        <a:lstStyle/>
        <a:p>
          <a:pPr lvl="0" algn="l" defTabSz="400050">
            <a:lnSpc>
              <a:spcPct val="90000"/>
            </a:lnSpc>
            <a:spcBef>
              <a:spcPct val="0"/>
            </a:spcBef>
            <a:spcAft>
              <a:spcPct val="35000"/>
            </a:spcAft>
          </a:pPr>
          <a:r>
            <a:rPr lang="en-US" sz="900" kern="1200" dirty="0"/>
            <a:t>Comprehensive Review</a:t>
          </a:r>
        </a:p>
      </dsp:txBody>
      <dsp:txXfrm>
        <a:off x="4362841" y="102133"/>
        <a:ext cx="1357632" cy="374515"/>
      </dsp:txXfrm>
    </dsp:sp>
    <dsp:sp modelId="{DD02FBE4-F0CB-485E-940E-B7D292F9EAFD}">
      <dsp:nvSpPr>
        <dsp:cNvPr id="0" name=""/>
        <dsp:cNvSpPr/>
      </dsp:nvSpPr>
      <dsp:spPr>
        <a:xfrm>
          <a:off x="4647047" y="485252"/>
          <a:ext cx="1357632" cy="33088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a:t>PCT Min Doc Task Force meet to discuss proposals.</a:t>
          </a:r>
        </a:p>
        <a:p>
          <a:pPr marL="57150" lvl="1" indent="-57150" algn="l" defTabSz="400050">
            <a:lnSpc>
              <a:spcPct val="90000"/>
            </a:lnSpc>
            <a:spcBef>
              <a:spcPct val="0"/>
            </a:spcBef>
            <a:spcAft>
              <a:spcPct val="15000"/>
            </a:spcAft>
            <a:buChar char="••"/>
          </a:pPr>
          <a:endParaRPr lang="en-US" sz="900" kern="1200" dirty="0"/>
        </a:p>
        <a:p>
          <a:pPr marL="57150" lvl="1" indent="-57150" algn="l" defTabSz="400050">
            <a:lnSpc>
              <a:spcPct val="90000"/>
            </a:lnSpc>
            <a:spcBef>
              <a:spcPct val="0"/>
            </a:spcBef>
            <a:spcAft>
              <a:spcPct val="15000"/>
            </a:spcAft>
            <a:buChar char="••"/>
          </a:pPr>
          <a:r>
            <a:rPr lang="en-US" sz="900" kern="1200" dirty="0"/>
            <a:t>Task Force evaluates the resources for inclusion against:</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Criteria for Inclusion</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International search report citation metrics</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Subject matter of the resources</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Cost of the subscription </a:t>
          </a:r>
        </a:p>
        <a:p>
          <a:pPr marL="114300" lvl="2" indent="-57150" algn="l" defTabSz="400050">
            <a:lnSpc>
              <a:spcPct val="90000"/>
            </a:lnSpc>
            <a:spcBef>
              <a:spcPct val="0"/>
            </a:spcBef>
            <a:spcAft>
              <a:spcPct val="15000"/>
            </a:spcAft>
            <a:buFont typeface="Courier New" panose="02070309020205020404" pitchFamily="49" charset="0"/>
            <a:buChar char="••"/>
          </a:pPr>
          <a:r>
            <a:rPr lang="en-US" sz="900" kern="1200" dirty="0"/>
            <a:t> Other evidence</a:t>
          </a:r>
        </a:p>
        <a:p>
          <a:pPr marL="114300" lvl="2" indent="-57150" algn="l" defTabSz="400050">
            <a:lnSpc>
              <a:spcPct val="90000"/>
            </a:lnSpc>
            <a:spcBef>
              <a:spcPct val="0"/>
            </a:spcBef>
            <a:spcAft>
              <a:spcPct val="15000"/>
            </a:spcAft>
            <a:buFont typeface="Courier New" panose="02070309020205020404" pitchFamily="49" charset="0"/>
            <a:buChar char="••"/>
          </a:pPr>
          <a:endParaRPr lang="en-US" sz="900" kern="1200" dirty="0"/>
        </a:p>
        <a:p>
          <a:pPr marL="57150" lvl="1" indent="-57150" algn="l" defTabSz="400050">
            <a:lnSpc>
              <a:spcPct val="90000"/>
            </a:lnSpc>
            <a:spcBef>
              <a:spcPct val="0"/>
            </a:spcBef>
            <a:spcAft>
              <a:spcPct val="15000"/>
            </a:spcAft>
            <a:buFont typeface="Arial" panose="020B0604020202020204" pitchFamily="34" charset="0"/>
            <a:buChar char="••"/>
          </a:pPr>
          <a:r>
            <a:rPr lang="en-US" sz="900" kern="1200" dirty="0"/>
            <a:t>Task Force reaches consensus on updated list.</a:t>
          </a:r>
        </a:p>
      </dsp:txBody>
      <dsp:txXfrm>
        <a:off x="4686811" y="525016"/>
        <a:ext cx="1278104" cy="3229322"/>
      </dsp:txXfrm>
    </dsp:sp>
    <dsp:sp modelId="{CA89D63A-639D-48D0-ABCA-A2E47A3A0546}">
      <dsp:nvSpPr>
        <dsp:cNvPr id="0" name=""/>
        <dsp:cNvSpPr/>
      </dsp:nvSpPr>
      <dsp:spPr>
        <a:xfrm>
          <a:off x="5926285" y="120385"/>
          <a:ext cx="436321" cy="338011"/>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5926285" y="187987"/>
        <a:ext cx="334918" cy="202807"/>
      </dsp:txXfrm>
    </dsp:sp>
    <dsp:sp modelId="{7D1A1A06-AC0A-41B8-BBD8-780C76F2B121}">
      <dsp:nvSpPr>
        <dsp:cNvPr id="0" name=""/>
        <dsp:cNvSpPr/>
      </dsp:nvSpPr>
      <dsp:spPr>
        <a:xfrm>
          <a:off x="6543722" y="102133"/>
          <a:ext cx="1357632" cy="56177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34290" numCol="1" spcCol="1270" anchor="t" anchorCtr="0">
          <a:noAutofit/>
        </a:bodyPr>
        <a:lstStyle/>
        <a:p>
          <a:pPr lvl="0" algn="l" defTabSz="400050">
            <a:lnSpc>
              <a:spcPct val="90000"/>
            </a:lnSpc>
            <a:spcBef>
              <a:spcPct val="0"/>
            </a:spcBef>
            <a:spcAft>
              <a:spcPct val="35000"/>
            </a:spcAft>
          </a:pPr>
          <a:r>
            <a:rPr lang="en-US" sz="900" kern="1200" dirty="0"/>
            <a:t>After Comprehensive Review</a:t>
          </a:r>
        </a:p>
      </dsp:txBody>
      <dsp:txXfrm>
        <a:off x="6543722" y="102133"/>
        <a:ext cx="1357632" cy="374515"/>
      </dsp:txXfrm>
    </dsp:sp>
    <dsp:sp modelId="{72CCB166-AE62-4356-86D1-78214BD5A872}">
      <dsp:nvSpPr>
        <dsp:cNvPr id="0" name=""/>
        <dsp:cNvSpPr/>
      </dsp:nvSpPr>
      <dsp:spPr>
        <a:xfrm>
          <a:off x="6821791" y="476649"/>
          <a:ext cx="1357632" cy="33088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Font typeface="Arial" panose="020B0604020202020204" pitchFamily="34" charset="0"/>
            <a:buChar char="••"/>
          </a:pPr>
          <a:r>
            <a:rPr lang="en-US" sz="900" kern="1200" dirty="0"/>
            <a:t>PCT Min Doc Task Force submits the revised list to the International Search Authorities for them to agree upon as per Rule 34.1(b)(iii).</a:t>
          </a:r>
        </a:p>
        <a:p>
          <a:pPr marL="57150" lvl="1" indent="-57150" algn="l" defTabSz="400050">
            <a:lnSpc>
              <a:spcPct val="90000"/>
            </a:lnSpc>
            <a:spcBef>
              <a:spcPct val="0"/>
            </a:spcBef>
            <a:spcAft>
              <a:spcPct val="15000"/>
            </a:spcAft>
            <a:buFont typeface="Arial" panose="020B0604020202020204" pitchFamily="34" charset="0"/>
            <a:buChar char="••"/>
          </a:pPr>
          <a:endParaRPr lang="en-US" sz="900" kern="1200" dirty="0"/>
        </a:p>
        <a:p>
          <a:pPr marL="57150" lvl="1" indent="-57150" algn="l" defTabSz="400050">
            <a:lnSpc>
              <a:spcPct val="90000"/>
            </a:lnSpc>
            <a:spcBef>
              <a:spcPct val="0"/>
            </a:spcBef>
            <a:spcAft>
              <a:spcPct val="15000"/>
            </a:spcAft>
            <a:buChar char="••"/>
          </a:pPr>
          <a:r>
            <a:rPr lang="en-US" sz="900" kern="1200" dirty="0"/>
            <a:t>PCT Min Doc Task Force will share the revised Min Doc List with the IB for publication. </a:t>
          </a:r>
        </a:p>
        <a:p>
          <a:pPr marL="57150" lvl="1" indent="-57150" algn="l" defTabSz="400050">
            <a:lnSpc>
              <a:spcPct val="90000"/>
            </a:lnSpc>
            <a:spcBef>
              <a:spcPct val="0"/>
            </a:spcBef>
            <a:spcAft>
              <a:spcPct val="15000"/>
            </a:spcAft>
            <a:buChar char="••"/>
          </a:pPr>
          <a:endParaRPr lang="en-US" sz="900" kern="1200" dirty="0"/>
        </a:p>
        <a:p>
          <a:pPr marL="57150" lvl="1" indent="-57150" algn="l" defTabSz="400050">
            <a:lnSpc>
              <a:spcPct val="90000"/>
            </a:lnSpc>
            <a:spcBef>
              <a:spcPct val="0"/>
            </a:spcBef>
            <a:spcAft>
              <a:spcPct val="15000"/>
            </a:spcAft>
            <a:buChar char="••"/>
          </a:pPr>
          <a:r>
            <a:rPr lang="en-US" sz="900" kern="1200" dirty="0"/>
            <a:t>ISAs must obtain access to newly added titles within 2 years.</a:t>
          </a:r>
        </a:p>
      </dsp:txBody>
      <dsp:txXfrm>
        <a:off x="6861555" y="516413"/>
        <a:ext cx="1278104" cy="32293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Segoe UI"/>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50A3BB-CAF4-1D4E-B3B2-E95D9B9E66DF}" type="datetimeFigureOut">
              <a:rPr lang="en-US" smtClean="0">
                <a:latin typeface="Segoe UI"/>
              </a:rPr>
              <a:t>6/21/2022</a:t>
            </a:fld>
            <a:endParaRPr lang="en-US" dirty="0">
              <a:latin typeface="Segoe UI"/>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Segoe UI"/>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44BD52-4119-7642-B93F-8F4EDBD635EC}" type="slidenum">
              <a:rPr lang="en-US" smtClean="0">
                <a:latin typeface="Segoe UI"/>
              </a:rPr>
              <a:t>‹#›</a:t>
            </a:fld>
            <a:endParaRPr lang="en-US" dirty="0">
              <a:latin typeface="Segoe UI"/>
            </a:endParaRPr>
          </a:p>
        </p:txBody>
      </p:sp>
    </p:spTree>
    <p:extLst>
      <p:ext uri="{BB962C8B-B14F-4D97-AF65-F5344CB8AC3E}">
        <p14:creationId xmlns:p14="http://schemas.microsoft.com/office/powerpoint/2010/main" val="35876647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a:defRPr>
            </a:lvl1pPr>
          </a:lstStyle>
          <a:p>
            <a:fld id="{139B48F8-1A14-4941-902A-1D33547A0B6A}" type="datetimeFigureOut">
              <a:rPr lang="en-US" smtClean="0"/>
              <a:pPr/>
              <a:t>6/21/2022</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egoe UI"/>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egoe UI"/>
              </a:defRPr>
            </a:lvl1pPr>
          </a:lstStyle>
          <a:p>
            <a:fld id="{C74B1ACE-5EB2-B245-8DCB-331A9858E083}" type="slidenum">
              <a:rPr lang="en-US" smtClean="0"/>
              <a:pPr/>
              <a:t>‹#›</a:t>
            </a:fld>
            <a:endParaRPr lang="en-US" dirty="0"/>
          </a:p>
        </p:txBody>
      </p:sp>
    </p:spTree>
    <p:extLst>
      <p:ext uri="{BB962C8B-B14F-4D97-AF65-F5344CB8AC3E}">
        <p14:creationId xmlns:p14="http://schemas.microsoft.com/office/powerpoint/2010/main" val="41789317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Segoe UI"/>
        <a:ea typeface="+mn-ea"/>
        <a:cs typeface="+mn-cs"/>
      </a:defRPr>
    </a:lvl1pPr>
    <a:lvl2pPr marL="457200" algn="l" defTabSz="457200" rtl="0" eaLnBrk="1" latinLnBrk="0" hangingPunct="1">
      <a:defRPr sz="1200" kern="1200">
        <a:solidFill>
          <a:schemeClr val="tx1"/>
        </a:solidFill>
        <a:latin typeface="Segoe UI"/>
        <a:ea typeface="+mn-ea"/>
        <a:cs typeface="+mn-cs"/>
      </a:defRPr>
    </a:lvl2pPr>
    <a:lvl3pPr marL="914400" algn="l" defTabSz="457200" rtl="0" eaLnBrk="1" latinLnBrk="0" hangingPunct="1">
      <a:defRPr sz="1200" kern="1200">
        <a:solidFill>
          <a:schemeClr val="tx1"/>
        </a:solidFill>
        <a:latin typeface="Segoe UI"/>
        <a:ea typeface="+mn-ea"/>
        <a:cs typeface="+mn-cs"/>
      </a:defRPr>
    </a:lvl3pPr>
    <a:lvl4pPr marL="1371600" algn="l" defTabSz="457200" rtl="0" eaLnBrk="1" latinLnBrk="0" hangingPunct="1">
      <a:defRPr sz="1200" kern="1200">
        <a:solidFill>
          <a:schemeClr val="tx1"/>
        </a:solidFill>
        <a:latin typeface="Segoe UI"/>
        <a:ea typeface="+mn-ea"/>
        <a:cs typeface="+mn-cs"/>
      </a:defRPr>
    </a:lvl4pPr>
    <a:lvl5pPr marL="1828800" algn="l" defTabSz="457200" rtl="0" eaLnBrk="1" latinLnBrk="0" hangingPunct="1">
      <a:defRPr sz="1200" kern="1200">
        <a:solidFill>
          <a:schemeClr val="tx1"/>
        </a:solidFill>
        <a:latin typeface="Segoe UI"/>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685800" y="282305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title="USPTO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Freeform 4"/>
          <p:cNvSpPr/>
          <p:nvPr userDrawn="1"/>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dirty="0"/>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dirty="0"/>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00114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ing slide with text">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1391428"/>
            <a:ext cx="4021100" cy="1990444"/>
          </a:xfrm>
          <a:prstGeom prst="rect">
            <a:avLst/>
          </a:prstGeom>
        </p:spPr>
      </p:pic>
      <p:sp>
        <p:nvSpPr>
          <p:cNvPr id="6" name="Subtitle 2"/>
          <p:cNvSpPr>
            <a:spLocks noGrp="1"/>
          </p:cNvSpPr>
          <p:nvPr>
            <p:ph type="subTitle" idx="1" hasCustomPrompt="1"/>
          </p:nvPr>
        </p:nvSpPr>
        <p:spPr>
          <a:xfrm>
            <a:off x="685799" y="4348634"/>
            <a:ext cx="7885827" cy="746877"/>
          </a:xfrm>
        </p:spPr>
        <p:txBody>
          <a:bodyPr anchor="b">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title style</a:t>
            </a:r>
          </a:p>
        </p:txBody>
      </p:sp>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1862278"/>
            <a:ext cx="4021100" cy="1990444"/>
          </a:xfrm>
          <a:prstGeom prst="rect">
            <a:avLst/>
          </a:prstGeom>
        </p:spPr>
      </p:pic>
    </p:spTree>
    <p:extLst>
      <p:ext uri="{BB962C8B-B14F-4D97-AF65-F5344CB8AC3E}">
        <p14:creationId xmlns:p14="http://schemas.microsoft.com/office/powerpoint/2010/main" val="192893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with contact info">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2" name="TextBox 1"/>
          <p:cNvSpPr txBox="1"/>
          <p:nvPr userDrawn="1"/>
        </p:nvSpPr>
        <p:spPr>
          <a:xfrm>
            <a:off x="5303520" y="975743"/>
            <a:ext cx="3396343" cy="769441"/>
          </a:xfrm>
          <a:prstGeom prst="rect">
            <a:avLst/>
          </a:prstGeom>
          <a:noFill/>
        </p:spPr>
        <p:txBody>
          <a:bodyPr wrap="square" rtlCol="0">
            <a:spAutoFit/>
          </a:bodyPr>
          <a:lstStyle/>
          <a:p>
            <a:r>
              <a:rPr lang="en-US" sz="4400" b="1" dirty="0">
                <a:solidFill>
                  <a:schemeClr val="bg1"/>
                </a:solidFill>
              </a:rPr>
              <a:t>Thank</a:t>
            </a:r>
            <a:r>
              <a:rPr lang="en-US" sz="4400" b="1" baseline="0" dirty="0">
                <a:solidFill>
                  <a:schemeClr val="bg1"/>
                </a:solidFill>
              </a:rPr>
              <a:t> you!</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dirty="0"/>
              <a:t>Name</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dirty="0"/>
              <a:t>Title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dirty="0"/>
              <a:t>Email</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dirty="0"/>
              <a:t>Phone</a:t>
            </a:r>
          </a:p>
        </p:txBody>
      </p:sp>
      <p:sp>
        <p:nvSpPr>
          <p:cNvPr id="18" name="TextBox 17"/>
          <p:cNvSpPr txBox="1"/>
          <p:nvPr userDrawn="1"/>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bg1"/>
                </a:solidFill>
                <a:latin typeface="Segoe UI" panose="020B0502040204020203" pitchFamily="34" charset="0"/>
                <a:ea typeface="+mn-ea"/>
                <a:cs typeface="Segoe UI" panose="020B0502040204020203" pitchFamily="34" charset="0"/>
              </a:rPr>
              <a:t>www.uspto.gov</a:t>
            </a:r>
          </a:p>
        </p:txBody>
      </p:sp>
    </p:spTree>
    <p:extLst>
      <p:ext uri="{BB962C8B-B14F-4D97-AF65-F5344CB8AC3E}">
        <p14:creationId xmlns:p14="http://schemas.microsoft.com/office/powerpoint/2010/main" val="3378890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457200" y="1447584"/>
            <a:ext cx="8229600" cy="378626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115478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 2 line headline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457200" y="1849582"/>
            <a:ext cx="8229600" cy="3491345"/>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133627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397932"/>
            <a:ext cx="8229600" cy="864147"/>
          </a:xfrm>
        </p:spPr>
        <p:txBody>
          <a:bodyPr anchor="t" anchorCtr="0"/>
          <a:lstStyle>
            <a:lvl1pPr algn="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959404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858377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Freeform 4" title="Quotation mark"/>
          <p:cNvSpPr/>
          <p:nvPr userDrawn="1"/>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dirty="0"/>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dirty="0"/>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50259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title="Patent drawing background"/>
          <p:cNvPicPr>
            <a:picLocks noChangeAspect="1"/>
          </p:cNvPicPr>
          <p:nvPr userDrawn="1"/>
        </p:nvPicPr>
        <p:blipFill rotWithShape="1">
          <a:blip r:embed="rId2"/>
          <a:srcRect r="-76"/>
          <a:stretch/>
        </p:blipFill>
        <p:spPr>
          <a:xfrm>
            <a:off x="0" y="42389"/>
            <a:ext cx="9150889" cy="5456393"/>
          </a:xfrm>
          <a:prstGeom prst="rect">
            <a:avLst/>
          </a:prstGeom>
        </p:spPr>
      </p:pic>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685800" y="282624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title="USPTO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1682424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Complete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93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457200" y="1447584"/>
            <a:ext cx="8229600" cy="3786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2 line head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457200" y="1849582"/>
            <a:ext cx="8229600" cy="349134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8524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4" name="Rectangle 3"/>
          <p:cNvSpPr/>
          <p:nvPr userDrawn="1"/>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2223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3340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Text Placeholder 2"/>
          <p:cNvSpPr>
            <a:spLocks noGrp="1"/>
          </p:cNvSpPr>
          <p:nvPr>
            <p:ph type="body" idx="1"/>
          </p:nvPr>
        </p:nvSpPr>
        <p:spPr>
          <a:xfrm>
            <a:off x="457200" y="1423200"/>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956335"/>
            <a:ext cx="4040188"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423200"/>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956335"/>
            <a:ext cx="4041775"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416434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97932"/>
            <a:ext cx="8229600" cy="864147"/>
          </a:xfrm>
        </p:spPr>
        <p:txBody>
          <a:bodyPr anchor="t" anchorCtr="0"/>
          <a:lstStyle>
            <a:lvl1pPr algn="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189213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3820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9"/>
          <p:cNvSpPr/>
          <p:nvPr/>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412669" y="4896546"/>
            <a:ext cx="1322587" cy="466236"/>
          </a:xfrm>
          <a:prstGeom prst="rect">
            <a:avLst/>
          </a:prstGeom>
        </p:spPr>
      </p:pic>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
        <p:nvSpPr>
          <p:cNvPr id="20" name="fr" descr="  "/>
          <p:cNvSpPr txBox="1"/>
          <p:nvPr userDrawn="1"/>
        </p:nvSpPr>
        <p:spPr>
          <a:xfrm>
            <a:off x="0" y="5394960"/>
            <a:ext cx="9144000" cy="223138"/>
          </a:xfrm>
          <a:prstGeom prst="rect">
            <a:avLst/>
          </a:prstGeom>
          <a:noFill/>
        </p:spPr>
        <p:txBody>
          <a:bodyPr vert="horz" rtlCol="0">
            <a:spAutoFit/>
          </a:bodyPr>
          <a:lstStyle/>
          <a:p>
            <a:pPr algn="r"/>
            <a:r>
              <a:rPr lang="en-US" sz="850" b="0" i="0" u="none" baseline="0" smtClean="0">
                <a:solidFill>
                  <a:srgbClr val="000000"/>
                </a:solidFill>
                <a:latin typeface="Microsoft Sans Serif" panose="020B0604020202020204" pitchFamily="34" charset="0"/>
              </a:rPr>
              <a:t>  </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0" r:id="rId4"/>
    <p:sldLayoutId id="2147483651" r:id="rId5"/>
    <p:sldLayoutId id="2147483652" r:id="rId6"/>
    <p:sldLayoutId id="2147483653" r:id="rId7"/>
    <p:sldLayoutId id="2147483654" r:id="rId8"/>
    <p:sldLayoutId id="2147483655" r:id="rId9"/>
    <p:sldLayoutId id="2147483687" r:id="rId10"/>
    <p:sldLayoutId id="2147483658" r:id="rId11"/>
    <p:sldLayoutId id="2147483671" r:id="rId12"/>
    <p:sldLayoutId id="2147483659" r:id="rId13"/>
    <p:sldLayoutId id="2147483672" r:id="rId14"/>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9"/>
          <p:cNvSpPr/>
          <p:nvPr/>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
        <p:nvSpPr>
          <p:cNvPr id="19" name="fr" descr="  "/>
          <p:cNvSpPr txBox="1"/>
          <p:nvPr userDrawn="1"/>
        </p:nvSpPr>
        <p:spPr>
          <a:xfrm>
            <a:off x="0" y="5394960"/>
            <a:ext cx="9144000" cy="223138"/>
          </a:xfrm>
          <a:prstGeom prst="rect">
            <a:avLst/>
          </a:prstGeom>
          <a:noFill/>
        </p:spPr>
        <p:txBody>
          <a:bodyPr vert="horz" rtlCol="0">
            <a:spAutoFit/>
          </a:bodyPr>
          <a:lstStyle/>
          <a:p>
            <a:pPr algn="r"/>
            <a:r>
              <a:rPr lang="en-US" sz="850" b="0" i="0" u="none" baseline="0" smtClean="0">
                <a:solidFill>
                  <a:srgbClr val="000000"/>
                </a:solidFill>
                <a:latin typeface="Microsoft Sans Serif" panose="020B0604020202020204" pitchFamily="34" charset="0"/>
              </a:rPr>
              <a:t>  </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915471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 id="2147483685" r:id="rId5"/>
    <p:sldLayoutId id="2147483686" r:id="rId6"/>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12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E576C-E79B-4A65-B07D-FB5A8AEE6F1F}"/>
              </a:ext>
            </a:extLst>
          </p:cNvPr>
          <p:cNvSpPr>
            <a:spLocks noGrp="1"/>
          </p:cNvSpPr>
          <p:nvPr>
            <p:ph type="title"/>
          </p:nvPr>
        </p:nvSpPr>
        <p:spPr/>
        <p:txBody>
          <a:bodyPr/>
          <a:lstStyle/>
          <a:p>
            <a:r>
              <a:rPr lang="en-US" dirty="0"/>
              <a:t>Remaining Point of Discussion</a:t>
            </a:r>
          </a:p>
        </p:txBody>
      </p:sp>
      <p:sp>
        <p:nvSpPr>
          <p:cNvPr id="3" name="Content Placeholder 2">
            <a:extLst>
              <a:ext uri="{FF2B5EF4-FFF2-40B4-BE49-F238E27FC236}">
                <a16:creationId xmlns:a16="http://schemas.microsoft.com/office/drawing/2014/main" id="{882BD4B2-A850-4C18-A6DE-166D66729C68}"/>
              </a:ext>
            </a:extLst>
          </p:cNvPr>
          <p:cNvSpPr>
            <a:spLocks noGrp="1"/>
          </p:cNvSpPr>
          <p:nvPr>
            <p:ph idx="1"/>
          </p:nvPr>
        </p:nvSpPr>
        <p:spPr/>
        <p:txBody>
          <a:bodyPr>
            <a:normAutofit fontScale="47500" lnSpcReduction="20000"/>
          </a:bodyPr>
          <a:lstStyle/>
          <a:p>
            <a:r>
              <a:rPr lang="en-US" dirty="0"/>
              <a:t>Proposed Criteria – </a:t>
            </a:r>
          </a:p>
          <a:p>
            <a:pPr lvl="1"/>
            <a:r>
              <a:rPr lang="en-US" dirty="0"/>
              <a:t>The NPL Minimum Documentation list resources must be electronically available to both International Authorities and the public.</a:t>
            </a:r>
          </a:p>
          <a:p>
            <a:r>
              <a:rPr lang="en-US" dirty="0"/>
              <a:t>Update to Discussion –  USPTO met with IPO on June 14, 2022 in regards to TK and the proposed criteria, resulting in the proposed language identified below.</a:t>
            </a:r>
          </a:p>
          <a:p>
            <a:r>
              <a:rPr lang="en-US" dirty="0"/>
              <a:t>Proposed New Language for Administrative Instructions – </a:t>
            </a:r>
          </a:p>
          <a:p>
            <a:pPr lvl="1"/>
            <a:r>
              <a:rPr lang="en-US" b="1" dirty="0"/>
              <a:t>Traditional Knowledge Non-Patent Literature</a:t>
            </a:r>
          </a:p>
          <a:p>
            <a:pPr marL="457200" lvl="1" indent="0">
              <a:buNone/>
            </a:pPr>
            <a:r>
              <a:rPr lang="en-US" dirty="0"/>
              <a:t>The present set of criteria applies to all sources of non-patent literature prior art, including Traditional Knowledge resources. Therefore, Offices recommending their Traditional Knowledge as part of the minimum documentation must comply with the present criteria.   However, if, in the future, the Intergovernmental Committee on Intellectual Property and Genetic Resources, Traditional Knowledge and Folklore and other relevant bodies within WIPO decide that Traditional Knowledge prior art should be treated differently than other non-patent literature prior art, then the Task Force shall meet to discuss additional criteria that is specifically directed to Traditional Knowledge resources in line with any new understanding on the treatment of such prior art.</a:t>
            </a:r>
          </a:p>
          <a:p>
            <a:endParaRPr lang="en-US" dirty="0"/>
          </a:p>
        </p:txBody>
      </p:sp>
      <p:sp>
        <p:nvSpPr>
          <p:cNvPr id="4" name="Slide Number Placeholder 3">
            <a:extLst>
              <a:ext uri="{FF2B5EF4-FFF2-40B4-BE49-F238E27FC236}">
                <a16:creationId xmlns:a16="http://schemas.microsoft.com/office/drawing/2014/main" id="{72309044-E082-45A8-96A5-1421D070C743}"/>
              </a:ext>
            </a:extLst>
          </p:cNvPr>
          <p:cNvSpPr>
            <a:spLocks noGrp="1"/>
          </p:cNvSpPr>
          <p:nvPr>
            <p:ph type="sldNum" sz="quarter" idx="10"/>
          </p:nvPr>
        </p:nvSpPr>
        <p:spPr/>
        <p:txBody>
          <a:bodyPr/>
          <a:lstStyle/>
          <a:p>
            <a:fld id="{1D648693-0942-45E9-83AE-76FC568F9452}" type="slidenum">
              <a:rPr lang="en-US" smtClean="0"/>
              <a:pPr/>
              <a:t>10</a:t>
            </a:fld>
            <a:endParaRPr lang="en-US" dirty="0"/>
          </a:p>
        </p:txBody>
      </p:sp>
    </p:spTree>
    <p:extLst>
      <p:ext uri="{BB962C8B-B14F-4D97-AF65-F5344CB8AC3E}">
        <p14:creationId xmlns:p14="http://schemas.microsoft.com/office/powerpoint/2010/main" val="376681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34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0936" y="929736"/>
            <a:ext cx="7772400" cy="1225021"/>
          </a:xfrm>
        </p:spPr>
        <p:txBody>
          <a:bodyPr>
            <a:normAutofit fontScale="90000"/>
          </a:bodyPr>
          <a:lstStyle/>
          <a:p>
            <a:pPr algn="ctr"/>
            <a:r>
              <a:rPr lang="en-US" dirty="0"/>
              <a:t>PCT Minimum Documentation Task Force Objective D Status Report</a:t>
            </a:r>
            <a:br>
              <a:rPr lang="en-US" dirty="0"/>
            </a:br>
            <a:r>
              <a:rPr lang="en-US" dirty="0"/>
              <a:t/>
            </a:r>
            <a:br>
              <a:rPr lang="en-US" dirty="0"/>
            </a:br>
            <a:r>
              <a:rPr lang="en-US" dirty="0"/>
              <a:t/>
            </a:r>
            <a:br>
              <a:rPr lang="en-US" dirty="0"/>
            </a:br>
            <a:endParaRPr lang="en-US" b="1" dirty="0"/>
          </a:p>
        </p:txBody>
      </p:sp>
      <p:sp>
        <p:nvSpPr>
          <p:cNvPr id="3" name="Subtitle 2"/>
          <p:cNvSpPr>
            <a:spLocks noGrp="1"/>
          </p:cNvSpPr>
          <p:nvPr>
            <p:ph type="subTitle" idx="1"/>
          </p:nvPr>
        </p:nvSpPr>
        <p:spPr>
          <a:xfrm>
            <a:off x="740665" y="2963041"/>
            <a:ext cx="7086600" cy="1460500"/>
          </a:xfrm>
        </p:spPr>
        <p:txBody>
          <a:bodyPr>
            <a:noAutofit/>
          </a:bodyPr>
          <a:lstStyle/>
          <a:p>
            <a:pPr algn="l">
              <a:spcBef>
                <a:spcPts val="0"/>
              </a:spcBef>
            </a:pPr>
            <a:r>
              <a:rPr lang="en-US" sz="2000" dirty="0"/>
              <a:t>Natalie Clewell </a:t>
            </a:r>
          </a:p>
          <a:p>
            <a:pPr algn="l">
              <a:spcBef>
                <a:spcPts val="0"/>
              </a:spcBef>
            </a:pPr>
            <a:r>
              <a:rPr lang="en-US" sz="2000" dirty="0"/>
              <a:t>Chief, Electronic Information Centers Division</a:t>
            </a:r>
          </a:p>
          <a:p>
            <a:pPr algn="l">
              <a:spcBef>
                <a:spcPts val="0"/>
              </a:spcBef>
            </a:pPr>
            <a:r>
              <a:rPr lang="en-US" sz="2000" dirty="0"/>
              <a:t>Scientific &amp; Technical Information Center</a:t>
            </a:r>
          </a:p>
          <a:p>
            <a:pPr algn="l">
              <a:spcBef>
                <a:spcPts val="0"/>
              </a:spcBef>
            </a:pPr>
            <a:r>
              <a:rPr lang="en-US" sz="2000" dirty="0"/>
              <a:t>United States Patent &amp; Trademark Office</a:t>
            </a:r>
            <a:br>
              <a:rPr lang="en-US" sz="2000" dirty="0"/>
            </a:br>
            <a:r>
              <a:rPr lang="en-US" sz="2000" dirty="0"/>
              <a:t>June 2022</a:t>
            </a:r>
          </a:p>
        </p:txBody>
      </p:sp>
    </p:spTree>
    <p:extLst>
      <p:ext uri="{BB962C8B-B14F-4D97-AF65-F5344CB8AC3E}">
        <p14:creationId xmlns:p14="http://schemas.microsoft.com/office/powerpoint/2010/main" val="417653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a:t>Update the existing PCT Minimum Documentation list given the significant changes in non-patent literature (NPL) over time.</a:t>
            </a:r>
          </a:p>
          <a:p>
            <a:pPr>
              <a:lnSpc>
                <a:spcPct val="120000"/>
              </a:lnSpc>
            </a:pPr>
            <a:r>
              <a:rPr lang="en-US" dirty="0"/>
              <a:t>Develop a process by which the NPL PCT Minimum Documentation list can adapt to on-going changes in the world of information.</a:t>
            </a:r>
          </a:p>
          <a:p>
            <a:pPr>
              <a:lnSpc>
                <a:spcPct val="120000"/>
              </a:lnSpc>
            </a:pPr>
            <a:r>
              <a:rPr lang="en-US" dirty="0"/>
              <a:t>Provide objective guidelines for which NPL can be evaluated for inclusion in the PCT Minimum Documentation list.</a:t>
            </a:r>
          </a:p>
          <a:p>
            <a:pPr>
              <a:lnSpc>
                <a:spcPct val="120000"/>
              </a:lnSpc>
            </a:pPr>
            <a:r>
              <a:rPr lang="en-US" dirty="0"/>
              <a:t>Allow for easier NPL management for ISAs, such that compliance with maintaining titles on the list is clear and straightforward.</a:t>
            </a:r>
          </a:p>
        </p:txBody>
      </p:sp>
      <p:sp>
        <p:nvSpPr>
          <p:cNvPr id="2" name="Slide Number Placeholder 1"/>
          <p:cNvSpPr>
            <a:spLocks noGrp="1"/>
          </p:cNvSpPr>
          <p:nvPr>
            <p:ph type="sldNum" sz="quarter" idx="10"/>
          </p:nvPr>
        </p:nvSpPr>
        <p:spPr/>
        <p:txBody>
          <a:bodyPr/>
          <a:lstStyle/>
          <a:p>
            <a:fld id="{1D648693-0942-45E9-83AE-76FC568F9452}" type="slidenum">
              <a:rPr lang="en-US" smtClean="0"/>
              <a:pPr/>
              <a:t>3</a:t>
            </a:fld>
            <a:endParaRPr lang="en-US" dirty="0"/>
          </a:p>
        </p:txBody>
      </p:sp>
    </p:spTree>
    <p:extLst>
      <p:ext uri="{BB962C8B-B14F-4D97-AF65-F5344CB8AC3E}">
        <p14:creationId xmlns:p14="http://schemas.microsoft.com/office/powerpoint/2010/main" val="368506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87D43-8686-4958-9ED1-752691A9FE35}"/>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B7883B01-1FD1-48B4-AC3C-00DEDAE4651D}"/>
              </a:ext>
            </a:extLst>
          </p:cNvPr>
          <p:cNvSpPr>
            <a:spLocks noGrp="1"/>
          </p:cNvSpPr>
          <p:nvPr>
            <p:ph idx="1"/>
          </p:nvPr>
        </p:nvSpPr>
        <p:spPr/>
        <p:txBody>
          <a:bodyPr>
            <a:normAutofit/>
          </a:bodyPr>
          <a:lstStyle/>
          <a:p>
            <a:r>
              <a:rPr lang="en-US" sz="2200" dirty="0"/>
              <a:t>Administrative instructions have been drafted to:</a:t>
            </a:r>
          </a:p>
          <a:p>
            <a:pPr lvl="1"/>
            <a:r>
              <a:rPr lang="en-US" sz="2200" dirty="0"/>
              <a:t>Develop criteria to review and recommend NPL for the PCT Min Doc list, including modernized access requirements.</a:t>
            </a:r>
          </a:p>
          <a:p>
            <a:pPr lvl="1"/>
            <a:r>
              <a:rPr lang="en-US" sz="2200" dirty="0"/>
              <a:t>Maintain and update the NPL PCT Min Doc list on a continual basis.</a:t>
            </a:r>
          </a:p>
          <a:p>
            <a:r>
              <a:rPr lang="en-US" sz="2200" dirty="0"/>
              <a:t>Proposal to make the PCT Min Doc task force permanent.</a:t>
            </a:r>
          </a:p>
          <a:p>
            <a:pPr marL="0" indent="0">
              <a:buNone/>
            </a:pPr>
            <a:endParaRPr lang="en-US" dirty="0"/>
          </a:p>
        </p:txBody>
      </p:sp>
      <p:sp>
        <p:nvSpPr>
          <p:cNvPr id="4" name="Slide Number Placeholder 3">
            <a:extLst>
              <a:ext uri="{FF2B5EF4-FFF2-40B4-BE49-F238E27FC236}">
                <a16:creationId xmlns:a16="http://schemas.microsoft.com/office/drawing/2014/main" id="{70AC5D6C-010D-43A2-857E-21ADDF15D2A4}"/>
              </a:ext>
            </a:extLst>
          </p:cNvPr>
          <p:cNvSpPr>
            <a:spLocks noGrp="1"/>
          </p:cNvSpPr>
          <p:nvPr>
            <p:ph type="sldNum" sz="quarter" idx="10"/>
          </p:nvPr>
        </p:nvSpPr>
        <p:spPr/>
        <p:txBody>
          <a:bodyPr/>
          <a:lstStyle/>
          <a:p>
            <a:fld id="{1D648693-0942-45E9-83AE-76FC568F9452}" type="slidenum">
              <a:rPr lang="en-US" smtClean="0"/>
              <a:pPr/>
              <a:t>4</a:t>
            </a:fld>
            <a:endParaRPr lang="en-US" dirty="0"/>
          </a:p>
        </p:txBody>
      </p:sp>
    </p:spTree>
    <p:extLst>
      <p:ext uri="{BB962C8B-B14F-4D97-AF65-F5344CB8AC3E}">
        <p14:creationId xmlns:p14="http://schemas.microsoft.com/office/powerpoint/2010/main" val="339695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41B2C-AD60-4F88-B876-00F5EBDE4CCD}"/>
              </a:ext>
            </a:extLst>
          </p:cNvPr>
          <p:cNvSpPr>
            <a:spLocks noGrp="1"/>
          </p:cNvSpPr>
          <p:nvPr>
            <p:ph type="title"/>
          </p:nvPr>
        </p:nvSpPr>
        <p:spPr/>
        <p:txBody>
          <a:bodyPr/>
          <a:lstStyle/>
          <a:p>
            <a:r>
              <a:rPr lang="en-US" dirty="0"/>
              <a:t>Criteria for Inclusion</a:t>
            </a:r>
          </a:p>
        </p:txBody>
      </p:sp>
      <p:sp>
        <p:nvSpPr>
          <p:cNvPr id="3" name="Content Placeholder 2">
            <a:extLst>
              <a:ext uri="{FF2B5EF4-FFF2-40B4-BE49-F238E27FC236}">
                <a16:creationId xmlns:a16="http://schemas.microsoft.com/office/drawing/2014/main" id="{6BBB4454-8146-4CAC-9231-DE29A1048481}"/>
              </a:ext>
            </a:extLst>
          </p:cNvPr>
          <p:cNvSpPr>
            <a:spLocks noGrp="1"/>
          </p:cNvSpPr>
          <p:nvPr>
            <p:ph idx="1"/>
          </p:nvPr>
        </p:nvSpPr>
        <p:spPr/>
        <p:txBody>
          <a:bodyPr>
            <a:normAutofit fontScale="77500" lnSpcReduction="20000"/>
          </a:bodyPr>
          <a:lstStyle/>
          <a:p>
            <a:r>
              <a:rPr lang="en-US" dirty="0"/>
              <a:t>Evaluating individual titles only (no databases).</a:t>
            </a:r>
          </a:p>
          <a:p>
            <a:r>
              <a:rPr lang="en-US" dirty="0"/>
              <a:t>Must be available electronically.</a:t>
            </a:r>
          </a:p>
          <a:p>
            <a:pPr lvl="1"/>
            <a:r>
              <a:rPr lang="en-US" dirty="0"/>
              <a:t>To ISAs </a:t>
            </a:r>
          </a:p>
          <a:p>
            <a:pPr lvl="1"/>
            <a:r>
              <a:rPr lang="en-US" dirty="0"/>
              <a:t>To the public </a:t>
            </a:r>
          </a:p>
          <a:p>
            <a:r>
              <a:rPr lang="en-US" dirty="0"/>
              <a:t>Must be full text and able to be searched.</a:t>
            </a:r>
          </a:p>
          <a:p>
            <a:r>
              <a:rPr lang="en-US" dirty="0"/>
              <a:t>Must be institutionally available; personal use subscription resources are not eligible.</a:t>
            </a:r>
          </a:p>
          <a:p>
            <a:r>
              <a:rPr lang="en-US" dirty="0"/>
              <a:t>Must allow for copies of cited documents to be distributed to applicants as part of the international search and preliminary examination procedure.</a:t>
            </a:r>
          </a:p>
        </p:txBody>
      </p:sp>
      <p:sp>
        <p:nvSpPr>
          <p:cNvPr id="4" name="Slide Number Placeholder 3">
            <a:extLst>
              <a:ext uri="{FF2B5EF4-FFF2-40B4-BE49-F238E27FC236}">
                <a16:creationId xmlns:a16="http://schemas.microsoft.com/office/drawing/2014/main" id="{637A1A17-1459-446E-A148-7F1D5C179182}"/>
              </a:ext>
            </a:extLst>
          </p:cNvPr>
          <p:cNvSpPr>
            <a:spLocks noGrp="1"/>
          </p:cNvSpPr>
          <p:nvPr>
            <p:ph type="sldNum" sz="quarter" idx="10"/>
          </p:nvPr>
        </p:nvSpPr>
        <p:spPr/>
        <p:txBody>
          <a:bodyPr/>
          <a:lstStyle/>
          <a:p>
            <a:fld id="{1D648693-0942-45E9-83AE-76FC568F9452}" type="slidenum">
              <a:rPr lang="en-US" smtClean="0"/>
              <a:pPr/>
              <a:t>5</a:t>
            </a:fld>
            <a:endParaRPr lang="en-US" dirty="0"/>
          </a:p>
        </p:txBody>
      </p:sp>
    </p:spTree>
    <p:extLst>
      <p:ext uri="{BB962C8B-B14F-4D97-AF65-F5344CB8AC3E}">
        <p14:creationId xmlns:p14="http://schemas.microsoft.com/office/powerpoint/2010/main" val="2097142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E3FD-331C-4688-A79C-3280B2511227}"/>
              </a:ext>
            </a:extLst>
          </p:cNvPr>
          <p:cNvSpPr>
            <a:spLocks noGrp="1"/>
          </p:cNvSpPr>
          <p:nvPr>
            <p:ph type="title"/>
          </p:nvPr>
        </p:nvSpPr>
        <p:spPr/>
        <p:txBody>
          <a:bodyPr>
            <a:normAutofit fontScale="90000"/>
          </a:bodyPr>
          <a:lstStyle/>
          <a:p>
            <a:r>
              <a:rPr lang="en-US" dirty="0"/>
              <a:t>Process for Evaluation – Comprehensive Review</a:t>
            </a:r>
          </a:p>
        </p:txBody>
      </p:sp>
      <p:sp>
        <p:nvSpPr>
          <p:cNvPr id="3" name="Content Placeholder 2">
            <a:extLst>
              <a:ext uri="{FF2B5EF4-FFF2-40B4-BE49-F238E27FC236}">
                <a16:creationId xmlns:a16="http://schemas.microsoft.com/office/drawing/2014/main" id="{E66FF0AC-1898-4371-B3CA-A529F8B9CF18}"/>
              </a:ext>
            </a:extLst>
          </p:cNvPr>
          <p:cNvSpPr>
            <a:spLocks noGrp="1"/>
          </p:cNvSpPr>
          <p:nvPr>
            <p:ph idx="1"/>
          </p:nvPr>
        </p:nvSpPr>
        <p:spPr>
          <a:xfrm>
            <a:off x="457200" y="1877895"/>
            <a:ext cx="8229600" cy="3355956"/>
          </a:xfrm>
        </p:spPr>
        <p:txBody>
          <a:bodyPr>
            <a:normAutofit/>
          </a:bodyPr>
          <a:lstStyle/>
          <a:p>
            <a:r>
              <a:rPr lang="en-US" dirty="0"/>
              <a:t>PCT Min Doc Task Force meets every 5 years to review existing list:</a:t>
            </a:r>
          </a:p>
          <a:p>
            <a:pPr lvl="1"/>
            <a:r>
              <a:rPr lang="en-US" dirty="0"/>
              <a:t>Recommend items to add to the Min Doc list.</a:t>
            </a:r>
          </a:p>
          <a:p>
            <a:pPr lvl="1"/>
            <a:r>
              <a:rPr lang="en-US" dirty="0"/>
              <a:t>Recommend items for removal from the Min Doc list.</a:t>
            </a:r>
          </a:p>
        </p:txBody>
      </p:sp>
      <p:sp>
        <p:nvSpPr>
          <p:cNvPr id="4" name="Slide Number Placeholder 3">
            <a:extLst>
              <a:ext uri="{FF2B5EF4-FFF2-40B4-BE49-F238E27FC236}">
                <a16:creationId xmlns:a16="http://schemas.microsoft.com/office/drawing/2014/main" id="{2693F106-5DFC-44AA-88CD-41ACF76CB43F}"/>
              </a:ext>
            </a:extLst>
          </p:cNvPr>
          <p:cNvSpPr>
            <a:spLocks noGrp="1"/>
          </p:cNvSpPr>
          <p:nvPr>
            <p:ph type="sldNum" sz="quarter" idx="10"/>
          </p:nvPr>
        </p:nvSpPr>
        <p:spPr/>
        <p:txBody>
          <a:bodyPr/>
          <a:lstStyle/>
          <a:p>
            <a:fld id="{1D648693-0942-45E9-83AE-76FC568F9452}" type="slidenum">
              <a:rPr lang="en-US" smtClean="0"/>
              <a:pPr/>
              <a:t>6</a:t>
            </a:fld>
            <a:endParaRPr lang="en-US" dirty="0"/>
          </a:p>
        </p:txBody>
      </p:sp>
    </p:spTree>
    <p:extLst>
      <p:ext uri="{BB962C8B-B14F-4D97-AF65-F5344CB8AC3E}">
        <p14:creationId xmlns:p14="http://schemas.microsoft.com/office/powerpoint/2010/main" val="395328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BDBD-87AF-4284-A646-969BA9014C75}"/>
              </a:ext>
            </a:extLst>
          </p:cNvPr>
          <p:cNvSpPr>
            <a:spLocks noGrp="1"/>
          </p:cNvSpPr>
          <p:nvPr>
            <p:ph type="title"/>
          </p:nvPr>
        </p:nvSpPr>
        <p:spPr/>
        <p:txBody>
          <a:bodyPr>
            <a:normAutofit/>
          </a:bodyPr>
          <a:lstStyle/>
          <a:p>
            <a:r>
              <a:rPr lang="en-US" dirty="0"/>
              <a:t>Comprehensive Review Timeline</a:t>
            </a:r>
          </a:p>
        </p:txBody>
      </p:sp>
      <p:sp>
        <p:nvSpPr>
          <p:cNvPr id="4" name="Slide Number Placeholder 3">
            <a:extLst>
              <a:ext uri="{FF2B5EF4-FFF2-40B4-BE49-F238E27FC236}">
                <a16:creationId xmlns:a16="http://schemas.microsoft.com/office/drawing/2014/main" id="{7FF0C9D6-8A46-4301-B148-FABBDE790380}"/>
              </a:ext>
            </a:extLst>
          </p:cNvPr>
          <p:cNvSpPr>
            <a:spLocks noGrp="1"/>
          </p:cNvSpPr>
          <p:nvPr>
            <p:ph type="sldNum" sz="quarter" idx="10"/>
          </p:nvPr>
        </p:nvSpPr>
        <p:spPr/>
        <p:txBody>
          <a:bodyPr/>
          <a:lstStyle/>
          <a:p>
            <a:fld id="{1D648693-0942-45E9-83AE-76FC568F9452}" type="slidenum">
              <a:rPr lang="en-US" smtClean="0"/>
              <a:pPr/>
              <a:t>7</a:t>
            </a:fld>
            <a:endParaRPr lang="en-US" dirty="0"/>
          </a:p>
        </p:txBody>
      </p:sp>
      <p:graphicFrame>
        <p:nvGraphicFramePr>
          <p:cNvPr id="5" name="Diagram 4">
            <a:extLst>
              <a:ext uri="{FF2B5EF4-FFF2-40B4-BE49-F238E27FC236}">
                <a16:creationId xmlns:a16="http://schemas.microsoft.com/office/drawing/2014/main" id="{6322D733-BDB6-44F7-865D-A80547DB86F3}"/>
              </a:ext>
            </a:extLst>
          </p:cNvPr>
          <p:cNvGraphicFramePr/>
          <p:nvPr>
            <p:extLst>
              <p:ext uri="{D42A27DB-BD31-4B8C-83A1-F6EECF244321}">
                <p14:modId xmlns:p14="http://schemas.microsoft.com/office/powerpoint/2010/main" val="604223628"/>
              </p:ext>
            </p:extLst>
          </p:nvPr>
        </p:nvGraphicFramePr>
        <p:xfrm>
          <a:off x="457200" y="1064854"/>
          <a:ext cx="8180504" cy="3887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226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2876-23F1-4DEB-97FA-D8F0FA1B881B}"/>
              </a:ext>
            </a:extLst>
          </p:cNvPr>
          <p:cNvSpPr>
            <a:spLocks noGrp="1"/>
          </p:cNvSpPr>
          <p:nvPr>
            <p:ph type="title"/>
          </p:nvPr>
        </p:nvSpPr>
        <p:spPr/>
        <p:txBody>
          <a:bodyPr>
            <a:normAutofit fontScale="90000"/>
          </a:bodyPr>
          <a:lstStyle/>
          <a:p>
            <a:r>
              <a:rPr lang="en-US" dirty="0"/>
              <a:t>Process for Evaluation – Annual Update of List</a:t>
            </a:r>
          </a:p>
        </p:txBody>
      </p:sp>
      <p:sp>
        <p:nvSpPr>
          <p:cNvPr id="3" name="Content Placeholder 2">
            <a:extLst>
              <a:ext uri="{FF2B5EF4-FFF2-40B4-BE49-F238E27FC236}">
                <a16:creationId xmlns:a16="http://schemas.microsoft.com/office/drawing/2014/main" id="{F713A021-4737-4DF2-8A23-A3F4BC31A5D1}"/>
              </a:ext>
            </a:extLst>
          </p:cNvPr>
          <p:cNvSpPr>
            <a:spLocks noGrp="1"/>
          </p:cNvSpPr>
          <p:nvPr>
            <p:ph idx="1"/>
          </p:nvPr>
        </p:nvSpPr>
        <p:spPr>
          <a:xfrm>
            <a:off x="457200" y="1663103"/>
            <a:ext cx="8229600" cy="3570748"/>
          </a:xfrm>
        </p:spPr>
        <p:txBody>
          <a:bodyPr>
            <a:normAutofit fontScale="77500" lnSpcReduction="20000"/>
          </a:bodyPr>
          <a:lstStyle/>
          <a:p>
            <a:r>
              <a:rPr lang="en-US" dirty="0"/>
              <a:t>Remove from the list:</a:t>
            </a:r>
          </a:p>
          <a:p>
            <a:pPr lvl="1"/>
            <a:r>
              <a:rPr lang="en-US" dirty="0"/>
              <a:t>Discontinued titles</a:t>
            </a:r>
          </a:p>
          <a:p>
            <a:pPr lvl="1"/>
            <a:r>
              <a:rPr lang="en-US" dirty="0"/>
              <a:t>Obsolete titles that no longer meet the criteria</a:t>
            </a:r>
          </a:p>
          <a:p>
            <a:r>
              <a:rPr lang="en-US" dirty="0"/>
              <a:t>Update metadata (e.g. title changes, etc.).</a:t>
            </a:r>
          </a:p>
          <a:p>
            <a:r>
              <a:rPr lang="en-US" dirty="0"/>
              <a:t>The review is conducted by a volunteer ISA.</a:t>
            </a:r>
          </a:p>
          <a:p>
            <a:r>
              <a:rPr lang="en-US" dirty="0"/>
              <a:t>Once the review is complete, the findings will be shared with the Task Force for agreement.</a:t>
            </a:r>
          </a:p>
          <a:p>
            <a:r>
              <a:rPr lang="en-US" dirty="0"/>
              <a:t>Upon agreement by the Task Force, the findings will be shared with the IB.</a:t>
            </a:r>
          </a:p>
        </p:txBody>
      </p:sp>
      <p:sp>
        <p:nvSpPr>
          <p:cNvPr id="4" name="Slide Number Placeholder 3">
            <a:extLst>
              <a:ext uri="{FF2B5EF4-FFF2-40B4-BE49-F238E27FC236}">
                <a16:creationId xmlns:a16="http://schemas.microsoft.com/office/drawing/2014/main" id="{C7D09F35-5494-4B32-8825-8785F813C2FB}"/>
              </a:ext>
            </a:extLst>
          </p:cNvPr>
          <p:cNvSpPr>
            <a:spLocks noGrp="1"/>
          </p:cNvSpPr>
          <p:nvPr>
            <p:ph type="sldNum" sz="quarter" idx="10"/>
          </p:nvPr>
        </p:nvSpPr>
        <p:spPr/>
        <p:txBody>
          <a:bodyPr/>
          <a:lstStyle/>
          <a:p>
            <a:fld id="{1D648693-0942-45E9-83AE-76FC568F9452}" type="slidenum">
              <a:rPr lang="en-US" smtClean="0"/>
              <a:pPr/>
              <a:t>8</a:t>
            </a:fld>
            <a:endParaRPr lang="en-US" dirty="0"/>
          </a:p>
        </p:txBody>
      </p:sp>
    </p:spTree>
    <p:extLst>
      <p:ext uri="{BB962C8B-B14F-4D97-AF65-F5344CB8AC3E}">
        <p14:creationId xmlns:p14="http://schemas.microsoft.com/office/powerpoint/2010/main" val="1690661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0C76B-9A49-494F-84E9-F257A96919DC}"/>
              </a:ext>
            </a:extLst>
          </p:cNvPr>
          <p:cNvSpPr>
            <a:spLocks noGrp="1"/>
          </p:cNvSpPr>
          <p:nvPr>
            <p:ph type="title"/>
          </p:nvPr>
        </p:nvSpPr>
        <p:spPr/>
        <p:txBody>
          <a:bodyPr>
            <a:normAutofit fontScale="90000"/>
          </a:bodyPr>
          <a:lstStyle/>
          <a:p>
            <a:r>
              <a:rPr lang="en-US" dirty="0"/>
              <a:t>Requirement for NPL PCT Min Doc Compliance</a:t>
            </a:r>
          </a:p>
        </p:txBody>
      </p:sp>
      <p:sp>
        <p:nvSpPr>
          <p:cNvPr id="3" name="Content Placeholder 2">
            <a:extLst>
              <a:ext uri="{FF2B5EF4-FFF2-40B4-BE49-F238E27FC236}">
                <a16:creationId xmlns:a16="http://schemas.microsoft.com/office/drawing/2014/main" id="{3E29B352-4012-4060-B647-7444443E4E7E}"/>
              </a:ext>
            </a:extLst>
          </p:cNvPr>
          <p:cNvSpPr>
            <a:spLocks noGrp="1"/>
          </p:cNvSpPr>
          <p:nvPr>
            <p:ph idx="1"/>
          </p:nvPr>
        </p:nvSpPr>
        <p:spPr>
          <a:xfrm>
            <a:off x="457200" y="1798115"/>
            <a:ext cx="8229600" cy="3435736"/>
          </a:xfrm>
        </p:spPr>
        <p:txBody>
          <a:bodyPr>
            <a:normAutofit fontScale="92500"/>
          </a:bodyPr>
          <a:lstStyle/>
          <a:p>
            <a:r>
              <a:rPr lang="en-US" dirty="0"/>
              <a:t>ISAs are required, at a minimum, to maintain full-text access to the most recent 5 years of content calculated from the current date.</a:t>
            </a:r>
          </a:p>
          <a:p>
            <a:pPr lvl="1"/>
            <a:r>
              <a:rPr lang="en-US" dirty="0"/>
              <a:t> Example – As of June 2022, an ISA should have full-text access of all titles included on the NPL PCT Min Doc List published from June 2017 to June 2022. </a:t>
            </a:r>
          </a:p>
        </p:txBody>
      </p:sp>
      <p:sp>
        <p:nvSpPr>
          <p:cNvPr id="4" name="Slide Number Placeholder 3">
            <a:extLst>
              <a:ext uri="{FF2B5EF4-FFF2-40B4-BE49-F238E27FC236}">
                <a16:creationId xmlns:a16="http://schemas.microsoft.com/office/drawing/2014/main" id="{A964A904-7FE6-436D-A3B5-BBE421C8B862}"/>
              </a:ext>
            </a:extLst>
          </p:cNvPr>
          <p:cNvSpPr>
            <a:spLocks noGrp="1"/>
          </p:cNvSpPr>
          <p:nvPr>
            <p:ph type="sldNum" sz="quarter" idx="10"/>
          </p:nvPr>
        </p:nvSpPr>
        <p:spPr/>
        <p:txBody>
          <a:bodyPr/>
          <a:lstStyle/>
          <a:p>
            <a:fld id="{1D648693-0942-45E9-83AE-76FC568F9452}" type="slidenum">
              <a:rPr lang="en-US" smtClean="0"/>
              <a:pPr/>
              <a:t>9</a:t>
            </a:fld>
            <a:endParaRPr lang="en-US" dirty="0"/>
          </a:p>
        </p:txBody>
      </p:sp>
    </p:spTree>
    <p:extLst>
      <p:ext uri="{BB962C8B-B14F-4D97-AF65-F5344CB8AC3E}">
        <p14:creationId xmlns:p14="http://schemas.microsoft.com/office/powerpoint/2010/main" val="1422132291"/>
      </p:ext>
    </p:extLst>
  </p:cSld>
  <p:clrMapOvr>
    <a:masterClrMapping/>
  </p:clrMapOvr>
</p:sld>
</file>

<file path=ppt/theme/theme1.xml><?xml version="1.0" encoding="utf-8"?>
<a:theme xmlns:a="http://schemas.openxmlformats.org/drawingml/2006/main" name="Brand master navy">
  <a:themeElements>
    <a:clrScheme name="USPTO Brand 3">
      <a:dk1>
        <a:sysClr val="windowText" lastClr="000000"/>
      </a:dk1>
      <a:lt1>
        <a:sysClr val="window" lastClr="FFFFFF"/>
      </a:lt1>
      <a:dk2>
        <a:srgbClr val="004C97"/>
      </a:dk2>
      <a:lt2>
        <a:srgbClr val="003865"/>
      </a:lt2>
      <a:accent1>
        <a:srgbClr val="009CDE"/>
      </a:accent1>
      <a:accent2>
        <a:srgbClr val="A6192E"/>
      </a:accent2>
      <a:accent3>
        <a:srgbClr val="007A33"/>
      </a:accent3>
      <a:accent4>
        <a:srgbClr val="671E75"/>
      </a:accent4>
      <a:accent5>
        <a:srgbClr val="7A9A01"/>
      </a:accent5>
      <a:accent6>
        <a:srgbClr val="F2A900"/>
      </a:accent6>
      <a:hlink>
        <a:srgbClr val="004C97"/>
      </a:hlink>
      <a:folHlink>
        <a:srgbClr val="BB16A3"/>
      </a:folHlink>
    </a:clrScheme>
    <a:fontScheme name="USPTO Brand">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revised 5-2019.potx" id="{0EDBD83B-6104-4459-99A6-E42D8A2FE933}" vid="{B412284F-0704-4A01-939C-C680110881A2}"/>
    </a:ext>
  </a:extLst>
</a:theme>
</file>

<file path=ppt/theme/theme2.xml><?xml version="1.0" encoding="utf-8"?>
<a:theme xmlns:a="http://schemas.openxmlformats.org/drawingml/2006/main" name="Brand master navy no logo">
  <a:themeElements>
    <a:clrScheme name="USPTO Brand">
      <a:dk1>
        <a:sysClr val="windowText" lastClr="000000"/>
      </a:dk1>
      <a:lt1>
        <a:sysClr val="window" lastClr="FFFFFF"/>
      </a:lt1>
      <a:dk2>
        <a:srgbClr val="004C97"/>
      </a:dk2>
      <a:lt2>
        <a:srgbClr val="EEECE1"/>
      </a:lt2>
      <a:accent1>
        <a:srgbClr val="009CDE"/>
      </a:accent1>
      <a:accent2>
        <a:srgbClr val="A6192E"/>
      </a:accent2>
      <a:accent3>
        <a:srgbClr val="7A9A01"/>
      </a:accent3>
      <a:accent4>
        <a:srgbClr val="671E75"/>
      </a:accent4>
      <a:accent5>
        <a:srgbClr val="4BACC6"/>
      </a:accent5>
      <a:accent6>
        <a:srgbClr val="F2A900"/>
      </a:accent6>
      <a:hlink>
        <a:srgbClr val="004C97"/>
      </a:hlink>
      <a:folHlink>
        <a:srgbClr val="BB16A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revised 5-2019.potx" id="{0EDBD83B-6104-4459-99A6-E42D8A2FE933}" vid="{A6D6BF8D-81E1-47F8-950F-2BDD92A0BE1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Brand master navy revised 5-2019</Template>
  <TotalTime>686</TotalTime>
  <Words>813</Words>
  <Application>Microsoft Office PowerPoint</Application>
  <PresentationFormat>On-screen Show (16:10)</PresentationFormat>
  <Paragraphs>76</Paragraphs>
  <Slides>11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Courier New</vt:lpstr>
      <vt:lpstr>Microsoft Sans Serif</vt:lpstr>
      <vt:lpstr>Segoe UI</vt:lpstr>
      <vt:lpstr>Segoe UI Light</vt:lpstr>
      <vt:lpstr>Segoe UI Semibold</vt:lpstr>
      <vt:lpstr>Wingdings</vt:lpstr>
      <vt:lpstr>Brand master navy</vt:lpstr>
      <vt:lpstr>Brand master navy no logo</vt:lpstr>
      <vt:lpstr>PowerPoint Presentation</vt:lpstr>
      <vt:lpstr>PCT Minimum Documentation Task Force Objective D Status Report   </vt:lpstr>
      <vt:lpstr>Background</vt:lpstr>
      <vt:lpstr>Current Status</vt:lpstr>
      <vt:lpstr>Criteria for Inclusion</vt:lpstr>
      <vt:lpstr>Process for Evaluation – Comprehensive Review</vt:lpstr>
      <vt:lpstr>Comprehensive Review Timeline</vt:lpstr>
      <vt:lpstr>Process for Evaluation – Annual Update of List</vt:lpstr>
      <vt:lpstr>Requirement for NPL PCT Min Doc Compliance</vt:lpstr>
      <vt:lpstr>Remaining Point of Discussion</vt:lpstr>
      <vt:lpstr>PowerPoint Presentation</vt:lpstr>
    </vt:vector>
  </TitlesOfParts>
  <Company>United States Patent and Trademark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 Stephanie</dc:creator>
  <cp:keywords>PUBLIC</cp:keywords>
  <cp:lastModifiedBy>MARLOW Thomas</cp:lastModifiedBy>
  <cp:revision>40</cp:revision>
  <dcterms:created xsi:type="dcterms:W3CDTF">2019-06-03T13:27:57Z</dcterms:created>
  <dcterms:modified xsi:type="dcterms:W3CDTF">2022-06-21T18:13:40Z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95ac7c86-d43b-4c67-be29-8c8604d17381</vt:lpwstr>
  </property>
  <property fmtid="{D5CDD505-2E9C-101B-9397-08002B2CF9AE}" pid="3" name="TCSClassification">
    <vt:lpwstr>PUBLIC</vt:lpwstr>
  </property>
  <property fmtid="{D5CDD505-2E9C-101B-9397-08002B2CF9AE}" pid="4" name="Classification">
    <vt:lpwstr>Public</vt:lpwstr>
  </property>
  <property fmtid="{D5CDD505-2E9C-101B-9397-08002B2CF9AE}" pid="5" name="VisualMarkings">
    <vt:lpwstr>None</vt:lpwstr>
  </property>
  <property fmtid="{D5CDD505-2E9C-101B-9397-08002B2CF9AE}" pid="6" name="Alignment">
    <vt:lpwstr>Centre</vt:lpwstr>
  </property>
  <property fmtid="{D5CDD505-2E9C-101B-9397-08002B2CF9AE}" pid="7" name="Language">
    <vt:lpwstr>English</vt:lpwstr>
  </property>
</Properties>
</file>