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theme/theme4.xml" ContentType="application/vnd.openxmlformats-officedocument.theme+xml"/>
  <Override PartName="/ppt/slideLayouts/slideLayout7.xml" ContentType="application/vnd.openxmlformats-officedocument.presentationml.slideLayout+xml"/>
  <Override PartName="/ppt/theme/theme5.xml" ContentType="application/vnd.openxmlformats-officedocument.theme+xml"/>
  <Override PartName="/ppt/slideLayouts/slideLayout8.xml" ContentType="application/vnd.openxmlformats-officedocument.presentationml.slideLayout+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4" r:id="rId2"/>
    <p:sldMasterId id="2147483666" r:id="rId3"/>
    <p:sldMasterId id="2147483668" r:id="rId4"/>
    <p:sldMasterId id="2147483670" r:id="rId5"/>
    <p:sldMasterId id="2147483672" r:id="rId6"/>
  </p:sldMasterIdLst>
  <p:sldIdLst>
    <p:sldId id="256" r:id="rId7"/>
    <p:sldId id="257" r:id="rId8"/>
    <p:sldId id="259" r:id="rId9"/>
    <p:sldId id="261" r:id="rId10"/>
    <p:sldId id="262" r:id="rId11"/>
    <p:sldId id="264" r:id="rId12"/>
    <p:sldId id="263" r:id="rId13"/>
    <p:sldId id="265" r:id="rId14"/>
    <p:sldId id="266" r:id="rId15"/>
    <p:sldId id="267" r:id="rId16"/>
    <p:sldId id="269" r:id="rId17"/>
    <p:sldId id="268" r:id="rId18"/>
    <p:sldId id="260"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ubtitle 2"/>
          <p:cNvSpPr txBox="1">
            <a:spLocks/>
          </p:cNvSpPr>
          <p:nvPr userDrawn="1"/>
        </p:nvSpPr>
        <p:spPr>
          <a:xfrm>
            <a:off x="460375" y="2468563"/>
            <a:ext cx="6786563" cy="1589087"/>
          </a:xfrm>
          <a:prstGeom prst="rect">
            <a:avLst/>
          </a:prstGeom>
        </p:spPr>
        <p:txBody>
          <a:bodyPr>
            <a:normAutofit/>
          </a:bodyPr>
          <a:lstStyle>
            <a:lvl1pPr marL="0" indent="0" algn="l" defTabSz="914400" rtl="0" eaLnBrk="1" latinLnBrk="0" hangingPunct="1">
              <a:spcBef>
                <a:spcPct val="20000"/>
              </a:spcBef>
              <a:buFont typeface="Arial" panose="020B0604020202020204" pitchFamily="34" charset="0"/>
              <a:buNone/>
              <a:defRPr sz="1500" kern="1200">
                <a:solidFill>
                  <a:schemeClr val="bg1"/>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smtClean="0">
                <a:solidFill>
                  <a:schemeClr val="tx1"/>
                </a:solidFill>
              </a:rPr>
              <a:t>Click to edit master subtitle style</a:t>
            </a:r>
            <a:endParaRPr lang="en-US" dirty="0">
              <a:solidFill>
                <a:schemeClr val="tx1"/>
              </a:solidFill>
            </a:endParaRPr>
          </a:p>
        </p:txBody>
      </p:sp>
      <p:sp>
        <p:nvSpPr>
          <p:cNvPr id="6" name="Title Placeholder 1"/>
          <p:cNvSpPr>
            <a:spLocks noGrp="1"/>
          </p:cNvSpPr>
          <p:nvPr>
            <p:ph type="title"/>
          </p:nvPr>
        </p:nvSpPr>
        <p:spPr>
          <a:xfrm>
            <a:off x="457200" y="1263179"/>
            <a:ext cx="8229600" cy="1143000"/>
          </a:xfrm>
          <a:prstGeom prst="rect">
            <a:avLst/>
          </a:prstGeom>
        </p:spPr>
        <p:txBody>
          <a:bodyPr vert="horz" lIns="91440" tIns="45720" rIns="91440" bIns="45720" rtlCol="0" anchor="ctr">
            <a:normAutofit/>
          </a:bodyPr>
          <a:lstStyle>
            <a:lvl1pPr>
              <a:defRPr/>
            </a:lvl1pPr>
          </a:lstStyle>
          <a:p>
            <a:r>
              <a:rPr lang="en-US" smtClean="0"/>
              <a:t>Click to edit Master title style</a:t>
            </a:r>
            <a:endParaRPr lang="en-AU" dirty="0"/>
          </a:p>
        </p:txBody>
      </p:sp>
    </p:spTree>
    <p:extLst>
      <p:ext uri="{BB962C8B-B14F-4D97-AF65-F5344CB8AC3E}">
        <p14:creationId xmlns:p14="http://schemas.microsoft.com/office/powerpoint/2010/main" val="138082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33334" y="1677959"/>
            <a:ext cx="6779302" cy="802913"/>
          </a:xfrm>
          <a:prstGeom prst="rect">
            <a:avLst/>
          </a:prstGeom>
        </p:spPr>
        <p:txBody>
          <a:bodyPr anchor="b">
            <a:normAutofit/>
          </a:bodyPr>
          <a:lstStyle>
            <a:lvl1pPr algn="l">
              <a:defRPr sz="3200"/>
            </a:lvl1pPr>
          </a:lstStyle>
          <a:p>
            <a:r>
              <a:rPr lang="en-US" smtClean="0"/>
              <a:t>Click to edit Master title style</a:t>
            </a:r>
            <a:endParaRPr lang="en-US" dirty="0"/>
          </a:p>
        </p:txBody>
      </p:sp>
      <p:sp>
        <p:nvSpPr>
          <p:cNvPr id="3" name="Subtitle 2"/>
          <p:cNvSpPr>
            <a:spLocks noGrp="1"/>
          </p:cNvSpPr>
          <p:nvPr>
            <p:ph type="subTitle" idx="1"/>
          </p:nvPr>
        </p:nvSpPr>
        <p:spPr>
          <a:xfrm>
            <a:off x="633334" y="2601119"/>
            <a:ext cx="6786797" cy="1588632"/>
          </a:xfrm>
          <a:prstGeom prst="rect">
            <a:avLst/>
          </a:prstGeom>
        </p:spPr>
        <p:txBody>
          <a:bodyPr>
            <a:normAutofit/>
          </a:bodyPr>
          <a:lstStyle>
            <a:lvl1pPr marL="0" indent="0" algn="l">
              <a:buNone/>
              <a:defRPr sz="1500">
                <a:solidFill>
                  <a:srgbClr val="89898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2049361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2092" y="1086787"/>
            <a:ext cx="7486858" cy="793620"/>
          </a:xfrm>
          <a:prstGeom prst="rect">
            <a:avLst/>
          </a:prstGeom>
        </p:spPr>
        <p:txBody>
          <a:bodyPr/>
          <a:lstStyle>
            <a:lvl1pPr>
              <a:defRPr/>
            </a:lvl1pPr>
          </a:lstStyle>
          <a:p>
            <a:r>
              <a:rPr lang="en-US" smtClean="0"/>
              <a:t>Click to edit Master title style</a:t>
            </a:r>
            <a:endParaRPr lang="en-US" dirty="0"/>
          </a:p>
        </p:txBody>
      </p:sp>
      <p:sp>
        <p:nvSpPr>
          <p:cNvPr id="3" name="Content Placeholder 2"/>
          <p:cNvSpPr>
            <a:spLocks noGrp="1"/>
          </p:cNvSpPr>
          <p:nvPr>
            <p:ph idx="1"/>
          </p:nvPr>
        </p:nvSpPr>
        <p:spPr>
          <a:xfrm>
            <a:off x="622092" y="1873769"/>
            <a:ext cx="7486858" cy="3942415"/>
          </a:xfrm>
          <a:prstGeom prst="rect">
            <a:avLst/>
          </a:prstGeom>
        </p:spPr>
        <p:txBody>
          <a:bodyPr/>
          <a:lstStyle>
            <a:lvl1pP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945626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032519"/>
            <a:ext cx="8229600" cy="1143000"/>
          </a:xfrm>
          <a:prstGeom prst="rect">
            <a:avLst/>
          </a:prstGeom>
        </p:spPr>
        <p:txBody>
          <a:bodyPr vert="horz" lIns="91440" tIns="45720" rIns="91440" bIns="45720" rtlCol="0" anchor="ctr">
            <a:normAutofit/>
          </a:bodyPr>
          <a:lstStyle>
            <a:lvl1pPr>
              <a:defRPr/>
            </a:lvl1pPr>
          </a:lstStyle>
          <a:p>
            <a:r>
              <a:rPr lang="en-US" smtClean="0"/>
              <a:t>Click to edit Master title style</a:t>
            </a:r>
            <a:endParaRPr lang="en-AU" dirty="0"/>
          </a:p>
        </p:txBody>
      </p:sp>
      <p:sp>
        <p:nvSpPr>
          <p:cNvPr id="7" name="Text Placeholder 2"/>
          <p:cNvSpPr>
            <a:spLocks noGrp="1"/>
          </p:cNvSpPr>
          <p:nvPr>
            <p:ph idx="1"/>
          </p:nvPr>
        </p:nvSpPr>
        <p:spPr>
          <a:xfrm>
            <a:off x="457200" y="2234514"/>
            <a:ext cx="8229600" cy="3935628"/>
          </a:xfrm>
          <a:prstGeom prst="rect">
            <a:avLst/>
          </a:prstGeom>
        </p:spPr>
        <p:txBody>
          <a:bodyPr vert="horz" lIns="91440" tIns="45720" rIns="91440" bIns="45720" rtlCol="0">
            <a:normAutofit/>
          </a:bodyPr>
          <a:lstStyle>
            <a:lvl1pPr>
              <a:defRPr/>
            </a:lvl1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4242645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457200" y="1032519"/>
            <a:ext cx="8229600" cy="1143000"/>
          </a:xfrm>
          <a:prstGeom prst="rect">
            <a:avLst/>
          </a:prstGeom>
        </p:spPr>
        <p:txBody>
          <a:bodyPr vert="horz" lIns="91440" tIns="45720" rIns="91440" bIns="45720" rtlCol="0" anchor="ctr">
            <a:normAutofit/>
          </a:bodyPr>
          <a:lstStyle>
            <a:lvl1pPr>
              <a:defRPr/>
            </a:lvl1pPr>
          </a:lstStyle>
          <a:p>
            <a:r>
              <a:rPr lang="en-US" smtClean="0"/>
              <a:t>Click to edit Master title style</a:t>
            </a:r>
            <a:endParaRPr lang="en-AU" dirty="0"/>
          </a:p>
        </p:txBody>
      </p:sp>
      <p:sp>
        <p:nvSpPr>
          <p:cNvPr id="7" name="Text Placeholder 2"/>
          <p:cNvSpPr>
            <a:spLocks noGrp="1"/>
          </p:cNvSpPr>
          <p:nvPr>
            <p:ph idx="1"/>
          </p:nvPr>
        </p:nvSpPr>
        <p:spPr>
          <a:xfrm>
            <a:off x="457200" y="2234514"/>
            <a:ext cx="8229600" cy="3935628"/>
          </a:xfrm>
          <a:prstGeom prst="rect">
            <a:avLst/>
          </a:prstGeom>
        </p:spPr>
        <p:txBody>
          <a:bodyPr vert="horz" lIns="91440" tIns="45720" rIns="91440" bIns="45720" rtlCol="0">
            <a:normAutofit/>
          </a:bodyPr>
          <a:lstStyle>
            <a:lvl1pPr>
              <a:defRPr/>
            </a:lvl1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738525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Subtitle 2"/>
          <p:cNvSpPr txBox="1">
            <a:spLocks/>
          </p:cNvSpPr>
          <p:nvPr userDrawn="1"/>
        </p:nvSpPr>
        <p:spPr>
          <a:xfrm>
            <a:off x="633413" y="2601913"/>
            <a:ext cx="6786562" cy="1587500"/>
          </a:xfrm>
          <a:prstGeom prst="rect">
            <a:avLst/>
          </a:prstGeom>
        </p:spPr>
        <p:txBody>
          <a:bodyPr>
            <a:normAutofit/>
          </a:bodyPr>
          <a:lstStyle>
            <a:lvl1pPr marL="0" indent="0" algn="l" defTabSz="914400" rtl="0" eaLnBrk="1" latinLnBrk="0" hangingPunct="1">
              <a:spcBef>
                <a:spcPct val="20000"/>
              </a:spcBef>
              <a:buFont typeface="Arial" panose="020B0604020202020204" pitchFamily="34" charset="0"/>
              <a:buNone/>
              <a:defRPr sz="1500" kern="1200">
                <a:solidFill>
                  <a:schemeClr val="bg1"/>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smtClean="0"/>
              <a:t>Click to edit master subtitle style</a:t>
            </a:r>
            <a:endParaRPr lang="en-US" dirty="0"/>
          </a:p>
        </p:txBody>
      </p:sp>
      <p:sp>
        <p:nvSpPr>
          <p:cNvPr id="3" name="Title 1"/>
          <p:cNvSpPr txBox="1">
            <a:spLocks/>
          </p:cNvSpPr>
          <p:nvPr userDrawn="1"/>
        </p:nvSpPr>
        <p:spPr>
          <a:xfrm>
            <a:off x="633413" y="1677988"/>
            <a:ext cx="6778625" cy="803275"/>
          </a:xfrm>
          <a:prstGeom prst="rect">
            <a:avLst/>
          </a:prstGeom>
        </p:spPr>
        <p:txBody>
          <a:bodyPr anchor="b">
            <a:normAutofit/>
          </a:bodyPr>
          <a:lstStyle>
            <a:lvl1pPr algn="l" defTabSz="914400" rtl="0" eaLnBrk="1" latinLnBrk="0" hangingPunct="1">
              <a:spcBef>
                <a:spcPct val="0"/>
              </a:spcBef>
              <a:buNone/>
              <a:defRPr sz="3200" kern="1200">
                <a:solidFill>
                  <a:schemeClr val="bg1"/>
                </a:solidFill>
                <a:latin typeface="+mj-lt"/>
                <a:ea typeface="+mj-ea"/>
                <a:cs typeface="+mj-cs"/>
              </a:defRPr>
            </a:lvl1pPr>
          </a:lstStyle>
          <a:p>
            <a:pPr fontAlgn="auto">
              <a:spcAft>
                <a:spcPts val="0"/>
              </a:spcAft>
              <a:defRPr/>
            </a:pPr>
            <a:r>
              <a:rPr lang="en-US" dirty="0" smtClean="0"/>
              <a:t>Click to edit master title style</a:t>
            </a:r>
            <a:endParaRPr lang="en-US" dirty="0"/>
          </a:p>
        </p:txBody>
      </p:sp>
    </p:spTree>
    <p:extLst>
      <p:ext uri="{BB962C8B-B14F-4D97-AF65-F5344CB8AC3E}">
        <p14:creationId xmlns:p14="http://schemas.microsoft.com/office/powerpoint/2010/main" val="2277066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Subtitle 2"/>
          <p:cNvSpPr txBox="1">
            <a:spLocks/>
          </p:cNvSpPr>
          <p:nvPr userDrawn="1"/>
        </p:nvSpPr>
        <p:spPr>
          <a:xfrm>
            <a:off x="633413" y="2601913"/>
            <a:ext cx="6786562" cy="1587500"/>
          </a:xfrm>
          <a:prstGeom prst="rect">
            <a:avLst/>
          </a:prstGeom>
        </p:spPr>
        <p:txBody>
          <a:bodyPr>
            <a:normAutofit/>
          </a:bodyPr>
          <a:lstStyle>
            <a:lvl1pPr marL="0" indent="0" algn="l" defTabSz="914400" rtl="0" eaLnBrk="1" latinLnBrk="0" hangingPunct="1">
              <a:spcBef>
                <a:spcPct val="20000"/>
              </a:spcBef>
              <a:buFont typeface="Arial" panose="020B0604020202020204" pitchFamily="34" charset="0"/>
              <a:buNone/>
              <a:defRPr sz="1500" kern="1200">
                <a:solidFill>
                  <a:schemeClr val="bg1"/>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US" dirty="0" smtClean="0"/>
              <a:t>Click to edit master subtitle style</a:t>
            </a:r>
            <a:endParaRPr lang="en-US" dirty="0"/>
          </a:p>
        </p:txBody>
      </p:sp>
      <p:sp>
        <p:nvSpPr>
          <p:cNvPr id="3" name="Title 1"/>
          <p:cNvSpPr txBox="1">
            <a:spLocks/>
          </p:cNvSpPr>
          <p:nvPr userDrawn="1"/>
        </p:nvSpPr>
        <p:spPr>
          <a:xfrm>
            <a:off x="633413" y="1677988"/>
            <a:ext cx="6778625" cy="803275"/>
          </a:xfrm>
          <a:prstGeom prst="rect">
            <a:avLst/>
          </a:prstGeom>
        </p:spPr>
        <p:txBody>
          <a:bodyPr anchor="b">
            <a:normAutofit/>
          </a:bodyPr>
          <a:lstStyle>
            <a:lvl1pPr algn="l" defTabSz="914400" rtl="0" eaLnBrk="1" latinLnBrk="0" hangingPunct="1">
              <a:spcBef>
                <a:spcPct val="0"/>
              </a:spcBef>
              <a:buNone/>
              <a:defRPr sz="3200" kern="1200">
                <a:solidFill>
                  <a:schemeClr val="bg1"/>
                </a:solidFill>
                <a:latin typeface="+mj-lt"/>
                <a:ea typeface="+mj-ea"/>
                <a:cs typeface="+mj-cs"/>
              </a:defRPr>
            </a:lvl1pPr>
          </a:lstStyle>
          <a:p>
            <a:pPr fontAlgn="auto">
              <a:spcAft>
                <a:spcPts val="0"/>
              </a:spcAft>
              <a:defRPr/>
            </a:pPr>
            <a:r>
              <a:rPr lang="en-US" dirty="0" smtClean="0"/>
              <a:t>Click to edit master title style</a:t>
            </a:r>
            <a:endParaRPr lang="en-US" dirty="0"/>
          </a:p>
        </p:txBody>
      </p:sp>
    </p:spTree>
    <p:extLst>
      <p:ext uri="{BB962C8B-B14F-4D97-AF65-F5344CB8AC3E}">
        <p14:creationId xmlns:p14="http://schemas.microsoft.com/office/powerpoint/2010/main" val="2904956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10061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4.xml"/><Relationship Id="rId1" Type="http://schemas.openxmlformats.org/officeDocument/2006/relationships/slideLayout" Target="../slideLayouts/slideLayout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5.xml"/><Relationship Id="rId1" Type="http://schemas.openxmlformats.org/officeDocument/2006/relationships/slideLayout" Target="../slideLayouts/slideLayout7.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theme" Target="../theme/theme6.xml"/><Relationship Id="rId1" Type="http://schemas.openxmlformats.org/officeDocument/2006/relationships/slideLayout" Target="../slideLayouts/slideLayout8.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2" r:id="rId1"/>
    <p:sldLayoutId id="2147483677" r:id="rId2"/>
    <p:sldLayoutId id="2147483678" r:id="rId3"/>
  </p:sldLayoutIdLst>
  <p:txStyles>
    <p:titleStyle>
      <a:lvl1pPr algn="l" rtl="0" fontAlgn="base">
        <a:spcBef>
          <a:spcPct val="0"/>
        </a:spcBef>
        <a:spcAft>
          <a:spcPct val="0"/>
        </a:spcAft>
        <a:defRPr sz="4400" kern="1200">
          <a:solidFill>
            <a:schemeClr val="tx1"/>
          </a:solidFill>
          <a:latin typeface="+mj-lt"/>
          <a:ea typeface="+mj-ea"/>
          <a:cs typeface="+mj-cs"/>
        </a:defRPr>
      </a:lvl1pPr>
      <a:lvl2pPr algn="l" rtl="0" fontAlgn="base">
        <a:spcBef>
          <a:spcPct val="0"/>
        </a:spcBef>
        <a:spcAft>
          <a:spcPct val="0"/>
        </a:spcAft>
        <a:defRPr sz="4400">
          <a:solidFill>
            <a:schemeClr val="tx1"/>
          </a:solidFill>
          <a:latin typeface="Tahoma" pitchFamily="34" charset="0"/>
        </a:defRPr>
      </a:lvl2pPr>
      <a:lvl3pPr algn="l" rtl="0" fontAlgn="base">
        <a:spcBef>
          <a:spcPct val="0"/>
        </a:spcBef>
        <a:spcAft>
          <a:spcPct val="0"/>
        </a:spcAft>
        <a:defRPr sz="4400">
          <a:solidFill>
            <a:schemeClr val="tx1"/>
          </a:solidFill>
          <a:latin typeface="Tahoma" pitchFamily="34" charset="0"/>
        </a:defRPr>
      </a:lvl3pPr>
      <a:lvl4pPr algn="l" rtl="0" fontAlgn="base">
        <a:spcBef>
          <a:spcPct val="0"/>
        </a:spcBef>
        <a:spcAft>
          <a:spcPct val="0"/>
        </a:spcAft>
        <a:defRPr sz="4400">
          <a:solidFill>
            <a:schemeClr val="tx1"/>
          </a:solidFill>
          <a:latin typeface="Tahoma" pitchFamily="34" charset="0"/>
        </a:defRPr>
      </a:lvl4pPr>
      <a:lvl5pPr algn="l" rtl="0" fontAlgn="base">
        <a:spcBef>
          <a:spcPct val="0"/>
        </a:spcBef>
        <a:spcAft>
          <a:spcPct val="0"/>
        </a:spcAft>
        <a:defRPr sz="4400">
          <a:solidFill>
            <a:schemeClr val="tx1"/>
          </a:solidFill>
          <a:latin typeface="Tahoma" pitchFamily="34" charset="0"/>
        </a:defRPr>
      </a:lvl5pPr>
      <a:lvl6pPr marL="457200" algn="l" rtl="0" fontAlgn="base">
        <a:spcBef>
          <a:spcPct val="0"/>
        </a:spcBef>
        <a:spcAft>
          <a:spcPct val="0"/>
        </a:spcAft>
        <a:defRPr sz="4400">
          <a:solidFill>
            <a:schemeClr val="tx1"/>
          </a:solidFill>
          <a:latin typeface="Tahoma" pitchFamily="34" charset="0"/>
        </a:defRPr>
      </a:lvl6pPr>
      <a:lvl7pPr marL="914400" algn="l" rtl="0" fontAlgn="base">
        <a:spcBef>
          <a:spcPct val="0"/>
        </a:spcBef>
        <a:spcAft>
          <a:spcPct val="0"/>
        </a:spcAft>
        <a:defRPr sz="4400">
          <a:solidFill>
            <a:schemeClr val="tx1"/>
          </a:solidFill>
          <a:latin typeface="Tahoma" pitchFamily="34" charset="0"/>
        </a:defRPr>
      </a:lvl7pPr>
      <a:lvl8pPr marL="1371600" algn="l" rtl="0" fontAlgn="base">
        <a:spcBef>
          <a:spcPct val="0"/>
        </a:spcBef>
        <a:spcAft>
          <a:spcPct val="0"/>
        </a:spcAft>
        <a:defRPr sz="4400">
          <a:solidFill>
            <a:schemeClr val="tx1"/>
          </a:solidFill>
          <a:latin typeface="Tahoma" pitchFamily="34" charset="0"/>
        </a:defRPr>
      </a:lvl8pPr>
      <a:lvl9pPr marL="1828800" algn="l" rtl="0" fontAlgn="base">
        <a:spcBef>
          <a:spcPct val="0"/>
        </a:spcBef>
        <a:spcAft>
          <a:spcPct val="0"/>
        </a:spcAft>
        <a:defRPr sz="4400">
          <a:solidFill>
            <a:schemeClr val="tx1"/>
          </a:solidFill>
          <a:latin typeface="Tahoma"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Lst>
  <p:txStyles>
    <p:titleStyle>
      <a:lvl1pPr algn="l" rtl="0" fontAlgn="base">
        <a:spcBef>
          <a:spcPct val="0"/>
        </a:spcBef>
        <a:spcAft>
          <a:spcPct val="0"/>
        </a:spcAft>
        <a:defRPr sz="3200" kern="1200">
          <a:solidFill>
            <a:schemeClr val="tx1"/>
          </a:solidFill>
          <a:latin typeface="+mj-lt"/>
          <a:ea typeface="+mj-ea"/>
          <a:cs typeface="+mj-cs"/>
        </a:defRPr>
      </a:lvl1pPr>
      <a:lvl2pPr algn="l" rtl="0" fontAlgn="base">
        <a:spcBef>
          <a:spcPct val="0"/>
        </a:spcBef>
        <a:spcAft>
          <a:spcPct val="0"/>
        </a:spcAft>
        <a:defRPr sz="3200">
          <a:solidFill>
            <a:schemeClr val="tx1"/>
          </a:solidFill>
          <a:latin typeface="Tahoma" pitchFamily="34" charset="0"/>
        </a:defRPr>
      </a:lvl2pPr>
      <a:lvl3pPr algn="l" rtl="0" fontAlgn="base">
        <a:spcBef>
          <a:spcPct val="0"/>
        </a:spcBef>
        <a:spcAft>
          <a:spcPct val="0"/>
        </a:spcAft>
        <a:defRPr sz="3200">
          <a:solidFill>
            <a:schemeClr val="tx1"/>
          </a:solidFill>
          <a:latin typeface="Tahoma" pitchFamily="34" charset="0"/>
        </a:defRPr>
      </a:lvl3pPr>
      <a:lvl4pPr algn="l" rtl="0" fontAlgn="base">
        <a:spcBef>
          <a:spcPct val="0"/>
        </a:spcBef>
        <a:spcAft>
          <a:spcPct val="0"/>
        </a:spcAft>
        <a:defRPr sz="3200">
          <a:solidFill>
            <a:schemeClr val="tx1"/>
          </a:solidFill>
          <a:latin typeface="Tahoma" pitchFamily="34" charset="0"/>
        </a:defRPr>
      </a:lvl4pPr>
      <a:lvl5pPr algn="l" rtl="0" fontAlgn="base">
        <a:spcBef>
          <a:spcPct val="0"/>
        </a:spcBef>
        <a:spcAft>
          <a:spcPct val="0"/>
        </a:spcAft>
        <a:defRPr sz="3200">
          <a:solidFill>
            <a:schemeClr val="tx1"/>
          </a:solidFill>
          <a:latin typeface="Tahoma" pitchFamily="34" charset="0"/>
        </a:defRPr>
      </a:lvl5pPr>
      <a:lvl6pPr marL="457200" algn="l" rtl="0" fontAlgn="base">
        <a:spcBef>
          <a:spcPct val="0"/>
        </a:spcBef>
        <a:spcAft>
          <a:spcPct val="0"/>
        </a:spcAft>
        <a:defRPr sz="3200">
          <a:solidFill>
            <a:schemeClr val="tx1"/>
          </a:solidFill>
          <a:latin typeface="Tahoma" pitchFamily="34" charset="0"/>
        </a:defRPr>
      </a:lvl6pPr>
      <a:lvl7pPr marL="914400" algn="l" rtl="0" fontAlgn="base">
        <a:spcBef>
          <a:spcPct val="0"/>
        </a:spcBef>
        <a:spcAft>
          <a:spcPct val="0"/>
        </a:spcAft>
        <a:defRPr sz="3200">
          <a:solidFill>
            <a:schemeClr val="tx1"/>
          </a:solidFill>
          <a:latin typeface="Tahoma" pitchFamily="34" charset="0"/>
        </a:defRPr>
      </a:lvl7pPr>
      <a:lvl8pPr marL="1371600" algn="l" rtl="0" fontAlgn="base">
        <a:spcBef>
          <a:spcPct val="0"/>
        </a:spcBef>
        <a:spcAft>
          <a:spcPct val="0"/>
        </a:spcAft>
        <a:defRPr sz="3200">
          <a:solidFill>
            <a:schemeClr val="tx1"/>
          </a:solidFill>
          <a:latin typeface="Tahoma" pitchFamily="34" charset="0"/>
        </a:defRPr>
      </a:lvl8pPr>
      <a:lvl9pPr marL="1828800" algn="l" rtl="0" fontAlgn="base">
        <a:spcBef>
          <a:spcPct val="0"/>
        </a:spcBef>
        <a:spcAft>
          <a:spcPct val="0"/>
        </a:spcAft>
        <a:defRPr sz="3200">
          <a:solidFill>
            <a:schemeClr val="tx1"/>
          </a:solidFill>
          <a:latin typeface="Tahoma" pitchFamily="34" charset="0"/>
        </a:defRPr>
      </a:lvl9pPr>
    </p:titleStyle>
    <p:bodyStyle>
      <a:lvl1pPr marL="342900" indent="-342900" algn="l" rtl="0" fontAlgn="base">
        <a:spcBef>
          <a:spcPct val="20000"/>
        </a:spcBef>
        <a:spcAft>
          <a:spcPct val="0"/>
        </a:spcAft>
        <a:buFont typeface="Arial" pitchFamily="34" charset="0"/>
        <a:buChar char="•"/>
        <a:defRPr sz="20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2"/>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0" r:id="rId1"/>
  </p:sldLayoutIdLst>
  <p:txStyles>
    <p:titleStyle>
      <a:lvl1pPr algn="l" rtl="0" fontAlgn="base">
        <a:spcBef>
          <a:spcPct val="0"/>
        </a:spcBef>
        <a:spcAft>
          <a:spcPct val="0"/>
        </a:spcAft>
        <a:defRPr sz="3200" b="1" kern="1200">
          <a:solidFill>
            <a:schemeClr val="tx1"/>
          </a:solidFill>
          <a:latin typeface="+mj-lt"/>
          <a:ea typeface="+mj-ea"/>
          <a:cs typeface="+mj-cs"/>
        </a:defRPr>
      </a:lvl1pPr>
      <a:lvl2pPr algn="l" rtl="0" fontAlgn="base">
        <a:spcBef>
          <a:spcPct val="0"/>
        </a:spcBef>
        <a:spcAft>
          <a:spcPct val="0"/>
        </a:spcAft>
        <a:defRPr sz="3200" b="1">
          <a:solidFill>
            <a:schemeClr val="tx1"/>
          </a:solidFill>
          <a:latin typeface="Tahoma" pitchFamily="34" charset="0"/>
        </a:defRPr>
      </a:lvl2pPr>
      <a:lvl3pPr algn="l" rtl="0" fontAlgn="base">
        <a:spcBef>
          <a:spcPct val="0"/>
        </a:spcBef>
        <a:spcAft>
          <a:spcPct val="0"/>
        </a:spcAft>
        <a:defRPr sz="3200" b="1">
          <a:solidFill>
            <a:schemeClr val="tx1"/>
          </a:solidFill>
          <a:latin typeface="Tahoma" pitchFamily="34" charset="0"/>
        </a:defRPr>
      </a:lvl3pPr>
      <a:lvl4pPr algn="l" rtl="0" fontAlgn="base">
        <a:spcBef>
          <a:spcPct val="0"/>
        </a:spcBef>
        <a:spcAft>
          <a:spcPct val="0"/>
        </a:spcAft>
        <a:defRPr sz="3200" b="1">
          <a:solidFill>
            <a:schemeClr val="tx1"/>
          </a:solidFill>
          <a:latin typeface="Tahoma" pitchFamily="34" charset="0"/>
        </a:defRPr>
      </a:lvl4pPr>
      <a:lvl5pPr algn="l" rtl="0" fontAlgn="base">
        <a:spcBef>
          <a:spcPct val="0"/>
        </a:spcBef>
        <a:spcAft>
          <a:spcPct val="0"/>
        </a:spcAft>
        <a:defRPr sz="3200" b="1">
          <a:solidFill>
            <a:schemeClr val="tx1"/>
          </a:solidFill>
          <a:latin typeface="Tahoma" pitchFamily="34" charset="0"/>
        </a:defRPr>
      </a:lvl5pPr>
      <a:lvl6pPr marL="457200" algn="l" rtl="0" fontAlgn="base">
        <a:spcBef>
          <a:spcPct val="0"/>
        </a:spcBef>
        <a:spcAft>
          <a:spcPct val="0"/>
        </a:spcAft>
        <a:defRPr sz="3200" b="1">
          <a:solidFill>
            <a:schemeClr val="tx1"/>
          </a:solidFill>
          <a:latin typeface="Tahoma" pitchFamily="34" charset="0"/>
        </a:defRPr>
      </a:lvl6pPr>
      <a:lvl7pPr marL="914400" algn="l" rtl="0" fontAlgn="base">
        <a:spcBef>
          <a:spcPct val="0"/>
        </a:spcBef>
        <a:spcAft>
          <a:spcPct val="0"/>
        </a:spcAft>
        <a:defRPr sz="3200" b="1">
          <a:solidFill>
            <a:schemeClr val="tx1"/>
          </a:solidFill>
          <a:latin typeface="Tahoma" pitchFamily="34" charset="0"/>
        </a:defRPr>
      </a:lvl7pPr>
      <a:lvl8pPr marL="1371600" algn="l" rtl="0" fontAlgn="base">
        <a:spcBef>
          <a:spcPct val="0"/>
        </a:spcBef>
        <a:spcAft>
          <a:spcPct val="0"/>
        </a:spcAft>
        <a:defRPr sz="3200" b="1">
          <a:solidFill>
            <a:schemeClr val="tx1"/>
          </a:solidFill>
          <a:latin typeface="Tahoma" pitchFamily="34" charset="0"/>
        </a:defRPr>
      </a:lvl8pPr>
      <a:lvl9pPr marL="1828800" algn="l" rtl="0" fontAlgn="base">
        <a:spcBef>
          <a:spcPct val="0"/>
        </a:spcBef>
        <a:spcAft>
          <a:spcPct val="0"/>
        </a:spcAft>
        <a:defRPr sz="3200" b="1">
          <a:solidFill>
            <a:schemeClr val="tx1"/>
          </a:solidFill>
          <a:latin typeface="Tahoma" pitchFamily="34" charset="0"/>
        </a:defRPr>
      </a:lvl9pPr>
    </p:titleStyle>
    <p:bodyStyle>
      <a:lvl1pPr marL="342900" indent="-342900" algn="l" rtl="0" fontAlgn="base">
        <a:spcBef>
          <a:spcPct val="20000"/>
        </a:spcBef>
        <a:spcAft>
          <a:spcPct val="0"/>
        </a:spcAft>
        <a:buFont typeface="Arial" pitchFamily="34" charset="0"/>
        <a:buChar char="•"/>
        <a:defRPr sz="20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16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16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Picture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3"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Tahoma" pitchFamily="34" charset="0"/>
        </a:defRPr>
      </a:lvl2pPr>
      <a:lvl3pPr algn="ctr" rtl="0" fontAlgn="base">
        <a:spcBef>
          <a:spcPct val="0"/>
        </a:spcBef>
        <a:spcAft>
          <a:spcPct val="0"/>
        </a:spcAft>
        <a:defRPr sz="4400">
          <a:solidFill>
            <a:schemeClr val="tx1"/>
          </a:solidFill>
          <a:latin typeface="Tahoma" pitchFamily="34" charset="0"/>
        </a:defRPr>
      </a:lvl3pPr>
      <a:lvl4pPr algn="ctr" rtl="0" fontAlgn="base">
        <a:spcBef>
          <a:spcPct val="0"/>
        </a:spcBef>
        <a:spcAft>
          <a:spcPct val="0"/>
        </a:spcAft>
        <a:defRPr sz="4400">
          <a:solidFill>
            <a:schemeClr val="tx1"/>
          </a:solidFill>
          <a:latin typeface="Tahoma" pitchFamily="34" charset="0"/>
        </a:defRPr>
      </a:lvl4pPr>
      <a:lvl5pPr algn="ctr" rtl="0" fontAlgn="base">
        <a:spcBef>
          <a:spcPct val="0"/>
        </a:spcBef>
        <a:spcAft>
          <a:spcPct val="0"/>
        </a:spcAft>
        <a:defRPr sz="4400">
          <a:solidFill>
            <a:schemeClr val="tx1"/>
          </a:solidFill>
          <a:latin typeface="Tahoma" pitchFamily="34" charset="0"/>
        </a:defRPr>
      </a:lvl5pPr>
      <a:lvl6pPr marL="457200" algn="ctr" rtl="0" fontAlgn="base">
        <a:spcBef>
          <a:spcPct val="0"/>
        </a:spcBef>
        <a:spcAft>
          <a:spcPct val="0"/>
        </a:spcAft>
        <a:defRPr sz="4400">
          <a:solidFill>
            <a:schemeClr val="tx1"/>
          </a:solidFill>
          <a:latin typeface="Tahoma" pitchFamily="34" charset="0"/>
        </a:defRPr>
      </a:lvl6pPr>
      <a:lvl7pPr marL="914400" algn="ctr" rtl="0" fontAlgn="base">
        <a:spcBef>
          <a:spcPct val="0"/>
        </a:spcBef>
        <a:spcAft>
          <a:spcPct val="0"/>
        </a:spcAft>
        <a:defRPr sz="4400">
          <a:solidFill>
            <a:schemeClr val="tx1"/>
          </a:solidFill>
          <a:latin typeface="Tahoma" pitchFamily="34" charset="0"/>
        </a:defRPr>
      </a:lvl7pPr>
      <a:lvl8pPr marL="1371600" algn="ctr" rtl="0" fontAlgn="base">
        <a:spcBef>
          <a:spcPct val="0"/>
        </a:spcBef>
        <a:spcAft>
          <a:spcPct val="0"/>
        </a:spcAft>
        <a:defRPr sz="4400">
          <a:solidFill>
            <a:schemeClr val="tx1"/>
          </a:solidFill>
          <a:latin typeface="Tahoma" pitchFamily="34" charset="0"/>
        </a:defRPr>
      </a:lvl8pPr>
      <a:lvl9pPr marL="1828800" algn="ctr" rtl="0" fontAlgn="base">
        <a:spcBef>
          <a:spcPct val="0"/>
        </a:spcBef>
        <a:spcAft>
          <a:spcPct val="0"/>
        </a:spcAft>
        <a:defRPr sz="4400">
          <a:solidFill>
            <a:schemeClr val="tx1"/>
          </a:solidFill>
          <a:latin typeface="Tahoma"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Picture 1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4"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Tahoma" pitchFamily="34" charset="0"/>
        </a:defRPr>
      </a:lvl2pPr>
      <a:lvl3pPr algn="ctr" rtl="0" fontAlgn="base">
        <a:spcBef>
          <a:spcPct val="0"/>
        </a:spcBef>
        <a:spcAft>
          <a:spcPct val="0"/>
        </a:spcAft>
        <a:defRPr sz="4400">
          <a:solidFill>
            <a:schemeClr val="tx1"/>
          </a:solidFill>
          <a:latin typeface="Tahoma" pitchFamily="34" charset="0"/>
        </a:defRPr>
      </a:lvl3pPr>
      <a:lvl4pPr algn="ctr" rtl="0" fontAlgn="base">
        <a:spcBef>
          <a:spcPct val="0"/>
        </a:spcBef>
        <a:spcAft>
          <a:spcPct val="0"/>
        </a:spcAft>
        <a:defRPr sz="4400">
          <a:solidFill>
            <a:schemeClr val="tx1"/>
          </a:solidFill>
          <a:latin typeface="Tahoma" pitchFamily="34" charset="0"/>
        </a:defRPr>
      </a:lvl4pPr>
      <a:lvl5pPr algn="ctr" rtl="0" fontAlgn="base">
        <a:spcBef>
          <a:spcPct val="0"/>
        </a:spcBef>
        <a:spcAft>
          <a:spcPct val="0"/>
        </a:spcAft>
        <a:defRPr sz="4400">
          <a:solidFill>
            <a:schemeClr val="tx1"/>
          </a:solidFill>
          <a:latin typeface="Tahoma" pitchFamily="34" charset="0"/>
        </a:defRPr>
      </a:lvl5pPr>
      <a:lvl6pPr marL="457200" algn="ctr" rtl="0" fontAlgn="base">
        <a:spcBef>
          <a:spcPct val="0"/>
        </a:spcBef>
        <a:spcAft>
          <a:spcPct val="0"/>
        </a:spcAft>
        <a:defRPr sz="4400">
          <a:solidFill>
            <a:schemeClr val="tx1"/>
          </a:solidFill>
          <a:latin typeface="Tahoma" pitchFamily="34" charset="0"/>
        </a:defRPr>
      </a:lvl6pPr>
      <a:lvl7pPr marL="914400" algn="ctr" rtl="0" fontAlgn="base">
        <a:spcBef>
          <a:spcPct val="0"/>
        </a:spcBef>
        <a:spcAft>
          <a:spcPct val="0"/>
        </a:spcAft>
        <a:defRPr sz="4400">
          <a:solidFill>
            <a:schemeClr val="tx1"/>
          </a:solidFill>
          <a:latin typeface="Tahoma" pitchFamily="34" charset="0"/>
        </a:defRPr>
      </a:lvl7pPr>
      <a:lvl8pPr marL="1371600" algn="ctr" rtl="0" fontAlgn="base">
        <a:spcBef>
          <a:spcPct val="0"/>
        </a:spcBef>
        <a:spcAft>
          <a:spcPct val="0"/>
        </a:spcAft>
        <a:defRPr sz="4400">
          <a:solidFill>
            <a:schemeClr val="tx1"/>
          </a:solidFill>
          <a:latin typeface="Tahoma" pitchFamily="34" charset="0"/>
        </a:defRPr>
      </a:lvl8pPr>
      <a:lvl9pPr marL="1828800" algn="ctr" rtl="0" fontAlgn="base">
        <a:spcBef>
          <a:spcPct val="0"/>
        </a:spcBef>
        <a:spcAft>
          <a:spcPct val="0"/>
        </a:spcAft>
        <a:defRPr sz="4400">
          <a:solidFill>
            <a:schemeClr val="tx1"/>
          </a:solidFill>
          <a:latin typeface="Tahoma"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146" name="Picture 1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p:cNvSpPr txBox="1">
            <a:spLocks/>
          </p:cNvSpPr>
          <p:nvPr userDrawn="1"/>
        </p:nvSpPr>
        <p:spPr>
          <a:xfrm>
            <a:off x="1062038" y="1587500"/>
            <a:ext cx="1674812" cy="401638"/>
          </a:xfrm>
          <a:prstGeom prst="rect">
            <a:avLst/>
          </a:prstGeom>
        </p:spPr>
        <p:txBody>
          <a:bodyPr anchor="b"/>
          <a:lstStyle>
            <a:lvl1pPr algn="l" defTabSz="914400" rtl="0" eaLnBrk="1" latinLnBrk="0" hangingPunct="1">
              <a:spcBef>
                <a:spcPct val="0"/>
              </a:spcBef>
              <a:buNone/>
              <a:defRPr sz="3200" kern="1200">
                <a:solidFill>
                  <a:schemeClr val="bg1"/>
                </a:solidFill>
                <a:latin typeface="+mj-lt"/>
                <a:ea typeface="+mj-ea"/>
                <a:cs typeface="+mj-cs"/>
              </a:defRPr>
            </a:lvl1pPr>
          </a:lstStyle>
          <a:p>
            <a:pPr fontAlgn="auto">
              <a:spcAft>
                <a:spcPts val="0"/>
              </a:spcAft>
              <a:defRPr/>
            </a:pPr>
            <a:r>
              <a:rPr lang="en-US" sz="2200" dirty="0" smtClean="0">
                <a:latin typeface="+mn-lt"/>
              </a:rPr>
              <a:t>Contact us</a:t>
            </a:r>
            <a:endParaRPr lang="en-US" sz="2200" dirty="0">
              <a:latin typeface="+mn-lt"/>
            </a:endParaRPr>
          </a:p>
        </p:txBody>
      </p:sp>
      <p:sp>
        <p:nvSpPr>
          <p:cNvPr id="9" name="Subtitle 2"/>
          <p:cNvSpPr txBox="1">
            <a:spLocks/>
          </p:cNvSpPr>
          <p:nvPr userDrawn="1"/>
        </p:nvSpPr>
        <p:spPr>
          <a:xfrm>
            <a:off x="2747963" y="3089275"/>
            <a:ext cx="4684712" cy="1495425"/>
          </a:xfrm>
          <a:prstGeom prst="rect">
            <a:avLst/>
          </a:prstGeom>
        </p:spPr>
        <p:txBody>
          <a:bodyPr/>
          <a:lstStyle>
            <a:lvl1pPr marL="0" indent="0" algn="l" defTabSz="914400" rtl="0" eaLnBrk="1" latinLnBrk="0" hangingPunct="1">
              <a:spcBef>
                <a:spcPct val="20000"/>
              </a:spcBef>
              <a:buFont typeface="Arial" panose="020B0604020202020204" pitchFamily="34" charset="0"/>
              <a:buNone/>
              <a:defRPr sz="1500" kern="1200">
                <a:solidFill>
                  <a:schemeClr val="bg1"/>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1600" kern="1200">
                <a:solidFill>
                  <a:schemeClr val="tx1"/>
                </a:solidFill>
                <a:latin typeface="+mn-lt"/>
                <a:ea typeface="+mn-ea"/>
                <a:cs typeface="+mn-cs"/>
              </a:defRPr>
            </a:lvl9pPr>
          </a:lstStyle>
          <a:p>
            <a:pPr fontAlgn="auto">
              <a:spcAft>
                <a:spcPts val="0"/>
              </a:spcAft>
              <a:defRPr/>
            </a:pPr>
            <a:r>
              <a:rPr lang="en-GB" sz="2400" baseline="30000" dirty="0" smtClean="0"/>
              <a:t>facebook.com/ipaustralia.gov.au</a:t>
            </a:r>
          </a:p>
          <a:p>
            <a:pPr fontAlgn="auto">
              <a:spcAft>
                <a:spcPts val="0"/>
              </a:spcAft>
              <a:defRPr/>
            </a:pPr>
            <a:r>
              <a:rPr lang="en-GB" sz="2400" baseline="30000" dirty="0" smtClean="0"/>
              <a:t>twitter.com/</a:t>
            </a:r>
            <a:r>
              <a:rPr lang="en-GB" sz="2400" baseline="30000" dirty="0" err="1" smtClean="0"/>
              <a:t>IPAustralia</a:t>
            </a:r>
            <a:endParaRPr lang="en-GB" sz="2400" baseline="30000" dirty="0" smtClean="0"/>
          </a:p>
          <a:p>
            <a:pPr fontAlgn="auto">
              <a:spcAft>
                <a:spcPts val="0"/>
              </a:spcAft>
              <a:defRPr/>
            </a:pPr>
            <a:r>
              <a:rPr lang="en-GB" sz="2400" baseline="30000" dirty="0" smtClean="0"/>
              <a:t>linkedin.com/company/</a:t>
            </a:r>
            <a:r>
              <a:rPr lang="en-GB" sz="2400" baseline="30000" dirty="0" err="1" smtClean="0"/>
              <a:t>ip-australia</a:t>
            </a:r>
            <a:endParaRPr lang="en-GB" sz="2400" baseline="30000" dirty="0" smtClean="0"/>
          </a:p>
          <a:p>
            <a:pPr fontAlgn="auto">
              <a:spcAft>
                <a:spcPts val="0"/>
              </a:spcAft>
              <a:defRPr/>
            </a:pPr>
            <a:r>
              <a:rPr lang="en-GB" sz="2400" baseline="30000" dirty="0" smtClean="0"/>
              <a:t>youtube.com/user/</a:t>
            </a:r>
            <a:r>
              <a:rPr lang="en-GB" sz="2400" baseline="30000" dirty="0" err="1" smtClean="0"/>
              <a:t>ipaustralia</a:t>
            </a:r>
            <a:endParaRPr lang="en-GB" sz="2400" baseline="30000" dirty="0" smtClean="0"/>
          </a:p>
          <a:p>
            <a:pPr fontAlgn="auto">
              <a:spcAft>
                <a:spcPts val="0"/>
              </a:spcAft>
              <a:defRPr/>
            </a:pPr>
            <a:endParaRPr lang="en-US" sz="2400" dirty="0"/>
          </a:p>
        </p:txBody>
      </p:sp>
      <p:pic>
        <p:nvPicPr>
          <p:cNvPr id="6149" name="Picture 13" descr="Facebook-symbol.pn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471738" y="3043238"/>
            <a:ext cx="325437" cy="30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14" descr="LinkedIn-symbol.png"/>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2463800" y="3630613"/>
            <a:ext cx="355600" cy="30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15" descr="Twitter-symbol.pn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451100" y="3325813"/>
            <a:ext cx="3667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Picture 20" descr="YouTube-symbol.png"/>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2474913" y="3916363"/>
            <a:ext cx="3190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3" name="TextBox 19"/>
          <p:cNvSpPr txBox="1">
            <a:spLocks noChangeArrowheads="1"/>
          </p:cNvSpPr>
          <p:nvPr userDrawn="1"/>
        </p:nvSpPr>
        <p:spPr bwMode="auto">
          <a:xfrm>
            <a:off x="2451100" y="2143125"/>
            <a:ext cx="33655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AU" altLang="en-US">
                <a:solidFill>
                  <a:srgbClr val="FFFFFF"/>
                </a:solidFill>
              </a:rPr>
              <a:t>1300 65 1010 (9am – 5pm)</a:t>
            </a:r>
          </a:p>
          <a:p>
            <a:r>
              <a:rPr lang="en-AU" altLang="en-US">
                <a:solidFill>
                  <a:srgbClr val="FFFFFF"/>
                </a:solidFill>
              </a:rPr>
              <a:t>www.ipaustralia.gov.au</a:t>
            </a:r>
          </a:p>
          <a:p>
            <a:endParaRPr lang="en-AU" altLang="en-US"/>
          </a:p>
        </p:txBody>
      </p:sp>
    </p:spTree>
  </p:cSld>
  <p:clrMap bg1="lt1" tx1="dk1" bg2="lt2" tx2="dk2" accent1="accent1" accent2="accent2" accent3="accent3" accent4="accent4" accent5="accent5" accent6="accent6" hlink="hlink" folHlink="folHlink"/>
  <p:sldLayoutIdLst>
    <p:sldLayoutId id="2147483681" r:id="rId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Tahoma" pitchFamily="34" charset="0"/>
        </a:defRPr>
      </a:lvl2pPr>
      <a:lvl3pPr algn="ctr" rtl="0" fontAlgn="base">
        <a:spcBef>
          <a:spcPct val="0"/>
        </a:spcBef>
        <a:spcAft>
          <a:spcPct val="0"/>
        </a:spcAft>
        <a:defRPr sz="4400">
          <a:solidFill>
            <a:schemeClr val="tx1"/>
          </a:solidFill>
          <a:latin typeface="Tahoma" pitchFamily="34" charset="0"/>
        </a:defRPr>
      </a:lvl3pPr>
      <a:lvl4pPr algn="ctr" rtl="0" fontAlgn="base">
        <a:spcBef>
          <a:spcPct val="0"/>
        </a:spcBef>
        <a:spcAft>
          <a:spcPct val="0"/>
        </a:spcAft>
        <a:defRPr sz="4400">
          <a:solidFill>
            <a:schemeClr val="tx1"/>
          </a:solidFill>
          <a:latin typeface="Tahoma" pitchFamily="34" charset="0"/>
        </a:defRPr>
      </a:lvl4pPr>
      <a:lvl5pPr algn="ctr" rtl="0" fontAlgn="base">
        <a:spcBef>
          <a:spcPct val="0"/>
        </a:spcBef>
        <a:spcAft>
          <a:spcPct val="0"/>
        </a:spcAft>
        <a:defRPr sz="4400">
          <a:solidFill>
            <a:schemeClr val="tx1"/>
          </a:solidFill>
          <a:latin typeface="Tahoma" pitchFamily="34" charset="0"/>
        </a:defRPr>
      </a:lvl5pPr>
      <a:lvl6pPr marL="457200" algn="ctr" rtl="0" fontAlgn="base">
        <a:spcBef>
          <a:spcPct val="0"/>
        </a:spcBef>
        <a:spcAft>
          <a:spcPct val="0"/>
        </a:spcAft>
        <a:defRPr sz="4400">
          <a:solidFill>
            <a:schemeClr val="tx1"/>
          </a:solidFill>
          <a:latin typeface="Tahoma" pitchFamily="34" charset="0"/>
        </a:defRPr>
      </a:lvl6pPr>
      <a:lvl7pPr marL="914400" algn="ctr" rtl="0" fontAlgn="base">
        <a:spcBef>
          <a:spcPct val="0"/>
        </a:spcBef>
        <a:spcAft>
          <a:spcPct val="0"/>
        </a:spcAft>
        <a:defRPr sz="4400">
          <a:solidFill>
            <a:schemeClr val="tx1"/>
          </a:solidFill>
          <a:latin typeface="Tahoma" pitchFamily="34" charset="0"/>
        </a:defRPr>
      </a:lvl7pPr>
      <a:lvl8pPr marL="1371600" algn="ctr" rtl="0" fontAlgn="base">
        <a:spcBef>
          <a:spcPct val="0"/>
        </a:spcBef>
        <a:spcAft>
          <a:spcPct val="0"/>
        </a:spcAft>
        <a:defRPr sz="4400">
          <a:solidFill>
            <a:schemeClr val="tx1"/>
          </a:solidFill>
          <a:latin typeface="Tahoma" pitchFamily="34" charset="0"/>
        </a:defRPr>
      </a:lvl8pPr>
      <a:lvl9pPr marL="1828800" algn="ctr" rtl="0" fontAlgn="base">
        <a:spcBef>
          <a:spcPct val="0"/>
        </a:spcBef>
        <a:spcAft>
          <a:spcPct val="0"/>
        </a:spcAft>
        <a:defRPr sz="4400">
          <a:solidFill>
            <a:schemeClr val="tx1"/>
          </a:solidFill>
          <a:latin typeface="Tahoma"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s://www.ipaustralia.gov.au/ip-australia-corporate-plan-2017-2021"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ctrTitle"/>
          </p:nvPr>
        </p:nvSpPr>
        <p:spPr bwMode="auto">
          <a:xfrm>
            <a:off x="611560" y="1628800"/>
            <a:ext cx="6778625" cy="352839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noAutofit/>
          </a:bodyPr>
          <a:lstStyle/>
          <a:p>
            <a:pPr algn="ctr"/>
            <a:r>
              <a:rPr lang="en-AU" sz="2900" dirty="0"/>
              <a:t>IP Australia Quality Management System</a:t>
            </a:r>
            <a:br>
              <a:rPr lang="en-AU" sz="2900" dirty="0"/>
            </a:br>
            <a:r>
              <a:rPr lang="en-AU" sz="2900" dirty="0" smtClean="0"/>
              <a:t/>
            </a:r>
            <a:br>
              <a:rPr lang="en-AU" sz="2900" dirty="0" smtClean="0"/>
            </a:br>
            <a:r>
              <a:rPr lang="en-AU" sz="2900" dirty="0" smtClean="0"/>
              <a:t>Risk </a:t>
            </a:r>
            <a:r>
              <a:rPr lang="en-AU" sz="2900" dirty="0"/>
              <a:t>Management </a:t>
            </a:r>
            <a:r>
              <a:rPr lang="en-AU" sz="2900" dirty="0" smtClean="0"/>
              <a:t>Approach</a:t>
            </a:r>
            <a:br>
              <a:rPr lang="en-AU" sz="2900" dirty="0" smtClean="0"/>
            </a:br>
            <a:r>
              <a:rPr lang="en-AU" sz="2900" dirty="0"/>
              <a:t/>
            </a:r>
            <a:br>
              <a:rPr lang="en-AU" sz="2900" dirty="0"/>
            </a:br>
            <a:endParaRPr lang="en-AU" altLang="en-US" sz="29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032519"/>
            <a:ext cx="8856984" cy="1143000"/>
          </a:xfrm>
        </p:spPr>
        <p:txBody>
          <a:bodyPr>
            <a:normAutofit fontScale="90000"/>
          </a:bodyPr>
          <a:lstStyle/>
          <a:p>
            <a:pPr algn="ctr"/>
            <a:r>
              <a:rPr lang="en-AU" dirty="0"/>
              <a:t>Quality Review Sampling methodology - Patents</a:t>
            </a:r>
            <a:br>
              <a:rPr lang="en-AU" dirty="0"/>
            </a:br>
            <a:endParaRPr lang="en-AU" dirty="0"/>
          </a:p>
        </p:txBody>
      </p:sp>
      <p:sp>
        <p:nvSpPr>
          <p:cNvPr id="3" name="Content Placeholder 2"/>
          <p:cNvSpPr>
            <a:spLocks noGrp="1"/>
          </p:cNvSpPr>
          <p:nvPr>
            <p:ph idx="1"/>
          </p:nvPr>
        </p:nvSpPr>
        <p:spPr/>
        <p:txBody>
          <a:bodyPr>
            <a:normAutofit/>
          </a:bodyPr>
          <a:lstStyle/>
          <a:p>
            <a:r>
              <a:rPr lang="en-AU" dirty="0" smtClean="0"/>
              <a:t>In-line </a:t>
            </a:r>
            <a:r>
              <a:rPr lang="en-AU" dirty="0"/>
              <a:t>with the risk based approach to sampling that forms the basis of ISO 2859:1999, IP Australia has implemented a process whereby Examiners can move between different sampling modes based on the outcomes of the quality review of their work. </a:t>
            </a:r>
            <a:endParaRPr lang="en-AU" dirty="0" smtClean="0"/>
          </a:p>
          <a:p>
            <a:r>
              <a:rPr lang="en-AU" dirty="0" smtClean="0"/>
              <a:t>There </a:t>
            </a:r>
            <a:r>
              <a:rPr lang="en-AU" dirty="0"/>
              <a:t>are 3 modes of sampling:</a:t>
            </a:r>
          </a:p>
          <a:p>
            <a:pPr lvl="1"/>
            <a:r>
              <a:rPr lang="en-AU" sz="2000" dirty="0"/>
              <a:t>normal (13 pieces of work sampled in any 12 month </a:t>
            </a:r>
            <a:r>
              <a:rPr lang="en-AU" sz="2000" dirty="0" smtClean="0"/>
              <a:t>period)</a:t>
            </a:r>
            <a:endParaRPr lang="en-AU" sz="2000" dirty="0"/>
          </a:p>
          <a:p>
            <a:pPr lvl="1"/>
            <a:r>
              <a:rPr lang="en-AU" sz="2000" dirty="0"/>
              <a:t>reduced (5 pieces of work sampled in any 12 month </a:t>
            </a:r>
            <a:r>
              <a:rPr lang="en-AU" sz="2000" dirty="0" smtClean="0"/>
              <a:t>period)</a:t>
            </a:r>
            <a:endParaRPr lang="en-AU" sz="2000" dirty="0"/>
          </a:p>
          <a:p>
            <a:pPr lvl="1"/>
            <a:r>
              <a:rPr lang="en-AU" sz="2000" dirty="0"/>
              <a:t>validation (13 pieces of work are randomly selected from a previous  2 month period for assessment)</a:t>
            </a:r>
          </a:p>
        </p:txBody>
      </p:sp>
    </p:spTree>
    <p:extLst>
      <p:ext uri="{BB962C8B-B14F-4D97-AF65-F5344CB8AC3E}">
        <p14:creationId xmlns:p14="http://schemas.microsoft.com/office/powerpoint/2010/main" val="810016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Preventative Action</a:t>
            </a:r>
            <a:endParaRPr lang="en-AU"/>
          </a:p>
        </p:txBody>
      </p:sp>
      <p:sp>
        <p:nvSpPr>
          <p:cNvPr id="3" name="Content Placeholder 2"/>
          <p:cNvSpPr>
            <a:spLocks noGrp="1"/>
          </p:cNvSpPr>
          <p:nvPr>
            <p:ph idx="1"/>
          </p:nvPr>
        </p:nvSpPr>
        <p:spPr/>
        <p:txBody>
          <a:bodyPr/>
          <a:lstStyle/>
          <a:p>
            <a:r>
              <a:rPr lang="en-AU" dirty="0"/>
              <a:t>The risk based thinking approach set out in the ISO standard encourages a positive engagement with risk and encourages organisations to consider the positive effect that preventative action can have on future operations and outputs</a:t>
            </a:r>
            <a:r>
              <a:rPr lang="en-AU" dirty="0" smtClean="0"/>
              <a:t>.</a:t>
            </a:r>
          </a:p>
          <a:p>
            <a:endParaRPr lang="en-AU" dirty="0"/>
          </a:p>
          <a:p>
            <a:r>
              <a:rPr lang="en-AU" dirty="0" smtClean="0"/>
              <a:t>Assessing </a:t>
            </a:r>
            <a:r>
              <a:rPr lang="en-AU" dirty="0"/>
              <a:t>risks, including preventative actions, in a planning process provides the ability to consistently deal with any adverse outcomes or non-conformities and can also lead to efficiencies in the </a:t>
            </a:r>
            <a:r>
              <a:rPr lang="en-AU" dirty="0" smtClean="0"/>
              <a:t>process.</a:t>
            </a:r>
            <a:endParaRPr lang="en-AU" dirty="0"/>
          </a:p>
        </p:txBody>
      </p:sp>
    </p:spTree>
    <p:extLst>
      <p:ext uri="{BB962C8B-B14F-4D97-AF65-F5344CB8AC3E}">
        <p14:creationId xmlns:p14="http://schemas.microsoft.com/office/powerpoint/2010/main" val="2573412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Final word</a:t>
            </a:r>
            <a:endParaRPr lang="en-AU" dirty="0"/>
          </a:p>
        </p:txBody>
      </p:sp>
      <p:sp>
        <p:nvSpPr>
          <p:cNvPr id="3" name="Content Placeholder 2"/>
          <p:cNvSpPr>
            <a:spLocks noGrp="1"/>
          </p:cNvSpPr>
          <p:nvPr>
            <p:ph idx="1"/>
          </p:nvPr>
        </p:nvSpPr>
        <p:spPr/>
        <p:txBody>
          <a:bodyPr/>
          <a:lstStyle/>
          <a:p>
            <a:r>
              <a:rPr lang="en-AU" dirty="0"/>
              <a:t>IP Australia’s approach to risk management strongly supports, among other requirements, the quality assurance requirements of the PCT International Search and Preliminary Examination Guidelines and those of ISO 9001:2015. </a:t>
            </a:r>
            <a:endParaRPr lang="en-AU" dirty="0" smtClean="0"/>
          </a:p>
          <a:p>
            <a:r>
              <a:rPr lang="en-AU" dirty="0" smtClean="0"/>
              <a:t>Our </a:t>
            </a:r>
            <a:r>
              <a:rPr lang="en-AU" dirty="0"/>
              <a:t>framework continues to provide IP Australia with the structure and processes to conduct effective risk management practices that allow for the production of high quality standard search and examination reports.</a:t>
            </a:r>
          </a:p>
        </p:txBody>
      </p:sp>
    </p:spTree>
    <p:extLst>
      <p:ext uri="{BB962C8B-B14F-4D97-AF65-F5344CB8AC3E}">
        <p14:creationId xmlns:p14="http://schemas.microsoft.com/office/powerpoint/2010/main" val="2036846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3"/>
          <p:cNvSpPr>
            <a:spLocks noGrp="1"/>
          </p:cNvSpPr>
          <p:nvPr>
            <p:ph type="title"/>
          </p:nvPr>
        </p:nvSpPr>
        <p:spPr bwMode="auto">
          <a:xfrm>
            <a:off x="457200" y="1031875"/>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r>
              <a:rPr lang="en-AU" altLang="en-US" dirty="0" smtClean="0"/>
              <a:t>IP Australia’s Risk Management Framework</a:t>
            </a:r>
          </a:p>
        </p:txBody>
      </p:sp>
      <p:sp>
        <p:nvSpPr>
          <p:cNvPr id="11267" name="Content Placeholder 4"/>
          <p:cNvSpPr>
            <a:spLocks noGrp="1"/>
          </p:cNvSpPr>
          <p:nvPr>
            <p:ph idx="1"/>
          </p:nvPr>
        </p:nvSpPr>
        <p:spPr bwMode="auto">
          <a:xfrm>
            <a:off x="457200" y="2235200"/>
            <a:ext cx="8229600" cy="39354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a:lnSpc>
                <a:spcPct val="150000"/>
              </a:lnSpc>
            </a:pPr>
            <a:r>
              <a:rPr lang="en-AU" b="1" dirty="0" smtClean="0"/>
              <a:t>Based on  </a:t>
            </a:r>
            <a:r>
              <a:rPr lang="en-AU" b="1" dirty="0"/>
              <a:t>AS/NZS ISO 31000:2009 Risk Management </a:t>
            </a:r>
            <a:r>
              <a:rPr lang="en-AU" b="1" dirty="0" smtClean="0"/>
              <a:t>Standard</a:t>
            </a:r>
          </a:p>
          <a:p>
            <a:pPr>
              <a:lnSpc>
                <a:spcPct val="150000"/>
              </a:lnSpc>
            </a:pPr>
            <a:r>
              <a:rPr lang="en-AU" b="1" dirty="0"/>
              <a:t>Accountable Authority Instructions 1.1</a:t>
            </a:r>
            <a:r>
              <a:rPr lang="en-AU" dirty="0"/>
              <a:t> </a:t>
            </a:r>
            <a:endParaRPr lang="en-AU" dirty="0" smtClean="0"/>
          </a:p>
          <a:p>
            <a:pPr>
              <a:lnSpc>
                <a:spcPct val="150000"/>
              </a:lnSpc>
            </a:pPr>
            <a:r>
              <a:rPr lang="en-AU" b="1" dirty="0" smtClean="0"/>
              <a:t>IP </a:t>
            </a:r>
            <a:r>
              <a:rPr lang="en-AU" b="1" dirty="0"/>
              <a:t>Australia Risk Management Policy</a:t>
            </a:r>
            <a:r>
              <a:rPr lang="en-AU" dirty="0"/>
              <a:t> </a:t>
            </a:r>
            <a:endParaRPr lang="en-AU" dirty="0" smtClean="0"/>
          </a:p>
          <a:p>
            <a:pPr>
              <a:lnSpc>
                <a:spcPct val="150000"/>
              </a:lnSpc>
            </a:pPr>
            <a:r>
              <a:rPr lang="en-AU" b="1" dirty="0" smtClean="0"/>
              <a:t>IP </a:t>
            </a:r>
            <a:r>
              <a:rPr lang="en-AU" b="1" dirty="0"/>
              <a:t>Australia Risk Management Plan </a:t>
            </a:r>
            <a:endParaRPr lang="en-AU" dirty="0" smtClean="0"/>
          </a:p>
          <a:p>
            <a:pPr>
              <a:lnSpc>
                <a:spcPct val="150000"/>
              </a:lnSpc>
            </a:pPr>
            <a:r>
              <a:rPr lang="en-AU" b="1" dirty="0" smtClean="0"/>
              <a:t>Risk </a:t>
            </a:r>
            <a:r>
              <a:rPr lang="en-AU" b="1" dirty="0"/>
              <a:t>Management </a:t>
            </a:r>
            <a:r>
              <a:rPr lang="en-AU" b="1" dirty="0" smtClean="0"/>
              <a:t>Guide</a:t>
            </a:r>
            <a:r>
              <a:rPr lang="en-AU" dirty="0" smtClean="0"/>
              <a:t>.</a:t>
            </a:r>
            <a:endParaRPr lang="en-AU" dirty="0"/>
          </a:p>
          <a:p>
            <a:pPr>
              <a:lnSpc>
                <a:spcPct val="150000"/>
              </a:lnSpc>
            </a:pPr>
            <a:r>
              <a:rPr lang="en-AU" b="1" dirty="0"/>
              <a:t>Corporate Risk Register Template</a:t>
            </a:r>
            <a:r>
              <a:rPr lang="en-AU" dirty="0"/>
              <a:t> </a:t>
            </a:r>
            <a:endParaRPr lang="en-AU" dirty="0" smtClean="0"/>
          </a:p>
          <a:p>
            <a:pPr>
              <a:lnSpc>
                <a:spcPct val="150000"/>
              </a:lnSpc>
            </a:pPr>
            <a:r>
              <a:rPr lang="en-AU" b="1" dirty="0" smtClean="0"/>
              <a:t>Generic </a:t>
            </a:r>
            <a:r>
              <a:rPr lang="en-AU" b="1" dirty="0"/>
              <a:t>Risk Register </a:t>
            </a:r>
            <a:r>
              <a:rPr lang="en-AU" b="1" dirty="0" smtClean="0"/>
              <a:t>Template</a:t>
            </a:r>
            <a:endParaRPr lang="en-AU" dirty="0"/>
          </a:p>
          <a:p>
            <a:endParaRPr lang="en-AU"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xfrm>
            <a:off x="457200" y="1031875"/>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r>
              <a:rPr lang="en-AU" dirty="0"/>
              <a:t>Operational planning risk management</a:t>
            </a:r>
          </a:p>
        </p:txBody>
      </p:sp>
      <p:sp>
        <p:nvSpPr>
          <p:cNvPr id="12291" name="Content Placeholder 2"/>
          <p:cNvSpPr>
            <a:spLocks noGrp="1"/>
          </p:cNvSpPr>
          <p:nvPr>
            <p:ph idx="1"/>
          </p:nvPr>
        </p:nvSpPr>
        <p:spPr bwMode="auto">
          <a:xfrm>
            <a:off x="457200" y="2235200"/>
            <a:ext cx="8229600" cy="39354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altLang="en-US" dirty="0"/>
          </a:p>
          <a:p>
            <a:r>
              <a:rPr lang="en-AU" dirty="0"/>
              <a:t>The Operational Planning cycle is a cornerstone of IP Australia’s planning framework. Each business group prepares a Group Operational Plan for each financial year. These plans set out the Group’s:</a:t>
            </a:r>
          </a:p>
          <a:p>
            <a:pPr lvl="1"/>
            <a:r>
              <a:rPr lang="en-AU" sz="2000" dirty="0"/>
              <a:t>contribution to the </a:t>
            </a:r>
            <a:r>
              <a:rPr lang="en-AU" sz="2000" u="sng" dirty="0">
                <a:hlinkClick r:id="rId2"/>
              </a:rPr>
              <a:t>Corporate Plan</a:t>
            </a:r>
            <a:r>
              <a:rPr lang="en-AU" sz="2000" dirty="0"/>
              <a:t>;</a:t>
            </a:r>
          </a:p>
          <a:p>
            <a:pPr lvl="1"/>
            <a:r>
              <a:rPr lang="en-AU" sz="2000" dirty="0"/>
              <a:t>objectives and the activities and strategies for achieving those objectives;</a:t>
            </a:r>
          </a:p>
          <a:p>
            <a:pPr lvl="1"/>
            <a:r>
              <a:rPr lang="en-AU" sz="2000" dirty="0"/>
              <a:t>workforce plan, including staffing profile and learning priorities</a:t>
            </a:r>
            <a:r>
              <a:rPr lang="en-AU" sz="2000" dirty="0" smtClean="0"/>
              <a:t>;</a:t>
            </a:r>
          </a:p>
          <a:p>
            <a:pPr lvl="1"/>
            <a:endParaRPr lang="en-AU" sz="2000" dirty="0" smtClean="0"/>
          </a:p>
          <a:p>
            <a:r>
              <a:rPr lang="en-AU" sz="2400" dirty="0" smtClean="0"/>
              <a:t>Quarterly reporting</a:t>
            </a:r>
            <a:endParaRPr lang="en-AU" sz="2400" dirty="0"/>
          </a:p>
          <a:p>
            <a:endParaRPr lang="en-AU" altLang="en-US" dirty="0" smtClean="0"/>
          </a:p>
          <a:p>
            <a:endParaRPr lang="en-AU" alt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2519"/>
            <a:ext cx="8229600" cy="884313"/>
          </a:xfrm>
        </p:spPr>
        <p:txBody>
          <a:bodyPr>
            <a:normAutofit/>
          </a:bodyPr>
          <a:lstStyle/>
          <a:p>
            <a:r>
              <a:rPr lang="en-AU" sz="3600" dirty="0"/>
              <a:t>Process</a:t>
            </a:r>
            <a:r>
              <a:rPr lang="en-AU" dirty="0"/>
              <a:t> level risk </a:t>
            </a:r>
            <a:r>
              <a:rPr lang="en-AU" dirty="0" smtClean="0"/>
              <a:t>management</a:t>
            </a:r>
            <a:endParaRPr lang="en-AU" dirty="0"/>
          </a:p>
        </p:txBody>
      </p:sp>
      <p:sp>
        <p:nvSpPr>
          <p:cNvPr id="3" name="Content Placeholder 2"/>
          <p:cNvSpPr>
            <a:spLocks noGrp="1"/>
          </p:cNvSpPr>
          <p:nvPr>
            <p:ph idx="1"/>
          </p:nvPr>
        </p:nvSpPr>
        <p:spPr/>
        <p:txBody>
          <a:bodyPr/>
          <a:lstStyle/>
          <a:p>
            <a:r>
              <a:rPr lang="en-AU" sz="2800" b="1" dirty="0" smtClean="0"/>
              <a:t>Service</a:t>
            </a:r>
            <a:r>
              <a:rPr lang="en-AU" sz="2400" b="1" dirty="0" smtClean="0"/>
              <a:t> </a:t>
            </a:r>
            <a:r>
              <a:rPr lang="en-AU" sz="2400" b="1" dirty="0"/>
              <a:t>Request Transactional Risk Assessment</a:t>
            </a:r>
            <a:r>
              <a:rPr lang="en-AU" sz="2400" dirty="0"/>
              <a:t> </a:t>
            </a:r>
            <a:endParaRPr lang="en-AU" sz="2400" dirty="0" smtClean="0"/>
          </a:p>
          <a:p>
            <a:endParaRPr lang="en-AU" sz="2400" dirty="0" smtClean="0"/>
          </a:p>
          <a:p>
            <a:pPr marL="717550"/>
            <a:r>
              <a:rPr lang="en-AU" sz="2400" dirty="0" smtClean="0"/>
              <a:t>Transactional </a:t>
            </a:r>
            <a:r>
              <a:rPr lang="en-AU" sz="2400" dirty="0"/>
              <a:t>Risk Assessments (TRA) </a:t>
            </a:r>
            <a:endParaRPr lang="en-AU" sz="2400" dirty="0" smtClean="0"/>
          </a:p>
          <a:p>
            <a:pPr marL="982663" lvl="1"/>
            <a:r>
              <a:rPr lang="en-AU" sz="1800" dirty="0" smtClean="0"/>
              <a:t>The </a:t>
            </a:r>
            <a:r>
              <a:rPr lang="en-AU" sz="1800" dirty="0"/>
              <a:t>TRA sets out the level of residual risk associated with each of our products and services that we provide to our customers and is used to determine the level of quality checking that is applied to that transaction. </a:t>
            </a:r>
          </a:p>
          <a:p>
            <a:endParaRPr lang="en-AU" sz="2400" dirty="0"/>
          </a:p>
        </p:txBody>
      </p:sp>
    </p:spTree>
    <p:extLst>
      <p:ext uri="{BB962C8B-B14F-4D97-AF65-F5344CB8AC3E}">
        <p14:creationId xmlns:p14="http://schemas.microsoft.com/office/powerpoint/2010/main" val="732435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597486593"/>
              </p:ext>
            </p:extLst>
          </p:nvPr>
        </p:nvGraphicFramePr>
        <p:xfrm>
          <a:off x="179510" y="2132856"/>
          <a:ext cx="8784977" cy="2884771"/>
        </p:xfrm>
        <a:graphic>
          <a:graphicData uri="http://schemas.openxmlformats.org/drawingml/2006/table">
            <a:tbl>
              <a:tblPr firstRow="1" firstCol="1" bandRow="1">
                <a:tableStyleId>{5C22544A-7EE6-4342-B048-85BDC9FD1C3A}</a:tableStyleId>
              </a:tblPr>
              <a:tblGrid>
                <a:gridCol w="471763"/>
                <a:gridCol w="1293441"/>
                <a:gridCol w="2770639"/>
                <a:gridCol w="276934"/>
                <a:gridCol w="277584"/>
                <a:gridCol w="461338"/>
                <a:gridCol w="461990"/>
                <a:gridCol w="461990"/>
                <a:gridCol w="461990"/>
                <a:gridCol w="461338"/>
                <a:gridCol w="461990"/>
                <a:gridCol w="461990"/>
                <a:gridCol w="461990"/>
              </a:tblGrid>
              <a:tr h="1912375">
                <a:tc>
                  <a:txBody>
                    <a:bodyPr/>
                    <a:lstStyle/>
                    <a:p>
                      <a:pPr algn="ctr">
                        <a:spcBef>
                          <a:spcPts val="600"/>
                        </a:spcBef>
                        <a:spcAft>
                          <a:spcPts val="0"/>
                        </a:spcAft>
                      </a:pPr>
                      <a:r>
                        <a:rPr lang="en-AU" sz="1100" dirty="0">
                          <a:effectLst/>
                        </a:rPr>
                        <a:t>IP Right</a:t>
                      </a:r>
                      <a:endParaRPr lang="en-AU" sz="1100" dirty="0">
                        <a:effectLst/>
                        <a:latin typeface="Calibri"/>
                        <a:ea typeface="Times New Roman"/>
                        <a:cs typeface="Times New Roman"/>
                      </a:endParaRPr>
                    </a:p>
                  </a:txBody>
                  <a:tcPr marL="65910" marR="65910" marT="0" marB="0" anchor="ctr"/>
                </a:tc>
                <a:tc>
                  <a:txBody>
                    <a:bodyPr/>
                    <a:lstStyle/>
                    <a:p>
                      <a:pPr algn="ctr">
                        <a:spcBef>
                          <a:spcPts val="600"/>
                        </a:spcBef>
                        <a:spcAft>
                          <a:spcPts val="0"/>
                        </a:spcAft>
                      </a:pPr>
                      <a:r>
                        <a:rPr lang="en-AU" sz="1100">
                          <a:effectLst/>
                        </a:rPr>
                        <a:t>Service Request/Process</a:t>
                      </a:r>
                      <a:endParaRPr lang="en-AU" sz="1100">
                        <a:effectLst/>
                        <a:latin typeface="Calibri"/>
                        <a:ea typeface="Times New Roman"/>
                        <a:cs typeface="Times New Roman"/>
                      </a:endParaRPr>
                    </a:p>
                  </a:txBody>
                  <a:tcPr marL="65910" marR="65910" marT="0" marB="0" anchor="ctr"/>
                </a:tc>
                <a:tc>
                  <a:txBody>
                    <a:bodyPr/>
                    <a:lstStyle/>
                    <a:p>
                      <a:pPr algn="ctr">
                        <a:spcBef>
                          <a:spcPts val="600"/>
                        </a:spcBef>
                        <a:spcAft>
                          <a:spcPts val="0"/>
                        </a:spcAft>
                      </a:pPr>
                      <a:r>
                        <a:rPr lang="en-AU" sz="1100" dirty="0">
                          <a:effectLst/>
                        </a:rPr>
                        <a:t>Service Request/Process</a:t>
                      </a:r>
                      <a:endParaRPr lang="en-AU" sz="1100" dirty="0">
                        <a:effectLst/>
                        <a:latin typeface="Calibri"/>
                        <a:ea typeface="Times New Roman"/>
                        <a:cs typeface="Times New Roman"/>
                      </a:endParaRPr>
                    </a:p>
                  </a:txBody>
                  <a:tcPr marL="65910" marR="65910" marT="0" marB="0" anchor="ctr"/>
                </a:tc>
                <a:tc>
                  <a:txBody>
                    <a:bodyPr/>
                    <a:lstStyle/>
                    <a:p>
                      <a:pPr marL="71755" marR="71755" algn="ctr">
                        <a:spcBef>
                          <a:spcPts val="600"/>
                        </a:spcBef>
                        <a:spcAft>
                          <a:spcPts val="0"/>
                        </a:spcAft>
                      </a:pPr>
                      <a:r>
                        <a:rPr lang="en-AU" sz="1100">
                          <a:effectLst/>
                        </a:rPr>
                        <a:t>Likelihood</a:t>
                      </a:r>
                      <a:endParaRPr lang="en-AU" sz="1100">
                        <a:effectLst/>
                        <a:latin typeface="Calibri"/>
                        <a:ea typeface="Times New Roman"/>
                        <a:cs typeface="Times New Roman"/>
                      </a:endParaRPr>
                    </a:p>
                  </a:txBody>
                  <a:tcPr marL="65910" marR="65910" marT="0" marB="0" vert="vert270" anchor="ctr"/>
                </a:tc>
                <a:tc>
                  <a:txBody>
                    <a:bodyPr/>
                    <a:lstStyle/>
                    <a:p>
                      <a:pPr marL="71755" marR="71755" algn="ctr">
                        <a:spcBef>
                          <a:spcPts val="600"/>
                        </a:spcBef>
                        <a:spcAft>
                          <a:spcPts val="0"/>
                        </a:spcAft>
                      </a:pPr>
                      <a:r>
                        <a:rPr lang="en-AU" sz="1100">
                          <a:effectLst/>
                        </a:rPr>
                        <a:t>Consequence</a:t>
                      </a:r>
                      <a:endParaRPr lang="en-AU" sz="1100">
                        <a:effectLst/>
                        <a:latin typeface="Calibri"/>
                        <a:ea typeface="Times New Roman"/>
                        <a:cs typeface="Times New Roman"/>
                      </a:endParaRPr>
                    </a:p>
                  </a:txBody>
                  <a:tcPr marL="65910" marR="65910" marT="0" marB="0" vert="vert270" anchor="ctr"/>
                </a:tc>
                <a:tc>
                  <a:txBody>
                    <a:bodyPr/>
                    <a:lstStyle/>
                    <a:p>
                      <a:pPr marL="71755" marR="71755" algn="ctr">
                        <a:spcBef>
                          <a:spcPts val="600"/>
                        </a:spcBef>
                        <a:spcAft>
                          <a:spcPts val="0"/>
                        </a:spcAft>
                      </a:pPr>
                      <a:r>
                        <a:rPr lang="en-AU" sz="1100">
                          <a:effectLst/>
                        </a:rPr>
                        <a:t>Risk</a:t>
                      </a:r>
                      <a:endParaRPr lang="en-AU" sz="1100">
                        <a:effectLst/>
                        <a:latin typeface="Calibri"/>
                        <a:ea typeface="Times New Roman"/>
                        <a:cs typeface="Times New Roman"/>
                      </a:endParaRPr>
                    </a:p>
                  </a:txBody>
                  <a:tcPr marL="65910" marR="65910" marT="0" marB="0" vert="vert270" anchor="ctr"/>
                </a:tc>
                <a:tc>
                  <a:txBody>
                    <a:bodyPr/>
                    <a:lstStyle/>
                    <a:p>
                      <a:pPr marL="71755" marR="71755" algn="ctr">
                        <a:spcBef>
                          <a:spcPts val="600"/>
                        </a:spcBef>
                        <a:spcAft>
                          <a:spcPts val="0"/>
                        </a:spcAft>
                      </a:pPr>
                      <a:r>
                        <a:rPr lang="en-AU" sz="1100">
                          <a:effectLst/>
                        </a:rPr>
                        <a:t>Population per year</a:t>
                      </a:r>
                      <a:endParaRPr lang="en-AU" sz="1100">
                        <a:effectLst/>
                        <a:latin typeface="Calibri"/>
                        <a:ea typeface="Times New Roman"/>
                        <a:cs typeface="Times New Roman"/>
                      </a:endParaRPr>
                    </a:p>
                  </a:txBody>
                  <a:tcPr marL="65910" marR="65910" marT="0" marB="0" vert="vert270" anchor="ctr"/>
                </a:tc>
                <a:tc>
                  <a:txBody>
                    <a:bodyPr/>
                    <a:lstStyle/>
                    <a:p>
                      <a:pPr marL="71755" marR="71755" algn="ctr">
                        <a:spcBef>
                          <a:spcPts val="600"/>
                        </a:spcBef>
                        <a:spcAft>
                          <a:spcPts val="0"/>
                        </a:spcAft>
                      </a:pPr>
                      <a:r>
                        <a:rPr lang="en-AU" sz="1100">
                          <a:effectLst/>
                        </a:rPr>
                        <a:t>Population per month</a:t>
                      </a:r>
                      <a:endParaRPr lang="en-AU" sz="1100">
                        <a:effectLst/>
                        <a:latin typeface="Calibri"/>
                        <a:ea typeface="Times New Roman"/>
                        <a:cs typeface="Times New Roman"/>
                      </a:endParaRPr>
                    </a:p>
                  </a:txBody>
                  <a:tcPr marL="65910" marR="65910" marT="0" marB="0" vert="vert270" anchor="ctr"/>
                </a:tc>
                <a:tc>
                  <a:txBody>
                    <a:bodyPr/>
                    <a:lstStyle/>
                    <a:p>
                      <a:pPr marL="71755" marR="71755" algn="ctr">
                        <a:spcBef>
                          <a:spcPts val="600"/>
                        </a:spcBef>
                        <a:spcAft>
                          <a:spcPts val="0"/>
                        </a:spcAft>
                      </a:pPr>
                      <a:r>
                        <a:rPr lang="en-AU" sz="1100">
                          <a:effectLst/>
                        </a:rPr>
                        <a:t>General Inspection Level</a:t>
                      </a:r>
                      <a:endParaRPr lang="en-AU" sz="1100">
                        <a:effectLst/>
                        <a:latin typeface="Calibri"/>
                        <a:ea typeface="Times New Roman"/>
                        <a:cs typeface="Times New Roman"/>
                      </a:endParaRPr>
                    </a:p>
                  </a:txBody>
                  <a:tcPr marL="65910" marR="65910" marT="0" marB="0" vert="vert270" anchor="ctr"/>
                </a:tc>
                <a:tc>
                  <a:txBody>
                    <a:bodyPr/>
                    <a:lstStyle/>
                    <a:p>
                      <a:pPr marL="71755" marR="71755" algn="ctr">
                        <a:spcBef>
                          <a:spcPts val="600"/>
                        </a:spcBef>
                        <a:spcAft>
                          <a:spcPts val="0"/>
                        </a:spcAft>
                      </a:pPr>
                      <a:r>
                        <a:rPr lang="en-AU" sz="1100">
                          <a:effectLst/>
                        </a:rPr>
                        <a:t>Sample Size Code</a:t>
                      </a:r>
                      <a:endParaRPr lang="en-AU" sz="1100">
                        <a:effectLst/>
                        <a:latin typeface="Calibri"/>
                        <a:ea typeface="Times New Roman"/>
                        <a:cs typeface="Times New Roman"/>
                      </a:endParaRPr>
                    </a:p>
                  </a:txBody>
                  <a:tcPr marL="65910" marR="65910" marT="0" marB="0" vert="vert270" anchor="ctr"/>
                </a:tc>
                <a:tc>
                  <a:txBody>
                    <a:bodyPr/>
                    <a:lstStyle/>
                    <a:p>
                      <a:pPr marL="71755" marR="71755" algn="ctr">
                        <a:spcBef>
                          <a:spcPts val="600"/>
                        </a:spcBef>
                        <a:spcAft>
                          <a:spcPts val="0"/>
                        </a:spcAft>
                      </a:pPr>
                      <a:r>
                        <a:rPr lang="en-AU" sz="1100">
                          <a:effectLst/>
                        </a:rPr>
                        <a:t>Override Sample Code?</a:t>
                      </a:r>
                      <a:endParaRPr lang="en-AU" sz="1100">
                        <a:effectLst/>
                        <a:latin typeface="Calibri"/>
                        <a:ea typeface="Times New Roman"/>
                        <a:cs typeface="Times New Roman"/>
                      </a:endParaRPr>
                    </a:p>
                  </a:txBody>
                  <a:tcPr marL="65910" marR="65910" marT="0" marB="0" vert="vert270" anchor="ctr"/>
                </a:tc>
                <a:tc>
                  <a:txBody>
                    <a:bodyPr/>
                    <a:lstStyle/>
                    <a:p>
                      <a:pPr marL="71755" marR="71755" algn="ctr">
                        <a:spcBef>
                          <a:spcPts val="600"/>
                        </a:spcBef>
                        <a:spcAft>
                          <a:spcPts val="0"/>
                        </a:spcAft>
                      </a:pPr>
                      <a:r>
                        <a:rPr lang="en-AU" sz="1100">
                          <a:effectLst/>
                        </a:rPr>
                        <a:t>Monthly Sample Size</a:t>
                      </a:r>
                      <a:endParaRPr lang="en-AU" sz="1100">
                        <a:effectLst/>
                        <a:latin typeface="Calibri"/>
                        <a:ea typeface="Times New Roman"/>
                        <a:cs typeface="Times New Roman"/>
                      </a:endParaRPr>
                    </a:p>
                  </a:txBody>
                  <a:tcPr marL="65910" marR="65910" marT="0" marB="0" vert="vert270" anchor="ctr"/>
                </a:tc>
                <a:tc>
                  <a:txBody>
                    <a:bodyPr/>
                    <a:lstStyle/>
                    <a:p>
                      <a:pPr marL="71755" marR="71755" algn="ctr">
                        <a:spcBef>
                          <a:spcPts val="600"/>
                        </a:spcBef>
                        <a:spcAft>
                          <a:spcPts val="0"/>
                        </a:spcAft>
                      </a:pPr>
                      <a:r>
                        <a:rPr lang="en-AU" sz="1100">
                          <a:effectLst/>
                        </a:rPr>
                        <a:t>Yearly samples</a:t>
                      </a:r>
                      <a:endParaRPr lang="en-AU" sz="1100">
                        <a:effectLst/>
                        <a:latin typeface="Calibri"/>
                        <a:ea typeface="Times New Roman"/>
                        <a:cs typeface="Times New Roman"/>
                      </a:endParaRPr>
                    </a:p>
                  </a:txBody>
                  <a:tcPr marL="65910" marR="65910" marT="0" marB="0" vert="vert270" anchor="ctr"/>
                </a:tc>
              </a:tr>
              <a:tr h="972396">
                <a:tc>
                  <a:txBody>
                    <a:bodyPr/>
                    <a:lstStyle/>
                    <a:p>
                      <a:pPr algn="ctr">
                        <a:spcBef>
                          <a:spcPts val="600"/>
                        </a:spcBef>
                        <a:spcAft>
                          <a:spcPts val="0"/>
                        </a:spcAft>
                      </a:pPr>
                      <a:r>
                        <a:rPr lang="en-AU" sz="1100">
                          <a:effectLst/>
                        </a:rPr>
                        <a:t>PCT</a:t>
                      </a:r>
                      <a:endParaRPr lang="en-AU" sz="1100">
                        <a:effectLst/>
                        <a:latin typeface="Calibri"/>
                        <a:ea typeface="Times New Roman"/>
                        <a:cs typeface="Times New Roman"/>
                      </a:endParaRPr>
                    </a:p>
                  </a:txBody>
                  <a:tcPr marL="65910" marR="65910" marT="0" marB="0" anchor="ctr"/>
                </a:tc>
                <a:tc>
                  <a:txBody>
                    <a:bodyPr/>
                    <a:lstStyle/>
                    <a:p>
                      <a:pPr algn="ctr">
                        <a:spcBef>
                          <a:spcPts val="600"/>
                        </a:spcBef>
                        <a:spcAft>
                          <a:spcPts val="0"/>
                        </a:spcAft>
                      </a:pPr>
                      <a:r>
                        <a:rPr lang="en-AU" sz="1100">
                          <a:effectLst/>
                        </a:rPr>
                        <a:t>New AU PCT Application - (ePCT)</a:t>
                      </a:r>
                      <a:endParaRPr lang="en-AU" sz="1100">
                        <a:effectLst/>
                        <a:latin typeface="Calibri"/>
                        <a:ea typeface="Times New Roman"/>
                        <a:cs typeface="Times New Roman"/>
                      </a:endParaRPr>
                    </a:p>
                  </a:txBody>
                  <a:tcPr marL="65910" marR="65910" marT="0" marB="0" anchor="ctr"/>
                </a:tc>
                <a:tc>
                  <a:txBody>
                    <a:bodyPr/>
                    <a:lstStyle/>
                    <a:p>
                      <a:pPr algn="ctr">
                        <a:spcBef>
                          <a:spcPts val="600"/>
                        </a:spcBef>
                        <a:spcAft>
                          <a:spcPts val="0"/>
                        </a:spcAft>
                      </a:pPr>
                      <a:r>
                        <a:rPr lang="en-AU" sz="1100" dirty="0">
                          <a:effectLst/>
                        </a:rPr>
                        <a:t>Receiving Office (RO) - New Au Applications (</a:t>
                      </a:r>
                      <a:r>
                        <a:rPr lang="en-AU" sz="1100" dirty="0" smtClean="0">
                          <a:effectLst/>
                        </a:rPr>
                        <a:t>structured  - </a:t>
                      </a:r>
                      <a:r>
                        <a:rPr lang="en-AU" sz="1100" dirty="0" err="1" smtClean="0">
                          <a:effectLst/>
                        </a:rPr>
                        <a:t>ePCT</a:t>
                      </a:r>
                      <a:r>
                        <a:rPr lang="en-AU" sz="1100" dirty="0" smtClean="0">
                          <a:effectLst/>
                        </a:rPr>
                        <a:t>)</a:t>
                      </a:r>
                      <a:endParaRPr lang="en-AU" sz="1100" dirty="0">
                        <a:effectLst/>
                        <a:latin typeface="Calibri"/>
                        <a:ea typeface="Times New Roman"/>
                        <a:cs typeface="Times New Roman"/>
                      </a:endParaRPr>
                    </a:p>
                  </a:txBody>
                  <a:tcPr marL="65910" marR="65910" marT="0" marB="0" anchor="ctr"/>
                </a:tc>
                <a:tc>
                  <a:txBody>
                    <a:bodyPr/>
                    <a:lstStyle/>
                    <a:p>
                      <a:pPr algn="ctr">
                        <a:spcBef>
                          <a:spcPts val="600"/>
                        </a:spcBef>
                        <a:spcAft>
                          <a:spcPts val="0"/>
                        </a:spcAft>
                      </a:pPr>
                      <a:r>
                        <a:rPr lang="en-AU" sz="1100">
                          <a:effectLst/>
                        </a:rPr>
                        <a:t>A</a:t>
                      </a:r>
                      <a:endParaRPr lang="en-AU" sz="1100">
                        <a:effectLst/>
                        <a:latin typeface="Calibri"/>
                        <a:ea typeface="Times New Roman"/>
                        <a:cs typeface="Times New Roman"/>
                      </a:endParaRPr>
                    </a:p>
                  </a:txBody>
                  <a:tcPr marL="65910" marR="65910" marT="0" marB="0" anchor="ctr"/>
                </a:tc>
                <a:tc>
                  <a:txBody>
                    <a:bodyPr/>
                    <a:lstStyle/>
                    <a:p>
                      <a:pPr algn="ctr">
                        <a:spcBef>
                          <a:spcPts val="600"/>
                        </a:spcBef>
                        <a:spcAft>
                          <a:spcPts val="0"/>
                        </a:spcAft>
                      </a:pPr>
                      <a:r>
                        <a:rPr lang="en-AU" sz="1100">
                          <a:effectLst/>
                        </a:rPr>
                        <a:t>3</a:t>
                      </a:r>
                      <a:endParaRPr lang="en-AU" sz="1100">
                        <a:effectLst/>
                        <a:latin typeface="Calibri"/>
                        <a:ea typeface="Times New Roman"/>
                        <a:cs typeface="Times New Roman"/>
                      </a:endParaRPr>
                    </a:p>
                  </a:txBody>
                  <a:tcPr marL="65910" marR="65910" marT="0" marB="0" anchor="ctr"/>
                </a:tc>
                <a:tc>
                  <a:txBody>
                    <a:bodyPr/>
                    <a:lstStyle/>
                    <a:p>
                      <a:pPr algn="ctr">
                        <a:spcBef>
                          <a:spcPts val="600"/>
                        </a:spcBef>
                        <a:spcAft>
                          <a:spcPts val="0"/>
                        </a:spcAft>
                      </a:pPr>
                      <a:r>
                        <a:rPr lang="en-AU" sz="1100">
                          <a:effectLst/>
                        </a:rPr>
                        <a:t>LOW</a:t>
                      </a:r>
                      <a:endParaRPr lang="en-AU" sz="1100">
                        <a:effectLst/>
                        <a:latin typeface="Calibri"/>
                        <a:ea typeface="Times New Roman"/>
                        <a:cs typeface="Times New Roman"/>
                      </a:endParaRPr>
                    </a:p>
                  </a:txBody>
                  <a:tcPr marL="65910" marR="65910" marT="0" marB="0" anchor="ctr"/>
                </a:tc>
                <a:tc>
                  <a:txBody>
                    <a:bodyPr/>
                    <a:lstStyle/>
                    <a:p>
                      <a:pPr algn="ctr">
                        <a:spcBef>
                          <a:spcPts val="600"/>
                        </a:spcBef>
                        <a:spcAft>
                          <a:spcPts val="0"/>
                        </a:spcAft>
                      </a:pPr>
                      <a:r>
                        <a:rPr lang="en-AU" sz="1100">
                          <a:effectLst/>
                        </a:rPr>
                        <a:t>1356</a:t>
                      </a:r>
                      <a:endParaRPr lang="en-AU" sz="1100">
                        <a:effectLst/>
                        <a:latin typeface="Calibri"/>
                        <a:ea typeface="Times New Roman"/>
                        <a:cs typeface="Times New Roman"/>
                      </a:endParaRPr>
                    </a:p>
                  </a:txBody>
                  <a:tcPr marL="65910" marR="65910" marT="0" marB="0" anchor="ctr"/>
                </a:tc>
                <a:tc>
                  <a:txBody>
                    <a:bodyPr/>
                    <a:lstStyle/>
                    <a:p>
                      <a:pPr algn="ctr">
                        <a:spcBef>
                          <a:spcPts val="600"/>
                        </a:spcBef>
                        <a:spcAft>
                          <a:spcPts val="0"/>
                        </a:spcAft>
                      </a:pPr>
                      <a:r>
                        <a:rPr lang="en-AU" sz="1100">
                          <a:effectLst/>
                        </a:rPr>
                        <a:t>113</a:t>
                      </a:r>
                      <a:endParaRPr lang="en-AU" sz="1100">
                        <a:effectLst/>
                        <a:latin typeface="Calibri"/>
                        <a:ea typeface="Times New Roman"/>
                        <a:cs typeface="Times New Roman"/>
                      </a:endParaRPr>
                    </a:p>
                  </a:txBody>
                  <a:tcPr marL="65910" marR="65910" marT="0" marB="0" anchor="ctr"/>
                </a:tc>
                <a:tc>
                  <a:txBody>
                    <a:bodyPr/>
                    <a:lstStyle/>
                    <a:p>
                      <a:pPr algn="ctr">
                        <a:spcBef>
                          <a:spcPts val="600"/>
                        </a:spcBef>
                        <a:spcAft>
                          <a:spcPts val="0"/>
                        </a:spcAft>
                      </a:pPr>
                      <a:r>
                        <a:rPr lang="en-AU" sz="1100">
                          <a:effectLst/>
                        </a:rPr>
                        <a:t>I</a:t>
                      </a:r>
                      <a:endParaRPr lang="en-AU" sz="1100">
                        <a:effectLst/>
                        <a:latin typeface="Calibri"/>
                        <a:ea typeface="Times New Roman"/>
                        <a:cs typeface="Times New Roman"/>
                      </a:endParaRPr>
                    </a:p>
                  </a:txBody>
                  <a:tcPr marL="65910" marR="65910" marT="0" marB="0" anchor="ctr"/>
                </a:tc>
                <a:tc>
                  <a:txBody>
                    <a:bodyPr/>
                    <a:lstStyle/>
                    <a:p>
                      <a:pPr algn="ctr">
                        <a:spcBef>
                          <a:spcPts val="600"/>
                        </a:spcBef>
                        <a:spcAft>
                          <a:spcPts val="0"/>
                        </a:spcAft>
                      </a:pPr>
                      <a:r>
                        <a:rPr lang="en-AU" sz="1100">
                          <a:effectLst/>
                        </a:rPr>
                        <a:t>D</a:t>
                      </a:r>
                      <a:endParaRPr lang="en-AU" sz="1100">
                        <a:effectLst/>
                        <a:latin typeface="Calibri"/>
                        <a:ea typeface="Times New Roman"/>
                        <a:cs typeface="Times New Roman"/>
                      </a:endParaRPr>
                    </a:p>
                  </a:txBody>
                  <a:tcPr marL="65910" marR="65910" marT="0" marB="0" anchor="ctr"/>
                </a:tc>
                <a:tc>
                  <a:txBody>
                    <a:bodyPr/>
                    <a:lstStyle/>
                    <a:p>
                      <a:pPr algn="ctr">
                        <a:spcBef>
                          <a:spcPts val="600"/>
                        </a:spcBef>
                        <a:spcAft>
                          <a:spcPts val="0"/>
                        </a:spcAft>
                      </a:pPr>
                      <a:r>
                        <a:rPr lang="en-AU" sz="1100">
                          <a:effectLst/>
                        </a:rPr>
                        <a:t>No</a:t>
                      </a:r>
                      <a:endParaRPr lang="en-AU" sz="1100">
                        <a:effectLst/>
                        <a:latin typeface="Calibri"/>
                        <a:ea typeface="Times New Roman"/>
                        <a:cs typeface="Times New Roman"/>
                      </a:endParaRPr>
                    </a:p>
                  </a:txBody>
                  <a:tcPr marL="65910" marR="65910" marT="0" marB="0" anchor="ctr"/>
                </a:tc>
                <a:tc>
                  <a:txBody>
                    <a:bodyPr/>
                    <a:lstStyle/>
                    <a:p>
                      <a:pPr algn="ctr">
                        <a:spcBef>
                          <a:spcPts val="600"/>
                        </a:spcBef>
                        <a:spcAft>
                          <a:spcPts val="0"/>
                        </a:spcAft>
                      </a:pPr>
                      <a:r>
                        <a:rPr lang="en-AU" sz="1100">
                          <a:effectLst/>
                        </a:rPr>
                        <a:t>8</a:t>
                      </a:r>
                      <a:endParaRPr lang="en-AU" sz="1100">
                        <a:effectLst/>
                        <a:latin typeface="Calibri"/>
                        <a:ea typeface="Times New Roman"/>
                        <a:cs typeface="Times New Roman"/>
                      </a:endParaRPr>
                    </a:p>
                  </a:txBody>
                  <a:tcPr marL="65910" marR="65910" marT="0" marB="0" anchor="ctr"/>
                </a:tc>
                <a:tc>
                  <a:txBody>
                    <a:bodyPr/>
                    <a:lstStyle/>
                    <a:p>
                      <a:pPr algn="ctr">
                        <a:spcBef>
                          <a:spcPts val="600"/>
                        </a:spcBef>
                        <a:spcAft>
                          <a:spcPts val="0"/>
                        </a:spcAft>
                      </a:pPr>
                      <a:r>
                        <a:rPr lang="en-AU" sz="1100" dirty="0">
                          <a:effectLst/>
                        </a:rPr>
                        <a:t>96</a:t>
                      </a:r>
                      <a:endParaRPr lang="en-AU" sz="1100" dirty="0">
                        <a:effectLst/>
                        <a:latin typeface="Calibri"/>
                        <a:ea typeface="Times New Roman"/>
                        <a:cs typeface="Times New Roman"/>
                      </a:endParaRPr>
                    </a:p>
                  </a:txBody>
                  <a:tcPr marL="65910" marR="65910" marT="0" marB="0" anchor="ctr"/>
                </a:tc>
              </a:tr>
            </a:tbl>
          </a:graphicData>
        </a:graphic>
      </p:graphicFrame>
      <p:sp>
        <p:nvSpPr>
          <p:cNvPr id="5" name="Rectangle 4"/>
          <p:cNvSpPr/>
          <p:nvPr/>
        </p:nvSpPr>
        <p:spPr>
          <a:xfrm>
            <a:off x="323528" y="1108775"/>
            <a:ext cx="8208912" cy="584775"/>
          </a:xfrm>
          <a:prstGeom prst="rect">
            <a:avLst/>
          </a:prstGeom>
        </p:spPr>
        <p:txBody>
          <a:bodyPr wrap="square">
            <a:spAutoFit/>
          </a:bodyPr>
          <a:lstStyle/>
          <a:p>
            <a:r>
              <a:rPr lang="en-AU" sz="3200" b="1" dirty="0"/>
              <a:t>Service</a:t>
            </a:r>
            <a:r>
              <a:rPr lang="en-AU" sz="2800" b="1" dirty="0"/>
              <a:t> Request Transactional Risk Assessment</a:t>
            </a:r>
            <a:r>
              <a:rPr lang="en-AU" sz="2800" dirty="0"/>
              <a:t> </a:t>
            </a:r>
          </a:p>
        </p:txBody>
      </p:sp>
    </p:spTree>
    <p:extLst>
      <p:ext uri="{BB962C8B-B14F-4D97-AF65-F5344CB8AC3E}">
        <p14:creationId xmlns:p14="http://schemas.microsoft.com/office/powerpoint/2010/main" val="3779675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Patent Examination Risk Management</a:t>
            </a:r>
          </a:p>
        </p:txBody>
      </p:sp>
      <p:sp>
        <p:nvSpPr>
          <p:cNvPr id="3" name="Content Placeholder 2"/>
          <p:cNvSpPr>
            <a:spLocks noGrp="1"/>
          </p:cNvSpPr>
          <p:nvPr>
            <p:ph idx="1"/>
          </p:nvPr>
        </p:nvSpPr>
        <p:spPr/>
        <p:txBody>
          <a:bodyPr/>
          <a:lstStyle/>
          <a:p>
            <a:r>
              <a:rPr lang="en-AU" dirty="0"/>
              <a:t>Similar to the assessment of administrative elements of IP rights applications, the risk management approach filters down to the transactional level of patents examination, with an individual assessment of risk made against the following types of processes</a:t>
            </a:r>
            <a:r>
              <a:rPr lang="en-AU" dirty="0" smtClean="0"/>
              <a:t>:</a:t>
            </a:r>
          </a:p>
          <a:p>
            <a:pPr lvl="3"/>
            <a:r>
              <a:rPr lang="en-AU" dirty="0" smtClean="0"/>
              <a:t>Indexing</a:t>
            </a:r>
            <a:endParaRPr lang="en-AU" dirty="0"/>
          </a:p>
          <a:p>
            <a:pPr lvl="3"/>
            <a:r>
              <a:rPr lang="en-AU" dirty="0" smtClean="0"/>
              <a:t>Examination</a:t>
            </a:r>
          </a:p>
          <a:p>
            <a:pPr lvl="3"/>
            <a:r>
              <a:rPr lang="en-AU" dirty="0"/>
              <a:t>Re-examination</a:t>
            </a:r>
            <a:endParaRPr lang="en-AU" dirty="0" smtClean="0"/>
          </a:p>
          <a:p>
            <a:pPr lvl="3"/>
            <a:r>
              <a:rPr lang="en-AU" dirty="0"/>
              <a:t>Consider Existing Search(</a:t>
            </a:r>
            <a:r>
              <a:rPr lang="en-AU" dirty="0" err="1"/>
              <a:t>es</a:t>
            </a:r>
            <a:r>
              <a:rPr lang="en-AU" dirty="0" smtClean="0"/>
              <a:t>)</a:t>
            </a:r>
          </a:p>
          <a:p>
            <a:pPr lvl="3"/>
            <a:r>
              <a:rPr lang="en-AU" dirty="0"/>
              <a:t>Conduct Original </a:t>
            </a:r>
            <a:r>
              <a:rPr lang="en-AU" dirty="0" smtClean="0"/>
              <a:t>Search</a:t>
            </a:r>
          </a:p>
          <a:p>
            <a:pPr lvl="3"/>
            <a:r>
              <a:rPr lang="en-AU" dirty="0"/>
              <a:t>Issue Search Reports / Opinions / Exam </a:t>
            </a:r>
            <a:r>
              <a:rPr lang="en-AU" dirty="0" smtClean="0"/>
              <a:t>Reports</a:t>
            </a:r>
          </a:p>
          <a:p>
            <a:pPr lvl="3"/>
            <a:r>
              <a:rPr lang="en-AU" dirty="0"/>
              <a:t>Amendments</a:t>
            </a:r>
          </a:p>
        </p:txBody>
      </p:sp>
    </p:spTree>
    <p:extLst>
      <p:ext uri="{BB962C8B-B14F-4D97-AF65-F5344CB8AC3E}">
        <p14:creationId xmlns:p14="http://schemas.microsoft.com/office/powerpoint/2010/main" val="1000039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Patent Examination Risk Management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75628198"/>
              </p:ext>
            </p:extLst>
          </p:nvPr>
        </p:nvGraphicFramePr>
        <p:xfrm>
          <a:off x="107507" y="2492897"/>
          <a:ext cx="8784975" cy="3168351"/>
        </p:xfrm>
        <a:graphic>
          <a:graphicData uri="http://schemas.openxmlformats.org/drawingml/2006/table">
            <a:tbl>
              <a:tblPr firstRow="1" firstCol="1" bandRow="1">
                <a:tableStyleId>{5C22544A-7EE6-4342-B048-85BDC9FD1C3A}</a:tableStyleId>
              </a:tblPr>
              <a:tblGrid>
                <a:gridCol w="697632"/>
                <a:gridCol w="308017"/>
                <a:gridCol w="689526"/>
                <a:gridCol w="1455247"/>
                <a:gridCol w="229662"/>
                <a:gridCol w="230202"/>
                <a:gridCol w="536057"/>
                <a:gridCol w="689526"/>
                <a:gridCol w="689526"/>
                <a:gridCol w="995923"/>
                <a:gridCol w="995923"/>
                <a:gridCol w="689526"/>
                <a:gridCol w="578208"/>
              </a:tblGrid>
              <a:tr h="454797">
                <a:tc rowSpan="2">
                  <a:txBody>
                    <a:bodyPr/>
                    <a:lstStyle/>
                    <a:p>
                      <a:pPr algn="ctr">
                        <a:spcBef>
                          <a:spcPts val="600"/>
                        </a:spcBef>
                        <a:spcAft>
                          <a:spcPts val="0"/>
                        </a:spcAft>
                      </a:pPr>
                      <a:r>
                        <a:rPr lang="en-AU" sz="800" dirty="0">
                          <a:effectLst/>
                        </a:rPr>
                        <a:t>Transaction</a:t>
                      </a:r>
                      <a:endParaRPr lang="en-AU" sz="1000" dirty="0">
                        <a:effectLst/>
                        <a:latin typeface="Calibri"/>
                        <a:ea typeface="Times New Roman"/>
                        <a:cs typeface="Times New Roman"/>
                      </a:endParaRPr>
                    </a:p>
                  </a:txBody>
                  <a:tcPr marL="61658" marR="61658" marT="0" marB="0" anchor="ctr"/>
                </a:tc>
                <a:tc rowSpan="2">
                  <a:txBody>
                    <a:bodyPr/>
                    <a:lstStyle/>
                    <a:p>
                      <a:pPr algn="ctr">
                        <a:spcBef>
                          <a:spcPts val="600"/>
                        </a:spcBef>
                        <a:spcAft>
                          <a:spcPts val="0"/>
                        </a:spcAft>
                      </a:pPr>
                      <a:r>
                        <a:rPr lang="en-AU" sz="800" dirty="0">
                          <a:effectLst/>
                        </a:rPr>
                        <a:t>No.</a:t>
                      </a:r>
                      <a:endParaRPr lang="en-AU" sz="1000" dirty="0">
                        <a:effectLst/>
                        <a:latin typeface="Calibri"/>
                        <a:ea typeface="Times New Roman"/>
                        <a:cs typeface="Times New Roman"/>
                      </a:endParaRPr>
                    </a:p>
                  </a:txBody>
                  <a:tcPr marL="61658" marR="61658" marT="0" marB="0" anchor="ctr"/>
                </a:tc>
                <a:tc rowSpan="2">
                  <a:txBody>
                    <a:bodyPr/>
                    <a:lstStyle/>
                    <a:p>
                      <a:pPr algn="ctr">
                        <a:spcBef>
                          <a:spcPts val="600"/>
                        </a:spcBef>
                        <a:spcAft>
                          <a:spcPts val="0"/>
                        </a:spcAft>
                      </a:pPr>
                      <a:r>
                        <a:rPr lang="en-AU" sz="800" dirty="0">
                          <a:effectLst/>
                        </a:rPr>
                        <a:t>Transactional Threat</a:t>
                      </a:r>
                      <a:endParaRPr lang="en-AU" sz="1000" dirty="0">
                        <a:effectLst/>
                        <a:latin typeface="Calibri"/>
                        <a:ea typeface="Times New Roman"/>
                        <a:cs typeface="Times New Roman"/>
                      </a:endParaRPr>
                    </a:p>
                  </a:txBody>
                  <a:tcPr marL="61658" marR="61658" marT="0" marB="0" anchor="ctr"/>
                </a:tc>
                <a:tc rowSpan="2">
                  <a:txBody>
                    <a:bodyPr/>
                    <a:lstStyle/>
                    <a:p>
                      <a:pPr algn="ctr">
                        <a:spcBef>
                          <a:spcPts val="600"/>
                        </a:spcBef>
                        <a:spcAft>
                          <a:spcPts val="0"/>
                        </a:spcAft>
                      </a:pPr>
                      <a:r>
                        <a:rPr lang="en-AU" sz="800" dirty="0">
                          <a:effectLst/>
                        </a:rPr>
                        <a:t>Potential Outcome</a:t>
                      </a:r>
                      <a:endParaRPr lang="en-AU" sz="1000" dirty="0">
                        <a:effectLst/>
                        <a:latin typeface="Calibri"/>
                        <a:ea typeface="Times New Roman"/>
                        <a:cs typeface="Times New Roman"/>
                      </a:endParaRPr>
                    </a:p>
                  </a:txBody>
                  <a:tcPr marL="61658" marR="61658" marT="0" marB="0" anchor="ctr"/>
                </a:tc>
                <a:tc rowSpan="2">
                  <a:txBody>
                    <a:bodyPr/>
                    <a:lstStyle/>
                    <a:p>
                      <a:pPr marL="71755" marR="71755" algn="ctr">
                        <a:spcBef>
                          <a:spcPts val="600"/>
                        </a:spcBef>
                        <a:spcAft>
                          <a:spcPts val="0"/>
                        </a:spcAft>
                      </a:pPr>
                      <a:r>
                        <a:rPr lang="en-AU" sz="800" dirty="0">
                          <a:effectLst/>
                        </a:rPr>
                        <a:t>Likelihood</a:t>
                      </a:r>
                      <a:endParaRPr lang="en-AU" sz="1000" dirty="0">
                        <a:effectLst/>
                        <a:latin typeface="Calibri"/>
                        <a:ea typeface="Times New Roman"/>
                        <a:cs typeface="Times New Roman"/>
                      </a:endParaRPr>
                    </a:p>
                  </a:txBody>
                  <a:tcPr marL="61658" marR="61658" marT="0" marB="0" vert="vert270" anchor="ctr"/>
                </a:tc>
                <a:tc rowSpan="2">
                  <a:txBody>
                    <a:bodyPr/>
                    <a:lstStyle/>
                    <a:p>
                      <a:pPr marL="71755" marR="71755" algn="ctr">
                        <a:spcBef>
                          <a:spcPts val="600"/>
                        </a:spcBef>
                        <a:spcAft>
                          <a:spcPts val="0"/>
                        </a:spcAft>
                      </a:pPr>
                      <a:r>
                        <a:rPr lang="en-AU" sz="800" dirty="0">
                          <a:effectLst/>
                        </a:rPr>
                        <a:t>Consequence</a:t>
                      </a:r>
                      <a:endParaRPr lang="en-AU" sz="1000" dirty="0">
                        <a:effectLst/>
                        <a:latin typeface="Calibri"/>
                        <a:ea typeface="Times New Roman"/>
                        <a:cs typeface="Times New Roman"/>
                      </a:endParaRPr>
                    </a:p>
                  </a:txBody>
                  <a:tcPr marL="61658" marR="61658" marT="0" marB="0" vert="vert270" anchor="ctr"/>
                </a:tc>
                <a:tc>
                  <a:txBody>
                    <a:bodyPr/>
                    <a:lstStyle/>
                    <a:p>
                      <a:pPr algn="l"/>
                      <a:endParaRPr lang="en-AU" sz="900" dirty="0">
                        <a:effectLst/>
                        <a:latin typeface="Times New Roman"/>
                      </a:endParaRPr>
                    </a:p>
                  </a:txBody>
                  <a:tcPr marL="61658" marR="61658" marT="0" marB="0" vert="vert270" anchor="ctr"/>
                </a:tc>
                <a:tc gridSpan="5">
                  <a:txBody>
                    <a:bodyPr/>
                    <a:lstStyle/>
                    <a:p>
                      <a:pPr algn="ctr">
                        <a:spcBef>
                          <a:spcPts val="600"/>
                        </a:spcBef>
                        <a:spcAft>
                          <a:spcPts val="0"/>
                        </a:spcAft>
                      </a:pPr>
                      <a:r>
                        <a:rPr lang="en-AU" sz="800" dirty="0">
                          <a:effectLst/>
                        </a:rPr>
                        <a:t>Mitigation</a:t>
                      </a:r>
                      <a:endParaRPr lang="en-AU" sz="1000" dirty="0">
                        <a:effectLst/>
                        <a:latin typeface="Calibri"/>
                        <a:ea typeface="Times New Roman"/>
                        <a:cs typeface="Times New Roman"/>
                      </a:endParaRPr>
                    </a:p>
                  </a:txBody>
                  <a:tcPr marL="61658" marR="61658" marT="0" marB="0" anchor="ct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rowSpan="2">
                  <a:txBody>
                    <a:bodyPr/>
                    <a:lstStyle/>
                    <a:p>
                      <a:pPr algn="ctr">
                        <a:spcBef>
                          <a:spcPts val="600"/>
                        </a:spcBef>
                        <a:spcAft>
                          <a:spcPts val="0"/>
                        </a:spcAft>
                      </a:pPr>
                      <a:r>
                        <a:rPr lang="en-AU" sz="800" dirty="0">
                          <a:effectLst/>
                        </a:rPr>
                        <a:t>Comment</a:t>
                      </a:r>
                      <a:endParaRPr lang="en-AU" sz="1000" dirty="0">
                        <a:effectLst/>
                        <a:latin typeface="Calibri"/>
                        <a:ea typeface="Times New Roman"/>
                        <a:cs typeface="Times New Roman"/>
                      </a:endParaRPr>
                    </a:p>
                  </a:txBody>
                  <a:tcPr marL="61658" marR="61658" marT="0" marB="0" anchor="ctr"/>
                </a:tc>
              </a:tr>
              <a:tr h="1175076">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a:txBody>
                    <a:bodyPr/>
                    <a:lstStyle/>
                    <a:p>
                      <a:pPr marL="71755" marR="71755" algn="ctr">
                        <a:spcBef>
                          <a:spcPts val="600"/>
                        </a:spcBef>
                        <a:spcAft>
                          <a:spcPts val="0"/>
                        </a:spcAft>
                      </a:pPr>
                      <a:r>
                        <a:rPr lang="en-AU" sz="800" dirty="0">
                          <a:effectLst/>
                        </a:rPr>
                        <a:t>Risk</a:t>
                      </a:r>
                      <a:endParaRPr lang="en-AU" sz="1000" dirty="0">
                        <a:effectLst/>
                        <a:latin typeface="Calibri"/>
                        <a:ea typeface="Times New Roman"/>
                        <a:cs typeface="Times New Roman"/>
                      </a:endParaRPr>
                    </a:p>
                  </a:txBody>
                  <a:tcPr marL="61658" marR="61658" marT="0" marB="0" vert="vert270" anchor="ctr"/>
                </a:tc>
                <a:tc>
                  <a:txBody>
                    <a:bodyPr/>
                    <a:lstStyle/>
                    <a:p>
                      <a:pPr algn="ctr">
                        <a:spcBef>
                          <a:spcPts val="600"/>
                        </a:spcBef>
                        <a:spcAft>
                          <a:spcPts val="0"/>
                        </a:spcAft>
                      </a:pPr>
                      <a:r>
                        <a:rPr lang="en-AU" sz="800" dirty="0">
                          <a:effectLst/>
                        </a:rPr>
                        <a:t>System / Workflow supported processes</a:t>
                      </a:r>
                      <a:endParaRPr lang="en-AU" sz="1000" dirty="0">
                        <a:effectLst/>
                        <a:latin typeface="Calibri"/>
                        <a:ea typeface="Times New Roman"/>
                        <a:cs typeface="Times New Roman"/>
                      </a:endParaRPr>
                    </a:p>
                  </a:txBody>
                  <a:tcPr marL="61658" marR="61658" marT="0" marB="0" anchor="ctr"/>
                </a:tc>
                <a:tc>
                  <a:txBody>
                    <a:bodyPr/>
                    <a:lstStyle/>
                    <a:p>
                      <a:pPr algn="ctr">
                        <a:spcBef>
                          <a:spcPts val="600"/>
                        </a:spcBef>
                        <a:spcAft>
                          <a:spcPts val="0"/>
                        </a:spcAft>
                      </a:pPr>
                      <a:r>
                        <a:rPr lang="en-AU" sz="800">
                          <a:effectLst/>
                        </a:rPr>
                        <a:t>System/ Workflow Process Documented</a:t>
                      </a:r>
                      <a:endParaRPr lang="en-AU" sz="1000">
                        <a:effectLst/>
                        <a:latin typeface="Calibri"/>
                        <a:ea typeface="Times New Roman"/>
                        <a:cs typeface="Times New Roman"/>
                      </a:endParaRPr>
                    </a:p>
                  </a:txBody>
                  <a:tcPr marL="61658" marR="61658" marT="0" marB="0" anchor="ctr"/>
                </a:tc>
                <a:tc>
                  <a:txBody>
                    <a:bodyPr/>
                    <a:lstStyle/>
                    <a:p>
                      <a:pPr algn="ctr">
                        <a:spcBef>
                          <a:spcPts val="600"/>
                        </a:spcBef>
                        <a:spcAft>
                          <a:spcPts val="0"/>
                        </a:spcAft>
                      </a:pPr>
                      <a:r>
                        <a:rPr lang="en-AU" sz="800" dirty="0">
                          <a:effectLst/>
                        </a:rPr>
                        <a:t>Training</a:t>
                      </a:r>
                      <a:endParaRPr lang="en-AU" sz="1000" dirty="0">
                        <a:effectLst/>
                        <a:latin typeface="Calibri"/>
                        <a:ea typeface="Times New Roman"/>
                        <a:cs typeface="Times New Roman"/>
                      </a:endParaRPr>
                    </a:p>
                  </a:txBody>
                  <a:tcPr marL="61658" marR="61658" marT="0" marB="0" anchor="ctr"/>
                </a:tc>
                <a:tc>
                  <a:txBody>
                    <a:bodyPr/>
                    <a:lstStyle/>
                    <a:p>
                      <a:pPr algn="ctr">
                        <a:spcBef>
                          <a:spcPts val="600"/>
                        </a:spcBef>
                        <a:spcAft>
                          <a:spcPts val="0"/>
                        </a:spcAft>
                      </a:pPr>
                      <a:r>
                        <a:rPr lang="en-AU" sz="800" dirty="0">
                          <a:effectLst/>
                        </a:rPr>
                        <a:t>Checking Processes</a:t>
                      </a:r>
                      <a:endParaRPr lang="en-AU" sz="1000" dirty="0">
                        <a:effectLst/>
                        <a:latin typeface="Calibri"/>
                        <a:ea typeface="Times New Roman"/>
                        <a:cs typeface="Times New Roman"/>
                      </a:endParaRPr>
                    </a:p>
                  </a:txBody>
                  <a:tcPr marL="61658" marR="61658" marT="0" marB="0" anchor="ctr"/>
                </a:tc>
                <a:tc>
                  <a:txBody>
                    <a:bodyPr/>
                    <a:lstStyle/>
                    <a:p>
                      <a:pPr algn="ctr">
                        <a:spcBef>
                          <a:spcPts val="600"/>
                        </a:spcBef>
                        <a:spcAft>
                          <a:spcPts val="0"/>
                        </a:spcAft>
                      </a:pPr>
                      <a:r>
                        <a:rPr lang="en-AU" sz="800" dirty="0">
                          <a:effectLst/>
                        </a:rPr>
                        <a:t>Other Mitigation Strategies</a:t>
                      </a:r>
                      <a:endParaRPr lang="en-AU" sz="1000" dirty="0">
                        <a:effectLst/>
                        <a:latin typeface="Calibri"/>
                        <a:ea typeface="Times New Roman"/>
                        <a:cs typeface="Times New Roman"/>
                      </a:endParaRPr>
                    </a:p>
                  </a:txBody>
                  <a:tcPr marL="61658" marR="61658" marT="0" marB="0" anchor="ctr"/>
                </a:tc>
                <a:tc vMerge="1">
                  <a:txBody>
                    <a:bodyPr/>
                    <a:lstStyle/>
                    <a:p>
                      <a:endParaRPr lang="en-AU"/>
                    </a:p>
                  </a:txBody>
                  <a:tcPr/>
                </a:tc>
              </a:tr>
              <a:tr h="1538478">
                <a:tc>
                  <a:txBody>
                    <a:bodyPr/>
                    <a:lstStyle/>
                    <a:p>
                      <a:pPr algn="ctr">
                        <a:spcBef>
                          <a:spcPts val="600"/>
                        </a:spcBef>
                        <a:spcAft>
                          <a:spcPts val="600"/>
                        </a:spcAft>
                      </a:pPr>
                      <a:r>
                        <a:rPr lang="en-AU" sz="800" dirty="0">
                          <a:effectLst/>
                        </a:rPr>
                        <a:t>Examination</a:t>
                      </a:r>
                      <a:endParaRPr lang="en-AU" sz="1000" dirty="0">
                        <a:effectLst/>
                        <a:latin typeface="Calibri"/>
                        <a:ea typeface="Times New Roman"/>
                        <a:cs typeface="Times New Roman"/>
                      </a:endParaRPr>
                    </a:p>
                  </a:txBody>
                  <a:tcPr marL="61658" marR="61658" marT="0" marB="0" anchor="ctr"/>
                </a:tc>
                <a:tc>
                  <a:txBody>
                    <a:bodyPr/>
                    <a:lstStyle/>
                    <a:p>
                      <a:pPr algn="ctr">
                        <a:spcBef>
                          <a:spcPts val="600"/>
                        </a:spcBef>
                        <a:spcAft>
                          <a:spcPts val="600"/>
                        </a:spcAft>
                      </a:pPr>
                      <a:r>
                        <a:rPr lang="en-AU" sz="800" dirty="0">
                          <a:effectLst/>
                        </a:rPr>
                        <a:t>2</a:t>
                      </a:r>
                      <a:endParaRPr lang="en-AU" sz="1000" dirty="0">
                        <a:effectLst/>
                        <a:latin typeface="Calibri"/>
                        <a:ea typeface="Times New Roman"/>
                        <a:cs typeface="Times New Roman"/>
                      </a:endParaRPr>
                    </a:p>
                  </a:txBody>
                  <a:tcPr marL="61658" marR="61658" marT="0" marB="0" anchor="ctr"/>
                </a:tc>
                <a:tc>
                  <a:txBody>
                    <a:bodyPr/>
                    <a:lstStyle/>
                    <a:p>
                      <a:pPr algn="ctr">
                        <a:spcBef>
                          <a:spcPts val="600"/>
                        </a:spcBef>
                        <a:spcAft>
                          <a:spcPts val="600"/>
                        </a:spcAft>
                      </a:pPr>
                      <a:r>
                        <a:rPr lang="en-AU" sz="800" dirty="0">
                          <a:effectLst/>
                        </a:rPr>
                        <a:t>Lack of Unity Procedure (inviting fees) not followed</a:t>
                      </a:r>
                      <a:endParaRPr lang="en-AU" sz="1000" dirty="0">
                        <a:effectLst/>
                        <a:latin typeface="Calibri"/>
                        <a:ea typeface="Times New Roman"/>
                        <a:cs typeface="Times New Roman"/>
                      </a:endParaRPr>
                    </a:p>
                  </a:txBody>
                  <a:tcPr marL="61658" marR="61658" marT="0" marB="0" anchor="ctr"/>
                </a:tc>
                <a:tc>
                  <a:txBody>
                    <a:bodyPr/>
                    <a:lstStyle/>
                    <a:p>
                      <a:pPr algn="ctr">
                        <a:spcBef>
                          <a:spcPts val="600"/>
                        </a:spcBef>
                        <a:spcAft>
                          <a:spcPts val="600"/>
                        </a:spcAft>
                      </a:pPr>
                      <a:r>
                        <a:rPr lang="en-AU" sz="800" dirty="0">
                          <a:effectLst/>
                        </a:rPr>
                        <a:t>Financial implications. Extra examination effort searching required in IPE stage.  Examination reports not comprehensive at IPE stage.</a:t>
                      </a:r>
                      <a:endParaRPr lang="en-AU" sz="1000" dirty="0">
                        <a:effectLst/>
                        <a:latin typeface="Calibri"/>
                        <a:ea typeface="Times New Roman"/>
                        <a:cs typeface="Times New Roman"/>
                      </a:endParaRPr>
                    </a:p>
                  </a:txBody>
                  <a:tcPr marL="61658" marR="61658" marT="0" marB="0" anchor="ctr"/>
                </a:tc>
                <a:tc>
                  <a:txBody>
                    <a:bodyPr/>
                    <a:lstStyle/>
                    <a:p>
                      <a:pPr marL="71755" marR="71755" algn="ctr">
                        <a:spcBef>
                          <a:spcPts val="600"/>
                        </a:spcBef>
                        <a:spcAft>
                          <a:spcPts val="600"/>
                        </a:spcAft>
                      </a:pPr>
                      <a:r>
                        <a:rPr lang="en-AU" sz="800" dirty="0">
                          <a:effectLst/>
                        </a:rPr>
                        <a:t>C</a:t>
                      </a:r>
                      <a:endParaRPr lang="en-AU" sz="1000" dirty="0">
                        <a:effectLst/>
                        <a:latin typeface="Calibri"/>
                        <a:ea typeface="Times New Roman"/>
                        <a:cs typeface="Times New Roman"/>
                      </a:endParaRPr>
                    </a:p>
                  </a:txBody>
                  <a:tcPr marL="61658" marR="61658" marT="0" marB="0" vert="vert270" anchor="ctr"/>
                </a:tc>
                <a:tc>
                  <a:txBody>
                    <a:bodyPr/>
                    <a:lstStyle/>
                    <a:p>
                      <a:pPr marL="71755" marR="71755" algn="ctr">
                        <a:spcBef>
                          <a:spcPts val="600"/>
                        </a:spcBef>
                        <a:spcAft>
                          <a:spcPts val="600"/>
                        </a:spcAft>
                      </a:pPr>
                      <a:r>
                        <a:rPr lang="en-AU" sz="800" dirty="0">
                          <a:effectLst/>
                        </a:rPr>
                        <a:t>3</a:t>
                      </a:r>
                      <a:endParaRPr lang="en-AU" sz="1000" dirty="0">
                        <a:effectLst/>
                        <a:latin typeface="Calibri"/>
                        <a:ea typeface="Times New Roman"/>
                        <a:cs typeface="Times New Roman"/>
                      </a:endParaRPr>
                    </a:p>
                  </a:txBody>
                  <a:tcPr marL="61658" marR="61658" marT="0" marB="0" vert="vert270" anchor="ctr"/>
                </a:tc>
                <a:tc>
                  <a:txBody>
                    <a:bodyPr/>
                    <a:lstStyle/>
                    <a:p>
                      <a:pPr marL="71755" marR="71755" algn="ctr">
                        <a:spcBef>
                          <a:spcPts val="600"/>
                        </a:spcBef>
                        <a:spcAft>
                          <a:spcPts val="600"/>
                        </a:spcAft>
                      </a:pPr>
                      <a:r>
                        <a:rPr lang="en-AU" sz="800" dirty="0">
                          <a:effectLst/>
                        </a:rPr>
                        <a:t>Medium</a:t>
                      </a:r>
                      <a:endParaRPr lang="en-AU" sz="1000" dirty="0">
                        <a:effectLst/>
                        <a:latin typeface="Calibri"/>
                        <a:ea typeface="Times New Roman"/>
                        <a:cs typeface="Times New Roman"/>
                      </a:endParaRPr>
                    </a:p>
                  </a:txBody>
                  <a:tcPr marL="61658" marR="61658" marT="0" marB="0" vert="vert270" anchor="ctr"/>
                </a:tc>
                <a:tc>
                  <a:txBody>
                    <a:bodyPr/>
                    <a:lstStyle/>
                    <a:p>
                      <a:pPr algn="ctr">
                        <a:spcBef>
                          <a:spcPts val="600"/>
                        </a:spcBef>
                        <a:spcAft>
                          <a:spcPts val="600"/>
                        </a:spcAft>
                      </a:pPr>
                      <a:r>
                        <a:rPr lang="en-AU" sz="800" dirty="0">
                          <a:effectLst/>
                        </a:rPr>
                        <a:t>Y</a:t>
                      </a:r>
                      <a:endParaRPr lang="en-AU" sz="1000" dirty="0">
                        <a:effectLst/>
                        <a:latin typeface="Calibri"/>
                        <a:ea typeface="Times New Roman"/>
                        <a:cs typeface="Times New Roman"/>
                      </a:endParaRPr>
                    </a:p>
                  </a:txBody>
                  <a:tcPr marL="61658" marR="61658" marT="0" marB="0" anchor="ctr"/>
                </a:tc>
                <a:tc>
                  <a:txBody>
                    <a:bodyPr/>
                    <a:lstStyle/>
                    <a:p>
                      <a:pPr algn="ctr">
                        <a:spcBef>
                          <a:spcPts val="600"/>
                        </a:spcBef>
                        <a:spcAft>
                          <a:spcPts val="600"/>
                        </a:spcAft>
                      </a:pPr>
                      <a:r>
                        <a:rPr lang="en-AU" sz="800" dirty="0">
                          <a:effectLst/>
                        </a:rPr>
                        <a:t>Y</a:t>
                      </a:r>
                      <a:endParaRPr lang="en-AU" sz="1000" dirty="0">
                        <a:effectLst/>
                        <a:latin typeface="Calibri"/>
                        <a:ea typeface="Times New Roman"/>
                        <a:cs typeface="Times New Roman"/>
                      </a:endParaRPr>
                    </a:p>
                  </a:txBody>
                  <a:tcPr marL="61658" marR="61658" marT="0" marB="0" anchor="ctr"/>
                </a:tc>
                <a:tc>
                  <a:txBody>
                    <a:bodyPr/>
                    <a:lstStyle/>
                    <a:p>
                      <a:pPr algn="ctr">
                        <a:spcBef>
                          <a:spcPts val="600"/>
                        </a:spcBef>
                        <a:spcAft>
                          <a:spcPts val="600"/>
                        </a:spcAft>
                      </a:pPr>
                      <a:r>
                        <a:rPr lang="en-AU" sz="800" dirty="0">
                          <a:effectLst/>
                        </a:rPr>
                        <a:t>Y</a:t>
                      </a:r>
                      <a:endParaRPr lang="en-AU" sz="1000" dirty="0">
                        <a:effectLst/>
                        <a:latin typeface="Calibri"/>
                        <a:ea typeface="Times New Roman"/>
                        <a:cs typeface="Times New Roman"/>
                      </a:endParaRPr>
                    </a:p>
                  </a:txBody>
                  <a:tcPr marL="61658" marR="61658" marT="0" marB="0" anchor="ctr"/>
                </a:tc>
                <a:tc>
                  <a:txBody>
                    <a:bodyPr/>
                    <a:lstStyle/>
                    <a:p>
                      <a:pPr algn="ctr">
                        <a:spcBef>
                          <a:spcPts val="600"/>
                        </a:spcBef>
                        <a:spcAft>
                          <a:spcPts val="600"/>
                        </a:spcAft>
                      </a:pPr>
                      <a:r>
                        <a:rPr lang="en-AU" sz="800" dirty="0">
                          <a:effectLst/>
                        </a:rPr>
                        <a:t>Section QA, Quality Review System</a:t>
                      </a:r>
                      <a:endParaRPr lang="en-AU" sz="1000" dirty="0">
                        <a:effectLst/>
                        <a:latin typeface="Calibri"/>
                        <a:ea typeface="Times New Roman"/>
                        <a:cs typeface="Times New Roman"/>
                      </a:endParaRPr>
                    </a:p>
                  </a:txBody>
                  <a:tcPr marL="61658" marR="61658" marT="0" marB="0" anchor="ctr"/>
                </a:tc>
                <a:tc>
                  <a:txBody>
                    <a:bodyPr/>
                    <a:lstStyle/>
                    <a:p>
                      <a:pPr algn="ctr">
                        <a:spcBef>
                          <a:spcPts val="600"/>
                        </a:spcBef>
                        <a:spcAft>
                          <a:spcPts val="600"/>
                        </a:spcAft>
                      </a:pPr>
                      <a:r>
                        <a:rPr lang="en-AU" sz="800" dirty="0">
                          <a:effectLst/>
                        </a:rPr>
                        <a:t> </a:t>
                      </a:r>
                      <a:endParaRPr lang="en-AU" sz="1000" dirty="0">
                        <a:effectLst/>
                        <a:latin typeface="Calibri"/>
                        <a:ea typeface="Times New Roman"/>
                        <a:cs typeface="Times New Roman"/>
                      </a:endParaRPr>
                    </a:p>
                  </a:txBody>
                  <a:tcPr marL="61658" marR="61658" marT="0" marB="0" anchor="ctr"/>
                </a:tc>
                <a:tc>
                  <a:txBody>
                    <a:bodyPr/>
                    <a:lstStyle/>
                    <a:p>
                      <a:pPr algn="ctr">
                        <a:spcBef>
                          <a:spcPts val="600"/>
                        </a:spcBef>
                        <a:spcAft>
                          <a:spcPts val="600"/>
                        </a:spcAft>
                      </a:pPr>
                      <a:r>
                        <a:rPr lang="en-AU" sz="800" dirty="0">
                          <a:effectLst/>
                        </a:rPr>
                        <a:t> </a:t>
                      </a:r>
                      <a:endParaRPr lang="en-AU" sz="1000" dirty="0">
                        <a:effectLst/>
                        <a:latin typeface="Calibri"/>
                        <a:ea typeface="Times New Roman"/>
                        <a:cs typeface="Times New Roman"/>
                      </a:endParaRPr>
                    </a:p>
                  </a:txBody>
                  <a:tcPr marL="61658" marR="61658" marT="0" marB="0"/>
                </a:tc>
              </a:tr>
            </a:tbl>
          </a:graphicData>
        </a:graphic>
      </p:graphicFrame>
    </p:spTree>
    <p:extLst>
      <p:ext uri="{BB962C8B-B14F-4D97-AF65-F5344CB8AC3E}">
        <p14:creationId xmlns:p14="http://schemas.microsoft.com/office/powerpoint/2010/main" val="3326164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680" y="1032519"/>
            <a:ext cx="8686800" cy="1143000"/>
          </a:xfrm>
        </p:spPr>
        <p:txBody>
          <a:bodyPr/>
          <a:lstStyle/>
          <a:p>
            <a:r>
              <a:rPr lang="en-AU" dirty="0"/>
              <a:t>Quality Review System Risk Management</a:t>
            </a:r>
          </a:p>
        </p:txBody>
      </p:sp>
      <p:sp>
        <p:nvSpPr>
          <p:cNvPr id="3" name="Content Placeholder 2"/>
          <p:cNvSpPr>
            <a:spLocks noGrp="1"/>
          </p:cNvSpPr>
          <p:nvPr>
            <p:ph idx="1"/>
          </p:nvPr>
        </p:nvSpPr>
        <p:spPr>
          <a:xfrm>
            <a:off x="179512" y="2132856"/>
            <a:ext cx="8784976" cy="4037286"/>
          </a:xfrm>
        </p:spPr>
        <p:txBody>
          <a:bodyPr>
            <a:normAutofit/>
          </a:bodyPr>
          <a:lstStyle/>
          <a:p>
            <a:r>
              <a:rPr lang="en-AU" dirty="0"/>
              <a:t>IP Australia’s QRS is a robust system, with a well defined approach to sampling. </a:t>
            </a:r>
            <a:endParaRPr lang="en-AU" dirty="0" smtClean="0"/>
          </a:p>
          <a:p>
            <a:endParaRPr lang="en-AU" dirty="0" smtClean="0"/>
          </a:p>
          <a:p>
            <a:r>
              <a:rPr lang="en-AU" dirty="0" smtClean="0"/>
              <a:t>IP </a:t>
            </a:r>
            <a:r>
              <a:rPr lang="en-AU" dirty="0"/>
              <a:t>Australia’s Quality Review System has been setup to meet the requirements of the inspection regime required by ISO 9001:2015. </a:t>
            </a:r>
            <a:endParaRPr lang="en-AU" dirty="0" smtClean="0"/>
          </a:p>
          <a:p>
            <a:endParaRPr lang="en-AU" dirty="0" smtClean="0"/>
          </a:p>
          <a:p>
            <a:r>
              <a:rPr lang="en-AU" dirty="0" smtClean="0"/>
              <a:t>Statistical </a:t>
            </a:r>
            <a:r>
              <a:rPr lang="en-AU" dirty="0"/>
              <a:t>sampling methodology </a:t>
            </a:r>
            <a:endParaRPr lang="en-AU" dirty="0" smtClean="0"/>
          </a:p>
          <a:p>
            <a:endParaRPr lang="en-AU" dirty="0" smtClean="0"/>
          </a:p>
          <a:p>
            <a:r>
              <a:rPr lang="en-AU" dirty="0" smtClean="0"/>
              <a:t> </a:t>
            </a:r>
            <a:r>
              <a:rPr lang="en-AU" dirty="0"/>
              <a:t>O</a:t>
            </a:r>
            <a:r>
              <a:rPr lang="en-AU" dirty="0" smtClean="0"/>
              <a:t>utcomes </a:t>
            </a:r>
            <a:r>
              <a:rPr lang="en-AU" dirty="0"/>
              <a:t>of our Quality Reviews are recorded against our defined Acceptable Quality Level (AQL</a:t>
            </a:r>
            <a:r>
              <a:rPr lang="en-AU" dirty="0" smtClean="0"/>
              <a:t>).</a:t>
            </a:r>
          </a:p>
          <a:p>
            <a:endParaRPr lang="en-AU" dirty="0"/>
          </a:p>
        </p:txBody>
      </p:sp>
    </p:spTree>
    <p:extLst>
      <p:ext uri="{BB962C8B-B14F-4D97-AF65-F5344CB8AC3E}">
        <p14:creationId xmlns:p14="http://schemas.microsoft.com/office/powerpoint/2010/main" val="333030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Quality Review System Risk Management</a:t>
            </a:r>
          </a:p>
        </p:txBody>
      </p:sp>
      <p:sp>
        <p:nvSpPr>
          <p:cNvPr id="3" name="Content Placeholder 2"/>
          <p:cNvSpPr>
            <a:spLocks noGrp="1"/>
          </p:cNvSpPr>
          <p:nvPr>
            <p:ph idx="1"/>
          </p:nvPr>
        </p:nvSpPr>
        <p:spPr/>
        <p:txBody>
          <a:bodyPr/>
          <a:lstStyle/>
          <a:p>
            <a:r>
              <a:rPr lang="en-AU" dirty="0"/>
              <a:t>Accurate recording of QR results in our QRS Database (Q-BRAVO) is important for identifying, investigating, validating and reporting on the quality of work and for identifying areas in need of improvement (preventative action</a:t>
            </a:r>
            <a:r>
              <a:rPr lang="en-AU" dirty="0" smtClean="0"/>
              <a:t>)</a:t>
            </a:r>
          </a:p>
          <a:p>
            <a:endParaRPr lang="en-AU" dirty="0"/>
          </a:p>
          <a:p>
            <a:r>
              <a:rPr lang="en-AU" dirty="0"/>
              <a:t>Risk based approach provides for 100% checking while Examiners are training followed by a subset of products once Acceptance Delegation is attained.</a:t>
            </a:r>
          </a:p>
          <a:p>
            <a:endParaRPr lang="en-AU" dirty="0"/>
          </a:p>
        </p:txBody>
      </p:sp>
    </p:spTree>
    <p:extLst>
      <p:ext uri="{BB962C8B-B14F-4D97-AF65-F5344CB8AC3E}">
        <p14:creationId xmlns:p14="http://schemas.microsoft.com/office/powerpoint/2010/main" val="167598449"/>
      </p:ext>
    </p:extLst>
  </p:cSld>
  <p:clrMapOvr>
    <a:masterClrMapping/>
  </p:clrMapOvr>
</p:sld>
</file>

<file path=ppt/theme/theme1.xml><?xml version="1.0" encoding="utf-8"?>
<a:theme xmlns:a="http://schemas.openxmlformats.org/drawingml/2006/main" name="IP Australia 2016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P Australia 2016">
      <a:majorFont>
        <a:latin typeface="Tahom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P Australia 2016">
      <a:majorFont>
        <a:latin typeface="Tahom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P Australia 2016">
      <a:majorFont>
        <a:latin typeface="Tahom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P Australia 2016">
      <a:majorFont>
        <a:latin typeface="Tahom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P Australia 2016">
      <a:majorFont>
        <a:latin typeface="Tahom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P Australia 2016">
      <a:majorFont>
        <a:latin typeface="Tahom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191</TotalTime>
  <Words>738</Words>
  <Application>Microsoft Office PowerPoint</Application>
  <PresentationFormat>On-screen Show (4:3)</PresentationFormat>
  <Paragraphs>111</Paragraphs>
  <Slides>13</Slides>
  <Notes>0</Notes>
  <HiddenSlides>0</HiddenSlides>
  <MMClips>0</MMClips>
  <ScaleCrop>false</ScaleCrop>
  <HeadingPairs>
    <vt:vector size="4" baseType="variant">
      <vt:variant>
        <vt:lpstr>Theme</vt:lpstr>
      </vt:variant>
      <vt:variant>
        <vt:i4>6</vt:i4>
      </vt:variant>
      <vt:variant>
        <vt:lpstr>Slide Titles</vt:lpstr>
      </vt:variant>
      <vt:variant>
        <vt:i4>13</vt:i4>
      </vt:variant>
    </vt:vector>
  </HeadingPairs>
  <TitlesOfParts>
    <vt:vector size="19" baseType="lpstr">
      <vt:lpstr>IP Australia 2016 template</vt:lpstr>
      <vt:lpstr>3_Custom Design</vt:lpstr>
      <vt:lpstr>Custom Design</vt:lpstr>
      <vt:lpstr>2_Custom Design</vt:lpstr>
      <vt:lpstr>1_Custom Design</vt:lpstr>
      <vt:lpstr>4_Custom Design</vt:lpstr>
      <vt:lpstr>IP Australia Quality Management System  Risk Management Approach  </vt:lpstr>
      <vt:lpstr>IP Australia’s Risk Management Framework</vt:lpstr>
      <vt:lpstr>Operational planning risk management</vt:lpstr>
      <vt:lpstr>Process level risk management</vt:lpstr>
      <vt:lpstr>PowerPoint Presentation</vt:lpstr>
      <vt:lpstr>Patent Examination Risk Management</vt:lpstr>
      <vt:lpstr>Patent Examination Risk Management</vt:lpstr>
      <vt:lpstr>Quality Review System Risk Management</vt:lpstr>
      <vt:lpstr>Quality Review System Risk Management</vt:lpstr>
      <vt:lpstr>Quality Review Sampling methodology - Patents </vt:lpstr>
      <vt:lpstr>Preventative Action</vt:lpstr>
      <vt:lpstr>Final word</vt:lpstr>
      <vt:lpstr>PowerPoint Presentation</vt:lpstr>
    </vt:vector>
  </TitlesOfParts>
  <Company>IP Australia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Michael.Debenham@ipaustralia.gov.au</dc:creator>
  <cp:lastModifiedBy>MARLOW Thomas</cp:lastModifiedBy>
  <cp:revision>13</cp:revision>
  <dcterms:created xsi:type="dcterms:W3CDTF">2016-05-26T00:03:23Z</dcterms:created>
  <dcterms:modified xsi:type="dcterms:W3CDTF">2018-02-13T09:10:40Z</dcterms:modified>
</cp:coreProperties>
</file>