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42"/>
  </p:notesMasterIdLst>
  <p:sldIdLst>
    <p:sldId id="257" r:id="rId3"/>
    <p:sldId id="258" r:id="rId4"/>
    <p:sldId id="344" r:id="rId5"/>
    <p:sldId id="345" r:id="rId6"/>
    <p:sldId id="261" r:id="rId7"/>
    <p:sldId id="332" r:id="rId8"/>
    <p:sldId id="346" r:id="rId9"/>
    <p:sldId id="330" r:id="rId10"/>
    <p:sldId id="347" r:id="rId11"/>
    <p:sldId id="327" r:id="rId12"/>
    <p:sldId id="266" r:id="rId13"/>
    <p:sldId id="267" r:id="rId14"/>
    <p:sldId id="268" r:id="rId15"/>
    <p:sldId id="367" r:id="rId16"/>
    <p:sldId id="302" r:id="rId17"/>
    <p:sldId id="304" r:id="rId18"/>
    <p:sldId id="312" r:id="rId19"/>
    <p:sldId id="342" r:id="rId20"/>
    <p:sldId id="313" r:id="rId21"/>
    <p:sldId id="314" r:id="rId22"/>
    <p:sldId id="343" r:id="rId23"/>
    <p:sldId id="354" r:id="rId24"/>
    <p:sldId id="348" r:id="rId25"/>
    <p:sldId id="328" r:id="rId26"/>
    <p:sldId id="349" r:id="rId27"/>
    <p:sldId id="350" r:id="rId28"/>
    <p:sldId id="323" r:id="rId29"/>
    <p:sldId id="351" r:id="rId30"/>
    <p:sldId id="355" r:id="rId31"/>
    <p:sldId id="356" r:id="rId32"/>
    <p:sldId id="357" r:id="rId33"/>
    <p:sldId id="358" r:id="rId34"/>
    <p:sldId id="359" r:id="rId35"/>
    <p:sldId id="360" r:id="rId36"/>
    <p:sldId id="363" r:id="rId37"/>
    <p:sldId id="364" r:id="rId38"/>
    <p:sldId id="365" r:id="rId39"/>
    <p:sldId id="366" r:id="rId40"/>
    <p:sldId id="353"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B8"/>
    <a:srgbClr val="0047D6"/>
    <a:srgbClr val="DAA600"/>
    <a:srgbClr val="538CFF"/>
    <a:srgbClr val="0156FF"/>
    <a:srgbClr val="378DFF"/>
    <a:srgbClr val="0570FF"/>
    <a:srgbClr val="4F8AFF"/>
    <a:srgbClr val="3B7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45525" autoAdjust="0"/>
  </p:normalViewPr>
  <p:slideViewPr>
    <p:cSldViewPr>
      <p:cViewPr>
        <p:scale>
          <a:sx n="100" d="100"/>
          <a:sy n="100" d="100"/>
        </p:scale>
        <p:origin x="-300" y="-330"/>
      </p:cViewPr>
      <p:guideLst>
        <p:guide orient="horz" pos="2160"/>
        <p:guide pos="2880"/>
      </p:guideLst>
    </p:cSldViewPr>
  </p:slideViewPr>
  <p:notesTextViewPr>
    <p:cViewPr>
      <p:scale>
        <a:sx n="1" d="1"/>
        <a:sy n="1" d="1"/>
      </p:scale>
      <p:origin x="0" y="0"/>
    </p:cViewPr>
  </p:notesTextViewPr>
  <p:sorterViewPr>
    <p:cViewPr>
      <p:scale>
        <a:sx n="62" d="100"/>
        <a:sy n="62" d="100"/>
      </p:scale>
      <p:origin x="0" y="20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CANTALA\Desktop\DATO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cat>
            <c:numRef>
              <c:f>Hoja2!$A$1:$K$1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Hoja2!$A$2:$K$2</c:f>
              <c:numCache>
                <c:formatCode>General</c:formatCode>
                <c:ptCount val="11"/>
                <c:pt idx="0">
                  <c:v>389.3</c:v>
                </c:pt>
                <c:pt idx="1">
                  <c:v>397.25</c:v>
                </c:pt>
                <c:pt idx="2">
                  <c:v>397.25</c:v>
                </c:pt>
                <c:pt idx="3">
                  <c:v>397.25</c:v>
                </c:pt>
                <c:pt idx="4">
                  <c:v>397.25</c:v>
                </c:pt>
                <c:pt idx="5">
                  <c:v>397.25</c:v>
                </c:pt>
                <c:pt idx="6">
                  <c:v>397.25</c:v>
                </c:pt>
                <c:pt idx="7">
                  <c:v>397.25</c:v>
                </c:pt>
                <c:pt idx="8">
                  <c:v>397.25</c:v>
                </c:pt>
                <c:pt idx="9">
                  <c:v>397.25</c:v>
                </c:pt>
                <c:pt idx="10">
                  <c:v>397.25</c:v>
                </c:pt>
              </c:numCache>
            </c:numRef>
          </c:val>
        </c:ser>
        <c:ser>
          <c:idx val="1"/>
          <c:order val="1"/>
          <c:invertIfNegative val="0"/>
          <c:cat>
            <c:numRef>
              <c:f>Hoja2!$A$1:$K$1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Hoja2!$A$3:$K$3</c:f>
              <c:numCache>
                <c:formatCode>General</c:formatCode>
                <c:ptCount val="11"/>
                <c:pt idx="1">
                  <c:v>389.3</c:v>
                </c:pt>
                <c:pt idx="2">
                  <c:v>389.3</c:v>
                </c:pt>
                <c:pt idx="3">
                  <c:v>389.3</c:v>
                </c:pt>
                <c:pt idx="4">
                  <c:v>389.3</c:v>
                </c:pt>
                <c:pt idx="5">
                  <c:v>389.3</c:v>
                </c:pt>
                <c:pt idx="6">
                  <c:v>389.3</c:v>
                </c:pt>
                <c:pt idx="7">
                  <c:v>389.3</c:v>
                </c:pt>
                <c:pt idx="8">
                  <c:v>389.3</c:v>
                </c:pt>
                <c:pt idx="9">
                  <c:v>389.3</c:v>
                </c:pt>
                <c:pt idx="10">
                  <c:v>389.3</c:v>
                </c:pt>
              </c:numCache>
            </c:numRef>
          </c:val>
        </c:ser>
        <c:ser>
          <c:idx val="2"/>
          <c:order val="2"/>
          <c:invertIfNegative val="0"/>
          <c:cat>
            <c:numRef>
              <c:f>Hoja2!$A$1:$K$1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Hoja2!$A$4:$K$4</c:f>
              <c:numCache>
                <c:formatCode>General</c:formatCode>
                <c:ptCount val="11"/>
                <c:pt idx="2">
                  <c:v>476.7</c:v>
                </c:pt>
                <c:pt idx="3">
                  <c:v>476.7</c:v>
                </c:pt>
                <c:pt idx="4">
                  <c:v>476.7</c:v>
                </c:pt>
                <c:pt idx="5">
                  <c:v>476.7</c:v>
                </c:pt>
                <c:pt idx="6">
                  <c:v>476.7</c:v>
                </c:pt>
                <c:pt idx="7">
                  <c:v>476.7</c:v>
                </c:pt>
                <c:pt idx="8">
                  <c:v>476.7</c:v>
                </c:pt>
                <c:pt idx="9">
                  <c:v>476.7</c:v>
                </c:pt>
                <c:pt idx="10">
                  <c:v>476.7</c:v>
                </c:pt>
              </c:numCache>
            </c:numRef>
          </c:val>
        </c:ser>
        <c:ser>
          <c:idx val="3"/>
          <c:order val="3"/>
          <c:invertIfNegative val="0"/>
          <c:cat>
            <c:numRef>
              <c:f>Hoja2!$A$1:$K$1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Hoja2!$A$5:$K$5</c:f>
              <c:numCache>
                <c:formatCode>General</c:formatCode>
                <c:ptCount val="11"/>
                <c:pt idx="3">
                  <c:v>491</c:v>
                </c:pt>
                <c:pt idx="4">
                  <c:v>491</c:v>
                </c:pt>
                <c:pt idx="5">
                  <c:v>491</c:v>
                </c:pt>
                <c:pt idx="6">
                  <c:v>491</c:v>
                </c:pt>
                <c:pt idx="7">
                  <c:v>491</c:v>
                </c:pt>
                <c:pt idx="8">
                  <c:v>491</c:v>
                </c:pt>
                <c:pt idx="9">
                  <c:v>491</c:v>
                </c:pt>
                <c:pt idx="10">
                  <c:v>491</c:v>
                </c:pt>
              </c:numCache>
            </c:numRef>
          </c:val>
        </c:ser>
        <c:ser>
          <c:idx val="4"/>
          <c:order val="4"/>
          <c:invertIfNegative val="0"/>
          <c:cat>
            <c:numRef>
              <c:f>Hoja2!$A$1:$K$1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Hoja2!$A$6:$K$6</c:f>
              <c:numCache>
                <c:formatCode>General</c:formatCode>
                <c:ptCount val="11"/>
                <c:pt idx="4">
                  <c:v>492.59</c:v>
                </c:pt>
                <c:pt idx="5">
                  <c:v>492.59</c:v>
                </c:pt>
                <c:pt idx="6">
                  <c:v>492.59</c:v>
                </c:pt>
                <c:pt idx="7">
                  <c:v>492.59</c:v>
                </c:pt>
                <c:pt idx="8">
                  <c:v>492.59</c:v>
                </c:pt>
                <c:pt idx="9">
                  <c:v>492.59</c:v>
                </c:pt>
                <c:pt idx="10">
                  <c:v>492.59</c:v>
                </c:pt>
              </c:numCache>
            </c:numRef>
          </c:val>
        </c:ser>
        <c:ser>
          <c:idx val="5"/>
          <c:order val="5"/>
          <c:invertIfNegative val="0"/>
          <c:cat>
            <c:numRef>
              <c:f>Hoja2!$A$1:$K$1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Hoja2!$A$7:$K$7</c:f>
              <c:numCache>
                <c:formatCode>General</c:formatCode>
                <c:ptCount val="11"/>
                <c:pt idx="5">
                  <c:v>746.20399999999995</c:v>
                </c:pt>
                <c:pt idx="6">
                  <c:v>746.20399999999995</c:v>
                </c:pt>
                <c:pt idx="7">
                  <c:v>746.20399999999995</c:v>
                </c:pt>
                <c:pt idx="8">
                  <c:v>746.20399999999995</c:v>
                </c:pt>
                <c:pt idx="9">
                  <c:v>746.20399999999995</c:v>
                </c:pt>
                <c:pt idx="10">
                  <c:v>746.20399999999995</c:v>
                </c:pt>
              </c:numCache>
            </c:numRef>
          </c:val>
        </c:ser>
        <c:ser>
          <c:idx val="6"/>
          <c:order val="6"/>
          <c:invertIfNegative val="0"/>
          <c:cat>
            <c:numRef>
              <c:f>Hoja2!$A$1:$K$1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Hoja2!$A$8:$K$8</c:f>
              <c:numCache>
                <c:formatCode>General</c:formatCode>
                <c:ptCount val="11"/>
                <c:pt idx="6">
                  <c:v>240</c:v>
                </c:pt>
                <c:pt idx="7">
                  <c:v>240</c:v>
                </c:pt>
                <c:pt idx="8">
                  <c:v>240</c:v>
                </c:pt>
                <c:pt idx="9">
                  <c:v>240</c:v>
                </c:pt>
                <c:pt idx="10">
                  <c:v>240</c:v>
                </c:pt>
              </c:numCache>
            </c:numRef>
          </c:val>
        </c:ser>
        <c:ser>
          <c:idx val="7"/>
          <c:order val="7"/>
          <c:invertIfNegative val="0"/>
          <c:cat>
            <c:numRef>
              <c:f>Hoja2!$A$1:$K$1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Hoja2!$A$9:$K$9</c:f>
              <c:numCache>
                <c:formatCode>General</c:formatCode>
                <c:ptCount val="11"/>
                <c:pt idx="7">
                  <c:v>330.21600000000001</c:v>
                </c:pt>
                <c:pt idx="8">
                  <c:v>330.21600000000001</c:v>
                </c:pt>
                <c:pt idx="9">
                  <c:v>330.21600000000001</c:v>
                </c:pt>
                <c:pt idx="10">
                  <c:v>330.21600000000001</c:v>
                </c:pt>
              </c:numCache>
            </c:numRef>
          </c:val>
        </c:ser>
        <c:ser>
          <c:idx val="8"/>
          <c:order val="8"/>
          <c:invertIfNegative val="0"/>
          <c:cat>
            <c:numRef>
              <c:f>Hoja2!$A$1:$K$1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Hoja2!$A$10:$K$10</c:f>
              <c:numCache>
                <c:formatCode>General</c:formatCode>
                <c:ptCount val="11"/>
                <c:pt idx="8">
                  <c:v>226</c:v>
                </c:pt>
                <c:pt idx="9">
                  <c:v>226</c:v>
                </c:pt>
                <c:pt idx="10">
                  <c:v>226</c:v>
                </c:pt>
              </c:numCache>
            </c:numRef>
          </c:val>
        </c:ser>
        <c:ser>
          <c:idx val="9"/>
          <c:order val="9"/>
          <c:invertIfNegative val="0"/>
          <c:cat>
            <c:numRef>
              <c:f>Hoja2!$A$1:$K$1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Hoja2!$A$11:$K$11</c:f>
              <c:numCache>
                <c:formatCode>General</c:formatCode>
                <c:ptCount val="11"/>
                <c:pt idx="9">
                  <c:v>216.8</c:v>
                </c:pt>
                <c:pt idx="10">
                  <c:v>216.8</c:v>
                </c:pt>
              </c:numCache>
            </c:numRef>
          </c:val>
        </c:ser>
        <c:ser>
          <c:idx val="10"/>
          <c:order val="10"/>
          <c:invertIfNegative val="0"/>
          <c:cat>
            <c:numRef>
              <c:f>Hoja2!$A$1:$K$1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Hoja2!$A$12:$K$12</c:f>
              <c:numCache>
                <c:formatCode>General</c:formatCode>
                <c:ptCount val="11"/>
                <c:pt idx="10">
                  <c:v>158.57</c:v>
                </c:pt>
              </c:numCache>
            </c:numRef>
          </c:val>
        </c:ser>
        <c:dLbls>
          <c:showLegendKey val="0"/>
          <c:showVal val="0"/>
          <c:showCatName val="0"/>
          <c:showSerName val="0"/>
          <c:showPercent val="0"/>
          <c:showBubbleSize val="0"/>
        </c:dLbls>
        <c:gapWidth val="150"/>
        <c:shape val="cylinder"/>
        <c:axId val="77366784"/>
        <c:axId val="77368320"/>
        <c:axId val="0"/>
      </c:bar3DChart>
      <c:catAx>
        <c:axId val="77366784"/>
        <c:scaling>
          <c:orientation val="minMax"/>
        </c:scaling>
        <c:delete val="0"/>
        <c:axPos val="b"/>
        <c:numFmt formatCode="General" sourceLinked="1"/>
        <c:majorTickMark val="out"/>
        <c:minorTickMark val="none"/>
        <c:tickLblPos val="nextTo"/>
        <c:txPr>
          <a:bodyPr/>
          <a:lstStyle/>
          <a:p>
            <a:pPr>
              <a:defRPr sz="1100" b="1">
                <a:solidFill>
                  <a:srgbClr val="0037A4"/>
                </a:solidFill>
              </a:defRPr>
            </a:pPr>
            <a:endParaRPr lang="es-ES"/>
          </a:p>
        </c:txPr>
        <c:crossAx val="77368320"/>
        <c:crosses val="autoZero"/>
        <c:auto val="1"/>
        <c:lblAlgn val="ctr"/>
        <c:lblOffset val="100"/>
        <c:noMultiLvlLbl val="0"/>
      </c:catAx>
      <c:valAx>
        <c:axId val="77368320"/>
        <c:scaling>
          <c:orientation val="minMax"/>
        </c:scaling>
        <c:delete val="0"/>
        <c:axPos val="l"/>
        <c:majorGridlines/>
        <c:numFmt formatCode="General" sourceLinked="1"/>
        <c:majorTickMark val="out"/>
        <c:minorTickMark val="none"/>
        <c:tickLblPos val="nextTo"/>
        <c:txPr>
          <a:bodyPr/>
          <a:lstStyle/>
          <a:p>
            <a:pPr>
              <a:defRPr sz="1050" b="1">
                <a:solidFill>
                  <a:srgbClr val="0037A4"/>
                </a:solidFill>
              </a:defRPr>
            </a:pPr>
            <a:endParaRPr lang="es-ES"/>
          </a:p>
        </c:txPr>
        <c:crossAx val="77366784"/>
        <c:crosses val="autoZero"/>
        <c:crossBetween val="between"/>
      </c:valAx>
    </c:plotArea>
    <c:plotVisOnly val="1"/>
    <c:dispBlanksAs val="gap"/>
    <c:showDLblsOverMax val="0"/>
  </c:chart>
  <c:spPr>
    <a:solidFill>
      <a:srgbClr val="FFFFFF">
        <a:alpha val="40000"/>
      </a:srgbClr>
    </a:solidFill>
  </c:spPr>
  <c:externalData r:id="rId2">
    <c:autoUpdate val="0"/>
  </c:externalData>
</c:chartSpace>
</file>

<file path=ppt/diagrams/_rels/data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image" Target="../media/image34.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diagrams/_rels/data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C81FD2-1754-4EC1-A3F1-E5E4DBF37FA8}" type="doc">
      <dgm:prSet loTypeId="urn:microsoft.com/office/officeart/2005/8/layout/process4" loCatId="list" qsTypeId="urn:microsoft.com/office/officeart/2005/8/quickstyle/3d4" qsCatId="3D" csTypeId="urn:microsoft.com/office/officeart/2005/8/colors/accent6_5" csCatId="accent6" phldr="1"/>
      <dgm:spPr/>
      <dgm:t>
        <a:bodyPr/>
        <a:lstStyle/>
        <a:p>
          <a:endParaRPr lang="es-ES"/>
        </a:p>
      </dgm:t>
    </dgm:pt>
    <dgm:pt modelId="{56B3A7C9-BF76-4DE2-8625-B6F936834B5C}">
      <dgm:prSet custT="1"/>
      <dgm:spPr>
        <a:xfrm rot="10800000">
          <a:off x="0" y="0"/>
          <a:ext cx="8215370" cy="4154736"/>
        </a:xfrm>
      </dgm:spPr>
      <dgm:t>
        <a:bodyPr/>
        <a:lstStyle/>
        <a:p>
          <a:pPr algn="l" rtl="0"/>
          <a:r>
            <a:rPr kumimoji="1" lang="es-ES" sz="2000" b="1" baseline="0" smtClean="0">
              <a:latin typeface="+mn-lt"/>
              <a:ea typeface="+mn-ea"/>
              <a:cs typeface="+mn-cs"/>
            </a:rPr>
            <a:t>Organismo Autónomo del Ministerio de Industria, Energía y Turismo que impulsa y apoya el desarrollo tecnológico y económico otorgando </a:t>
          </a:r>
          <a:r>
            <a:rPr kumimoji="1" lang="es-ES" sz="2000" b="1" u="sng" baseline="0" smtClean="0">
              <a:latin typeface="+mn-lt"/>
              <a:ea typeface="+mn-ea"/>
              <a:cs typeface="+mn-cs"/>
            </a:rPr>
            <a:t>protección jurídica </a:t>
          </a:r>
          <a:r>
            <a:rPr kumimoji="1" lang="es-ES" sz="2000" b="1" baseline="0" smtClean="0">
              <a:latin typeface="+mn-lt"/>
              <a:ea typeface="+mn-ea"/>
              <a:cs typeface="+mn-cs"/>
            </a:rPr>
            <a:t>a las distintas modalidades de propiedad industrial mediante la concesión de:</a:t>
          </a:r>
        </a:p>
        <a:p>
          <a:pPr algn="l" rtl="0"/>
          <a:endParaRPr lang="es-ES" sz="2000" b="1" dirty="0">
            <a:latin typeface="+mn-lt"/>
            <a:ea typeface="+mn-ea"/>
            <a:cs typeface="+mn-cs"/>
          </a:endParaRPr>
        </a:p>
      </dgm:t>
    </dgm:pt>
    <dgm:pt modelId="{03E18F5C-5962-4799-BAA5-11A9656CEA47}" type="parTrans" cxnId="{E3086914-431E-46C2-A0E9-3977B2318485}">
      <dgm:prSet/>
      <dgm:spPr/>
      <dgm:t>
        <a:bodyPr/>
        <a:lstStyle/>
        <a:p>
          <a:endParaRPr lang="es-ES" b="1">
            <a:latin typeface="+mn-lt"/>
          </a:endParaRPr>
        </a:p>
      </dgm:t>
    </dgm:pt>
    <dgm:pt modelId="{63CF64A5-0F08-4D46-872F-1DB3B2C438A6}" type="sibTrans" cxnId="{E3086914-431E-46C2-A0E9-3977B2318485}">
      <dgm:prSet/>
      <dgm:spPr/>
      <dgm:t>
        <a:bodyPr/>
        <a:lstStyle/>
        <a:p>
          <a:endParaRPr lang="es-ES" b="1">
            <a:latin typeface="+mn-lt"/>
          </a:endParaRPr>
        </a:p>
      </dgm:t>
    </dgm:pt>
    <dgm:pt modelId="{BDEB11F1-FB34-4896-B6E8-5FBB9EA1DA73}">
      <dgm:prSet/>
      <dgm:spPr>
        <a:xfrm>
          <a:off x="4011" y="1458924"/>
          <a:ext cx="2735782" cy="1242266"/>
        </a:xfrm>
        <a:solidFill>
          <a:schemeClr val="accent5">
            <a:lumMod val="40000"/>
            <a:lumOff val="60000"/>
            <a:alpha val="90000"/>
          </a:schemeClr>
        </a:solidFill>
      </dgm:spPr>
      <dgm:t>
        <a:bodyPr/>
        <a:lstStyle/>
        <a:p>
          <a:pPr rtl="0"/>
          <a:r>
            <a:rPr kumimoji="1" lang="es-ES" b="1" baseline="0" smtClean="0">
              <a:latin typeface="+mn-lt"/>
              <a:ea typeface="+mn-ea"/>
              <a:cs typeface="+mn-cs"/>
            </a:rPr>
            <a:t>Patentes y Modelos de Utilidad (Invenciones)</a:t>
          </a:r>
          <a:endParaRPr lang="es-ES" b="1" dirty="0">
            <a:latin typeface="+mn-lt"/>
            <a:ea typeface="+mn-ea"/>
            <a:cs typeface="+mn-cs"/>
          </a:endParaRPr>
        </a:p>
      </dgm:t>
    </dgm:pt>
    <dgm:pt modelId="{0D8EFAEE-5F19-4C3D-B457-821ED467C6E6}" type="parTrans" cxnId="{1604541C-60D5-4610-A135-9EF5FA065A84}">
      <dgm:prSet/>
      <dgm:spPr/>
      <dgm:t>
        <a:bodyPr/>
        <a:lstStyle/>
        <a:p>
          <a:endParaRPr lang="es-ES" b="1">
            <a:latin typeface="+mn-lt"/>
          </a:endParaRPr>
        </a:p>
      </dgm:t>
    </dgm:pt>
    <dgm:pt modelId="{4A1CBD91-FF1B-43FA-89C5-42CF9F8B9468}" type="sibTrans" cxnId="{1604541C-60D5-4610-A135-9EF5FA065A84}">
      <dgm:prSet/>
      <dgm:spPr/>
      <dgm:t>
        <a:bodyPr/>
        <a:lstStyle/>
        <a:p>
          <a:endParaRPr lang="es-ES" b="1">
            <a:latin typeface="+mn-lt"/>
          </a:endParaRPr>
        </a:p>
      </dgm:t>
    </dgm:pt>
    <dgm:pt modelId="{1266EC8B-5B7E-41DE-8A32-ED60649F4629}">
      <dgm:prSet/>
      <dgm:spPr>
        <a:xfrm>
          <a:off x="2739793" y="1458924"/>
          <a:ext cx="2735782" cy="1242266"/>
        </a:xfrm>
        <a:solidFill>
          <a:schemeClr val="accent5">
            <a:lumMod val="40000"/>
            <a:lumOff val="60000"/>
            <a:alpha val="70000"/>
          </a:schemeClr>
        </a:solidFill>
      </dgm:spPr>
      <dgm:t>
        <a:bodyPr/>
        <a:lstStyle/>
        <a:p>
          <a:pPr rtl="0"/>
          <a:r>
            <a:rPr kumimoji="1" lang="es-ES" b="1" baseline="0" smtClean="0">
              <a:latin typeface="+mn-lt"/>
              <a:ea typeface="+mn-ea"/>
              <a:cs typeface="+mn-cs"/>
            </a:rPr>
            <a:t>Diseños Industriales</a:t>
          </a:r>
          <a:endParaRPr lang="es-ES" b="1" dirty="0">
            <a:latin typeface="+mn-lt"/>
            <a:ea typeface="+mn-ea"/>
            <a:cs typeface="+mn-cs"/>
          </a:endParaRPr>
        </a:p>
      </dgm:t>
    </dgm:pt>
    <dgm:pt modelId="{0A19B3C4-E3DB-49CD-AD66-8DE81B0EA3A0}" type="parTrans" cxnId="{4B901439-B89C-411F-BEA6-358C331E3CE9}">
      <dgm:prSet/>
      <dgm:spPr/>
      <dgm:t>
        <a:bodyPr/>
        <a:lstStyle/>
        <a:p>
          <a:endParaRPr lang="es-ES" b="1">
            <a:latin typeface="+mn-lt"/>
          </a:endParaRPr>
        </a:p>
      </dgm:t>
    </dgm:pt>
    <dgm:pt modelId="{2F9DE79F-7759-4CBE-8484-CC23AEB88C26}" type="sibTrans" cxnId="{4B901439-B89C-411F-BEA6-358C331E3CE9}">
      <dgm:prSet/>
      <dgm:spPr/>
      <dgm:t>
        <a:bodyPr/>
        <a:lstStyle/>
        <a:p>
          <a:endParaRPr lang="es-ES" b="1">
            <a:latin typeface="+mn-lt"/>
          </a:endParaRPr>
        </a:p>
      </dgm:t>
    </dgm:pt>
    <dgm:pt modelId="{9D5EC1A8-2994-4DB3-B3EA-BC34CE3819AF}">
      <dgm:prSet/>
      <dgm:spPr>
        <a:xfrm>
          <a:off x="5475576" y="1458924"/>
          <a:ext cx="2735782" cy="1242266"/>
        </a:xfrm>
        <a:solidFill>
          <a:schemeClr val="accent5">
            <a:lumMod val="40000"/>
            <a:lumOff val="60000"/>
            <a:alpha val="50000"/>
          </a:schemeClr>
        </a:solidFill>
      </dgm:spPr>
      <dgm:t>
        <a:bodyPr/>
        <a:lstStyle/>
        <a:p>
          <a:pPr rtl="0">
            <a:spcAft>
              <a:spcPts val="0"/>
            </a:spcAft>
          </a:pPr>
          <a:r>
            <a:rPr kumimoji="1" lang="es-ES" b="1" baseline="0" smtClean="0">
              <a:latin typeface="+mn-lt"/>
              <a:ea typeface="+mn-ea"/>
              <a:cs typeface="+mn-cs"/>
            </a:rPr>
            <a:t>Marcas y Nombres Comerciales </a:t>
          </a:r>
        </a:p>
        <a:p>
          <a:pPr rtl="0">
            <a:spcAft>
              <a:spcPct val="35000"/>
            </a:spcAft>
          </a:pPr>
          <a:r>
            <a:rPr kumimoji="1" lang="es-ES" b="1" baseline="0" smtClean="0">
              <a:latin typeface="+mn-lt"/>
              <a:ea typeface="+mn-ea"/>
              <a:cs typeface="+mn-cs"/>
            </a:rPr>
            <a:t>(Signos Distintivos)</a:t>
          </a:r>
          <a:endParaRPr lang="es-ES" b="1" dirty="0">
            <a:latin typeface="+mn-lt"/>
            <a:ea typeface="+mn-ea"/>
            <a:cs typeface="+mn-cs"/>
          </a:endParaRPr>
        </a:p>
      </dgm:t>
    </dgm:pt>
    <dgm:pt modelId="{B7EAB9E8-321F-4194-B100-13209B28EB42}" type="parTrans" cxnId="{E524F0C1-7D0C-4293-8BF4-BF8B54DA0B96}">
      <dgm:prSet/>
      <dgm:spPr/>
      <dgm:t>
        <a:bodyPr/>
        <a:lstStyle/>
        <a:p>
          <a:endParaRPr lang="es-ES" b="1">
            <a:latin typeface="+mn-lt"/>
          </a:endParaRPr>
        </a:p>
      </dgm:t>
    </dgm:pt>
    <dgm:pt modelId="{1C343F13-F340-4BCE-B264-75E4E62C7205}" type="sibTrans" cxnId="{E524F0C1-7D0C-4293-8BF4-BF8B54DA0B96}">
      <dgm:prSet/>
      <dgm:spPr/>
      <dgm:t>
        <a:bodyPr/>
        <a:lstStyle/>
        <a:p>
          <a:endParaRPr lang="es-ES" b="1">
            <a:latin typeface="+mn-lt"/>
          </a:endParaRPr>
        </a:p>
      </dgm:t>
    </dgm:pt>
    <dgm:pt modelId="{71855E8D-7E55-40BD-BC2C-00BD7403C2D9}">
      <dgm:prSet/>
      <dgm:spPr>
        <a:xfrm>
          <a:off x="0" y="4114827"/>
          <a:ext cx="8215370" cy="1313847"/>
        </a:xfrm>
      </dgm:spPr>
      <dgm:t>
        <a:bodyPr/>
        <a:lstStyle/>
        <a:p>
          <a:pPr rtl="0"/>
          <a:r>
            <a:rPr kumimoji="1" lang="es-ES" b="1" baseline="0" smtClean="0">
              <a:latin typeface="+mn-lt"/>
              <a:ea typeface="+mn-ea"/>
              <a:cs typeface="+mn-cs"/>
            </a:rPr>
            <a:t>Asimismo </a:t>
          </a:r>
          <a:r>
            <a:rPr kumimoji="1" lang="es-ES" b="1" u="sng" baseline="0" smtClean="0">
              <a:latin typeface="+mn-lt"/>
              <a:ea typeface="+mn-ea"/>
              <a:cs typeface="+mn-cs"/>
            </a:rPr>
            <a:t>difunde la información</a:t>
          </a:r>
          <a:r>
            <a:rPr kumimoji="1" lang="es-ES" b="1" u="none" baseline="0" smtClean="0">
              <a:latin typeface="+mn-lt"/>
              <a:ea typeface="+mn-ea"/>
              <a:cs typeface="+mn-cs"/>
            </a:rPr>
            <a:t> </a:t>
          </a:r>
          <a:r>
            <a:rPr kumimoji="1" lang="es-ES" b="1" baseline="0" smtClean="0">
              <a:latin typeface="+mn-lt"/>
              <a:ea typeface="+mn-ea"/>
              <a:cs typeface="+mn-cs"/>
            </a:rPr>
            <a:t>relativa a las diferentes formas de protección de la propiedad industrial.</a:t>
          </a:r>
        </a:p>
        <a:p>
          <a:pPr rtl="0"/>
          <a:r>
            <a:rPr kumimoji="1" lang="es-ES" b="1" u="sng" baseline="0" smtClean="0">
              <a:latin typeface="+mn-lt"/>
              <a:ea typeface="+mn-ea"/>
              <a:cs typeface="+mn-cs"/>
            </a:rPr>
            <a:t>Subvenciones</a:t>
          </a:r>
          <a:r>
            <a:rPr kumimoji="1" lang="es-ES" b="1" u="none" baseline="0" smtClean="0">
              <a:latin typeface="+mn-lt"/>
              <a:ea typeface="+mn-ea"/>
              <a:cs typeface="+mn-cs"/>
            </a:rPr>
            <a:t> para</a:t>
          </a:r>
          <a:r>
            <a:rPr kumimoji="1" lang="es-ES" b="1" baseline="0" smtClean="0">
              <a:latin typeface="+mn-lt"/>
              <a:ea typeface="+mn-ea"/>
              <a:cs typeface="+mn-cs"/>
            </a:rPr>
            <a:t> solicitud de patentes</a:t>
          </a:r>
          <a:endParaRPr lang="es-ES" b="1" baseline="0" dirty="0">
            <a:latin typeface="+mn-lt"/>
            <a:ea typeface="+mn-ea"/>
            <a:cs typeface="+mn-cs"/>
          </a:endParaRPr>
        </a:p>
      </dgm:t>
    </dgm:pt>
    <dgm:pt modelId="{74EC9349-D739-40F9-B0CF-D487602AAD33}" type="parTrans" cxnId="{ACB4FA4A-2E72-4BCA-B613-2B3F2B8E7E74}">
      <dgm:prSet/>
      <dgm:spPr/>
      <dgm:t>
        <a:bodyPr/>
        <a:lstStyle/>
        <a:p>
          <a:endParaRPr lang="es-ES" b="1">
            <a:latin typeface="+mn-lt"/>
          </a:endParaRPr>
        </a:p>
      </dgm:t>
    </dgm:pt>
    <dgm:pt modelId="{ECD4CE4C-BF61-4D02-8C6C-798A9F7CDC9D}" type="sibTrans" cxnId="{ACB4FA4A-2E72-4BCA-B613-2B3F2B8E7E74}">
      <dgm:prSet/>
      <dgm:spPr/>
      <dgm:t>
        <a:bodyPr/>
        <a:lstStyle/>
        <a:p>
          <a:endParaRPr lang="es-ES" b="1">
            <a:latin typeface="+mn-lt"/>
          </a:endParaRPr>
        </a:p>
      </dgm:t>
    </dgm:pt>
    <dgm:pt modelId="{CD7048E7-B532-4D1B-9F09-EF5CAA6EF63C}" type="pres">
      <dgm:prSet presAssocID="{0BC81FD2-1754-4EC1-A3F1-E5E4DBF37FA8}" presName="Name0" presStyleCnt="0">
        <dgm:presLayoutVars>
          <dgm:dir/>
          <dgm:animLvl val="lvl"/>
          <dgm:resizeHandles val="exact"/>
        </dgm:presLayoutVars>
      </dgm:prSet>
      <dgm:spPr/>
      <dgm:t>
        <a:bodyPr/>
        <a:lstStyle/>
        <a:p>
          <a:endParaRPr lang="es-ES"/>
        </a:p>
      </dgm:t>
    </dgm:pt>
    <dgm:pt modelId="{0578934A-4D25-4B3E-AE3C-78D879D52C02}" type="pres">
      <dgm:prSet presAssocID="{71855E8D-7E55-40BD-BC2C-00BD7403C2D9}" presName="boxAndChildren" presStyleCnt="0"/>
      <dgm:spPr/>
      <dgm:t>
        <a:bodyPr/>
        <a:lstStyle/>
        <a:p>
          <a:endParaRPr lang="es-ES"/>
        </a:p>
      </dgm:t>
    </dgm:pt>
    <dgm:pt modelId="{681B8930-E11C-438E-A7A5-EB8B0A415ADD}" type="pres">
      <dgm:prSet presAssocID="{71855E8D-7E55-40BD-BC2C-00BD7403C2D9}" presName="parentTextBox" presStyleLbl="node1" presStyleIdx="0" presStyleCnt="2" custScaleY="48636"/>
      <dgm:spPr>
        <a:prstGeom prst="rect">
          <a:avLst/>
        </a:prstGeom>
      </dgm:spPr>
      <dgm:t>
        <a:bodyPr/>
        <a:lstStyle/>
        <a:p>
          <a:endParaRPr lang="es-ES"/>
        </a:p>
      </dgm:t>
    </dgm:pt>
    <dgm:pt modelId="{1485AB15-3EDD-47E4-A301-18DD4E60C947}" type="pres">
      <dgm:prSet presAssocID="{63CF64A5-0F08-4D46-872F-1DB3B2C438A6}" presName="sp" presStyleCnt="0"/>
      <dgm:spPr/>
      <dgm:t>
        <a:bodyPr/>
        <a:lstStyle/>
        <a:p>
          <a:endParaRPr lang="es-ES"/>
        </a:p>
      </dgm:t>
    </dgm:pt>
    <dgm:pt modelId="{6001C2C6-4AD9-425E-ADEE-6F7AAF6F9453}" type="pres">
      <dgm:prSet presAssocID="{56B3A7C9-BF76-4DE2-8625-B6F936834B5C}" presName="arrowAndChildren" presStyleCnt="0"/>
      <dgm:spPr/>
      <dgm:t>
        <a:bodyPr/>
        <a:lstStyle/>
        <a:p>
          <a:endParaRPr lang="es-ES"/>
        </a:p>
      </dgm:t>
    </dgm:pt>
    <dgm:pt modelId="{F414E7AB-D001-4752-9A00-6862F84C4C3C}" type="pres">
      <dgm:prSet presAssocID="{56B3A7C9-BF76-4DE2-8625-B6F936834B5C}" presName="parentTextArrow" presStyleLbl="node1" presStyleIdx="0" presStyleCnt="2"/>
      <dgm:spPr>
        <a:prstGeom prst="upArrowCallout">
          <a:avLst/>
        </a:prstGeom>
      </dgm:spPr>
      <dgm:t>
        <a:bodyPr/>
        <a:lstStyle/>
        <a:p>
          <a:endParaRPr lang="es-ES"/>
        </a:p>
      </dgm:t>
    </dgm:pt>
    <dgm:pt modelId="{592D844A-A967-428B-9445-113636C90502}" type="pres">
      <dgm:prSet presAssocID="{56B3A7C9-BF76-4DE2-8625-B6F936834B5C}" presName="arrow" presStyleLbl="node1" presStyleIdx="1" presStyleCnt="2" custLinFactNeighborY="-1734"/>
      <dgm:spPr/>
      <dgm:t>
        <a:bodyPr/>
        <a:lstStyle/>
        <a:p>
          <a:endParaRPr lang="es-ES"/>
        </a:p>
      </dgm:t>
    </dgm:pt>
    <dgm:pt modelId="{93F5727B-77E7-40BE-BA06-942D29C58425}" type="pres">
      <dgm:prSet presAssocID="{56B3A7C9-BF76-4DE2-8625-B6F936834B5C}" presName="descendantArrow" presStyleCnt="0"/>
      <dgm:spPr/>
      <dgm:t>
        <a:bodyPr/>
        <a:lstStyle/>
        <a:p>
          <a:endParaRPr lang="es-ES"/>
        </a:p>
      </dgm:t>
    </dgm:pt>
    <dgm:pt modelId="{F02D1688-2D73-4764-8635-90F401A021C2}" type="pres">
      <dgm:prSet presAssocID="{BDEB11F1-FB34-4896-B6E8-5FBB9EA1DA73}" presName="childTextArrow" presStyleLbl="fgAccFollowNode1" presStyleIdx="0" presStyleCnt="3">
        <dgm:presLayoutVars>
          <dgm:bulletEnabled val="1"/>
        </dgm:presLayoutVars>
      </dgm:prSet>
      <dgm:spPr>
        <a:prstGeom prst="rect">
          <a:avLst/>
        </a:prstGeom>
      </dgm:spPr>
      <dgm:t>
        <a:bodyPr/>
        <a:lstStyle/>
        <a:p>
          <a:endParaRPr lang="es-ES"/>
        </a:p>
      </dgm:t>
    </dgm:pt>
    <dgm:pt modelId="{3713BC82-B992-459B-92A3-84B6CA3460F5}" type="pres">
      <dgm:prSet presAssocID="{1266EC8B-5B7E-41DE-8A32-ED60649F4629}" presName="childTextArrow" presStyleLbl="fgAccFollowNode1" presStyleIdx="1" presStyleCnt="3">
        <dgm:presLayoutVars>
          <dgm:bulletEnabled val="1"/>
        </dgm:presLayoutVars>
      </dgm:prSet>
      <dgm:spPr>
        <a:prstGeom prst="rect">
          <a:avLst/>
        </a:prstGeom>
      </dgm:spPr>
      <dgm:t>
        <a:bodyPr/>
        <a:lstStyle/>
        <a:p>
          <a:endParaRPr lang="es-ES"/>
        </a:p>
      </dgm:t>
    </dgm:pt>
    <dgm:pt modelId="{36FBD706-1F70-4374-BF00-27642ECA57C6}" type="pres">
      <dgm:prSet presAssocID="{9D5EC1A8-2994-4DB3-B3EA-BC34CE3819AF}" presName="childTextArrow" presStyleLbl="fgAccFollowNode1" presStyleIdx="2" presStyleCnt="3">
        <dgm:presLayoutVars>
          <dgm:bulletEnabled val="1"/>
        </dgm:presLayoutVars>
      </dgm:prSet>
      <dgm:spPr>
        <a:prstGeom prst="rect">
          <a:avLst/>
        </a:prstGeom>
      </dgm:spPr>
      <dgm:t>
        <a:bodyPr/>
        <a:lstStyle/>
        <a:p>
          <a:endParaRPr lang="es-ES"/>
        </a:p>
      </dgm:t>
    </dgm:pt>
  </dgm:ptLst>
  <dgm:cxnLst>
    <dgm:cxn modelId="{1604541C-60D5-4610-A135-9EF5FA065A84}" srcId="{56B3A7C9-BF76-4DE2-8625-B6F936834B5C}" destId="{BDEB11F1-FB34-4896-B6E8-5FBB9EA1DA73}" srcOrd="0" destOrd="0" parTransId="{0D8EFAEE-5F19-4C3D-B457-821ED467C6E6}" sibTransId="{4A1CBD91-FF1B-43FA-89C5-42CF9F8B9468}"/>
    <dgm:cxn modelId="{E524F0C1-7D0C-4293-8BF4-BF8B54DA0B96}" srcId="{56B3A7C9-BF76-4DE2-8625-B6F936834B5C}" destId="{9D5EC1A8-2994-4DB3-B3EA-BC34CE3819AF}" srcOrd="2" destOrd="0" parTransId="{B7EAB9E8-321F-4194-B100-13209B28EB42}" sibTransId="{1C343F13-F340-4BCE-B264-75E4E62C7205}"/>
    <dgm:cxn modelId="{E3086914-431E-46C2-A0E9-3977B2318485}" srcId="{0BC81FD2-1754-4EC1-A3F1-E5E4DBF37FA8}" destId="{56B3A7C9-BF76-4DE2-8625-B6F936834B5C}" srcOrd="0" destOrd="0" parTransId="{03E18F5C-5962-4799-BAA5-11A9656CEA47}" sibTransId="{63CF64A5-0F08-4D46-872F-1DB3B2C438A6}"/>
    <dgm:cxn modelId="{1323DAC7-356E-4D48-AF47-AB07118F9B98}" type="presOf" srcId="{0BC81FD2-1754-4EC1-A3F1-E5E4DBF37FA8}" destId="{CD7048E7-B532-4D1B-9F09-EF5CAA6EF63C}" srcOrd="0" destOrd="0" presId="urn:microsoft.com/office/officeart/2005/8/layout/process4"/>
    <dgm:cxn modelId="{6AAA1B78-0C94-4CD9-BCD0-A387255AB8EC}" type="presOf" srcId="{1266EC8B-5B7E-41DE-8A32-ED60649F4629}" destId="{3713BC82-B992-459B-92A3-84B6CA3460F5}" srcOrd="0" destOrd="0" presId="urn:microsoft.com/office/officeart/2005/8/layout/process4"/>
    <dgm:cxn modelId="{4542E04E-812F-4C2E-8936-72789172A138}" type="presOf" srcId="{9D5EC1A8-2994-4DB3-B3EA-BC34CE3819AF}" destId="{36FBD706-1F70-4374-BF00-27642ECA57C6}" srcOrd="0" destOrd="0" presId="urn:microsoft.com/office/officeart/2005/8/layout/process4"/>
    <dgm:cxn modelId="{347B2C56-EFF2-49DA-B032-5A98B11D281C}" type="presOf" srcId="{71855E8D-7E55-40BD-BC2C-00BD7403C2D9}" destId="{681B8930-E11C-438E-A7A5-EB8B0A415ADD}" srcOrd="0" destOrd="0" presId="urn:microsoft.com/office/officeart/2005/8/layout/process4"/>
    <dgm:cxn modelId="{B39D4F5B-9759-4510-A14B-8373F832FE44}" type="presOf" srcId="{56B3A7C9-BF76-4DE2-8625-B6F936834B5C}" destId="{592D844A-A967-428B-9445-113636C90502}" srcOrd="1" destOrd="0" presId="urn:microsoft.com/office/officeart/2005/8/layout/process4"/>
    <dgm:cxn modelId="{B8F42228-E8A3-4F75-AE0F-C61BAAF60211}" type="presOf" srcId="{BDEB11F1-FB34-4896-B6E8-5FBB9EA1DA73}" destId="{F02D1688-2D73-4764-8635-90F401A021C2}" srcOrd="0" destOrd="0" presId="urn:microsoft.com/office/officeart/2005/8/layout/process4"/>
    <dgm:cxn modelId="{ACB4FA4A-2E72-4BCA-B613-2B3F2B8E7E74}" srcId="{0BC81FD2-1754-4EC1-A3F1-E5E4DBF37FA8}" destId="{71855E8D-7E55-40BD-BC2C-00BD7403C2D9}" srcOrd="1" destOrd="0" parTransId="{74EC9349-D739-40F9-B0CF-D487602AAD33}" sibTransId="{ECD4CE4C-BF61-4D02-8C6C-798A9F7CDC9D}"/>
    <dgm:cxn modelId="{4B901439-B89C-411F-BEA6-358C331E3CE9}" srcId="{56B3A7C9-BF76-4DE2-8625-B6F936834B5C}" destId="{1266EC8B-5B7E-41DE-8A32-ED60649F4629}" srcOrd="1" destOrd="0" parTransId="{0A19B3C4-E3DB-49CD-AD66-8DE81B0EA3A0}" sibTransId="{2F9DE79F-7759-4CBE-8484-CC23AEB88C26}"/>
    <dgm:cxn modelId="{39C8192C-4D0C-442F-8458-05908FAD7FB6}" type="presOf" srcId="{56B3A7C9-BF76-4DE2-8625-B6F936834B5C}" destId="{F414E7AB-D001-4752-9A00-6862F84C4C3C}" srcOrd="0" destOrd="0" presId="urn:microsoft.com/office/officeart/2005/8/layout/process4"/>
    <dgm:cxn modelId="{F1FF70EF-A805-4830-8803-59D75E018BCE}" type="presParOf" srcId="{CD7048E7-B532-4D1B-9F09-EF5CAA6EF63C}" destId="{0578934A-4D25-4B3E-AE3C-78D879D52C02}" srcOrd="0" destOrd="0" presId="urn:microsoft.com/office/officeart/2005/8/layout/process4"/>
    <dgm:cxn modelId="{9F4E0A1A-C2D2-41C4-9A76-A29A425D4FD5}" type="presParOf" srcId="{0578934A-4D25-4B3E-AE3C-78D879D52C02}" destId="{681B8930-E11C-438E-A7A5-EB8B0A415ADD}" srcOrd="0" destOrd="0" presId="urn:microsoft.com/office/officeart/2005/8/layout/process4"/>
    <dgm:cxn modelId="{E4974528-4963-4325-8358-30909A1F9BA9}" type="presParOf" srcId="{CD7048E7-B532-4D1B-9F09-EF5CAA6EF63C}" destId="{1485AB15-3EDD-47E4-A301-18DD4E60C947}" srcOrd="1" destOrd="0" presId="urn:microsoft.com/office/officeart/2005/8/layout/process4"/>
    <dgm:cxn modelId="{43EEDB5D-B0A4-4DB3-9D2E-7DBE2345B2E5}" type="presParOf" srcId="{CD7048E7-B532-4D1B-9F09-EF5CAA6EF63C}" destId="{6001C2C6-4AD9-425E-ADEE-6F7AAF6F9453}" srcOrd="2" destOrd="0" presId="urn:microsoft.com/office/officeart/2005/8/layout/process4"/>
    <dgm:cxn modelId="{2C99A122-D0BF-4821-B34E-F1C71DDFCD9E}" type="presParOf" srcId="{6001C2C6-4AD9-425E-ADEE-6F7AAF6F9453}" destId="{F414E7AB-D001-4752-9A00-6862F84C4C3C}" srcOrd="0" destOrd="0" presId="urn:microsoft.com/office/officeart/2005/8/layout/process4"/>
    <dgm:cxn modelId="{BCF56F05-B31F-40C2-AC25-4E9B66FAB108}" type="presParOf" srcId="{6001C2C6-4AD9-425E-ADEE-6F7AAF6F9453}" destId="{592D844A-A967-428B-9445-113636C90502}" srcOrd="1" destOrd="0" presId="urn:microsoft.com/office/officeart/2005/8/layout/process4"/>
    <dgm:cxn modelId="{B386CCE7-B33B-45A4-8804-4B7B4D946356}" type="presParOf" srcId="{6001C2C6-4AD9-425E-ADEE-6F7AAF6F9453}" destId="{93F5727B-77E7-40BE-BA06-942D29C58425}" srcOrd="2" destOrd="0" presId="urn:microsoft.com/office/officeart/2005/8/layout/process4"/>
    <dgm:cxn modelId="{284CF5C0-7BD5-4A96-B4B1-F5B4560EA507}" type="presParOf" srcId="{93F5727B-77E7-40BE-BA06-942D29C58425}" destId="{F02D1688-2D73-4764-8635-90F401A021C2}" srcOrd="0" destOrd="0" presId="urn:microsoft.com/office/officeart/2005/8/layout/process4"/>
    <dgm:cxn modelId="{F7162186-63D0-4228-90C5-33ED9560DC35}" type="presParOf" srcId="{93F5727B-77E7-40BE-BA06-942D29C58425}" destId="{3713BC82-B992-459B-92A3-84B6CA3460F5}" srcOrd="1" destOrd="0" presId="urn:microsoft.com/office/officeart/2005/8/layout/process4"/>
    <dgm:cxn modelId="{9965D971-2C1B-4F66-A256-BECB268627B6}" type="presParOf" srcId="{93F5727B-77E7-40BE-BA06-942D29C58425}" destId="{36FBD706-1F70-4374-BF00-27642ECA57C6}"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87F853-6271-4741-BF43-ED6B5658596F}" type="doc">
      <dgm:prSet loTypeId="urn:microsoft.com/office/officeart/2005/8/layout/hList3" loCatId="list" qsTypeId="urn:microsoft.com/office/officeart/2005/8/quickstyle/simple4" qsCatId="simple" csTypeId="urn:microsoft.com/office/officeart/2005/8/colors/accent6_5" csCatId="accent6" phldr="1"/>
      <dgm:spPr>
        <a:scene3d>
          <a:camera prst="orthographicFront">
            <a:rot lat="0" lon="0" rev="0"/>
          </a:camera>
          <a:lightRig rig="contrasting" dir="t">
            <a:rot lat="0" lon="0" rev="7800000"/>
          </a:lightRig>
        </a:scene3d>
      </dgm:spPr>
      <dgm:t>
        <a:bodyPr/>
        <a:lstStyle/>
        <a:p>
          <a:endParaRPr lang="es-ES"/>
        </a:p>
      </dgm:t>
    </dgm:pt>
    <dgm:pt modelId="{744CE97A-D1F3-4697-ABA5-474042564317}">
      <dgm:prSet phldrT="[Texto]" custT="1"/>
      <dgm:spPr>
        <a:solidFill>
          <a:schemeClr val="accent5">
            <a:lumMod val="75000"/>
          </a:schemeClr>
        </a:solidFill>
        <a:scene3d>
          <a:camera prst="orthographicFront">
            <a:rot lat="0" lon="0" rev="0"/>
          </a:camera>
          <a:lightRig rig="contrasting" dir="t">
            <a:rot lat="0" lon="0" rev="7800000"/>
          </a:lightRig>
        </a:scene3d>
        <a:sp3d>
          <a:bevelT w="139700" h="139700"/>
        </a:sp3d>
      </dgm:spPr>
      <dgm:t>
        <a:bodyPr/>
        <a:lstStyle/>
        <a:p>
          <a:r>
            <a:rPr lang="es-ES_tradnl" sz="3200" b="1" dirty="0" err="1" smtClean="0">
              <a:latin typeface="Calibri" pitchFamily="34" charset="0"/>
            </a:rPr>
            <a:t>Latipat</a:t>
          </a:r>
          <a:r>
            <a:rPr lang="es-ES_tradnl" sz="6500" b="1" dirty="0" smtClean="0">
              <a:latin typeface="Calibri" pitchFamily="34" charset="0"/>
            </a:rPr>
            <a:t> </a:t>
          </a:r>
          <a:r>
            <a:rPr lang="es-ES_tradnl" sz="3200" b="1" dirty="0" smtClean="0">
              <a:latin typeface="Calibri" pitchFamily="34" charset="0"/>
            </a:rPr>
            <a:t>contribuye a :</a:t>
          </a:r>
          <a:endParaRPr lang="es-ES" sz="3200" b="1" dirty="0"/>
        </a:p>
      </dgm:t>
    </dgm:pt>
    <dgm:pt modelId="{7AE23B2E-D17D-46EC-9252-0B0C7B9B4F65}" type="parTrans" cxnId="{98189D1F-93A8-4410-B271-3B99EDB76FA5}">
      <dgm:prSet/>
      <dgm:spPr/>
      <dgm:t>
        <a:bodyPr/>
        <a:lstStyle/>
        <a:p>
          <a:endParaRPr lang="es-ES"/>
        </a:p>
      </dgm:t>
    </dgm:pt>
    <dgm:pt modelId="{D616E172-6C38-4829-8FE2-8245DB1136EC}" type="sibTrans" cxnId="{98189D1F-93A8-4410-B271-3B99EDB76FA5}">
      <dgm:prSet/>
      <dgm:spPr/>
      <dgm:t>
        <a:bodyPr/>
        <a:lstStyle/>
        <a:p>
          <a:endParaRPr lang="es-ES"/>
        </a:p>
      </dgm:t>
    </dgm:pt>
    <dgm:pt modelId="{305F22BD-F463-48F3-9517-7B35708BD5E8}">
      <dgm:prSet phldrT="[Texto]"/>
      <dgm:spPr>
        <a:sp3d prstMaterial="metal">
          <a:bevelT w="88900" h="88900"/>
        </a:sp3d>
      </dgm:spPr>
      <dgm:t>
        <a:bodyPr/>
        <a:lstStyle/>
        <a:p>
          <a:r>
            <a:rPr lang="es-ES_tradnl" smtClean="0">
              <a:latin typeface="Calibri" pitchFamily="34" charset="0"/>
            </a:rPr>
            <a:t>Dar </a:t>
          </a:r>
          <a:r>
            <a:rPr lang="es-ES_tradnl" b="1" i="1" smtClean="0">
              <a:latin typeface="Calibri" pitchFamily="34" charset="0"/>
            </a:rPr>
            <a:t>visibilidad</a:t>
          </a:r>
          <a:r>
            <a:rPr lang="es-ES_tradnl" smtClean="0">
              <a:latin typeface="Calibri" pitchFamily="34" charset="0"/>
            </a:rPr>
            <a:t> a los desarrollos de cada país.</a:t>
          </a:r>
          <a:endParaRPr lang="es-ES" dirty="0"/>
        </a:p>
      </dgm:t>
    </dgm:pt>
    <dgm:pt modelId="{0D0F342B-9FC7-43A5-A67E-F9B07C09CC9E}" type="parTrans" cxnId="{E35D6C8F-F39C-47A3-9914-18AB1935E193}">
      <dgm:prSet/>
      <dgm:spPr/>
      <dgm:t>
        <a:bodyPr/>
        <a:lstStyle/>
        <a:p>
          <a:endParaRPr lang="es-ES"/>
        </a:p>
      </dgm:t>
    </dgm:pt>
    <dgm:pt modelId="{EFCC8A35-D3BD-42E8-8BE4-AE45055D2A74}" type="sibTrans" cxnId="{E35D6C8F-F39C-47A3-9914-18AB1935E193}">
      <dgm:prSet/>
      <dgm:spPr/>
      <dgm:t>
        <a:bodyPr/>
        <a:lstStyle/>
        <a:p>
          <a:endParaRPr lang="es-ES"/>
        </a:p>
      </dgm:t>
    </dgm:pt>
    <dgm:pt modelId="{2AE3FDD7-886F-4724-919A-D913CED7C47E}">
      <dgm:prSet phldrT="[Texto]"/>
      <dgm:spPr>
        <a:sp3d prstMaterial="metal">
          <a:bevelT w="88900" h="88900"/>
        </a:sp3d>
      </dgm:spPr>
      <dgm:t>
        <a:bodyPr/>
        <a:lstStyle/>
        <a:p>
          <a:r>
            <a:rPr lang="es-ES_tradnl" b="1" i="1" smtClean="0">
              <a:latin typeface="Calibri" pitchFamily="34" charset="0"/>
            </a:rPr>
            <a:t>Apoyar a las empresas </a:t>
          </a:r>
          <a:r>
            <a:rPr lang="es-ES_tradnl" smtClean="0">
              <a:latin typeface="Calibri" pitchFamily="34" charset="0"/>
            </a:rPr>
            <a:t>de nuestros países: información técnica; conocer donde una tecnología está o no protegida; países en los que puede ser interesante introducirse. </a:t>
          </a:r>
          <a:endParaRPr lang="es-ES" dirty="0"/>
        </a:p>
      </dgm:t>
    </dgm:pt>
    <dgm:pt modelId="{9A223A92-A25A-44C1-95FD-8B91CB139C85}" type="parTrans" cxnId="{C9C58EAD-DA46-422A-985E-58BC8EF9B66D}">
      <dgm:prSet/>
      <dgm:spPr/>
      <dgm:t>
        <a:bodyPr/>
        <a:lstStyle/>
        <a:p>
          <a:endParaRPr lang="es-ES"/>
        </a:p>
      </dgm:t>
    </dgm:pt>
    <dgm:pt modelId="{DC772BBE-2D49-43B8-806C-07CC9970C9F0}" type="sibTrans" cxnId="{C9C58EAD-DA46-422A-985E-58BC8EF9B66D}">
      <dgm:prSet/>
      <dgm:spPr/>
      <dgm:t>
        <a:bodyPr/>
        <a:lstStyle/>
        <a:p>
          <a:endParaRPr lang="es-ES"/>
        </a:p>
      </dgm:t>
    </dgm:pt>
    <dgm:pt modelId="{737F23BB-1D39-49FE-8DC7-659EAF5EF1B8}">
      <dgm:prSet phldrT="[Texto]"/>
      <dgm:spPr>
        <a:sp3d prstMaterial="metal">
          <a:bevelT w="88900" h="88900"/>
        </a:sp3d>
      </dgm:spPr>
      <dgm:t>
        <a:bodyPr/>
        <a:lstStyle/>
        <a:p>
          <a:r>
            <a:rPr lang="es-ES" b="1" i="1" smtClean="0">
              <a:latin typeface="Calibri" pitchFamily="34" charset="0"/>
              <a:cs typeface="Arial" pitchFamily="34" charset="0"/>
            </a:rPr>
            <a:t>Sensibilizar</a:t>
          </a:r>
          <a:r>
            <a:rPr lang="es-ES" smtClean="0">
              <a:latin typeface="Calibri" pitchFamily="34" charset="0"/>
              <a:cs typeface="Arial" pitchFamily="34" charset="0"/>
            </a:rPr>
            <a:t> </a:t>
          </a:r>
          <a:r>
            <a:rPr lang="es-ES" smtClean="0">
              <a:latin typeface="Calibri" pitchFamily="34" charset="0"/>
            </a:rPr>
            <a:t>acerca de la importancia del uso estratégico de la información tecnológica de patentes como instrumento para favorecer la innovación en los países de  América Latina</a:t>
          </a:r>
          <a:endParaRPr lang="es-ES" dirty="0"/>
        </a:p>
      </dgm:t>
    </dgm:pt>
    <dgm:pt modelId="{A5F3B0D3-F4DA-4276-9045-62D8FC187093}" type="parTrans" cxnId="{2F4E4431-1F61-4F71-BE3D-997EA92E824B}">
      <dgm:prSet/>
      <dgm:spPr/>
      <dgm:t>
        <a:bodyPr/>
        <a:lstStyle/>
        <a:p>
          <a:endParaRPr lang="es-ES"/>
        </a:p>
      </dgm:t>
    </dgm:pt>
    <dgm:pt modelId="{58527AB4-EA13-464C-B6B5-BEE143502A9D}" type="sibTrans" cxnId="{2F4E4431-1F61-4F71-BE3D-997EA92E824B}">
      <dgm:prSet/>
      <dgm:spPr/>
      <dgm:t>
        <a:bodyPr/>
        <a:lstStyle/>
        <a:p>
          <a:endParaRPr lang="es-ES"/>
        </a:p>
      </dgm:t>
    </dgm:pt>
    <dgm:pt modelId="{96A8F86E-1941-476E-9177-F37AE534A8EA}" type="pres">
      <dgm:prSet presAssocID="{9887F853-6271-4741-BF43-ED6B5658596F}" presName="composite" presStyleCnt="0">
        <dgm:presLayoutVars>
          <dgm:chMax val="1"/>
          <dgm:dir/>
          <dgm:resizeHandles val="exact"/>
        </dgm:presLayoutVars>
      </dgm:prSet>
      <dgm:spPr/>
      <dgm:t>
        <a:bodyPr/>
        <a:lstStyle/>
        <a:p>
          <a:endParaRPr lang="es-ES"/>
        </a:p>
      </dgm:t>
    </dgm:pt>
    <dgm:pt modelId="{E9BB86B0-4DB5-423E-99D3-35F425D6AF72}" type="pres">
      <dgm:prSet presAssocID="{744CE97A-D1F3-4697-ABA5-474042564317}" presName="roof" presStyleLbl="dkBgShp" presStyleIdx="0" presStyleCnt="2"/>
      <dgm:spPr/>
      <dgm:t>
        <a:bodyPr/>
        <a:lstStyle/>
        <a:p>
          <a:endParaRPr lang="es-ES"/>
        </a:p>
      </dgm:t>
    </dgm:pt>
    <dgm:pt modelId="{270D0FBB-5B7D-47CA-A829-E2EA4159CC36}" type="pres">
      <dgm:prSet presAssocID="{744CE97A-D1F3-4697-ABA5-474042564317}" presName="pillars" presStyleCnt="0"/>
      <dgm:spPr>
        <a:sp3d prstMaterial="metal">
          <a:bevelT w="88900" h="88900"/>
        </a:sp3d>
      </dgm:spPr>
      <dgm:t>
        <a:bodyPr/>
        <a:lstStyle/>
        <a:p>
          <a:endParaRPr lang="es-ES"/>
        </a:p>
      </dgm:t>
    </dgm:pt>
    <dgm:pt modelId="{2766610C-9723-4CD5-B556-AD65C47D6A05}" type="pres">
      <dgm:prSet presAssocID="{744CE97A-D1F3-4697-ABA5-474042564317}" presName="pillar1" presStyleLbl="node1" presStyleIdx="0" presStyleCnt="3">
        <dgm:presLayoutVars>
          <dgm:bulletEnabled val="1"/>
        </dgm:presLayoutVars>
      </dgm:prSet>
      <dgm:spPr/>
      <dgm:t>
        <a:bodyPr/>
        <a:lstStyle/>
        <a:p>
          <a:endParaRPr lang="es-ES"/>
        </a:p>
      </dgm:t>
    </dgm:pt>
    <dgm:pt modelId="{A504F72C-5C54-4151-9BF8-B923C765425F}" type="pres">
      <dgm:prSet presAssocID="{2AE3FDD7-886F-4724-919A-D913CED7C47E}" presName="pillarX" presStyleLbl="node1" presStyleIdx="1" presStyleCnt="3">
        <dgm:presLayoutVars>
          <dgm:bulletEnabled val="1"/>
        </dgm:presLayoutVars>
      </dgm:prSet>
      <dgm:spPr/>
      <dgm:t>
        <a:bodyPr/>
        <a:lstStyle/>
        <a:p>
          <a:endParaRPr lang="es-ES"/>
        </a:p>
      </dgm:t>
    </dgm:pt>
    <dgm:pt modelId="{4EE751EE-ED23-4283-AF0D-A3A75F85062A}" type="pres">
      <dgm:prSet presAssocID="{737F23BB-1D39-49FE-8DC7-659EAF5EF1B8}" presName="pillarX" presStyleLbl="node1" presStyleIdx="2" presStyleCnt="3">
        <dgm:presLayoutVars>
          <dgm:bulletEnabled val="1"/>
        </dgm:presLayoutVars>
      </dgm:prSet>
      <dgm:spPr/>
      <dgm:t>
        <a:bodyPr/>
        <a:lstStyle/>
        <a:p>
          <a:endParaRPr lang="es-ES"/>
        </a:p>
      </dgm:t>
    </dgm:pt>
    <dgm:pt modelId="{3885FA0E-2868-405B-A120-81E84F279AA1}" type="pres">
      <dgm:prSet presAssocID="{744CE97A-D1F3-4697-ABA5-474042564317}" presName="base" presStyleLbl="dkBgShp" presStyleIdx="1" presStyleCnt="2"/>
      <dgm:spPr>
        <a:sp3d prstMaterial="metal">
          <a:bevelT w="88900" h="88900"/>
        </a:sp3d>
      </dgm:spPr>
      <dgm:t>
        <a:bodyPr/>
        <a:lstStyle/>
        <a:p>
          <a:endParaRPr lang="es-ES"/>
        </a:p>
      </dgm:t>
    </dgm:pt>
  </dgm:ptLst>
  <dgm:cxnLst>
    <dgm:cxn modelId="{E35D6C8F-F39C-47A3-9914-18AB1935E193}" srcId="{744CE97A-D1F3-4697-ABA5-474042564317}" destId="{305F22BD-F463-48F3-9517-7B35708BD5E8}" srcOrd="0" destOrd="0" parTransId="{0D0F342B-9FC7-43A5-A67E-F9B07C09CC9E}" sibTransId="{EFCC8A35-D3BD-42E8-8BE4-AE45055D2A74}"/>
    <dgm:cxn modelId="{9AE8BDA9-1E49-4558-B90F-CA13E05EEB97}" type="presOf" srcId="{744CE97A-D1F3-4697-ABA5-474042564317}" destId="{E9BB86B0-4DB5-423E-99D3-35F425D6AF72}" srcOrd="0" destOrd="0" presId="urn:microsoft.com/office/officeart/2005/8/layout/hList3"/>
    <dgm:cxn modelId="{98189D1F-93A8-4410-B271-3B99EDB76FA5}" srcId="{9887F853-6271-4741-BF43-ED6B5658596F}" destId="{744CE97A-D1F3-4697-ABA5-474042564317}" srcOrd="0" destOrd="0" parTransId="{7AE23B2E-D17D-46EC-9252-0B0C7B9B4F65}" sibTransId="{D616E172-6C38-4829-8FE2-8245DB1136EC}"/>
    <dgm:cxn modelId="{1D895E30-733C-4B91-84E9-7DF98E911CBA}" type="presOf" srcId="{737F23BB-1D39-49FE-8DC7-659EAF5EF1B8}" destId="{4EE751EE-ED23-4283-AF0D-A3A75F85062A}" srcOrd="0" destOrd="0" presId="urn:microsoft.com/office/officeart/2005/8/layout/hList3"/>
    <dgm:cxn modelId="{2F4E4431-1F61-4F71-BE3D-997EA92E824B}" srcId="{744CE97A-D1F3-4697-ABA5-474042564317}" destId="{737F23BB-1D39-49FE-8DC7-659EAF5EF1B8}" srcOrd="2" destOrd="0" parTransId="{A5F3B0D3-F4DA-4276-9045-62D8FC187093}" sibTransId="{58527AB4-EA13-464C-B6B5-BEE143502A9D}"/>
    <dgm:cxn modelId="{2847B747-078F-45AD-99EF-3D414221F8FA}" type="presOf" srcId="{9887F853-6271-4741-BF43-ED6B5658596F}" destId="{96A8F86E-1941-476E-9177-F37AE534A8EA}" srcOrd="0" destOrd="0" presId="urn:microsoft.com/office/officeart/2005/8/layout/hList3"/>
    <dgm:cxn modelId="{BABAB424-4824-45AC-9D11-3C408CBAD633}" type="presOf" srcId="{2AE3FDD7-886F-4724-919A-D913CED7C47E}" destId="{A504F72C-5C54-4151-9BF8-B923C765425F}" srcOrd="0" destOrd="0" presId="urn:microsoft.com/office/officeart/2005/8/layout/hList3"/>
    <dgm:cxn modelId="{C9C58EAD-DA46-422A-985E-58BC8EF9B66D}" srcId="{744CE97A-D1F3-4697-ABA5-474042564317}" destId="{2AE3FDD7-886F-4724-919A-D913CED7C47E}" srcOrd="1" destOrd="0" parTransId="{9A223A92-A25A-44C1-95FD-8B91CB139C85}" sibTransId="{DC772BBE-2D49-43B8-806C-07CC9970C9F0}"/>
    <dgm:cxn modelId="{5E0DBB05-FFB3-4FAC-A176-D122E708BFB8}" type="presOf" srcId="{305F22BD-F463-48F3-9517-7B35708BD5E8}" destId="{2766610C-9723-4CD5-B556-AD65C47D6A05}" srcOrd="0" destOrd="0" presId="urn:microsoft.com/office/officeart/2005/8/layout/hList3"/>
    <dgm:cxn modelId="{EEFB8835-98A3-4450-967A-B68D151E1DAA}" type="presParOf" srcId="{96A8F86E-1941-476E-9177-F37AE534A8EA}" destId="{E9BB86B0-4DB5-423E-99D3-35F425D6AF72}" srcOrd="0" destOrd="0" presId="urn:microsoft.com/office/officeart/2005/8/layout/hList3"/>
    <dgm:cxn modelId="{AD56C92C-3A5A-4605-8397-B7D5819253FA}" type="presParOf" srcId="{96A8F86E-1941-476E-9177-F37AE534A8EA}" destId="{270D0FBB-5B7D-47CA-A829-E2EA4159CC36}" srcOrd="1" destOrd="0" presId="urn:microsoft.com/office/officeart/2005/8/layout/hList3"/>
    <dgm:cxn modelId="{76D9B649-4404-43AB-A416-2398F94A9A77}" type="presParOf" srcId="{270D0FBB-5B7D-47CA-A829-E2EA4159CC36}" destId="{2766610C-9723-4CD5-B556-AD65C47D6A05}" srcOrd="0" destOrd="0" presId="urn:microsoft.com/office/officeart/2005/8/layout/hList3"/>
    <dgm:cxn modelId="{88CA124D-AE3A-49DD-A1C1-DE978240AF2D}" type="presParOf" srcId="{270D0FBB-5B7D-47CA-A829-E2EA4159CC36}" destId="{A504F72C-5C54-4151-9BF8-B923C765425F}" srcOrd="1" destOrd="0" presId="urn:microsoft.com/office/officeart/2005/8/layout/hList3"/>
    <dgm:cxn modelId="{F3BC75CA-9A40-465C-A38B-E55BCC3F1481}" type="presParOf" srcId="{270D0FBB-5B7D-47CA-A829-E2EA4159CC36}" destId="{4EE751EE-ED23-4283-AF0D-A3A75F85062A}" srcOrd="2" destOrd="0" presId="urn:microsoft.com/office/officeart/2005/8/layout/hList3"/>
    <dgm:cxn modelId="{978EC195-96B0-46D5-AE33-5BD67AFDA1F6}" type="presParOf" srcId="{96A8F86E-1941-476E-9177-F37AE534A8EA}" destId="{3885FA0E-2868-405B-A120-81E84F279AA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094D9A6-0CDD-4196-BA0D-0FEBD833F33B}" type="doc">
      <dgm:prSet loTypeId="urn:microsoft.com/office/officeart/2005/8/layout/vList2" loCatId="list" qsTypeId="urn:microsoft.com/office/officeart/2005/8/quickstyle/simple5" qsCatId="simple" csTypeId="urn:microsoft.com/office/officeart/2005/8/colors/accent6_5" csCatId="accent6" phldr="1"/>
      <dgm:spPr/>
      <dgm:t>
        <a:bodyPr/>
        <a:lstStyle/>
        <a:p>
          <a:endParaRPr lang="es-ES"/>
        </a:p>
      </dgm:t>
    </dgm:pt>
    <dgm:pt modelId="{533AAEB1-3700-493F-8722-4A106B03B141}">
      <dgm:prSet phldrT="[Texto]"/>
      <dgm:spPr/>
      <dgm:t>
        <a:bodyPr/>
        <a:lstStyle/>
        <a:p>
          <a:r>
            <a:rPr lang="es-ES" dirty="0" smtClean="0"/>
            <a:t>Manual de Marcas:  países centroamericanos y Rep</a:t>
          </a:r>
          <a:r>
            <a:rPr lang="es-ES" smtClean="0"/>
            <a:t>. Dominicana </a:t>
          </a:r>
          <a:endParaRPr lang="es-ES" dirty="0"/>
        </a:p>
      </dgm:t>
    </dgm:pt>
    <dgm:pt modelId="{32999E82-3A6C-4E31-81FE-2F1CB3C137CB}" type="parTrans" cxnId="{5F8DBF75-0100-438B-B97A-72B7B7A1B9A2}">
      <dgm:prSet/>
      <dgm:spPr/>
      <dgm:t>
        <a:bodyPr/>
        <a:lstStyle/>
        <a:p>
          <a:endParaRPr lang="es-ES"/>
        </a:p>
      </dgm:t>
    </dgm:pt>
    <dgm:pt modelId="{E821CF92-F57E-4A4C-A34E-435F937FFF5F}" type="sibTrans" cxnId="{5F8DBF75-0100-438B-B97A-72B7B7A1B9A2}">
      <dgm:prSet/>
      <dgm:spPr/>
      <dgm:t>
        <a:bodyPr/>
        <a:lstStyle/>
        <a:p>
          <a:endParaRPr lang="es-ES"/>
        </a:p>
      </dgm:t>
    </dgm:pt>
    <dgm:pt modelId="{7385CFC7-6D73-41D9-84C3-F947EEA9BC30}">
      <dgm:prSet phldrT="[Texto]"/>
      <dgm:spPr/>
      <dgm:t>
        <a:bodyPr/>
        <a:lstStyle/>
        <a:p>
          <a:r>
            <a:rPr lang="es-ES" dirty="0" smtClean="0"/>
            <a:t>Manual de Patentes:  países centroamericanos y Rep. Dominicana</a:t>
          </a:r>
          <a:endParaRPr lang="es-ES" dirty="0"/>
        </a:p>
      </dgm:t>
    </dgm:pt>
    <dgm:pt modelId="{35E5CE86-EC48-429C-9D51-9F00B982A9EA}" type="parTrans" cxnId="{BB64228F-9AA4-4663-8105-144833F5AE6C}">
      <dgm:prSet/>
      <dgm:spPr/>
      <dgm:t>
        <a:bodyPr/>
        <a:lstStyle/>
        <a:p>
          <a:endParaRPr lang="es-ES"/>
        </a:p>
      </dgm:t>
    </dgm:pt>
    <dgm:pt modelId="{E8B78372-90EE-4B59-AC0E-C1CBD911F8A3}" type="sibTrans" cxnId="{BB64228F-9AA4-4663-8105-144833F5AE6C}">
      <dgm:prSet/>
      <dgm:spPr/>
      <dgm:t>
        <a:bodyPr/>
        <a:lstStyle/>
        <a:p>
          <a:endParaRPr lang="es-ES"/>
        </a:p>
      </dgm:t>
    </dgm:pt>
    <dgm:pt modelId="{C094DD89-7554-48B3-B785-897E19CB39BE}" type="pres">
      <dgm:prSet presAssocID="{F094D9A6-0CDD-4196-BA0D-0FEBD833F33B}" presName="linear" presStyleCnt="0">
        <dgm:presLayoutVars>
          <dgm:animLvl val="lvl"/>
          <dgm:resizeHandles val="exact"/>
        </dgm:presLayoutVars>
      </dgm:prSet>
      <dgm:spPr/>
      <dgm:t>
        <a:bodyPr/>
        <a:lstStyle/>
        <a:p>
          <a:endParaRPr lang="es-ES"/>
        </a:p>
      </dgm:t>
    </dgm:pt>
    <dgm:pt modelId="{25377A65-A50D-4BC4-945A-889E3F3AD105}" type="pres">
      <dgm:prSet presAssocID="{533AAEB1-3700-493F-8722-4A106B03B141}" presName="parentText" presStyleLbl="node1" presStyleIdx="0" presStyleCnt="2">
        <dgm:presLayoutVars>
          <dgm:chMax val="0"/>
          <dgm:bulletEnabled val="1"/>
        </dgm:presLayoutVars>
      </dgm:prSet>
      <dgm:spPr/>
      <dgm:t>
        <a:bodyPr/>
        <a:lstStyle/>
        <a:p>
          <a:endParaRPr lang="es-ES"/>
        </a:p>
      </dgm:t>
    </dgm:pt>
    <dgm:pt modelId="{F9638412-5A87-4EE3-B98F-90FEDFF84502}" type="pres">
      <dgm:prSet presAssocID="{E821CF92-F57E-4A4C-A34E-435F937FFF5F}" presName="spacer" presStyleCnt="0"/>
      <dgm:spPr/>
    </dgm:pt>
    <dgm:pt modelId="{E141AF3B-1715-429C-A9C3-D8016DAF04C4}" type="pres">
      <dgm:prSet presAssocID="{7385CFC7-6D73-41D9-84C3-F947EEA9BC30}" presName="parentText" presStyleLbl="node1" presStyleIdx="1" presStyleCnt="2">
        <dgm:presLayoutVars>
          <dgm:chMax val="0"/>
          <dgm:bulletEnabled val="1"/>
        </dgm:presLayoutVars>
      </dgm:prSet>
      <dgm:spPr/>
      <dgm:t>
        <a:bodyPr/>
        <a:lstStyle/>
        <a:p>
          <a:endParaRPr lang="es-ES"/>
        </a:p>
      </dgm:t>
    </dgm:pt>
  </dgm:ptLst>
  <dgm:cxnLst>
    <dgm:cxn modelId="{BB64228F-9AA4-4663-8105-144833F5AE6C}" srcId="{F094D9A6-0CDD-4196-BA0D-0FEBD833F33B}" destId="{7385CFC7-6D73-41D9-84C3-F947EEA9BC30}" srcOrd="1" destOrd="0" parTransId="{35E5CE86-EC48-429C-9D51-9F00B982A9EA}" sibTransId="{E8B78372-90EE-4B59-AC0E-C1CBD911F8A3}"/>
    <dgm:cxn modelId="{0043DDE5-D5BE-4090-A46A-590A6490B159}" type="presOf" srcId="{F094D9A6-0CDD-4196-BA0D-0FEBD833F33B}" destId="{C094DD89-7554-48B3-B785-897E19CB39BE}" srcOrd="0" destOrd="0" presId="urn:microsoft.com/office/officeart/2005/8/layout/vList2"/>
    <dgm:cxn modelId="{91A9EF36-60A6-4F1E-AEB2-E22D778D6688}" type="presOf" srcId="{533AAEB1-3700-493F-8722-4A106B03B141}" destId="{25377A65-A50D-4BC4-945A-889E3F3AD105}" srcOrd="0" destOrd="0" presId="urn:microsoft.com/office/officeart/2005/8/layout/vList2"/>
    <dgm:cxn modelId="{5F8DBF75-0100-438B-B97A-72B7B7A1B9A2}" srcId="{F094D9A6-0CDD-4196-BA0D-0FEBD833F33B}" destId="{533AAEB1-3700-493F-8722-4A106B03B141}" srcOrd="0" destOrd="0" parTransId="{32999E82-3A6C-4E31-81FE-2F1CB3C137CB}" sibTransId="{E821CF92-F57E-4A4C-A34E-435F937FFF5F}"/>
    <dgm:cxn modelId="{DF499323-FDAD-4854-8F02-29E8E21EAAAF}" type="presOf" srcId="{7385CFC7-6D73-41D9-84C3-F947EEA9BC30}" destId="{E141AF3B-1715-429C-A9C3-D8016DAF04C4}" srcOrd="0" destOrd="0" presId="urn:microsoft.com/office/officeart/2005/8/layout/vList2"/>
    <dgm:cxn modelId="{7AAF4F05-4779-47FF-AE8A-C50D3EE51847}" type="presParOf" srcId="{C094DD89-7554-48B3-B785-897E19CB39BE}" destId="{25377A65-A50D-4BC4-945A-889E3F3AD105}" srcOrd="0" destOrd="0" presId="urn:microsoft.com/office/officeart/2005/8/layout/vList2"/>
    <dgm:cxn modelId="{3A73E01A-CFFE-4A88-AF38-9A8BC8EAD414}" type="presParOf" srcId="{C094DD89-7554-48B3-B785-897E19CB39BE}" destId="{F9638412-5A87-4EE3-B98F-90FEDFF84502}" srcOrd="1" destOrd="0" presId="urn:microsoft.com/office/officeart/2005/8/layout/vList2"/>
    <dgm:cxn modelId="{9A74C761-35AB-4BAA-98F9-D7F4741C75F7}" type="presParOf" srcId="{C094DD89-7554-48B3-B785-897E19CB39BE}" destId="{E141AF3B-1715-429C-A9C3-D8016DAF04C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550C52-9134-4983-98D1-6906EDEB9F52}" type="doc">
      <dgm:prSet loTypeId="urn:microsoft.com/office/officeart/2005/8/layout/vList5" loCatId="list" qsTypeId="urn:microsoft.com/office/officeart/2005/8/quickstyle/simple5" qsCatId="simple" csTypeId="urn:microsoft.com/office/officeart/2005/8/colors/accent6_5" csCatId="accent6" phldr="1"/>
      <dgm:spPr/>
      <dgm:t>
        <a:bodyPr/>
        <a:lstStyle/>
        <a:p>
          <a:endParaRPr lang="es-ES"/>
        </a:p>
      </dgm:t>
    </dgm:pt>
    <dgm:pt modelId="{E5E45271-C2CC-41DC-9A92-950F81EE84EF}">
      <dgm:prSet custT="1"/>
      <dgm:spPr>
        <a:solidFill>
          <a:srgbClr val="0047D6"/>
        </a:solidFill>
      </dgm:spPr>
      <dgm:t>
        <a:bodyPr/>
        <a:lstStyle/>
        <a:p>
          <a:pPr rtl="0"/>
          <a:r>
            <a:rPr lang="es-ES" sz="2400" b="1" dirty="0" smtClean="0">
              <a:latin typeface="+mn-lt"/>
            </a:rPr>
            <a:t>CURSOS DE FORMACIÓN CON</a:t>
          </a:r>
          <a:r>
            <a:rPr lang="es-ES" sz="2400" dirty="0" smtClean="0">
              <a:latin typeface="+mn-lt"/>
            </a:rPr>
            <a:t>:</a:t>
          </a:r>
          <a:endParaRPr lang="es-ES" sz="2400" dirty="0">
            <a:latin typeface="+mn-lt"/>
          </a:endParaRPr>
        </a:p>
      </dgm:t>
    </dgm:pt>
    <dgm:pt modelId="{369D7C43-CAC8-4134-B950-3A38DCAFABCD}" type="parTrans" cxnId="{740AC00C-CCC2-4457-865B-07CA92E2D8B7}">
      <dgm:prSet/>
      <dgm:spPr/>
      <dgm:t>
        <a:bodyPr/>
        <a:lstStyle/>
        <a:p>
          <a:endParaRPr lang="es-ES">
            <a:latin typeface="+mn-lt"/>
          </a:endParaRPr>
        </a:p>
      </dgm:t>
    </dgm:pt>
    <dgm:pt modelId="{88E19A0B-9BD5-47FE-A824-FAF10F674822}" type="sibTrans" cxnId="{740AC00C-CCC2-4457-865B-07CA92E2D8B7}">
      <dgm:prSet/>
      <dgm:spPr/>
      <dgm:t>
        <a:bodyPr/>
        <a:lstStyle/>
        <a:p>
          <a:endParaRPr lang="es-ES">
            <a:latin typeface="+mn-lt"/>
          </a:endParaRPr>
        </a:p>
      </dgm:t>
    </dgm:pt>
    <dgm:pt modelId="{F0B47B14-EE44-428C-AE03-238055C95E6E}">
      <dgm:prSet custT="1"/>
      <dgm:spPr/>
      <dgm:t>
        <a:bodyPr/>
        <a:lstStyle/>
        <a:p>
          <a:pPr rtl="0"/>
          <a:r>
            <a:rPr lang="es-ES" sz="2400" b="1" dirty="0" smtClean="0">
              <a:latin typeface="+mn-lt"/>
            </a:rPr>
            <a:t>OMPI</a:t>
          </a:r>
        </a:p>
        <a:p>
          <a:pPr rtl="0"/>
          <a:r>
            <a:rPr lang="es-ES" sz="2400" b="1" dirty="0" smtClean="0">
              <a:latin typeface="+mn-lt"/>
            </a:rPr>
            <a:t>+</a:t>
          </a:r>
        </a:p>
        <a:p>
          <a:pPr rtl="0"/>
          <a:r>
            <a:rPr lang="es-ES" sz="2400" b="1" dirty="0" smtClean="0">
              <a:latin typeface="+mn-lt"/>
            </a:rPr>
            <a:t>AECID</a:t>
          </a:r>
          <a:endParaRPr lang="es-ES" sz="2400" b="1" dirty="0">
            <a:latin typeface="+mn-lt"/>
          </a:endParaRPr>
        </a:p>
      </dgm:t>
    </dgm:pt>
    <dgm:pt modelId="{E1DAB8F3-F5D4-4802-B1B4-CA74285EBAE3}" type="parTrans" cxnId="{6B309063-858A-447D-8F93-26D60BC8550B}">
      <dgm:prSet/>
      <dgm:spPr/>
      <dgm:t>
        <a:bodyPr/>
        <a:lstStyle/>
        <a:p>
          <a:endParaRPr lang="es-ES">
            <a:latin typeface="+mn-lt"/>
          </a:endParaRPr>
        </a:p>
      </dgm:t>
    </dgm:pt>
    <dgm:pt modelId="{A4771EF5-2362-49AB-B75B-171EAF02D76B}" type="sibTrans" cxnId="{6B309063-858A-447D-8F93-26D60BC8550B}">
      <dgm:prSet/>
      <dgm:spPr/>
      <dgm:t>
        <a:bodyPr/>
        <a:lstStyle/>
        <a:p>
          <a:endParaRPr lang="es-ES">
            <a:latin typeface="+mn-lt"/>
          </a:endParaRPr>
        </a:p>
      </dgm:t>
    </dgm:pt>
    <dgm:pt modelId="{8DC41135-7197-4C91-BCA0-460E3CDC685A}">
      <dgm:prSet custT="1"/>
      <dgm:spPr/>
      <dgm:t>
        <a:bodyPr/>
        <a:lstStyle/>
        <a:p>
          <a:pPr rtl="0"/>
          <a:r>
            <a:rPr lang="es-ES" sz="2400" b="1" smtClean="0">
              <a:latin typeface="+mn-lt"/>
            </a:rPr>
            <a:t>OMPI</a:t>
          </a:r>
          <a:endParaRPr lang="es-ES" sz="2400" b="1" dirty="0">
            <a:latin typeface="+mn-lt"/>
          </a:endParaRPr>
        </a:p>
      </dgm:t>
    </dgm:pt>
    <dgm:pt modelId="{77FF9F62-E9BD-44B2-9745-6E677EC42425}" type="parTrans" cxnId="{240439AA-88C8-492A-9C73-3D55446CA895}">
      <dgm:prSet/>
      <dgm:spPr/>
      <dgm:t>
        <a:bodyPr/>
        <a:lstStyle/>
        <a:p>
          <a:endParaRPr lang="es-ES">
            <a:latin typeface="+mn-lt"/>
          </a:endParaRPr>
        </a:p>
      </dgm:t>
    </dgm:pt>
    <dgm:pt modelId="{242E535F-FBCC-478A-916B-A4B8A2B2A16A}" type="sibTrans" cxnId="{240439AA-88C8-492A-9C73-3D55446CA895}">
      <dgm:prSet/>
      <dgm:spPr/>
      <dgm:t>
        <a:bodyPr/>
        <a:lstStyle/>
        <a:p>
          <a:endParaRPr lang="es-ES">
            <a:latin typeface="+mn-lt"/>
          </a:endParaRPr>
        </a:p>
      </dgm:t>
    </dgm:pt>
    <dgm:pt modelId="{0D87A715-9097-4ACA-B3DE-5C3C5F0402D3}">
      <dgm:prSet custT="1"/>
      <dgm:spPr>
        <a:solidFill>
          <a:srgbClr val="0156FF">
            <a:alpha val="90000"/>
          </a:srgbClr>
        </a:solidFill>
      </dgm:spPr>
      <dgm:t>
        <a:bodyPr/>
        <a:lstStyle/>
        <a:p>
          <a:pPr rtl="0"/>
          <a:r>
            <a:rPr lang="es-ES" sz="1800" b="1" dirty="0" smtClean="0">
              <a:solidFill>
                <a:schemeClr val="bg1"/>
              </a:solidFill>
              <a:latin typeface="+mn-lt"/>
            </a:rPr>
            <a:t>Desde 2004, 19 cursos</a:t>
          </a:r>
          <a:endParaRPr lang="es-ES" sz="1800" b="1" dirty="0">
            <a:solidFill>
              <a:schemeClr val="bg1"/>
            </a:solidFill>
            <a:latin typeface="+mn-lt"/>
          </a:endParaRPr>
        </a:p>
      </dgm:t>
    </dgm:pt>
    <dgm:pt modelId="{A217A6CA-D576-4BE5-94C4-7BA776EED227}" type="parTrans" cxnId="{02A77C48-058B-41D0-B53E-B02545EE5BF8}">
      <dgm:prSet/>
      <dgm:spPr/>
      <dgm:t>
        <a:bodyPr/>
        <a:lstStyle/>
        <a:p>
          <a:endParaRPr lang="es-ES">
            <a:latin typeface="+mn-lt"/>
          </a:endParaRPr>
        </a:p>
      </dgm:t>
    </dgm:pt>
    <dgm:pt modelId="{C347FFAB-7F4D-41E5-B2AC-3235077CE9FA}" type="sibTrans" cxnId="{02A77C48-058B-41D0-B53E-B02545EE5BF8}">
      <dgm:prSet/>
      <dgm:spPr/>
      <dgm:t>
        <a:bodyPr/>
        <a:lstStyle/>
        <a:p>
          <a:endParaRPr lang="es-ES">
            <a:latin typeface="+mn-lt"/>
          </a:endParaRPr>
        </a:p>
      </dgm:t>
    </dgm:pt>
    <dgm:pt modelId="{4A5F0CC8-4610-4AF6-9EC3-039D4BC64CDA}">
      <dgm:prSet custT="1"/>
      <dgm:spPr>
        <a:solidFill>
          <a:srgbClr val="0156FF">
            <a:alpha val="90000"/>
          </a:srgbClr>
        </a:solidFill>
      </dgm:spPr>
      <dgm:t>
        <a:bodyPr/>
        <a:lstStyle/>
        <a:p>
          <a:pPr rtl="0"/>
          <a:r>
            <a:rPr lang="es-ES" sz="1800" b="1" smtClean="0">
              <a:solidFill>
                <a:schemeClr val="bg1"/>
              </a:solidFill>
              <a:latin typeface="+mn-lt"/>
            </a:rPr>
            <a:t>desde 1982, más de 400 funcionarios IB</a:t>
          </a:r>
          <a:endParaRPr lang="es-ES" sz="1800" b="1" dirty="0">
            <a:solidFill>
              <a:schemeClr val="bg1"/>
            </a:solidFill>
            <a:latin typeface="+mn-lt"/>
          </a:endParaRPr>
        </a:p>
      </dgm:t>
    </dgm:pt>
    <dgm:pt modelId="{C0F62A3B-09B6-46BE-9FB3-E20A5E80C23A}" type="parTrans" cxnId="{2BD406F8-182E-47F0-9134-FD4B2BCDFEF6}">
      <dgm:prSet/>
      <dgm:spPr/>
      <dgm:t>
        <a:bodyPr/>
        <a:lstStyle/>
        <a:p>
          <a:endParaRPr lang="es-ES">
            <a:latin typeface="+mn-lt"/>
          </a:endParaRPr>
        </a:p>
      </dgm:t>
    </dgm:pt>
    <dgm:pt modelId="{E3FC5DCD-86DC-4B23-9E3E-48079D3C8088}" type="sibTrans" cxnId="{2BD406F8-182E-47F0-9134-FD4B2BCDFEF6}">
      <dgm:prSet/>
      <dgm:spPr/>
      <dgm:t>
        <a:bodyPr/>
        <a:lstStyle/>
        <a:p>
          <a:endParaRPr lang="es-ES">
            <a:latin typeface="+mn-lt"/>
          </a:endParaRPr>
        </a:p>
      </dgm:t>
    </dgm:pt>
    <dgm:pt modelId="{A53B1CD5-D348-4658-B114-644976EA0FE4}">
      <dgm:prSet custT="1"/>
      <dgm:spPr>
        <a:solidFill>
          <a:srgbClr val="0156FF">
            <a:alpha val="90000"/>
          </a:srgbClr>
        </a:solidFill>
      </dgm:spPr>
      <dgm:t>
        <a:bodyPr/>
        <a:lstStyle/>
        <a:p>
          <a:pPr rtl="0"/>
          <a:r>
            <a:rPr lang="es-ES" sz="1800" b="1" dirty="0" smtClean="0">
              <a:solidFill>
                <a:schemeClr val="bg1"/>
              </a:solidFill>
              <a:latin typeface="+mn-lt"/>
            </a:rPr>
            <a:t>Planificación Estratégica y Sensibilización: </a:t>
          </a:r>
          <a:r>
            <a:rPr lang="es-ES" sz="1800" b="1" dirty="0" err="1" smtClean="0">
              <a:solidFill>
                <a:schemeClr val="bg1"/>
              </a:solidFill>
              <a:latin typeface="+mn-lt"/>
            </a:rPr>
            <a:t>PYMEs</a:t>
          </a:r>
          <a:endParaRPr lang="es-ES" sz="1800" b="1" dirty="0">
            <a:solidFill>
              <a:schemeClr val="bg1"/>
            </a:solidFill>
            <a:latin typeface="+mn-lt"/>
          </a:endParaRPr>
        </a:p>
      </dgm:t>
    </dgm:pt>
    <dgm:pt modelId="{291AC6F3-19AF-4AF6-81F9-ECE37534BDFF}" type="parTrans" cxnId="{BF4B48F1-3530-40C1-BE2B-5E4B30856CFB}">
      <dgm:prSet/>
      <dgm:spPr/>
      <dgm:t>
        <a:bodyPr/>
        <a:lstStyle/>
        <a:p>
          <a:endParaRPr lang="es-ES">
            <a:latin typeface="+mn-lt"/>
          </a:endParaRPr>
        </a:p>
      </dgm:t>
    </dgm:pt>
    <dgm:pt modelId="{F3E06D0C-17FE-496C-BBDC-41F9B2FE2EFB}" type="sibTrans" cxnId="{BF4B48F1-3530-40C1-BE2B-5E4B30856CFB}">
      <dgm:prSet/>
      <dgm:spPr/>
      <dgm:t>
        <a:bodyPr/>
        <a:lstStyle/>
        <a:p>
          <a:endParaRPr lang="es-ES">
            <a:latin typeface="+mn-lt"/>
          </a:endParaRPr>
        </a:p>
      </dgm:t>
    </dgm:pt>
    <dgm:pt modelId="{FEBDEFF7-305C-4761-92F7-01BC894EB109}">
      <dgm:prSet custT="1"/>
      <dgm:spPr>
        <a:solidFill>
          <a:srgbClr val="0156FF">
            <a:alpha val="90000"/>
          </a:srgbClr>
        </a:solidFill>
      </dgm:spPr>
      <dgm:t>
        <a:bodyPr/>
        <a:lstStyle/>
        <a:p>
          <a:r>
            <a:rPr lang="es-ES" sz="1800" b="1" smtClean="0">
              <a:solidFill>
                <a:schemeClr val="bg1"/>
              </a:solidFill>
              <a:latin typeface="+mn-lt"/>
            </a:rPr>
            <a:t>Propiedad Industrial para Jueces y Fiscales de América Latina</a:t>
          </a:r>
          <a:endParaRPr lang="es-ES" sz="1800" b="1" dirty="0" smtClean="0">
            <a:solidFill>
              <a:schemeClr val="bg1"/>
            </a:solidFill>
            <a:latin typeface="+mn-lt"/>
          </a:endParaRPr>
        </a:p>
      </dgm:t>
    </dgm:pt>
    <dgm:pt modelId="{448BFEB2-8734-4DE2-A1E8-8C7CD804360A}" type="parTrans" cxnId="{63213811-DB77-44A8-BAC7-FF8B7DE706E8}">
      <dgm:prSet/>
      <dgm:spPr/>
      <dgm:t>
        <a:bodyPr/>
        <a:lstStyle/>
        <a:p>
          <a:endParaRPr lang="es-ES">
            <a:latin typeface="+mn-lt"/>
          </a:endParaRPr>
        </a:p>
      </dgm:t>
    </dgm:pt>
    <dgm:pt modelId="{75D6C273-E819-4EAA-BBFE-B803FC4BC8C2}" type="sibTrans" cxnId="{63213811-DB77-44A8-BAC7-FF8B7DE706E8}">
      <dgm:prSet/>
      <dgm:spPr/>
      <dgm:t>
        <a:bodyPr/>
        <a:lstStyle/>
        <a:p>
          <a:endParaRPr lang="es-ES">
            <a:latin typeface="+mn-lt"/>
          </a:endParaRPr>
        </a:p>
      </dgm:t>
    </dgm:pt>
    <dgm:pt modelId="{61929FC8-3875-4749-ABF9-3AC10C247AC6}">
      <dgm:prSet custT="1"/>
      <dgm:spPr>
        <a:solidFill>
          <a:srgbClr val="0156FF">
            <a:alpha val="90000"/>
          </a:srgbClr>
        </a:solidFill>
      </dgm:spPr>
      <dgm:t>
        <a:bodyPr/>
        <a:lstStyle/>
        <a:p>
          <a:pPr rtl="0"/>
          <a:r>
            <a:rPr lang="es-ES" sz="1800" b="1" dirty="0" smtClean="0">
              <a:solidFill>
                <a:schemeClr val="bg1"/>
              </a:solidFill>
              <a:latin typeface="+mn-lt"/>
            </a:rPr>
            <a:t>En 2014:</a:t>
          </a:r>
          <a:endParaRPr lang="es-ES" sz="1800" b="1" dirty="0">
            <a:solidFill>
              <a:schemeClr val="bg1"/>
            </a:solidFill>
            <a:latin typeface="+mn-lt"/>
          </a:endParaRPr>
        </a:p>
      </dgm:t>
    </dgm:pt>
    <dgm:pt modelId="{B649CA91-2642-4F3E-A294-989235B39D55}" type="parTrans" cxnId="{842F1481-201D-407F-8EEC-ADA01EFFF954}">
      <dgm:prSet/>
      <dgm:spPr/>
      <dgm:t>
        <a:bodyPr/>
        <a:lstStyle/>
        <a:p>
          <a:endParaRPr lang="es-ES">
            <a:latin typeface="+mn-lt"/>
          </a:endParaRPr>
        </a:p>
      </dgm:t>
    </dgm:pt>
    <dgm:pt modelId="{3E17EEDD-7CEB-49D7-B8B5-9A625B6EE8F6}" type="sibTrans" cxnId="{842F1481-201D-407F-8EEC-ADA01EFFF954}">
      <dgm:prSet/>
      <dgm:spPr/>
      <dgm:t>
        <a:bodyPr/>
        <a:lstStyle/>
        <a:p>
          <a:endParaRPr lang="es-ES">
            <a:latin typeface="+mn-lt"/>
          </a:endParaRPr>
        </a:p>
      </dgm:t>
    </dgm:pt>
    <dgm:pt modelId="{382571EE-70CB-4664-96F2-A6A117C7BB2C}">
      <dgm:prSet custT="1"/>
      <dgm:spPr>
        <a:solidFill>
          <a:srgbClr val="0156FF">
            <a:alpha val="90000"/>
          </a:srgbClr>
        </a:solidFill>
      </dgm:spPr>
      <dgm:t>
        <a:bodyPr/>
        <a:lstStyle/>
        <a:p>
          <a:pPr rtl="0"/>
          <a:r>
            <a:rPr lang="es-ES" sz="1800" b="1" dirty="0" smtClean="0">
              <a:solidFill>
                <a:schemeClr val="bg1"/>
              </a:solidFill>
              <a:latin typeface="+mn-lt"/>
            </a:rPr>
            <a:t>SEMINARIO INTERREGIONAL SOBRE MARCAS Y ASPECTOS COMUNES DE PI . </a:t>
          </a:r>
          <a:endParaRPr lang="es-ES" sz="1800" b="1" dirty="0">
            <a:solidFill>
              <a:schemeClr val="bg1"/>
            </a:solidFill>
            <a:latin typeface="+mn-lt"/>
          </a:endParaRPr>
        </a:p>
      </dgm:t>
    </dgm:pt>
    <dgm:pt modelId="{19A0F4FC-F608-4DA4-A44C-F06D12F0C1D1}" type="parTrans" cxnId="{D64AAC75-5005-4674-8E69-A563E41856B4}">
      <dgm:prSet/>
      <dgm:spPr/>
      <dgm:t>
        <a:bodyPr/>
        <a:lstStyle/>
        <a:p>
          <a:endParaRPr lang="es-ES">
            <a:latin typeface="+mn-lt"/>
          </a:endParaRPr>
        </a:p>
      </dgm:t>
    </dgm:pt>
    <dgm:pt modelId="{D5D88EF6-9E39-45CB-9EF0-DC894AF71F26}" type="sibTrans" cxnId="{D64AAC75-5005-4674-8E69-A563E41856B4}">
      <dgm:prSet/>
      <dgm:spPr/>
      <dgm:t>
        <a:bodyPr/>
        <a:lstStyle/>
        <a:p>
          <a:endParaRPr lang="es-ES">
            <a:latin typeface="+mn-lt"/>
          </a:endParaRPr>
        </a:p>
      </dgm:t>
    </dgm:pt>
    <dgm:pt modelId="{2DCF98DA-C9C7-4D7A-B67F-07A2B96D724F}">
      <dgm:prSet custT="1"/>
      <dgm:spPr>
        <a:solidFill>
          <a:srgbClr val="0156FF">
            <a:alpha val="90000"/>
          </a:srgbClr>
        </a:solidFill>
      </dgm:spPr>
      <dgm:t>
        <a:bodyPr/>
        <a:lstStyle/>
        <a:p>
          <a:pPr rtl="0"/>
          <a:r>
            <a:rPr lang="es-ES" sz="1800" b="1" dirty="0" smtClean="0">
              <a:solidFill>
                <a:schemeClr val="bg1"/>
              </a:solidFill>
              <a:latin typeface="+mn-lt"/>
            </a:rPr>
            <a:t>Artesanía y Diseño</a:t>
          </a:r>
          <a:endParaRPr lang="es-ES" sz="1800" b="1" dirty="0">
            <a:solidFill>
              <a:schemeClr val="bg1"/>
            </a:solidFill>
            <a:latin typeface="+mn-lt"/>
          </a:endParaRPr>
        </a:p>
      </dgm:t>
    </dgm:pt>
    <dgm:pt modelId="{CE9AC1EE-2112-434C-9A94-B5DA1B5451A1}" type="parTrans" cxnId="{95B236D8-71C1-4AFE-A924-39F4291DAF1D}">
      <dgm:prSet/>
      <dgm:spPr/>
      <dgm:t>
        <a:bodyPr/>
        <a:lstStyle/>
        <a:p>
          <a:endParaRPr lang="es-ES">
            <a:latin typeface="+mn-lt"/>
          </a:endParaRPr>
        </a:p>
      </dgm:t>
    </dgm:pt>
    <dgm:pt modelId="{BDA6DC0D-2902-4B3B-A625-19C04BC675D9}" type="sibTrans" cxnId="{95B236D8-71C1-4AFE-A924-39F4291DAF1D}">
      <dgm:prSet/>
      <dgm:spPr/>
      <dgm:t>
        <a:bodyPr/>
        <a:lstStyle/>
        <a:p>
          <a:endParaRPr lang="es-ES">
            <a:latin typeface="+mn-lt"/>
          </a:endParaRPr>
        </a:p>
      </dgm:t>
    </dgm:pt>
    <dgm:pt modelId="{B4DBBDC3-8860-49F1-9ACD-9D15B0810DA6}">
      <dgm:prSet custT="1"/>
      <dgm:spPr>
        <a:solidFill>
          <a:srgbClr val="0156FF">
            <a:alpha val="90000"/>
          </a:srgbClr>
        </a:solidFill>
      </dgm:spPr>
      <dgm:t>
        <a:bodyPr/>
        <a:lstStyle/>
        <a:p>
          <a:pPr rtl="0"/>
          <a:r>
            <a:rPr lang="es-ES" sz="1800" b="1" dirty="0" smtClean="0">
              <a:solidFill>
                <a:schemeClr val="bg1"/>
              </a:solidFill>
              <a:latin typeface="+mn-lt"/>
            </a:rPr>
            <a:t>Seminario Regional PCT</a:t>
          </a:r>
          <a:endParaRPr lang="es-ES" sz="1800" b="1" dirty="0">
            <a:solidFill>
              <a:schemeClr val="bg1"/>
            </a:solidFill>
            <a:latin typeface="+mn-lt"/>
          </a:endParaRPr>
        </a:p>
      </dgm:t>
    </dgm:pt>
    <dgm:pt modelId="{FA23A261-3324-4887-9F5A-17866AD29FB7}" type="parTrans" cxnId="{097B5CC8-1722-45C8-9260-02EDDE41DB58}">
      <dgm:prSet/>
      <dgm:spPr/>
      <dgm:t>
        <a:bodyPr/>
        <a:lstStyle/>
        <a:p>
          <a:endParaRPr lang="es-ES"/>
        </a:p>
      </dgm:t>
    </dgm:pt>
    <dgm:pt modelId="{4C08D57B-9A07-4F42-A1A8-7309019AAAA3}" type="sibTrans" cxnId="{097B5CC8-1722-45C8-9260-02EDDE41DB58}">
      <dgm:prSet/>
      <dgm:spPr/>
      <dgm:t>
        <a:bodyPr/>
        <a:lstStyle/>
        <a:p>
          <a:endParaRPr lang="es-ES"/>
        </a:p>
      </dgm:t>
    </dgm:pt>
    <dgm:pt modelId="{19CD22CE-22F7-4925-A442-06FAF4010017}" type="pres">
      <dgm:prSet presAssocID="{5C550C52-9134-4983-98D1-6906EDEB9F52}" presName="Name0" presStyleCnt="0">
        <dgm:presLayoutVars>
          <dgm:dir/>
          <dgm:animLvl val="lvl"/>
          <dgm:resizeHandles val="exact"/>
        </dgm:presLayoutVars>
      </dgm:prSet>
      <dgm:spPr/>
      <dgm:t>
        <a:bodyPr/>
        <a:lstStyle/>
        <a:p>
          <a:endParaRPr lang="es-ES"/>
        </a:p>
      </dgm:t>
    </dgm:pt>
    <dgm:pt modelId="{B7C7E7EA-4FD9-41FE-BDCF-E2F573F2F815}" type="pres">
      <dgm:prSet presAssocID="{E5E45271-C2CC-41DC-9A92-950F81EE84EF}" presName="linNode" presStyleCnt="0"/>
      <dgm:spPr/>
      <dgm:t>
        <a:bodyPr/>
        <a:lstStyle/>
        <a:p>
          <a:endParaRPr lang="es-ES"/>
        </a:p>
      </dgm:t>
    </dgm:pt>
    <dgm:pt modelId="{34A941EB-09E1-4BC0-8EF6-8955367F963F}" type="pres">
      <dgm:prSet presAssocID="{E5E45271-C2CC-41DC-9A92-950F81EE84EF}" presName="parentText" presStyleLbl="node1" presStyleIdx="0" presStyleCnt="3" custScaleX="277778" custScaleY="20640" custLinFactNeighborX="1067" custLinFactNeighborY="593">
        <dgm:presLayoutVars>
          <dgm:chMax val="1"/>
          <dgm:bulletEnabled val="1"/>
        </dgm:presLayoutVars>
      </dgm:prSet>
      <dgm:spPr/>
      <dgm:t>
        <a:bodyPr/>
        <a:lstStyle/>
        <a:p>
          <a:endParaRPr lang="es-ES"/>
        </a:p>
      </dgm:t>
    </dgm:pt>
    <dgm:pt modelId="{76A03A60-FB41-4F98-91D4-EB348F515A32}" type="pres">
      <dgm:prSet presAssocID="{88E19A0B-9BD5-47FE-A824-FAF10F674822}" presName="sp" presStyleCnt="0"/>
      <dgm:spPr/>
      <dgm:t>
        <a:bodyPr/>
        <a:lstStyle/>
        <a:p>
          <a:endParaRPr lang="es-ES"/>
        </a:p>
      </dgm:t>
    </dgm:pt>
    <dgm:pt modelId="{B3CE22C7-9455-4CC4-9887-DFCBFF245202}" type="pres">
      <dgm:prSet presAssocID="{F0B47B14-EE44-428C-AE03-238055C95E6E}" presName="linNode" presStyleCnt="0"/>
      <dgm:spPr/>
      <dgm:t>
        <a:bodyPr/>
        <a:lstStyle/>
        <a:p>
          <a:endParaRPr lang="es-ES"/>
        </a:p>
      </dgm:t>
    </dgm:pt>
    <dgm:pt modelId="{E7BABF5C-96E2-47BC-B347-A037979B4F6E}" type="pres">
      <dgm:prSet presAssocID="{F0B47B14-EE44-428C-AE03-238055C95E6E}" presName="parentText" presStyleLbl="node1" presStyleIdx="1" presStyleCnt="3" custScaleX="86049" custScaleY="77533" custLinFactNeighborY="1359">
        <dgm:presLayoutVars>
          <dgm:chMax val="1"/>
          <dgm:bulletEnabled val="1"/>
        </dgm:presLayoutVars>
      </dgm:prSet>
      <dgm:spPr/>
      <dgm:t>
        <a:bodyPr/>
        <a:lstStyle/>
        <a:p>
          <a:endParaRPr lang="es-ES"/>
        </a:p>
      </dgm:t>
    </dgm:pt>
    <dgm:pt modelId="{196C681E-3505-4271-94AE-2178246B14CF}" type="pres">
      <dgm:prSet presAssocID="{F0B47B14-EE44-428C-AE03-238055C95E6E}" presName="descendantText" presStyleLbl="alignAccFollowNode1" presStyleIdx="0" presStyleCnt="2" custScaleX="141549" custScaleY="69805">
        <dgm:presLayoutVars>
          <dgm:bulletEnabled val="1"/>
        </dgm:presLayoutVars>
      </dgm:prSet>
      <dgm:spPr/>
      <dgm:t>
        <a:bodyPr/>
        <a:lstStyle/>
        <a:p>
          <a:endParaRPr lang="es-ES"/>
        </a:p>
      </dgm:t>
    </dgm:pt>
    <dgm:pt modelId="{7AEEA15B-544D-4735-9E54-6312C8958EC8}" type="pres">
      <dgm:prSet presAssocID="{A4771EF5-2362-49AB-B75B-171EAF02D76B}" presName="sp" presStyleCnt="0"/>
      <dgm:spPr/>
      <dgm:t>
        <a:bodyPr/>
        <a:lstStyle/>
        <a:p>
          <a:endParaRPr lang="es-ES"/>
        </a:p>
      </dgm:t>
    </dgm:pt>
    <dgm:pt modelId="{C93B0256-00A7-41AD-A9BD-65F280945A44}" type="pres">
      <dgm:prSet presAssocID="{8DC41135-7197-4C91-BCA0-460E3CDC685A}" presName="linNode" presStyleCnt="0"/>
      <dgm:spPr/>
      <dgm:t>
        <a:bodyPr/>
        <a:lstStyle/>
        <a:p>
          <a:endParaRPr lang="es-ES"/>
        </a:p>
      </dgm:t>
    </dgm:pt>
    <dgm:pt modelId="{752E2AD8-9D1B-4EB7-A0B7-07D039A490F1}" type="pres">
      <dgm:prSet presAssocID="{8DC41135-7197-4C91-BCA0-460E3CDC685A}" presName="parentText" presStyleLbl="node1" presStyleIdx="2" presStyleCnt="3" custScaleX="85962" custScaleY="68675" custLinFactNeighborX="-1" custLinFactNeighborY="2131">
        <dgm:presLayoutVars>
          <dgm:chMax val="1"/>
          <dgm:bulletEnabled val="1"/>
        </dgm:presLayoutVars>
      </dgm:prSet>
      <dgm:spPr/>
      <dgm:t>
        <a:bodyPr/>
        <a:lstStyle/>
        <a:p>
          <a:endParaRPr lang="es-ES"/>
        </a:p>
      </dgm:t>
    </dgm:pt>
    <dgm:pt modelId="{C14D83C1-E9EF-4EF6-A73F-BFA46789904C}" type="pres">
      <dgm:prSet presAssocID="{8DC41135-7197-4C91-BCA0-460E3CDC685A}" presName="descendantText" presStyleLbl="alignAccFollowNode1" presStyleIdx="1" presStyleCnt="2" custScaleX="143800" custScaleY="53154">
        <dgm:presLayoutVars>
          <dgm:bulletEnabled val="1"/>
        </dgm:presLayoutVars>
      </dgm:prSet>
      <dgm:spPr/>
      <dgm:t>
        <a:bodyPr/>
        <a:lstStyle/>
        <a:p>
          <a:endParaRPr lang="es-ES"/>
        </a:p>
      </dgm:t>
    </dgm:pt>
  </dgm:ptLst>
  <dgm:cxnLst>
    <dgm:cxn modelId="{DD5DC399-19DA-4B9D-BBEC-E5B842200CAA}" type="presOf" srcId="{B4DBBDC3-8860-49F1-9ACD-9D15B0810DA6}" destId="{C14D83C1-E9EF-4EF6-A73F-BFA46789904C}" srcOrd="0" destOrd="2" presId="urn:microsoft.com/office/officeart/2005/8/layout/vList5"/>
    <dgm:cxn modelId="{02A77C48-058B-41D0-B53E-B02545EE5BF8}" srcId="{F0B47B14-EE44-428C-AE03-238055C95E6E}" destId="{0D87A715-9097-4ACA-B3DE-5C3C5F0402D3}" srcOrd="0" destOrd="0" parTransId="{A217A6CA-D576-4BE5-94C4-7BA776EED227}" sibTransId="{C347FFAB-7F4D-41E5-B2AC-3235077CE9FA}"/>
    <dgm:cxn modelId="{097B5CC8-1722-45C8-9260-02EDDE41DB58}" srcId="{8DC41135-7197-4C91-BCA0-460E3CDC685A}" destId="{B4DBBDC3-8860-49F1-9ACD-9D15B0810DA6}" srcOrd="2" destOrd="0" parTransId="{FA23A261-3324-4887-9F5A-17866AD29FB7}" sibTransId="{4C08D57B-9A07-4F42-A1A8-7309019AAAA3}"/>
    <dgm:cxn modelId="{E7CF79C1-F542-4637-85E0-7799E86A8311}" type="presOf" srcId="{F0B47B14-EE44-428C-AE03-238055C95E6E}" destId="{E7BABF5C-96E2-47BC-B347-A037979B4F6E}" srcOrd="0" destOrd="0" presId="urn:microsoft.com/office/officeart/2005/8/layout/vList5"/>
    <dgm:cxn modelId="{6B309063-858A-447D-8F93-26D60BC8550B}" srcId="{5C550C52-9134-4983-98D1-6906EDEB9F52}" destId="{F0B47B14-EE44-428C-AE03-238055C95E6E}" srcOrd="1" destOrd="0" parTransId="{E1DAB8F3-F5D4-4802-B1B4-CA74285EBAE3}" sibTransId="{A4771EF5-2362-49AB-B75B-171EAF02D76B}"/>
    <dgm:cxn modelId="{12DC4C70-53BC-4E1C-B9AE-AA11CA5BF2D4}" type="presOf" srcId="{E5E45271-C2CC-41DC-9A92-950F81EE84EF}" destId="{34A941EB-09E1-4BC0-8EF6-8955367F963F}" srcOrd="0" destOrd="0" presId="urn:microsoft.com/office/officeart/2005/8/layout/vList5"/>
    <dgm:cxn modelId="{2BD406F8-182E-47F0-9134-FD4B2BCDFEF6}" srcId="{8DC41135-7197-4C91-BCA0-460E3CDC685A}" destId="{4A5F0CC8-4610-4AF6-9EC3-039D4BC64CDA}" srcOrd="0" destOrd="0" parTransId="{C0F62A3B-09B6-46BE-9FB3-E20A5E80C23A}" sibTransId="{E3FC5DCD-86DC-4B23-9E3E-48079D3C8088}"/>
    <dgm:cxn modelId="{54016392-B828-41F3-BA37-EA1EA0DC0465}" type="presOf" srcId="{2DCF98DA-C9C7-4D7A-B67F-07A2B96D724F}" destId="{196C681E-3505-4271-94AE-2178246B14CF}" srcOrd="0" destOrd="3" presId="urn:microsoft.com/office/officeart/2005/8/layout/vList5"/>
    <dgm:cxn modelId="{F971CD49-F736-46ED-B3C9-6ABC7395EBF9}" type="presOf" srcId="{0D87A715-9097-4ACA-B3DE-5C3C5F0402D3}" destId="{196C681E-3505-4271-94AE-2178246B14CF}" srcOrd="0" destOrd="0" presId="urn:microsoft.com/office/officeart/2005/8/layout/vList5"/>
    <dgm:cxn modelId="{95B236D8-71C1-4AFE-A924-39F4291DAF1D}" srcId="{61929FC8-3875-4749-ABF9-3AC10C247AC6}" destId="{2DCF98DA-C9C7-4D7A-B67F-07A2B96D724F}" srcOrd="1" destOrd="0" parTransId="{CE9AC1EE-2112-434C-9A94-B5DA1B5451A1}" sibTransId="{BDA6DC0D-2902-4B3B-A625-19C04BC675D9}"/>
    <dgm:cxn modelId="{CDEC332A-5D68-4249-A6A5-B68E850A0ACA}" type="presOf" srcId="{4A5F0CC8-4610-4AF6-9EC3-039D4BC64CDA}" destId="{C14D83C1-E9EF-4EF6-A73F-BFA46789904C}" srcOrd="0" destOrd="0" presId="urn:microsoft.com/office/officeart/2005/8/layout/vList5"/>
    <dgm:cxn modelId="{63213811-DB77-44A8-BAC7-FF8B7DE706E8}" srcId="{61929FC8-3875-4749-ABF9-3AC10C247AC6}" destId="{FEBDEFF7-305C-4761-92F7-01BC894EB109}" srcOrd="2" destOrd="0" parTransId="{448BFEB2-8734-4DE2-A1E8-8C7CD804360A}" sibTransId="{75D6C273-E819-4EAA-BBFE-B803FC4BC8C2}"/>
    <dgm:cxn modelId="{0461B0E7-6CF0-42C2-ACDA-A1A7058D4833}" type="presOf" srcId="{8DC41135-7197-4C91-BCA0-460E3CDC685A}" destId="{752E2AD8-9D1B-4EB7-A0B7-07D039A490F1}" srcOrd="0" destOrd="0" presId="urn:microsoft.com/office/officeart/2005/8/layout/vList5"/>
    <dgm:cxn modelId="{567EDE5C-0A05-49F0-806C-EE522EE69ED3}" type="presOf" srcId="{A53B1CD5-D348-4658-B114-644976EA0FE4}" destId="{196C681E-3505-4271-94AE-2178246B14CF}" srcOrd="0" destOrd="2" presId="urn:microsoft.com/office/officeart/2005/8/layout/vList5"/>
    <dgm:cxn modelId="{BF4B48F1-3530-40C1-BE2B-5E4B30856CFB}" srcId="{61929FC8-3875-4749-ABF9-3AC10C247AC6}" destId="{A53B1CD5-D348-4658-B114-644976EA0FE4}" srcOrd="0" destOrd="0" parTransId="{291AC6F3-19AF-4AF6-81F9-ECE37534BDFF}" sibTransId="{F3E06D0C-17FE-496C-BBDC-41F9B2FE2EFB}"/>
    <dgm:cxn modelId="{3E24C4D7-FB4A-4F85-8BD2-57CA23C93FE9}" type="presOf" srcId="{382571EE-70CB-4664-96F2-A6A117C7BB2C}" destId="{C14D83C1-E9EF-4EF6-A73F-BFA46789904C}" srcOrd="0" destOrd="1" presId="urn:microsoft.com/office/officeart/2005/8/layout/vList5"/>
    <dgm:cxn modelId="{740AC00C-CCC2-4457-865B-07CA92E2D8B7}" srcId="{5C550C52-9134-4983-98D1-6906EDEB9F52}" destId="{E5E45271-C2CC-41DC-9A92-950F81EE84EF}" srcOrd="0" destOrd="0" parTransId="{369D7C43-CAC8-4134-B950-3A38DCAFABCD}" sibTransId="{88E19A0B-9BD5-47FE-A824-FAF10F674822}"/>
    <dgm:cxn modelId="{D64AAC75-5005-4674-8E69-A563E41856B4}" srcId="{8DC41135-7197-4C91-BCA0-460E3CDC685A}" destId="{382571EE-70CB-4664-96F2-A6A117C7BB2C}" srcOrd="1" destOrd="0" parTransId="{19A0F4FC-F608-4DA4-A44C-F06D12F0C1D1}" sibTransId="{D5D88EF6-9E39-45CB-9EF0-DC894AF71F26}"/>
    <dgm:cxn modelId="{AD9378A9-E23E-4245-B00D-2BA97C1BFF62}" type="presOf" srcId="{61929FC8-3875-4749-ABF9-3AC10C247AC6}" destId="{196C681E-3505-4271-94AE-2178246B14CF}" srcOrd="0" destOrd="1" presId="urn:microsoft.com/office/officeart/2005/8/layout/vList5"/>
    <dgm:cxn modelId="{842F1481-201D-407F-8EEC-ADA01EFFF954}" srcId="{F0B47B14-EE44-428C-AE03-238055C95E6E}" destId="{61929FC8-3875-4749-ABF9-3AC10C247AC6}" srcOrd="1" destOrd="0" parTransId="{B649CA91-2642-4F3E-A294-989235B39D55}" sibTransId="{3E17EEDD-7CEB-49D7-B8B5-9A625B6EE8F6}"/>
    <dgm:cxn modelId="{C07F1DB3-02A3-4DFD-ABCD-5DE1F685CB79}" type="presOf" srcId="{5C550C52-9134-4983-98D1-6906EDEB9F52}" destId="{19CD22CE-22F7-4925-A442-06FAF4010017}" srcOrd="0" destOrd="0" presId="urn:microsoft.com/office/officeart/2005/8/layout/vList5"/>
    <dgm:cxn modelId="{77A29D8F-ABC5-4B6D-B820-18DFBF6A8C6A}" type="presOf" srcId="{FEBDEFF7-305C-4761-92F7-01BC894EB109}" destId="{196C681E-3505-4271-94AE-2178246B14CF}" srcOrd="0" destOrd="4" presId="urn:microsoft.com/office/officeart/2005/8/layout/vList5"/>
    <dgm:cxn modelId="{240439AA-88C8-492A-9C73-3D55446CA895}" srcId="{5C550C52-9134-4983-98D1-6906EDEB9F52}" destId="{8DC41135-7197-4C91-BCA0-460E3CDC685A}" srcOrd="2" destOrd="0" parTransId="{77FF9F62-E9BD-44B2-9745-6E677EC42425}" sibTransId="{242E535F-FBCC-478A-916B-A4B8A2B2A16A}"/>
    <dgm:cxn modelId="{ACB9F522-A779-4E15-AF22-811D7A05A0A9}" type="presParOf" srcId="{19CD22CE-22F7-4925-A442-06FAF4010017}" destId="{B7C7E7EA-4FD9-41FE-BDCF-E2F573F2F815}" srcOrd="0" destOrd="0" presId="urn:microsoft.com/office/officeart/2005/8/layout/vList5"/>
    <dgm:cxn modelId="{A8D1E7B0-881C-4F01-AD17-65856F3CA9C5}" type="presParOf" srcId="{B7C7E7EA-4FD9-41FE-BDCF-E2F573F2F815}" destId="{34A941EB-09E1-4BC0-8EF6-8955367F963F}" srcOrd="0" destOrd="0" presId="urn:microsoft.com/office/officeart/2005/8/layout/vList5"/>
    <dgm:cxn modelId="{316F1500-8EE1-4552-83BD-DE1B7E178C0F}" type="presParOf" srcId="{19CD22CE-22F7-4925-A442-06FAF4010017}" destId="{76A03A60-FB41-4F98-91D4-EB348F515A32}" srcOrd="1" destOrd="0" presId="urn:microsoft.com/office/officeart/2005/8/layout/vList5"/>
    <dgm:cxn modelId="{D57D48ED-71B8-4AA6-8AB5-F39C9CE77709}" type="presParOf" srcId="{19CD22CE-22F7-4925-A442-06FAF4010017}" destId="{B3CE22C7-9455-4CC4-9887-DFCBFF245202}" srcOrd="2" destOrd="0" presId="urn:microsoft.com/office/officeart/2005/8/layout/vList5"/>
    <dgm:cxn modelId="{A317A7F0-5079-4920-B177-09FF90373992}" type="presParOf" srcId="{B3CE22C7-9455-4CC4-9887-DFCBFF245202}" destId="{E7BABF5C-96E2-47BC-B347-A037979B4F6E}" srcOrd="0" destOrd="0" presId="urn:microsoft.com/office/officeart/2005/8/layout/vList5"/>
    <dgm:cxn modelId="{FF56AE3F-DE5B-4348-ADD7-40D309F898F0}" type="presParOf" srcId="{B3CE22C7-9455-4CC4-9887-DFCBFF245202}" destId="{196C681E-3505-4271-94AE-2178246B14CF}" srcOrd="1" destOrd="0" presId="urn:microsoft.com/office/officeart/2005/8/layout/vList5"/>
    <dgm:cxn modelId="{B6706043-A1DD-498C-96C0-8B74062AF16A}" type="presParOf" srcId="{19CD22CE-22F7-4925-A442-06FAF4010017}" destId="{7AEEA15B-544D-4735-9E54-6312C8958EC8}" srcOrd="3" destOrd="0" presId="urn:microsoft.com/office/officeart/2005/8/layout/vList5"/>
    <dgm:cxn modelId="{1FA184F9-688E-4BC4-97D7-397D9457BD8F}" type="presParOf" srcId="{19CD22CE-22F7-4925-A442-06FAF4010017}" destId="{C93B0256-00A7-41AD-A9BD-65F280945A44}" srcOrd="4" destOrd="0" presId="urn:microsoft.com/office/officeart/2005/8/layout/vList5"/>
    <dgm:cxn modelId="{845817FF-61EE-4DD7-A888-85BBAFC06BDB}" type="presParOf" srcId="{C93B0256-00A7-41AD-A9BD-65F280945A44}" destId="{752E2AD8-9D1B-4EB7-A0B7-07D039A490F1}" srcOrd="0" destOrd="0" presId="urn:microsoft.com/office/officeart/2005/8/layout/vList5"/>
    <dgm:cxn modelId="{DCD43CC7-C4B4-4F43-81E5-4BC50B76DF19}" type="presParOf" srcId="{C93B0256-00A7-41AD-A9BD-65F280945A44}" destId="{C14D83C1-E9EF-4EF6-A73F-BFA46789904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247F262-9354-4A61-AE03-F4C12F9C42CB}" type="doc">
      <dgm:prSet loTypeId="urn:microsoft.com/office/officeart/2005/8/layout/vList5" loCatId="list" qsTypeId="urn:microsoft.com/office/officeart/2005/8/quickstyle/3d1" qsCatId="3D" csTypeId="urn:microsoft.com/office/officeart/2005/8/colors/accent6_5" csCatId="accent6" phldr="1"/>
      <dgm:spPr/>
      <dgm:t>
        <a:bodyPr/>
        <a:lstStyle/>
        <a:p>
          <a:endParaRPr lang="es-ES"/>
        </a:p>
      </dgm:t>
    </dgm:pt>
    <dgm:pt modelId="{7295A6C0-11CF-4C7C-95F0-56BD7BE47B78}">
      <dgm:prSet phldrT="[Texto]"/>
      <dgm:spPr/>
      <dgm:t>
        <a:bodyPr/>
        <a:lstStyle/>
        <a:p>
          <a:r>
            <a:rPr lang="es-ES" b="1" dirty="0" smtClean="0">
              <a:latin typeface="+mj-lt"/>
              <a:ea typeface="+mj-ea"/>
              <a:cs typeface="+mj-cs"/>
            </a:rPr>
            <a:t>OBJETIVO:</a:t>
          </a:r>
          <a:endParaRPr lang="es-ES" b="1" dirty="0"/>
        </a:p>
      </dgm:t>
    </dgm:pt>
    <dgm:pt modelId="{D6E74FFA-553C-40A0-BEBC-5254C9B2B27E}" type="parTrans" cxnId="{7189A373-FFB3-4C59-84EF-E12A7D4072E1}">
      <dgm:prSet/>
      <dgm:spPr/>
      <dgm:t>
        <a:bodyPr/>
        <a:lstStyle/>
        <a:p>
          <a:endParaRPr lang="es-ES"/>
        </a:p>
      </dgm:t>
    </dgm:pt>
    <dgm:pt modelId="{8B595B67-5CBE-481A-AEDE-998C179453EA}" type="sibTrans" cxnId="{7189A373-FFB3-4C59-84EF-E12A7D4072E1}">
      <dgm:prSet/>
      <dgm:spPr/>
      <dgm:t>
        <a:bodyPr/>
        <a:lstStyle/>
        <a:p>
          <a:endParaRPr lang="es-ES"/>
        </a:p>
      </dgm:t>
    </dgm:pt>
    <dgm:pt modelId="{A505150F-015C-4356-A079-5197BF64379F}">
      <dgm:prSet phldrT="[Texto]"/>
      <dgm:spPr>
        <a:solidFill>
          <a:srgbClr val="0156FF">
            <a:alpha val="90000"/>
          </a:srgbClr>
        </a:solidFill>
        <a:scene3d>
          <a:camera prst="orthographicFront">
            <a:rot lat="0" lon="0" rev="0"/>
          </a:camera>
          <a:lightRig rig="balanced" dir="t">
            <a:rot lat="0" lon="0" rev="8700000"/>
          </a:lightRig>
        </a:scene3d>
        <a:sp3d>
          <a:bevelT w="190500" h="38100"/>
        </a:sp3d>
      </dgm:spPr>
      <dgm:t>
        <a:bodyPr/>
        <a:lstStyle/>
        <a:p>
          <a:pPr algn="just"/>
          <a:r>
            <a:rPr lang="es-ES_tradnl" smtClean="0">
              <a:solidFill>
                <a:schemeClr val="bg1"/>
              </a:solidFill>
              <a:latin typeface="Calibri" pitchFamily="34" charset="0"/>
            </a:rPr>
            <a:t>Herramienta que facilita la </a:t>
          </a:r>
          <a:r>
            <a:rPr lang="es-ES_tradnl" b="1" smtClean="0">
              <a:solidFill>
                <a:schemeClr val="bg1"/>
              </a:solidFill>
              <a:latin typeface="Calibri" pitchFamily="34" charset="0"/>
            </a:rPr>
            <a:t>interpretación de las normas </a:t>
          </a:r>
          <a:r>
            <a:rPr lang="es-ES_tradnl" smtClean="0">
              <a:solidFill>
                <a:schemeClr val="bg1"/>
              </a:solidFill>
              <a:latin typeface="Calibri" pitchFamily="34" charset="0"/>
            </a:rPr>
            <a:t>y favorece la utilización de criterios uniformes en el proceso de concesión de derechos</a:t>
          </a:r>
          <a:endParaRPr lang="es-ES" dirty="0">
            <a:solidFill>
              <a:schemeClr val="bg1"/>
            </a:solidFill>
          </a:endParaRPr>
        </a:p>
      </dgm:t>
    </dgm:pt>
    <dgm:pt modelId="{406E3C6B-5555-4754-A7EE-E3BF9D0379D5}" type="parTrans" cxnId="{08925CD8-C3B4-415E-99B2-2D263DCB5E7F}">
      <dgm:prSet/>
      <dgm:spPr/>
      <dgm:t>
        <a:bodyPr/>
        <a:lstStyle/>
        <a:p>
          <a:endParaRPr lang="es-ES"/>
        </a:p>
      </dgm:t>
    </dgm:pt>
    <dgm:pt modelId="{0C51C113-0F8B-4E15-A3DC-43C2B7B85B28}" type="sibTrans" cxnId="{08925CD8-C3B4-415E-99B2-2D263DCB5E7F}">
      <dgm:prSet/>
      <dgm:spPr/>
      <dgm:t>
        <a:bodyPr/>
        <a:lstStyle/>
        <a:p>
          <a:endParaRPr lang="es-ES"/>
        </a:p>
      </dgm:t>
    </dgm:pt>
    <dgm:pt modelId="{BFFF4CE5-54E7-40C4-8D2B-8B8F0D8BD441}">
      <dgm:prSet phldrT="[Texto]"/>
      <dgm:spPr/>
      <dgm:t>
        <a:bodyPr/>
        <a:lstStyle/>
        <a:p>
          <a:r>
            <a:rPr lang="es-ES_tradnl" b="1" dirty="0" smtClean="0">
              <a:latin typeface="+mj-lt"/>
              <a:ea typeface="+mj-ea"/>
              <a:cs typeface="+mj-cs"/>
            </a:rPr>
            <a:t>CONTENIDOS de la nueva BD</a:t>
          </a:r>
          <a:endParaRPr lang="es-ES" b="1" dirty="0"/>
        </a:p>
      </dgm:t>
    </dgm:pt>
    <dgm:pt modelId="{45C9F4F6-D9E8-4B8E-A5E5-2862D132D328}" type="parTrans" cxnId="{8DBE30AE-A6E9-441A-8E4E-36E144169D0B}">
      <dgm:prSet/>
      <dgm:spPr/>
      <dgm:t>
        <a:bodyPr/>
        <a:lstStyle/>
        <a:p>
          <a:endParaRPr lang="es-ES"/>
        </a:p>
      </dgm:t>
    </dgm:pt>
    <dgm:pt modelId="{89695E89-94D1-4DA1-901C-BF5F713349C7}" type="sibTrans" cxnId="{8DBE30AE-A6E9-441A-8E4E-36E144169D0B}">
      <dgm:prSet/>
      <dgm:spPr/>
      <dgm:t>
        <a:bodyPr/>
        <a:lstStyle/>
        <a:p>
          <a:endParaRPr lang="es-ES"/>
        </a:p>
      </dgm:t>
    </dgm:pt>
    <dgm:pt modelId="{A460D640-AA16-4E19-B795-7941045FE8C8}">
      <dgm:prSet phldrT="[Texto]"/>
      <dgm:spPr>
        <a:solidFill>
          <a:srgbClr val="0156FF">
            <a:alpha val="90000"/>
          </a:srgbClr>
        </a:solidFill>
        <a:scene3d>
          <a:camera prst="orthographicFront">
            <a:rot lat="0" lon="0" rev="0"/>
          </a:camera>
          <a:lightRig rig="balanced" dir="t">
            <a:rot lat="0" lon="0" rev="8700000"/>
          </a:lightRig>
        </a:scene3d>
        <a:sp3d>
          <a:bevelT w="190500" h="38100"/>
        </a:sp3d>
      </dgm:spPr>
      <dgm:t>
        <a:bodyPr/>
        <a:lstStyle/>
        <a:p>
          <a:pPr algn="just"/>
          <a:r>
            <a:rPr lang="es-ES_tradnl" smtClean="0">
              <a:solidFill>
                <a:schemeClr val="bg1"/>
              </a:solidFill>
              <a:latin typeface="Calibri" pitchFamily="34" charset="0"/>
            </a:rPr>
            <a:t>Resoluciones </a:t>
          </a:r>
          <a:r>
            <a:rPr lang="es-ES_tradnl" b="1" smtClean="0">
              <a:solidFill>
                <a:schemeClr val="bg1"/>
              </a:solidFill>
              <a:latin typeface="Calibri" pitchFamily="34" charset="0"/>
            </a:rPr>
            <a:t>administrativas;</a:t>
          </a:r>
          <a:r>
            <a:rPr lang="es-ES_tradnl" smtClean="0">
              <a:solidFill>
                <a:schemeClr val="bg1"/>
              </a:solidFill>
              <a:latin typeface="Calibri" pitchFamily="34" charset="0"/>
            </a:rPr>
            <a:t> resoluciones de los </a:t>
          </a:r>
          <a:r>
            <a:rPr lang="es-ES_tradnl" b="1" smtClean="0">
              <a:solidFill>
                <a:schemeClr val="bg1"/>
              </a:solidFill>
              <a:latin typeface="Calibri" pitchFamily="34" charset="0"/>
            </a:rPr>
            <a:t>Tribunales</a:t>
          </a:r>
          <a:r>
            <a:rPr lang="es-ES_tradnl" smtClean="0">
              <a:solidFill>
                <a:schemeClr val="bg1"/>
              </a:solidFill>
              <a:latin typeface="Calibri" pitchFamily="34" charset="0"/>
            </a:rPr>
            <a:t> (no es  jurisprudencia en strictu- sensu) en materia de </a:t>
          </a:r>
          <a:r>
            <a:rPr lang="es-ES_tradnl" b="1" smtClean="0">
              <a:solidFill>
                <a:schemeClr val="bg1"/>
              </a:solidFill>
              <a:latin typeface="Calibri" pitchFamily="34" charset="0"/>
            </a:rPr>
            <a:t>Propiedad Industrial y Derechos de autor</a:t>
          </a:r>
          <a:endParaRPr lang="es-ES" b="1" dirty="0" smtClean="0">
            <a:solidFill>
              <a:schemeClr val="bg1"/>
            </a:solidFill>
            <a:latin typeface="Calibri" pitchFamily="34" charset="0"/>
          </a:endParaRPr>
        </a:p>
      </dgm:t>
    </dgm:pt>
    <dgm:pt modelId="{0B6FBBC3-A5F1-4988-AD50-5B439C389BC7}" type="parTrans" cxnId="{CFFB2799-C8C9-44E5-BA5A-59310AD3FE6C}">
      <dgm:prSet/>
      <dgm:spPr/>
      <dgm:t>
        <a:bodyPr/>
        <a:lstStyle/>
        <a:p>
          <a:endParaRPr lang="es-ES"/>
        </a:p>
      </dgm:t>
    </dgm:pt>
    <dgm:pt modelId="{0D4695F2-408A-4A25-AEFB-315546DF6C9F}" type="sibTrans" cxnId="{CFFB2799-C8C9-44E5-BA5A-59310AD3FE6C}">
      <dgm:prSet/>
      <dgm:spPr/>
      <dgm:t>
        <a:bodyPr/>
        <a:lstStyle/>
        <a:p>
          <a:endParaRPr lang="es-ES"/>
        </a:p>
      </dgm:t>
    </dgm:pt>
    <dgm:pt modelId="{D1B5CB6B-D011-48C0-A7B4-BF299F28508C}">
      <dgm:prSet/>
      <dgm:spPr>
        <a:solidFill>
          <a:srgbClr val="0156FF">
            <a:alpha val="90000"/>
          </a:srgbClr>
        </a:solidFill>
        <a:scene3d>
          <a:camera prst="orthographicFront">
            <a:rot lat="0" lon="0" rev="0"/>
          </a:camera>
          <a:lightRig rig="balanced" dir="t">
            <a:rot lat="0" lon="0" rev="8700000"/>
          </a:lightRig>
        </a:scene3d>
        <a:sp3d>
          <a:bevelT w="190500" h="38100"/>
        </a:sp3d>
      </dgm:spPr>
      <dgm:t>
        <a:bodyPr/>
        <a:lstStyle/>
        <a:p>
          <a:pPr algn="just"/>
          <a:r>
            <a:rPr lang="es-ES_tradnl" smtClean="0">
              <a:solidFill>
                <a:schemeClr val="bg1"/>
              </a:solidFill>
              <a:latin typeface="Calibri" pitchFamily="34" charset="0"/>
            </a:rPr>
            <a:t>Incrementa la </a:t>
          </a:r>
          <a:r>
            <a:rPr lang="es-ES_tradnl" b="1" smtClean="0">
              <a:solidFill>
                <a:schemeClr val="bg1"/>
              </a:solidFill>
              <a:latin typeface="Calibri" pitchFamily="34" charset="0"/>
            </a:rPr>
            <a:t>seguridad jurídica </a:t>
          </a:r>
          <a:r>
            <a:rPr lang="es-ES_tradnl" smtClean="0">
              <a:solidFill>
                <a:schemeClr val="bg1"/>
              </a:solidFill>
              <a:latin typeface="Calibri" pitchFamily="34" charset="0"/>
            </a:rPr>
            <a:t>y reducir el número de controversias</a:t>
          </a:r>
          <a:endParaRPr lang="es-ES_tradnl" dirty="0" smtClean="0">
            <a:solidFill>
              <a:schemeClr val="bg1"/>
            </a:solidFill>
            <a:latin typeface="Calibri" pitchFamily="34" charset="0"/>
          </a:endParaRPr>
        </a:p>
      </dgm:t>
    </dgm:pt>
    <dgm:pt modelId="{BFC6BA66-E0CD-480F-9B29-AC8E4C13707E}" type="parTrans" cxnId="{9CE04BF7-E8FD-4B28-9D6F-6CFB3F6C6207}">
      <dgm:prSet/>
      <dgm:spPr/>
      <dgm:t>
        <a:bodyPr/>
        <a:lstStyle/>
        <a:p>
          <a:endParaRPr lang="es-ES"/>
        </a:p>
      </dgm:t>
    </dgm:pt>
    <dgm:pt modelId="{11C9713A-5F80-4D7D-B95E-84D14204F820}" type="sibTrans" cxnId="{9CE04BF7-E8FD-4B28-9D6F-6CFB3F6C6207}">
      <dgm:prSet/>
      <dgm:spPr/>
      <dgm:t>
        <a:bodyPr/>
        <a:lstStyle/>
        <a:p>
          <a:endParaRPr lang="es-ES"/>
        </a:p>
      </dgm:t>
    </dgm:pt>
    <dgm:pt modelId="{0C53DF26-B03E-4057-BF02-EF7909D226C8}">
      <dgm:prSet/>
      <dgm:spPr>
        <a:solidFill>
          <a:srgbClr val="0156FF">
            <a:alpha val="90000"/>
          </a:srgbClr>
        </a:solidFill>
        <a:scene3d>
          <a:camera prst="orthographicFront">
            <a:rot lat="0" lon="0" rev="0"/>
          </a:camera>
          <a:lightRig rig="balanced" dir="t">
            <a:rot lat="0" lon="0" rev="8700000"/>
          </a:lightRig>
        </a:scene3d>
        <a:sp3d>
          <a:bevelT w="190500" h="38100"/>
        </a:sp3d>
      </dgm:spPr>
      <dgm:t>
        <a:bodyPr/>
        <a:lstStyle/>
        <a:p>
          <a:pPr algn="just"/>
          <a:r>
            <a:rPr lang="es-ES_tradnl" smtClean="0">
              <a:solidFill>
                <a:schemeClr val="bg1"/>
              </a:solidFill>
              <a:latin typeface="Calibri" pitchFamily="34" charset="0"/>
            </a:rPr>
            <a:t>Permitir el </a:t>
          </a:r>
          <a:r>
            <a:rPr lang="es-ES_tradnl" b="1" smtClean="0">
              <a:solidFill>
                <a:schemeClr val="bg1"/>
              </a:solidFill>
              <a:latin typeface="Calibri" pitchFamily="34" charset="0"/>
            </a:rPr>
            <a:t>libre conocimiento </a:t>
          </a:r>
          <a:r>
            <a:rPr lang="es-ES_tradnl" smtClean="0">
              <a:solidFill>
                <a:schemeClr val="bg1"/>
              </a:solidFill>
              <a:latin typeface="Calibri" pitchFamily="34" charset="0"/>
            </a:rPr>
            <a:t>y el acceso a la información</a:t>
          </a:r>
          <a:endParaRPr lang="es-ES_tradnl" dirty="0">
            <a:solidFill>
              <a:schemeClr val="bg1"/>
            </a:solidFill>
            <a:latin typeface="Calibri" pitchFamily="34" charset="0"/>
          </a:endParaRPr>
        </a:p>
      </dgm:t>
    </dgm:pt>
    <dgm:pt modelId="{8D006C5E-7E9F-41A7-A644-92BEB0798A7F}" type="parTrans" cxnId="{16B55ABC-2E69-498E-B14A-07FDA08B0507}">
      <dgm:prSet/>
      <dgm:spPr/>
      <dgm:t>
        <a:bodyPr/>
        <a:lstStyle/>
        <a:p>
          <a:endParaRPr lang="es-ES"/>
        </a:p>
      </dgm:t>
    </dgm:pt>
    <dgm:pt modelId="{2C7217CE-E1CD-4E24-8FDC-2D31CFCFB821}" type="sibTrans" cxnId="{16B55ABC-2E69-498E-B14A-07FDA08B0507}">
      <dgm:prSet/>
      <dgm:spPr/>
      <dgm:t>
        <a:bodyPr/>
        <a:lstStyle/>
        <a:p>
          <a:endParaRPr lang="es-ES"/>
        </a:p>
      </dgm:t>
    </dgm:pt>
    <dgm:pt modelId="{CD80EB84-1D3C-4981-82E1-1FBF4D6E269F}">
      <dgm:prSet/>
      <dgm:spPr>
        <a:solidFill>
          <a:srgbClr val="0156FF">
            <a:alpha val="90000"/>
          </a:srgbClr>
        </a:solidFill>
      </dgm:spPr>
      <dgm:t>
        <a:bodyPr/>
        <a:lstStyle/>
        <a:p>
          <a:pPr algn="just"/>
          <a:r>
            <a:rPr lang="es-ES_tradnl" smtClean="0">
              <a:solidFill>
                <a:schemeClr val="bg1"/>
              </a:solidFill>
              <a:latin typeface="Calibri" pitchFamily="34" charset="0"/>
            </a:rPr>
            <a:t>BD </a:t>
          </a:r>
          <a:r>
            <a:rPr lang="es-ES_tradnl" b="1" smtClean="0">
              <a:solidFill>
                <a:schemeClr val="bg1"/>
              </a:solidFill>
              <a:latin typeface="Calibri" pitchFamily="34" charset="0"/>
            </a:rPr>
            <a:t>selectiva</a:t>
          </a:r>
          <a:r>
            <a:rPr lang="es-ES_tradnl" smtClean="0">
              <a:solidFill>
                <a:schemeClr val="bg1"/>
              </a:solidFill>
              <a:latin typeface="Calibri" pitchFamily="34" charset="0"/>
            </a:rPr>
            <a:t>, no exhaustiva: recoge resoluciones que sean </a:t>
          </a:r>
          <a:r>
            <a:rPr lang="es-ES_tradnl" b="1" smtClean="0">
              <a:solidFill>
                <a:schemeClr val="bg1"/>
              </a:solidFill>
              <a:latin typeface="Calibri" pitchFamily="34" charset="0"/>
            </a:rPr>
            <a:t>relevantes</a:t>
          </a:r>
          <a:r>
            <a:rPr lang="es-ES_tradnl" smtClean="0">
              <a:solidFill>
                <a:schemeClr val="bg1"/>
              </a:solidFill>
              <a:latin typeface="Calibri" pitchFamily="34" charset="0"/>
            </a:rPr>
            <a:t>, bien por fijar una línea interpretativa o bien por significar una modificación o cambio en la manera de aplicar las normas</a:t>
          </a:r>
          <a:endParaRPr lang="en-US" dirty="0">
            <a:solidFill>
              <a:schemeClr val="bg1"/>
            </a:solidFill>
            <a:latin typeface="Calibri" pitchFamily="34" charset="0"/>
          </a:endParaRPr>
        </a:p>
      </dgm:t>
    </dgm:pt>
    <dgm:pt modelId="{3C849047-7BBC-43ED-A2F2-2B0D242D5600}" type="parTrans" cxnId="{CE365442-0A34-4602-ADFA-1BDF1E6A571A}">
      <dgm:prSet/>
      <dgm:spPr/>
      <dgm:t>
        <a:bodyPr/>
        <a:lstStyle/>
        <a:p>
          <a:endParaRPr lang="es-ES"/>
        </a:p>
      </dgm:t>
    </dgm:pt>
    <dgm:pt modelId="{EDFD7D6E-0B18-4EBF-A75B-ED29C0C458C2}" type="sibTrans" cxnId="{CE365442-0A34-4602-ADFA-1BDF1E6A571A}">
      <dgm:prSet/>
      <dgm:spPr/>
      <dgm:t>
        <a:bodyPr/>
        <a:lstStyle/>
        <a:p>
          <a:endParaRPr lang="es-ES"/>
        </a:p>
      </dgm:t>
    </dgm:pt>
    <dgm:pt modelId="{F35105F9-E59D-4949-9279-2047E7F40AC0}" type="pres">
      <dgm:prSet presAssocID="{A247F262-9354-4A61-AE03-F4C12F9C42CB}" presName="Name0" presStyleCnt="0">
        <dgm:presLayoutVars>
          <dgm:dir/>
          <dgm:animLvl val="lvl"/>
          <dgm:resizeHandles val="exact"/>
        </dgm:presLayoutVars>
      </dgm:prSet>
      <dgm:spPr/>
      <dgm:t>
        <a:bodyPr/>
        <a:lstStyle/>
        <a:p>
          <a:endParaRPr lang="es-ES"/>
        </a:p>
      </dgm:t>
    </dgm:pt>
    <dgm:pt modelId="{0DC61EB0-F4F7-424E-BC43-E481C61C8CEC}" type="pres">
      <dgm:prSet presAssocID="{7295A6C0-11CF-4C7C-95F0-56BD7BE47B78}" presName="linNode" presStyleCnt="0"/>
      <dgm:spPr/>
      <dgm:t>
        <a:bodyPr/>
        <a:lstStyle/>
        <a:p>
          <a:endParaRPr lang="es-ES"/>
        </a:p>
      </dgm:t>
    </dgm:pt>
    <dgm:pt modelId="{FA3C4A41-4EF1-4F79-BD36-812B6DFF5FD3}" type="pres">
      <dgm:prSet presAssocID="{7295A6C0-11CF-4C7C-95F0-56BD7BE47B78}" presName="parentText" presStyleLbl="node1" presStyleIdx="0" presStyleCnt="2" custScaleX="70251">
        <dgm:presLayoutVars>
          <dgm:chMax val="1"/>
          <dgm:bulletEnabled val="1"/>
        </dgm:presLayoutVars>
      </dgm:prSet>
      <dgm:spPr/>
      <dgm:t>
        <a:bodyPr/>
        <a:lstStyle/>
        <a:p>
          <a:endParaRPr lang="es-ES"/>
        </a:p>
      </dgm:t>
    </dgm:pt>
    <dgm:pt modelId="{75DCB7DD-E90D-46FB-83E3-BCF1090EB2E1}" type="pres">
      <dgm:prSet presAssocID="{7295A6C0-11CF-4C7C-95F0-56BD7BE47B78}" presName="descendantText" presStyleLbl="alignAccFollowNode1" presStyleIdx="0" presStyleCnt="2" custScaleX="114214">
        <dgm:presLayoutVars>
          <dgm:bulletEnabled val="1"/>
        </dgm:presLayoutVars>
      </dgm:prSet>
      <dgm:spPr/>
      <dgm:t>
        <a:bodyPr/>
        <a:lstStyle/>
        <a:p>
          <a:endParaRPr lang="es-ES"/>
        </a:p>
      </dgm:t>
    </dgm:pt>
    <dgm:pt modelId="{0CDBD02C-BF7F-447B-8100-55780F52773B}" type="pres">
      <dgm:prSet presAssocID="{8B595B67-5CBE-481A-AEDE-998C179453EA}" presName="sp" presStyleCnt="0"/>
      <dgm:spPr/>
      <dgm:t>
        <a:bodyPr/>
        <a:lstStyle/>
        <a:p>
          <a:endParaRPr lang="es-ES"/>
        </a:p>
      </dgm:t>
    </dgm:pt>
    <dgm:pt modelId="{0376A2F1-4FD1-4909-AA70-C0BE33D1F7D6}" type="pres">
      <dgm:prSet presAssocID="{BFFF4CE5-54E7-40C4-8D2B-8B8F0D8BD441}" presName="linNode" presStyleCnt="0"/>
      <dgm:spPr/>
      <dgm:t>
        <a:bodyPr/>
        <a:lstStyle/>
        <a:p>
          <a:endParaRPr lang="es-ES"/>
        </a:p>
      </dgm:t>
    </dgm:pt>
    <dgm:pt modelId="{B2A81A2F-5919-4A32-B90E-8CD9387513E7}" type="pres">
      <dgm:prSet presAssocID="{BFFF4CE5-54E7-40C4-8D2B-8B8F0D8BD441}" presName="parentText" presStyleLbl="node1" presStyleIdx="1" presStyleCnt="2" custScaleX="70251">
        <dgm:presLayoutVars>
          <dgm:chMax val="1"/>
          <dgm:bulletEnabled val="1"/>
        </dgm:presLayoutVars>
      </dgm:prSet>
      <dgm:spPr/>
      <dgm:t>
        <a:bodyPr/>
        <a:lstStyle/>
        <a:p>
          <a:endParaRPr lang="es-ES"/>
        </a:p>
      </dgm:t>
    </dgm:pt>
    <dgm:pt modelId="{00A0741B-11A1-4E42-A34E-1E40F17978B0}" type="pres">
      <dgm:prSet presAssocID="{BFFF4CE5-54E7-40C4-8D2B-8B8F0D8BD441}" presName="descendantText" presStyleLbl="alignAccFollowNode1" presStyleIdx="1" presStyleCnt="2" custScaleX="114214">
        <dgm:presLayoutVars>
          <dgm:bulletEnabled val="1"/>
        </dgm:presLayoutVars>
      </dgm:prSet>
      <dgm:spPr/>
      <dgm:t>
        <a:bodyPr/>
        <a:lstStyle/>
        <a:p>
          <a:endParaRPr lang="es-ES"/>
        </a:p>
      </dgm:t>
    </dgm:pt>
  </dgm:ptLst>
  <dgm:cxnLst>
    <dgm:cxn modelId="{9CE04BF7-E8FD-4B28-9D6F-6CFB3F6C6207}" srcId="{7295A6C0-11CF-4C7C-95F0-56BD7BE47B78}" destId="{D1B5CB6B-D011-48C0-A7B4-BF299F28508C}" srcOrd="1" destOrd="0" parTransId="{BFC6BA66-E0CD-480F-9B29-AC8E4C13707E}" sibTransId="{11C9713A-5F80-4D7D-B95E-84D14204F820}"/>
    <dgm:cxn modelId="{B4747C1A-FC97-4139-8882-1FD39BB36DA9}" type="presOf" srcId="{CD80EB84-1D3C-4981-82E1-1FBF4D6E269F}" destId="{00A0741B-11A1-4E42-A34E-1E40F17978B0}" srcOrd="0" destOrd="1" presId="urn:microsoft.com/office/officeart/2005/8/layout/vList5"/>
    <dgm:cxn modelId="{8DBE30AE-A6E9-441A-8E4E-36E144169D0B}" srcId="{A247F262-9354-4A61-AE03-F4C12F9C42CB}" destId="{BFFF4CE5-54E7-40C4-8D2B-8B8F0D8BD441}" srcOrd="1" destOrd="0" parTransId="{45C9F4F6-D9E8-4B8E-A5E5-2862D132D328}" sibTransId="{89695E89-94D1-4DA1-901C-BF5F713349C7}"/>
    <dgm:cxn modelId="{CE365442-0A34-4602-ADFA-1BDF1E6A571A}" srcId="{BFFF4CE5-54E7-40C4-8D2B-8B8F0D8BD441}" destId="{CD80EB84-1D3C-4981-82E1-1FBF4D6E269F}" srcOrd="1" destOrd="0" parTransId="{3C849047-7BBC-43ED-A2F2-2B0D242D5600}" sibTransId="{EDFD7D6E-0B18-4EBF-A75B-ED29C0C458C2}"/>
    <dgm:cxn modelId="{D6322815-8239-48E2-8248-4677AB2442B1}" type="presOf" srcId="{D1B5CB6B-D011-48C0-A7B4-BF299F28508C}" destId="{75DCB7DD-E90D-46FB-83E3-BCF1090EB2E1}" srcOrd="0" destOrd="1" presId="urn:microsoft.com/office/officeart/2005/8/layout/vList5"/>
    <dgm:cxn modelId="{CFFB2799-C8C9-44E5-BA5A-59310AD3FE6C}" srcId="{BFFF4CE5-54E7-40C4-8D2B-8B8F0D8BD441}" destId="{A460D640-AA16-4E19-B795-7941045FE8C8}" srcOrd="0" destOrd="0" parTransId="{0B6FBBC3-A5F1-4988-AD50-5B439C389BC7}" sibTransId="{0D4695F2-408A-4A25-AEFB-315546DF6C9F}"/>
    <dgm:cxn modelId="{86BA68DE-C808-4604-81B5-30DE7A310533}" type="presOf" srcId="{A505150F-015C-4356-A079-5197BF64379F}" destId="{75DCB7DD-E90D-46FB-83E3-BCF1090EB2E1}" srcOrd="0" destOrd="0" presId="urn:microsoft.com/office/officeart/2005/8/layout/vList5"/>
    <dgm:cxn modelId="{E731CA9C-5C0E-4C59-B1A4-D7FDB61805FD}" type="presOf" srcId="{A460D640-AA16-4E19-B795-7941045FE8C8}" destId="{00A0741B-11A1-4E42-A34E-1E40F17978B0}" srcOrd="0" destOrd="0" presId="urn:microsoft.com/office/officeart/2005/8/layout/vList5"/>
    <dgm:cxn modelId="{7189A373-FFB3-4C59-84EF-E12A7D4072E1}" srcId="{A247F262-9354-4A61-AE03-F4C12F9C42CB}" destId="{7295A6C0-11CF-4C7C-95F0-56BD7BE47B78}" srcOrd="0" destOrd="0" parTransId="{D6E74FFA-553C-40A0-BEBC-5254C9B2B27E}" sibTransId="{8B595B67-5CBE-481A-AEDE-998C179453EA}"/>
    <dgm:cxn modelId="{7F1AB28E-2B2F-4E42-8537-76DEAED313BB}" type="presOf" srcId="{7295A6C0-11CF-4C7C-95F0-56BD7BE47B78}" destId="{FA3C4A41-4EF1-4F79-BD36-812B6DFF5FD3}" srcOrd="0" destOrd="0" presId="urn:microsoft.com/office/officeart/2005/8/layout/vList5"/>
    <dgm:cxn modelId="{08925CD8-C3B4-415E-99B2-2D263DCB5E7F}" srcId="{7295A6C0-11CF-4C7C-95F0-56BD7BE47B78}" destId="{A505150F-015C-4356-A079-5197BF64379F}" srcOrd="0" destOrd="0" parTransId="{406E3C6B-5555-4754-A7EE-E3BF9D0379D5}" sibTransId="{0C51C113-0F8B-4E15-A3DC-43C2B7B85B28}"/>
    <dgm:cxn modelId="{6659FCB8-B867-41E5-93C1-3F6B0DE5DC08}" type="presOf" srcId="{0C53DF26-B03E-4057-BF02-EF7909D226C8}" destId="{75DCB7DD-E90D-46FB-83E3-BCF1090EB2E1}" srcOrd="0" destOrd="2" presId="urn:microsoft.com/office/officeart/2005/8/layout/vList5"/>
    <dgm:cxn modelId="{7F552D4A-26AD-4DDC-A62A-0CB3FF85BBF5}" type="presOf" srcId="{A247F262-9354-4A61-AE03-F4C12F9C42CB}" destId="{F35105F9-E59D-4949-9279-2047E7F40AC0}" srcOrd="0" destOrd="0" presId="urn:microsoft.com/office/officeart/2005/8/layout/vList5"/>
    <dgm:cxn modelId="{722C4082-1C5D-4737-BCFE-F7A5F57B31D9}" type="presOf" srcId="{BFFF4CE5-54E7-40C4-8D2B-8B8F0D8BD441}" destId="{B2A81A2F-5919-4A32-B90E-8CD9387513E7}" srcOrd="0" destOrd="0" presId="urn:microsoft.com/office/officeart/2005/8/layout/vList5"/>
    <dgm:cxn modelId="{16B55ABC-2E69-498E-B14A-07FDA08B0507}" srcId="{7295A6C0-11CF-4C7C-95F0-56BD7BE47B78}" destId="{0C53DF26-B03E-4057-BF02-EF7909D226C8}" srcOrd="2" destOrd="0" parTransId="{8D006C5E-7E9F-41A7-A644-92BEB0798A7F}" sibTransId="{2C7217CE-E1CD-4E24-8FDC-2D31CFCFB821}"/>
    <dgm:cxn modelId="{7CFAA3A0-11B7-4B7D-9B8D-82CF913CD34B}" type="presParOf" srcId="{F35105F9-E59D-4949-9279-2047E7F40AC0}" destId="{0DC61EB0-F4F7-424E-BC43-E481C61C8CEC}" srcOrd="0" destOrd="0" presId="urn:microsoft.com/office/officeart/2005/8/layout/vList5"/>
    <dgm:cxn modelId="{6EDC1DC8-5A0F-4125-BD7D-390BFDDE9825}" type="presParOf" srcId="{0DC61EB0-F4F7-424E-BC43-E481C61C8CEC}" destId="{FA3C4A41-4EF1-4F79-BD36-812B6DFF5FD3}" srcOrd="0" destOrd="0" presId="urn:microsoft.com/office/officeart/2005/8/layout/vList5"/>
    <dgm:cxn modelId="{CA5EE14D-1D88-4BB2-A281-62AA642E2146}" type="presParOf" srcId="{0DC61EB0-F4F7-424E-BC43-E481C61C8CEC}" destId="{75DCB7DD-E90D-46FB-83E3-BCF1090EB2E1}" srcOrd="1" destOrd="0" presId="urn:microsoft.com/office/officeart/2005/8/layout/vList5"/>
    <dgm:cxn modelId="{9C4AA555-A22B-4198-A39A-55B61BC90A0A}" type="presParOf" srcId="{F35105F9-E59D-4949-9279-2047E7F40AC0}" destId="{0CDBD02C-BF7F-447B-8100-55780F52773B}" srcOrd="1" destOrd="0" presId="urn:microsoft.com/office/officeart/2005/8/layout/vList5"/>
    <dgm:cxn modelId="{925208B0-3158-4D8D-811A-84884B51DC36}" type="presParOf" srcId="{F35105F9-E59D-4949-9279-2047E7F40AC0}" destId="{0376A2F1-4FD1-4909-AA70-C0BE33D1F7D6}" srcOrd="2" destOrd="0" presId="urn:microsoft.com/office/officeart/2005/8/layout/vList5"/>
    <dgm:cxn modelId="{8D510EA2-D733-41F6-A376-8165BE9B9E5D}" type="presParOf" srcId="{0376A2F1-4FD1-4909-AA70-C0BE33D1F7D6}" destId="{B2A81A2F-5919-4A32-B90E-8CD9387513E7}" srcOrd="0" destOrd="0" presId="urn:microsoft.com/office/officeart/2005/8/layout/vList5"/>
    <dgm:cxn modelId="{44F54F14-11F3-4747-89E0-FDF44260F55F}" type="presParOf" srcId="{0376A2F1-4FD1-4909-AA70-C0BE33D1F7D6}" destId="{00A0741B-11A1-4E42-A34E-1E40F17978B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886598-D489-4B2A-9AB0-CD4BDBD304B6}" type="doc">
      <dgm:prSet loTypeId="urn:microsoft.com/office/officeart/2005/8/layout/vList2" loCatId="list" qsTypeId="urn:microsoft.com/office/officeart/2005/8/quickstyle/simple5" qsCatId="simple" csTypeId="urn:microsoft.com/office/officeart/2005/8/colors/accent6_5" csCatId="accent6" phldr="1"/>
      <dgm:spPr/>
      <dgm:t>
        <a:bodyPr/>
        <a:lstStyle/>
        <a:p>
          <a:endParaRPr lang="es-ES"/>
        </a:p>
      </dgm:t>
    </dgm:pt>
    <dgm:pt modelId="{953597C7-470D-403F-A7BD-AE5A9BFDA5BC}">
      <dgm:prSet phldrT="[Texto]"/>
      <dgm:spPr/>
      <dgm:t>
        <a:bodyPr/>
        <a:lstStyle/>
        <a:p>
          <a:r>
            <a:rPr lang="es-ES" dirty="0" smtClean="0"/>
            <a:t>Creado Grupo de Trabajo</a:t>
          </a:r>
          <a:endParaRPr lang="es-ES" dirty="0"/>
        </a:p>
      </dgm:t>
    </dgm:pt>
    <dgm:pt modelId="{608E2A51-D046-49D0-B75D-E0A4D33E6681}" type="parTrans" cxnId="{F1292EB8-A159-4AED-95FD-2998233D278D}">
      <dgm:prSet/>
      <dgm:spPr/>
      <dgm:t>
        <a:bodyPr/>
        <a:lstStyle/>
        <a:p>
          <a:endParaRPr lang="es-ES"/>
        </a:p>
      </dgm:t>
    </dgm:pt>
    <dgm:pt modelId="{D1203D26-2F2E-4831-A55B-925321B93E71}" type="sibTrans" cxnId="{F1292EB8-A159-4AED-95FD-2998233D278D}">
      <dgm:prSet/>
      <dgm:spPr/>
      <dgm:t>
        <a:bodyPr/>
        <a:lstStyle/>
        <a:p>
          <a:endParaRPr lang="es-ES"/>
        </a:p>
      </dgm:t>
    </dgm:pt>
    <dgm:pt modelId="{443E4A25-3993-40D4-97FF-6A317726836C}">
      <dgm:prSet phldrT="[Texto]"/>
      <dgm:spPr/>
      <dgm:t>
        <a:bodyPr/>
        <a:lstStyle/>
        <a:p>
          <a:r>
            <a:rPr lang="es-ES" dirty="0" smtClean="0"/>
            <a:t>Análisis de objetivos</a:t>
          </a:r>
          <a:endParaRPr lang="es-ES" dirty="0"/>
        </a:p>
      </dgm:t>
    </dgm:pt>
    <dgm:pt modelId="{A76CD72A-6573-4F0F-BE76-0C6A523F31DE}" type="parTrans" cxnId="{88AB75DF-CAA6-4D15-AAC4-46281BBFCA2C}">
      <dgm:prSet/>
      <dgm:spPr/>
      <dgm:t>
        <a:bodyPr/>
        <a:lstStyle/>
        <a:p>
          <a:endParaRPr lang="es-ES"/>
        </a:p>
      </dgm:t>
    </dgm:pt>
    <dgm:pt modelId="{A06298E0-FB88-4A73-9B44-EBF3C6A1EDAB}" type="sibTrans" cxnId="{88AB75DF-CAA6-4D15-AAC4-46281BBFCA2C}">
      <dgm:prSet/>
      <dgm:spPr/>
      <dgm:t>
        <a:bodyPr/>
        <a:lstStyle/>
        <a:p>
          <a:endParaRPr lang="es-ES"/>
        </a:p>
      </dgm:t>
    </dgm:pt>
    <dgm:pt modelId="{6EFD22D3-827F-48A4-96D5-45A2C9709B79}">
      <dgm:prSet phldrT="[Texto]"/>
      <dgm:spPr/>
      <dgm:t>
        <a:bodyPr/>
        <a:lstStyle/>
        <a:p>
          <a:r>
            <a:rPr lang="es-ES" dirty="0" smtClean="0"/>
            <a:t>Contratación de empresa informática</a:t>
          </a:r>
          <a:endParaRPr lang="es-ES" dirty="0"/>
        </a:p>
      </dgm:t>
    </dgm:pt>
    <dgm:pt modelId="{E23A5BB3-B56E-4797-851C-23BE8BE3A9A6}" type="parTrans" cxnId="{10D46E05-B338-4184-99D9-72AA6F2D90FC}">
      <dgm:prSet/>
      <dgm:spPr/>
      <dgm:t>
        <a:bodyPr/>
        <a:lstStyle/>
        <a:p>
          <a:endParaRPr lang="es-ES"/>
        </a:p>
      </dgm:t>
    </dgm:pt>
    <dgm:pt modelId="{FEDF4B95-CEA7-43B7-9E1F-3942F7D8DF26}" type="sibTrans" cxnId="{10D46E05-B338-4184-99D9-72AA6F2D90FC}">
      <dgm:prSet/>
      <dgm:spPr/>
      <dgm:t>
        <a:bodyPr/>
        <a:lstStyle/>
        <a:p>
          <a:endParaRPr lang="es-ES"/>
        </a:p>
      </dgm:t>
    </dgm:pt>
    <dgm:pt modelId="{CBAE2FDA-8B77-4C90-915B-95983CC00015}" type="pres">
      <dgm:prSet presAssocID="{0C886598-D489-4B2A-9AB0-CD4BDBD304B6}" presName="linear" presStyleCnt="0">
        <dgm:presLayoutVars>
          <dgm:animLvl val="lvl"/>
          <dgm:resizeHandles val="exact"/>
        </dgm:presLayoutVars>
      </dgm:prSet>
      <dgm:spPr/>
      <dgm:t>
        <a:bodyPr/>
        <a:lstStyle/>
        <a:p>
          <a:endParaRPr lang="es-ES"/>
        </a:p>
      </dgm:t>
    </dgm:pt>
    <dgm:pt modelId="{CA24551B-CCD3-483D-999A-300B17F4F6FA}" type="pres">
      <dgm:prSet presAssocID="{953597C7-470D-403F-A7BD-AE5A9BFDA5BC}" presName="parentText" presStyleLbl="node1" presStyleIdx="0" presStyleCnt="3">
        <dgm:presLayoutVars>
          <dgm:chMax val="0"/>
          <dgm:bulletEnabled val="1"/>
        </dgm:presLayoutVars>
      </dgm:prSet>
      <dgm:spPr/>
      <dgm:t>
        <a:bodyPr/>
        <a:lstStyle/>
        <a:p>
          <a:endParaRPr lang="es-ES"/>
        </a:p>
      </dgm:t>
    </dgm:pt>
    <dgm:pt modelId="{740E992A-282D-4E90-96AA-400889E7CB2C}" type="pres">
      <dgm:prSet presAssocID="{D1203D26-2F2E-4831-A55B-925321B93E71}" presName="spacer" presStyleCnt="0"/>
      <dgm:spPr/>
      <dgm:t>
        <a:bodyPr/>
        <a:lstStyle/>
        <a:p>
          <a:endParaRPr lang="es-ES"/>
        </a:p>
      </dgm:t>
    </dgm:pt>
    <dgm:pt modelId="{E42D0C3E-4DA2-4CCD-A46D-51E7949E57E5}" type="pres">
      <dgm:prSet presAssocID="{443E4A25-3993-40D4-97FF-6A317726836C}" presName="parentText" presStyleLbl="node1" presStyleIdx="1" presStyleCnt="3">
        <dgm:presLayoutVars>
          <dgm:chMax val="0"/>
          <dgm:bulletEnabled val="1"/>
        </dgm:presLayoutVars>
      </dgm:prSet>
      <dgm:spPr/>
      <dgm:t>
        <a:bodyPr/>
        <a:lstStyle/>
        <a:p>
          <a:endParaRPr lang="es-ES"/>
        </a:p>
      </dgm:t>
    </dgm:pt>
    <dgm:pt modelId="{E75310B6-6266-46B2-ACCC-9ECA5C891FE0}" type="pres">
      <dgm:prSet presAssocID="{A06298E0-FB88-4A73-9B44-EBF3C6A1EDAB}" presName="spacer" presStyleCnt="0"/>
      <dgm:spPr/>
      <dgm:t>
        <a:bodyPr/>
        <a:lstStyle/>
        <a:p>
          <a:endParaRPr lang="es-ES"/>
        </a:p>
      </dgm:t>
    </dgm:pt>
    <dgm:pt modelId="{8E51B11F-FE7A-4B8F-85D5-D98D8F0D2970}" type="pres">
      <dgm:prSet presAssocID="{6EFD22D3-827F-48A4-96D5-45A2C9709B79}" presName="parentText" presStyleLbl="node1" presStyleIdx="2" presStyleCnt="3">
        <dgm:presLayoutVars>
          <dgm:chMax val="0"/>
          <dgm:bulletEnabled val="1"/>
        </dgm:presLayoutVars>
      </dgm:prSet>
      <dgm:spPr/>
      <dgm:t>
        <a:bodyPr/>
        <a:lstStyle/>
        <a:p>
          <a:endParaRPr lang="es-ES"/>
        </a:p>
      </dgm:t>
    </dgm:pt>
  </dgm:ptLst>
  <dgm:cxnLst>
    <dgm:cxn modelId="{88AB75DF-CAA6-4D15-AAC4-46281BBFCA2C}" srcId="{0C886598-D489-4B2A-9AB0-CD4BDBD304B6}" destId="{443E4A25-3993-40D4-97FF-6A317726836C}" srcOrd="1" destOrd="0" parTransId="{A76CD72A-6573-4F0F-BE76-0C6A523F31DE}" sibTransId="{A06298E0-FB88-4A73-9B44-EBF3C6A1EDAB}"/>
    <dgm:cxn modelId="{2512EB96-089D-4838-900A-01A4768CC985}" type="presOf" srcId="{953597C7-470D-403F-A7BD-AE5A9BFDA5BC}" destId="{CA24551B-CCD3-483D-999A-300B17F4F6FA}" srcOrd="0" destOrd="0" presId="urn:microsoft.com/office/officeart/2005/8/layout/vList2"/>
    <dgm:cxn modelId="{86ACF5A8-9D2A-4EFE-BEFE-73E887CE6F29}" type="presOf" srcId="{443E4A25-3993-40D4-97FF-6A317726836C}" destId="{E42D0C3E-4DA2-4CCD-A46D-51E7949E57E5}" srcOrd="0" destOrd="0" presId="urn:microsoft.com/office/officeart/2005/8/layout/vList2"/>
    <dgm:cxn modelId="{10D46E05-B338-4184-99D9-72AA6F2D90FC}" srcId="{0C886598-D489-4B2A-9AB0-CD4BDBD304B6}" destId="{6EFD22D3-827F-48A4-96D5-45A2C9709B79}" srcOrd="2" destOrd="0" parTransId="{E23A5BB3-B56E-4797-851C-23BE8BE3A9A6}" sibTransId="{FEDF4B95-CEA7-43B7-9E1F-3942F7D8DF26}"/>
    <dgm:cxn modelId="{2ACC7FFA-B45B-4E4F-A33C-838E6063BC1A}" type="presOf" srcId="{0C886598-D489-4B2A-9AB0-CD4BDBD304B6}" destId="{CBAE2FDA-8B77-4C90-915B-95983CC00015}" srcOrd="0" destOrd="0" presId="urn:microsoft.com/office/officeart/2005/8/layout/vList2"/>
    <dgm:cxn modelId="{BCA17DAB-6C68-48E4-8034-3A890D29E778}" type="presOf" srcId="{6EFD22D3-827F-48A4-96D5-45A2C9709B79}" destId="{8E51B11F-FE7A-4B8F-85D5-D98D8F0D2970}" srcOrd="0" destOrd="0" presId="urn:microsoft.com/office/officeart/2005/8/layout/vList2"/>
    <dgm:cxn modelId="{F1292EB8-A159-4AED-95FD-2998233D278D}" srcId="{0C886598-D489-4B2A-9AB0-CD4BDBD304B6}" destId="{953597C7-470D-403F-A7BD-AE5A9BFDA5BC}" srcOrd="0" destOrd="0" parTransId="{608E2A51-D046-49D0-B75D-E0A4D33E6681}" sibTransId="{D1203D26-2F2E-4831-A55B-925321B93E71}"/>
    <dgm:cxn modelId="{82C4F816-E903-4B18-9050-DD675E85B32A}" type="presParOf" srcId="{CBAE2FDA-8B77-4C90-915B-95983CC00015}" destId="{CA24551B-CCD3-483D-999A-300B17F4F6FA}" srcOrd="0" destOrd="0" presId="urn:microsoft.com/office/officeart/2005/8/layout/vList2"/>
    <dgm:cxn modelId="{7B3453EB-41FB-4E47-AB9D-9BB283F6395E}" type="presParOf" srcId="{CBAE2FDA-8B77-4C90-915B-95983CC00015}" destId="{740E992A-282D-4E90-96AA-400889E7CB2C}" srcOrd="1" destOrd="0" presId="urn:microsoft.com/office/officeart/2005/8/layout/vList2"/>
    <dgm:cxn modelId="{A55078F3-94F8-4391-9BBF-DFF863D62D04}" type="presParOf" srcId="{CBAE2FDA-8B77-4C90-915B-95983CC00015}" destId="{E42D0C3E-4DA2-4CCD-A46D-51E7949E57E5}" srcOrd="2" destOrd="0" presId="urn:microsoft.com/office/officeart/2005/8/layout/vList2"/>
    <dgm:cxn modelId="{C565AE65-421C-4081-B1D4-A44210573002}" type="presParOf" srcId="{CBAE2FDA-8B77-4C90-915B-95983CC00015}" destId="{E75310B6-6266-46B2-ACCC-9ECA5C891FE0}" srcOrd="3" destOrd="0" presId="urn:microsoft.com/office/officeart/2005/8/layout/vList2"/>
    <dgm:cxn modelId="{B1CAC466-F111-497A-9CF9-2710160BF2B7}" type="presParOf" srcId="{CBAE2FDA-8B77-4C90-915B-95983CC00015}" destId="{8E51B11F-FE7A-4B8F-85D5-D98D8F0D297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AA242AD-A9C7-4D8E-9043-F6D602811182}" type="doc">
      <dgm:prSet loTypeId="urn:microsoft.com/office/officeart/2005/8/layout/hierarchy1" loCatId="hierarchy" qsTypeId="urn:microsoft.com/office/officeart/2005/8/quickstyle/simple5" qsCatId="simple" csTypeId="urn:microsoft.com/office/officeart/2005/8/colors/accent6_5" csCatId="accent6" phldr="1"/>
      <dgm:spPr/>
      <dgm:t>
        <a:bodyPr/>
        <a:lstStyle/>
        <a:p>
          <a:endParaRPr lang="es-ES"/>
        </a:p>
      </dgm:t>
    </dgm:pt>
    <dgm:pt modelId="{9C6F752B-D7F7-4A17-B12E-3C5714760B0F}">
      <dgm:prSet phldrT="[Texto]"/>
      <dgm:spPr/>
      <dgm:t>
        <a:bodyPr/>
        <a:lstStyle/>
        <a:p>
          <a:r>
            <a:rPr lang="es-ES" b="1" smtClean="0">
              <a:solidFill>
                <a:schemeClr val="accent6">
                  <a:lumMod val="75000"/>
                </a:schemeClr>
              </a:solidFill>
              <a:effectLst/>
            </a:rPr>
            <a:t>CUMBRES IBEROAMERICANAS DE JEFES DE ESTADO Y GOBIERNO</a:t>
          </a:r>
          <a:endParaRPr lang="es-ES" dirty="0">
            <a:solidFill>
              <a:schemeClr val="accent6">
                <a:lumMod val="75000"/>
              </a:schemeClr>
            </a:solidFill>
            <a:effectLst/>
          </a:endParaRPr>
        </a:p>
      </dgm:t>
    </dgm:pt>
    <dgm:pt modelId="{756E1943-E9CC-4044-9677-C600395D8B1A}" type="parTrans" cxnId="{223A4E59-7E42-4753-8EB9-F539CC5A6CA5}">
      <dgm:prSet/>
      <dgm:spPr/>
      <dgm:t>
        <a:bodyPr/>
        <a:lstStyle/>
        <a:p>
          <a:endParaRPr lang="es-ES">
            <a:solidFill>
              <a:schemeClr val="accent6">
                <a:lumMod val="75000"/>
              </a:schemeClr>
            </a:solidFill>
          </a:endParaRPr>
        </a:p>
      </dgm:t>
    </dgm:pt>
    <dgm:pt modelId="{7F6B30B5-86D4-4B87-BD86-7AC0DB6367F5}" type="sibTrans" cxnId="{223A4E59-7E42-4753-8EB9-F539CC5A6CA5}">
      <dgm:prSet/>
      <dgm:spPr/>
      <dgm:t>
        <a:bodyPr/>
        <a:lstStyle/>
        <a:p>
          <a:endParaRPr lang="es-ES">
            <a:solidFill>
              <a:schemeClr val="accent6">
                <a:lumMod val="75000"/>
              </a:schemeClr>
            </a:solidFill>
          </a:endParaRPr>
        </a:p>
      </dgm:t>
    </dgm:pt>
    <dgm:pt modelId="{410E3870-5D0F-4FBF-B0A3-ADEEAB7BEDC1}">
      <dgm:prSet phldrT="[Texto]" custT="1"/>
      <dgm:spPr/>
      <dgm:t>
        <a:bodyPr/>
        <a:lstStyle/>
        <a:p>
          <a:r>
            <a:rPr lang="es-ES" sz="1800" i="1" smtClean="0">
              <a:solidFill>
                <a:schemeClr val="accent6">
                  <a:lumMod val="75000"/>
                </a:schemeClr>
              </a:solidFill>
            </a:rPr>
            <a:t>XXI Cumbre Iberoamericana 2011: </a:t>
          </a:r>
          <a:r>
            <a:rPr lang="es-ES" sz="1600" smtClean="0">
              <a:solidFill>
                <a:schemeClr val="accent6">
                  <a:lumMod val="75000"/>
                </a:schemeClr>
              </a:solidFill>
            </a:rPr>
            <a:t>aprobación y </a:t>
          </a:r>
          <a:r>
            <a:rPr lang="es-ES" sz="1600" b="1" smtClean="0">
              <a:solidFill>
                <a:schemeClr val="accent6">
                  <a:lumMod val="75000"/>
                </a:schemeClr>
              </a:solidFill>
            </a:rPr>
            <a:t>puesta en marcha del Programa Iberoamericano de Propiedad Industrial y Promoción del Desarrollo. </a:t>
          </a:r>
          <a:endParaRPr lang="es-ES" sz="1600" b="1" dirty="0">
            <a:solidFill>
              <a:schemeClr val="accent6">
                <a:lumMod val="75000"/>
              </a:schemeClr>
            </a:solidFill>
          </a:endParaRPr>
        </a:p>
      </dgm:t>
    </dgm:pt>
    <dgm:pt modelId="{24DE5BDD-D6E8-4D7E-BBD8-FF96ED73C803}" type="parTrans" cxnId="{E37E1AF7-9080-4230-BEA0-D3FD3D7240D5}">
      <dgm:prSet/>
      <dgm:spPr/>
      <dgm:t>
        <a:bodyPr/>
        <a:lstStyle/>
        <a:p>
          <a:endParaRPr lang="es-ES">
            <a:solidFill>
              <a:schemeClr val="accent6">
                <a:lumMod val="75000"/>
              </a:schemeClr>
            </a:solidFill>
          </a:endParaRPr>
        </a:p>
      </dgm:t>
    </dgm:pt>
    <dgm:pt modelId="{3F509900-0836-4FB5-A33A-5EFBC24D8E10}" type="sibTrans" cxnId="{E37E1AF7-9080-4230-BEA0-D3FD3D7240D5}">
      <dgm:prSet/>
      <dgm:spPr/>
      <dgm:t>
        <a:bodyPr/>
        <a:lstStyle/>
        <a:p>
          <a:endParaRPr lang="es-ES">
            <a:solidFill>
              <a:schemeClr val="accent6">
                <a:lumMod val="75000"/>
              </a:schemeClr>
            </a:solidFill>
          </a:endParaRPr>
        </a:p>
      </dgm:t>
    </dgm:pt>
    <dgm:pt modelId="{37957FFD-470F-48D6-9039-1E0DE94450D4}">
      <dgm:prSet phldrT="[Texto]" custT="1"/>
      <dgm:spPr/>
      <dgm:t>
        <a:bodyPr/>
        <a:lstStyle/>
        <a:p>
          <a:r>
            <a:rPr lang="es-ES" sz="1600" i="1" smtClean="0">
              <a:solidFill>
                <a:schemeClr val="accent6">
                  <a:lumMod val="75000"/>
                </a:schemeClr>
              </a:solidFill>
            </a:rPr>
            <a:t>XXII Cumbre Iberoamericana 2012: </a:t>
          </a:r>
          <a:r>
            <a:rPr lang="es-ES" sz="1600" smtClean="0">
              <a:solidFill>
                <a:schemeClr val="accent6">
                  <a:lumMod val="75000"/>
                </a:schemeClr>
              </a:solidFill>
            </a:rPr>
            <a:t>aprobación  del</a:t>
          </a:r>
          <a:r>
            <a:rPr lang="es-ES" sz="1600" b="1" smtClean="0">
              <a:solidFill>
                <a:schemeClr val="accent6">
                  <a:lumMod val="75000"/>
                </a:schemeClr>
              </a:solidFill>
            </a:rPr>
            <a:t> Plan Operativo Anual </a:t>
          </a:r>
          <a:r>
            <a:rPr lang="es-ES" sz="1600" smtClean="0">
              <a:solidFill>
                <a:schemeClr val="accent6">
                  <a:lumMod val="75000"/>
                </a:schemeClr>
              </a:solidFill>
            </a:rPr>
            <a:t>y el </a:t>
          </a:r>
          <a:r>
            <a:rPr lang="es-ES" sz="1600" b="1" smtClean="0">
              <a:solidFill>
                <a:schemeClr val="accent6">
                  <a:lumMod val="75000"/>
                </a:schemeClr>
              </a:solidFill>
            </a:rPr>
            <a:t>Reglamento</a:t>
          </a:r>
          <a:r>
            <a:rPr lang="es-ES" sz="1600" smtClean="0">
              <a:solidFill>
                <a:schemeClr val="accent6">
                  <a:lumMod val="75000"/>
                </a:schemeClr>
              </a:solidFill>
            </a:rPr>
            <a:t> del Programa Iberoamericano.</a:t>
          </a:r>
          <a:endParaRPr lang="es-ES" sz="1600" dirty="0">
            <a:solidFill>
              <a:schemeClr val="accent6">
                <a:lumMod val="75000"/>
              </a:schemeClr>
            </a:solidFill>
          </a:endParaRPr>
        </a:p>
      </dgm:t>
    </dgm:pt>
    <dgm:pt modelId="{328F5C65-EE43-422F-AA3B-CAFD75EB4BA0}" type="parTrans" cxnId="{3ED6150D-AEB3-44C2-BC72-9FDD38C72363}">
      <dgm:prSet/>
      <dgm:spPr/>
      <dgm:t>
        <a:bodyPr/>
        <a:lstStyle/>
        <a:p>
          <a:endParaRPr lang="es-ES">
            <a:solidFill>
              <a:schemeClr val="accent6">
                <a:lumMod val="75000"/>
              </a:schemeClr>
            </a:solidFill>
          </a:endParaRPr>
        </a:p>
      </dgm:t>
    </dgm:pt>
    <dgm:pt modelId="{0D2FF11F-6871-494E-8D85-69872E428C0F}" type="sibTrans" cxnId="{3ED6150D-AEB3-44C2-BC72-9FDD38C72363}">
      <dgm:prSet/>
      <dgm:spPr/>
      <dgm:t>
        <a:bodyPr/>
        <a:lstStyle/>
        <a:p>
          <a:endParaRPr lang="es-ES">
            <a:solidFill>
              <a:schemeClr val="accent6">
                <a:lumMod val="75000"/>
              </a:schemeClr>
            </a:solidFill>
          </a:endParaRPr>
        </a:p>
      </dgm:t>
    </dgm:pt>
    <dgm:pt modelId="{9F2C0DA3-F8D2-48B0-93F1-B92066613F69}" type="pres">
      <dgm:prSet presAssocID="{1AA242AD-A9C7-4D8E-9043-F6D602811182}" presName="hierChild1" presStyleCnt="0">
        <dgm:presLayoutVars>
          <dgm:chPref val="1"/>
          <dgm:dir/>
          <dgm:animOne val="branch"/>
          <dgm:animLvl val="lvl"/>
          <dgm:resizeHandles/>
        </dgm:presLayoutVars>
      </dgm:prSet>
      <dgm:spPr/>
      <dgm:t>
        <a:bodyPr/>
        <a:lstStyle/>
        <a:p>
          <a:endParaRPr lang="es-ES"/>
        </a:p>
      </dgm:t>
    </dgm:pt>
    <dgm:pt modelId="{D798C097-7B2C-4D19-9157-4A42BABEC863}" type="pres">
      <dgm:prSet presAssocID="{9C6F752B-D7F7-4A17-B12E-3C5714760B0F}" presName="hierRoot1" presStyleCnt="0"/>
      <dgm:spPr/>
      <dgm:t>
        <a:bodyPr/>
        <a:lstStyle/>
        <a:p>
          <a:endParaRPr lang="es-ES"/>
        </a:p>
      </dgm:t>
    </dgm:pt>
    <dgm:pt modelId="{7E91899F-F0A0-4DC0-95F7-FEE1D3075C6E}" type="pres">
      <dgm:prSet presAssocID="{9C6F752B-D7F7-4A17-B12E-3C5714760B0F}" presName="composite" presStyleCnt="0"/>
      <dgm:spPr/>
      <dgm:t>
        <a:bodyPr/>
        <a:lstStyle/>
        <a:p>
          <a:endParaRPr lang="es-ES"/>
        </a:p>
      </dgm:t>
    </dgm:pt>
    <dgm:pt modelId="{5E1C3A9C-8260-4202-A1FA-1C057FC2A57A}" type="pres">
      <dgm:prSet presAssocID="{9C6F752B-D7F7-4A17-B12E-3C5714760B0F}" presName="background" presStyleLbl="node0" presStyleIdx="0" presStyleCnt="1"/>
      <dgm:spPr/>
      <dgm:t>
        <a:bodyPr/>
        <a:lstStyle/>
        <a:p>
          <a:endParaRPr lang="es-ES"/>
        </a:p>
      </dgm:t>
    </dgm:pt>
    <dgm:pt modelId="{645FBF75-E55A-44BC-8203-0C12DF10BCBE}" type="pres">
      <dgm:prSet presAssocID="{9C6F752B-D7F7-4A17-B12E-3C5714760B0F}" presName="text" presStyleLbl="fgAcc0" presStyleIdx="0" presStyleCnt="1" custScaleX="123250" custScaleY="77331" custLinFactNeighborX="-4296" custLinFactNeighborY="-2222">
        <dgm:presLayoutVars>
          <dgm:chPref val="3"/>
        </dgm:presLayoutVars>
      </dgm:prSet>
      <dgm:spPr/>
      <dgm:t>
        <a:bodyPr/>
        <a:lstStyle/>
        <a:p>
          <a:endParaRPr lang="es-ES"/>
        </a:p>
      </dgm:t>
    </dgm:pt>
    <dgm:pt modelId="{54295956-08E1-462D-911B-6B34F0BBC421}" type="pres">
      <dgm:prSet presAssocID="{9C6F752B-D7F7-4A17-B12E-3C5714760B0F}" presName="hierChild2" presStyleCnt="0"/>
      <dgm:spPr/>
      <dgm:t>
        <a:bodyPr/>
        <a:lstStyle/>
        <a:p>
          <a:endParaRPr lang="es-ES"/>
        </a:p>
      </dgm:t>
    </dgm:pt>
    <dgm:pt modelId="{50725284-2BDF-4EC3-8E3E-0C5DFF238205}" type="pres">
      <dgm:prSet presAssocID="{24DE5BDD-D6E8-4D7E-BBD8-FF96ED73C803}" presName="Name10" presStyleLbl="parChTrans1D2" presStyleIdx="0" presStyleCnt="2"/>
      <dgm:spPr/>
      <dgm:t>
        <a:bodyPr/>
        <a:lstStyle/>
        <a:p>
          <a:endParaRPr lang="es-ES"/>
        </a:p>
      </dgm:t>
    </dgm:pt>
    <dgm:pt modelId="{8675C925-DD77-41B1-ADD0-17157D570FD1}" type="pres">
      <dgm:prSet presAssocID="{410E3870-5D0F-4FBF-B0A3-ADEEAB7BEDC1}" presName="hierRoot2" presStyleCnt="0"/>
      <dgm:spPr/>
      <dgm:t>
        <a:bodyPr/>
        <a:lstStyle/>
        <a:p>
          <a:endParaRPr lang="es-ES"/>
        </a:p>
      </dgm:t>
    </dgm:pt>
    <dgm:pt modelId="{2A68EEDA-4877-449C-A2DD-1EFEF4F03420}" type="pres">
      <dgm:prSet presAssocID="{410E3870-5D0F-4FBF-B0A3-ADEEAB7BEDC1}" presName="composite2" presStyleCnt="0"/>
      <dgm:spPr/>
      <dgm:t>
        <a:bodyPr/>
        <a:lstStyle/>
        <a:p>
          <a:endParaRPr lang="es-ES"/>
        </a:p>
      </dgm:t>
    </dgm:pt>
    <dgm:pt modelId="{317D446E-1B97-49F4-9CAA-7D961F5D9D52}" type="pres">
      <dgm:prSet presAssocID="{410E3870-5D0F-4FBF-B0A3-ADEEAB7BEDC1}" presName="background2" presStyleLbl="node2" presStyleIdx="0" presStyleCnt="2"/>
      <dgm:spPr/>
      <dgm:t>
        <a:bodyPr/>
        <a:lstStyle/>
        <a:p>
          <a:endParaRPr lang="es-ES"/>
        </a:p>
      </dgm:t>
    </dgm:pt>
    <dgm:pt modelId="{266074F2-962C-4AFD-8B60-7D9570B6BCFD}" type="pres">
      <dgm:prSet presAssocID="{410E3870-5D0F-4FBF-B0A3-ADEEAB7BEDC1}" presName="text2" presStyleLbl="fgAcc2" presStyleIdx="0" presStyleCnt="2" custScaleX="123250" custLinFactNeighborY="-5630">
        <dgm:presLayoutVars>
          <dgm:chPref val="3"/>
        </dgm:presLayoutVars>
      </dgm:prSet>
      <dgm:spPr/>
      <dgm:t>
        <a:bodyPr/>
        <a:lstStyle/>
        <a:p>
          <a:endParaRPr lang="es-ES"/>
        </a:p>
      </dgm:t>
    </dgm:pt>
    <dgm:pt modelId="{F84ACE20-C74D-41D9-A46D-2E74FE9F1EB6}" type="pres">
      <dgm:prSet presAssocID="{410E3870-5D0F-4FBF-B0A3-ADEEAB7BEDC1}" presName="hierChild3" presStyleCnt="0"/>
      <dgm:spPr/>
      <dgm:t>
        <a:bodyPr/>
        <a:lstStyle/>
        <a:p>
          <a:endParaRPr lang="es-ES"/>
        </a:p>
      </dgm:t>
    </dgm:pt>
    <dgm:pt modelId="{AA958237-5C06-422E-B064-D50F8984055C}" type="pres">
      <dgm:prSet presAssocID="{328F5C65-EE43-422F-AA3B-CAFD75EB4BA0}" presName="Name10" presStyleLbl="parChTrans1D2" presStyleIdx="1" presStyleCnt="2"/>
      <dgm:spPr/>
      <dgm:t>
        <a:bodyPr/>
        <a:lstStyle/>
        <a:p>
          <a:endParaRPr lang="es-ES"/>
        </a:p>
      </dgm:t>
    </dgm:pt>
    <dgm:pt modelId="{9A5EC6CF-8F86-4A0C-8955-1AEBF142C915}" type="pres">
      <dgm:prSet presAssocID="{37957FFD-470F-48D6-9039-1E0DE94450D4}" presName="hierRoot2" presStyleCnt="0"/>
      <dgm:spPr/>
      <dgm:t>
        <a:bodyPr/>
        <a:lstStyle/>
        <a:p>
          <a:endParaRPr lang="es-ES"/>
        </a:p>
      </dgm:t>
    </dgm:pt>
    <dgm:pt modelId="{2220CB15-F12E-4BF6-B0C1-9AF3A74C28F2}" type="pres">
      <dgm:prSet presAssocID="{37957FFD-470F-48D6-9039-1E0DE94450D4}" presName="composite2" presStyleCnt="0"/>
      <dgm:spPr/>
      <dgm:t>
        <a:bodyPr/>
        <a:lstStyle/>
        <a:p>
          <a:endParaRPr lang="es-ES"/>
        </a:p>
      </dgm:t>
    </dgm:pt>
    <dgm:pt modelId="{E96DA0AF-3FF5-4ACD-B6AD-2F607E9649A4}" type="pres">
      <dgm:prSet presAssocID="{37957FFD-470F-48D6-9039-1E0DE94450D4}" presName="background2" presStyleLbl="node2" presStyleIdx="1" presStyleCnt="2"/>
      <dgm:spPr/>
      <dgm:t>
        <a:bodyPr/>
        <a:lstStyle/>
        <a:p>
          <a:endParaRPr lang="es-ES"/>
        </a:p>
      </dgm:t>
    </dgm:pt>
    <dgm:pt modelId="{AEA67622-D9BD-4607-8ED9-2EE372656DF8}" type="pres">
      <dgm:prSet presAssocID="{37957FFD-470F-48D6-9039-1E0DE94450D4}" presName="text2" presStyleLbl="fgAcc2" presStyleIdx="1" presStyleCnt="2" custScaleX="123250" custLinFactNeighborY="-5630">
        <dgm:presLayoutVars>
          <dgm:chPref val="3"/>
        </dgm:presLayoutVars>
      </dgm:prSet>
      <dgm:spPr/>
      <dgm:t>
        <a:bodyPr/>
        <a:lstStyle/>
        <a:p>
          <a:endParaRPr lang="es-ES"/>
        </a:p>
      </dgm:t>
    </dgm:pt>
    <dgm:pt modelId="{EA691F53-8A95-4BE7-B5C5-9F4AAEFA6DDC}" type="pres">
      <dgm:prSet presAssocID="{37957FFD-470F-48D6-9039-1E0DE94450D4}" presName="hierChild3" presStyleCnt="0"/>
      <dgm:spPr/>
      <dgm:t>
        <a:bodyPr/>
        <a:lstStyle/>
        <a:p>
          <a:endParaRPr lang="es-ES"/>
        </a:p>
      </dgm:t>
    </dgm:pt>
  </dgm:ptLst>
  <dgm:cxnLst>
    <dgm:cxn modelId="{E37E1AF7-9080-4230-BEA0-D3FD3D7240D5}" srcId="{9C6F752B-D7F7-4A17-B12E-3C5714760B0F}" destId="{410E3870-5D0F-4FBF-B0A3-ADEEAB7BEDC1}" srcOrd="0" destOrd="0" parTransId="{24DE5BDD-D6E8-4D7E-BBD8-FF96ED73C803}" sibTransId="{3F509900-0836-4FB5-A33A-5EFBC24D8E10}"/>
    <dgm:cxn modelId="{D833E7B6-C899-47ED-98A0-D77B5BC31059}" type="presOf" srcId="{328F5C65-EE43-422F-AA3B-CAFD75EB4BA0}" destId="{AA958237-5C06-422E-B064-D50F8984055C}" srcOrd="0" destOrd="0" presId="urn:microsoft.com/office/officeart/2005/8/layout/hierarchy1"/>
    <dgm:cxn modelId="{3D273AC5-1343-4910-B9A6-C366D59D940E}" type="presOf" srcId="{24DE5BDD-D6E8-4D7E-BBD8-FF96ED73C803}" destId="{50725284-2BDF-4EC3-8E3E-0C5DFF238205}" srcOrd="0" destOrd="0" presId="urn:microsoft.com/office/officeart/2005/8/layout/hierarchy1"/>
    <dgm:cxn modelId="{4469DB0B-CC17-4B3B-9BDA-C4B2361D5B70}" type="presOf" srcId="{410E3870-5D0F-4FBF-B0A3-ADEEAB7BEDC1}" destId="{266074F2-962C-4AFD-8B60-7D9570B6BCFD}" srcOrd="0" destOrd="0" presId="urn:microsoft.com/office/officeart/2005/8/layout/hierarchy1"/>
    <dgm:cxn modelId="{DB128569-11A0-43F0-A5EC-AFA80D997591}" type="presOf" srcId="{37957FFD-470F-48D6-9039-1E0DE94450D4}" destId="{AEA67622-D9BD-4607-8ED9-2EE372656DF8}" srcOrd="0" destOrd="0" presId="urn:microsoft.com/office/officeart/2005/8/layout/hierarchy1"/>
    <dgm:cxn modelId="{1FE57663-376E-42E4-8EA4-3D82F3F8FA5A}" type="presOf" srcId="{1AA242AD-A9C7-4D8E-9043-F6D602811182}" destId="{9F2C0DA3-F8D2-48B0-93F1-B92066613F69}" srcOrd="0" destOrd="0" presId="urn:microsoft.com/office/officeart/2005/8/layout/hierarchy1"/>
    <dgm:cxn modelId="{223A4E59-7E42-4753-8EB9-F539CC5A6CA5}" srcId="{1AA242AD-A9C7-4D8E-9043-F6D602811182}" destId="{9C6F752B-D7F7-4A17-B12E-3C5714760B0F}" srcOrd="0" destOrd="0" parTransId="{756E1943-E9CC-4044-9677-C600395D8B1A}" sibTransId="{7F6B30B5-86D4-4B87-BD86-7AC0DB6367F5}"/>
    <dgm:cxn modelId="{EF846ACE-4C3C-48E5-9453-34CF349F40B2}" type="presOf" srcId="{9C6F752B-D7F7-4A17-B12E-3C5714760B0F}" destId="{645FBF75-E55A-44BC-8203-0C12DF10BCBE}" srcOrd="0" destOrd="0" presId="urn:microsoft.com/office/officeart/2005/8/layout/hierarchy1"/>
    <dgm:cxn modelId="{3ED6150D-AEB3-44C2-BC72-9FDD38C72363}" srcId="{9C6F752B-D7F7-4A17-B12E-3C5714760B0F}" destId="{37957FFD-470F-48D6-9039-1E0DE94450D4}" srcOrd="1" destOrd="0" parTransId="{328F5C65-EE43-422F-AA3B-CAFD75EB4BA0}" sibTransId="{0D2FF11F-6871-494E-8D85-69872E428C0F}"/>
    <dgm:cxn modelId="{648C945C-0360-4931-8922-B5D0E62F7174}" type="presParOf" srcId="{9F2C0DA3-F8D2-48B0-93F1-B92066613F69}" destId="{D798C097-7B2C-4D19-9157-4A42BABEC863}" srcOrd="0" destOrd="0" presId="urn:microsoft.com/office/officeart/2005/8/layout/hierarchy1"/>
    <dgm:cxn modelId="{3CF9213E-F422-4759-ABA0-69B51403933A}" type="presParOf" srcId="{D798C097-7B2C-4D19-9157-4A42BABEC863}" destId="{7E91899F-F0A0-4DC0-95F7-FEE1D3075C6E}" srcOrd="0" destOrd="0" presId="urn:microsoft.com/office/officeart/2005/8/layout/hierarchy1"/>
    <dgm:cxn modelId="{2C935005-0404-46C6-B988-173CFF21C3E1}" type="presParOf" srcId="{7E91899F-F0A0-4DC0-95F7-FEE1D3075C6E}" destId="{5E1C3A9C-8260-4202-A1FA-1C057FC2A57A}" srcOrd="0" destOrd="0" presId="urn:microsoft.com/office/officeart/2005/8/layout/hierarchy1"/>
    <dgm:cxn modelId="{317B025E-AC9B-4C6B-9047-4B638143D0E8}" type="presParOf" srcId="{7E91899F-F0A0-4DC0-95F7-FEE1D3075C6E}" destId="{645FBF75-E55A-44BC-8203-0C12DF10BCBE}" srcOrd="1" destOrd="0" presId="urn:microsoft.com/office/officeart/2005/8/layout/hierarchy1"/>
    <dgm:cxn modelId="{12CFF0EF-905D-4EFC-AC97-B34D0C5BC436}" type="presParOf" srcId="{D798C097-7B2C-4D19-9157-4A42BABEC863}" destId="{54295956-08E1-462D-911B-6B34F0BBC421}" srcOrd="1" destOrd="0" presId="urn:microsoft.com/office/officeart/2005/8/layout/hierarchy1"/>
    <dgm:cxn modelId="{9863DE9E-792B-49C7-83E8-8361288E5F61}" type="presParOf" srcId="{54295956-08E1-462D-911B-6B34F0BBC421}" destId="{50725284-2BDF-4EC3-8E3E-0C5DFF238205}" srcOrd="0" destOrd="0" presId="urn:microsoft.com/office/officeart/2005/8/layout/hierarchy1"/>
    <dgm:cxn modelId="{877088C1-397E-4494-A1F2-E9B57EFC585D}" type="presParOf" srcId="{54295956-08E1-462D-911B-6B34F0BBC421}" destId="{8675C925-DD77-41B1-ADD0-17157D570FD1}" srcOrd="1" destOrd="0" presId="urn:microsoft.com/office/officeart/2005/8/layout/hierarchy1"/>
    <dgm:cxn modelId="{F8DB17BB-D81B-4D45-800E-B472D8B97258}" type="presParOf" srcId="{8675C925-DD77-41B1-ADD0-17157D570FD1}" destId="{2A68EEDA-4877-449C-A2DD-1EFEF4F03420}" srcOrd="0" destOrd="0" presId="urn:microsoft.com/office/officeart/2005/8/layout/hierarchy1"/>
    <dgm:cxn modelId="{85D74041-786B-4000-BC46-5CD2CF1895FE}" type="presParOf" srcId="{2A68EEDA-4877-449C-A2DD-1EFEF4F03420}" destId="{317D446E-1B97-49F4-9CAA-7D961F5D9D52}" srcOrd="0" destOrd="0" presId="urn:microsoft.com/office/officeart/2005/8/layout/hierarchy1"/>
    <dgm:cxn modelId="{9C09BBFE-C17C-42AB-981D-67A642162983}" type="presParOf" srcId="{2A68EEDA-4877-449C-A2DD-1EFEF4F03420}" destId="{266074F2-962C-4AFD-8B60-7D9570B6BCFD}" srcOrd="1" destOrd="0" presId="urn:microsoft.com/office/officeart/2005/8/layout/hierarchy1"/>
    <dgm:cxn modelId="{0F248ADF-1662-4AC9-9B96-601C94F59D66}" type="presParOf" srcId="{8675C925-DD77-41B1-ADD0-17157D570FD1}" destId="{F84ACE20-C74D-41D9-A46D-2E74FE9F1EB6}" srcOrd="1" destOrd="0" presId="urn:microsoft.com/office/officeart/2005/8/layout/hierarchy1"/>
    <dgm:cxn modelId="{292830D5-86D4-4033-9E90-ACD6F982D50B}" type="presParOf" srcId="{54295956-08E1-462D-911B-6B34F0BBC421}" destId="{AA958237-5C06-422E-B064-D50F8984055C}" srcOrd="2" destOrd="0" presId="urn:microsoft.com/office/officeart/2005/8/layout/hierarchy1"/>
    <dgm:cxn modelId="{51471326-D03F-4B3B-843C-7BB644F331B7}" type="presParOf" srcId="{54295956-08E1-462D-911B-6B34F0BBC421}" destId="{9A5EC6CF-8F86-4A0C-8955-1AEBF142C915}" srcOrd="3" destOrd="0" presId="urn:microsoft.com/office/officeart/2005/8/layout/hierarchy1"/>
    <dgm:cxn modelId="{4DF87408-8214-429B-8439-77F6FEE67D6F}" type="presParOf" srcId="{9A5EC6CF-8F86-4A0C-8955-1AEBF142C915}" destId="{2220CB15-F12E-4BF6-B0C1-9AF3A74C28F2}" srcOrd="0" destOrd="0" presId="urn:microsoft.com/office/officeart/2005/8/layout/hierarchy1"/>
    <dgm:cxn modelId="{93CE5FCB-B970-4170-931A-AAFFFED919FA}" type="presParOf" srcId="{2220CB15-F12E-4BF6-B0C1-9AF3A74C28F2}" destId="{E96DA0AF-3FF5-4ACD-B6AD-2F607E9649A4}" srcOrd="0" destOrd="0" presId="urn:microsoft.com/office/officeart/2005/8/layout/hierarchy1"/>
    <dgm:cxn modelId="{EC0552EF-393F-488A-93BB-0ECFBDBEB5CD}" type="presParOf" srcId="{2220CB15-F12E-4BF6-B0C1-9AF3A74C28F2}" destId="{AEA67622-D9BD-4607-8ED9-2EE372656DF8}" srcOrd="1" destOrd="0" presId="urn:microsoft.com/office/officeart/2005/8/layout/hierarchy1"/>
    <dgm:cxn modelId="{1AC6A86C-92AB-4E77-8468-50DD1CD8D9DC}" type="presParOf" srcId="{9A5EC6CF-8F86-4A0C-8955-1AEBF142C915}" destId="{EA691F53-8A95-4BE7-B5C5-9F4AAEFA6DD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52B395E-960E-46A2-ACE7-69A509B43EC3}" type="doc">
      <dgm:prSet loTypeId="urn:microsoft.com/office/officeart/2005/8/layout/venn3" loCatId="relationship" qsTypeId="urn:microsoft.com/office/officeart/2005/8/quickstyle/simple5" qsCatId="simple" csTypeId="urn:microsoft.com/office/officeart/2005/8/colors/accent5_3" csCatId="accent5" phldr="1"/>
      <dgm:spPr/>
      <dgm:t>
        <a:bodyPr/>
        <a:lstStyle/>
        <a:p>
          <a:endParaRPr lang="es-ES"/>
        </a:p>
      </dgm:t>
    </dgm:pt>
    <dgm:pt modelId="{6F9B42EE-8783-4C39-A164-1BC3BAA8B6D5}">
      <dgm:prSet phldrT="[Texto]"/>
      <dgm:spPr>
        <a:blipFill rotWithShape="0">
          <a:blip xmlns:r="http://schemas.openxmlformats.org/officeDocument/2006/relationships" r:embed="rId1"/>
          <a:stretch>
            <a:fillRect/>
          </a:stretch>
        </a:blipFill>
      </dgm:spPr>
      <dgm:t>
        <a:bodyPr/>
        <a:lstStyle/>
        <a:p>
          <a:r>
            <a:rPr lang="es-ES" dirty="0" smtClean="0"/>
            <a:t> </a:t>
          </a:r>
          <a:endParaRPr lang="es-ES" dirty="0"/>
        </a:p>
      </dgm:t>
    </dgm:pt>
    <dgm:pt modelId="{3A82275B-662D-43F6-B1D8-738965A646F2}" type="parTrans" cxnId="{0EEA28F0-BBD0-4277-86D6-9F1FD784B738}">
      <dgm:prSet/>
      <dgm:spPr/>
      <dgm:t>
        <a:bodyPr/>
        <a:lstStyle/>
        <a:p>
          <a:endParaRPr lang="es-ES"/>
        </a:p>
      </dgm:t>
    </dgm:pt>
    <dgm:pt modelId="{937DFA53-2565-40C2-B114-C186F87037F2}" type="sibTrans" cxnId="{0EEA28F0-BBD0-4277-86D6-9F1FD784B738}">
      <dgm:prSet/>
      <dgm:spPr/>
      <dgm:t>
        <a:bodyPr/>
        <a:lstStyle/>
        <a:p>
          <a:endParaRPr lang="es-ES"/>
        </a:p>
      </dgm:t>
    </dgm:pt>
    <dgm:pt modelId="{8D6BACF6-03C9-4DF9-B607-54D8A1FD2558}">
      <dgm:prSet phldrT="[Texto]"/>
      <dgm:spPr>
        <a:blipFill rotWithShape="0">
          <a:blip xmlns:r="http://schemas.openxmlformats.org/officeDocument/2006/relationships" r:embed="rId2"/>
          <a:stretch>
            <a:fillRect/>
          </a:stretch>
        </a:blipFill>
      </dgm:spPr>
      <dgm:t>
        <a:bodyPr/>
        <a:lstStyle/>
        <a:p>
          <a:r>
            <a:rPr lang="es-ES" dirty="0" smtClean="0"/>
            <a:t> </a:t>
          </a:r>
          <a:endParaRPr lang="es-ES" dirty="0"/>
        </a:p>
      </dgm:t>
    </dgm:pt>
    <dgm:pt modelId="{91F882F9-DF36-4C28-AC1B-11DFD3770003}" type="parTrans" cxnId="{5A7B26E9-C2A3-4388-A599-D62CFBAE536E}">
      <dgm:prSet/>
      <dgm:spPr/>
      <dgm:t>
        <a:bodyPr/>
        <a:lstStyle/>
        <a:p>
          <a:endParaRPr lang="es-ES"/>
        </a:p>
      </dgm:t>
    </dgm:pt>
    <dgm:pt modelId="{3F1C732A-3E8F-4B92-BA54-1871F087AADF}" type="sibTrans" cxnId="{5A7B26E9-C2A3-4388-A599-D62CFBAE536E}">
      <dgm:prSet/>
      <dgm:spPr/>
      <dgm:t>
        <a:bodyPr/>
        <a:lstStyle/>
        <a:p>
          <a:endParaRPr lang="es-ES"/>
        </a:p>
      </dgm:t>
    </dgm:pt>
    <dgm:pt modelId="{931A6418-279A-4AE1-A591-C01E0562BF37}">
      <dgm:prSet phldrT="[Texto]"/>
      <dgm:spPr>
        <a:blipFill rotWithShape="0">
          <a:blip xmlns:r="http://schemas.openxmlformats.org/officeDocument/2006/relationships" r:embed="rId3"/>
          <a:stretch>
            <a:fillRect/>
          </a:stretch>
        </a:blipFill>
      </dgm:spPr>
      <dgm:t>
        <a:bodyPr/>
        <a:lstStyle/>
        <a:p>
          <a:r>
            <a:rPr lang="es-ES" dirty="0" smtClean="0"/>
            <a:t> </a:t>
          </a:r>
          <a:endParaRPr lang="es-ES" dirty="0"/>
        </a:p>
      </dgm:t>
    </dgm:pt>
    <dgm:pt modelId="{B5BAE5E0-633E-4691-9051-31A0561E260D}" type="parTrans" cxnId="{1A540BC8-70CC-4018-8EDC-4481754D923B}">
      <dgm:prSet/>
      <dgm:spPr/>
      <dgm:t>
        <a:bodyPr/>
        <a:lstStyle/>
        <a:p>
          <a:endParaRPr lang="es-ES"/>
        </a:p>
      </dgm:t>
    </dgm:pt>
    <dgm:pt modelId="{E9E482FD-25B5-46CE-A47B-B9BCAF3D6D9B}" type="sibTrans" cxnId="{1A540BC8-70CC-4018-8EDC-4481754D923B}">
      <dgm:prSet/>
      <dgm:spPr/>
      <dgm:t>
        <a:bodyPr/>
        <a:lstStyle/>
        <a:p>
          <a:endParaRPr lang="es-ES"/>
        </a:p>
      </dgm:t>
    </dgm:pt>
    <dgm:pt modelId="{FBBE8B76-DFE9-4FDE-A81E-4CF220926577}">
      <dgm:prSet phldrT="[Texto]"/>
      <dgm:spPr>
        <a:blipFill rotWithShape="0">
          <a:blip xmlns:r="http://schemas.openxmlformats.org/officeDocument/2006/relationships" r:embed="rId4"/>
          <a:stretch>
            <a:fillRect/>
          </a:stretch>
        </a:blipFill>
      </dgm:spPr>
      <dgm:t>
        <a:bodyPr/>
        <a:lstStyle/>
        <a:p>
          <a:r>
            <a:rPr lang="es-ES" dirty="0" smtClean="0"/>
            <a:t> </a:t>
          </a:r>
          <a:endParaRPr lang="es-ES" dirty="0"/>
        </a:p>
      </dgm:t>
    </dgm:pt>
    <dgm:pt modelId="{3E781692-C776-4999-86DD-8B46FFD9B2B9}" type="parTrans" cxnId="{98C2102D-9AC5-4456-B345-01A28A1D331F}">
      <dgm:prSet/>
      <dgm:spPr/>
      <dgm:t>
        <a:bodyPr/>
        <a:lstStyle/>
        <a:p>
          <a:endParaRPr lang="es-ES"/>
        </a:p>
      </dgm:t>
    </dgm:pt>
    <dgm:pt modelId="{6DF0F40B-9A05-48CC-ABB0-9969E631D770}" type="sibTrans" cxnId="{98C2102D-9AC5-4456-B345-01A28A1D331F}">
      <dgm:prSet/>
      <dgm:spPr/>
      <dgm:t>
        <a:bodyPr/>
        <a:lstStyle/>
        <a:p>
          <a:endParaRPr lang="es-ES"/>
        </a:p>
      </dgm:t>
    </dgm:pt>
    <dgm:pt modelId="{524F9407-6222-460D-A036-54DAA2C70102}">
      <dgm:prSet phldrT="[Texto]"/>
      <dgm:spPr>
        <a:blipFill rotWithShape="0">
          <a:blip xmlns:r="http://schemas.openxmlformats.org/officeDocument/2006/relationships" r:embed="rId5"/>
          <a:stretch>
            <a:fillRect/>
          </a:stretch>
        </a:blipFill>
      </dgm:spPr>
      <dgm:t>
        <a:bodyPr/>
        <a:lstStyle/>
        <a:p>
          <a:r>
            <a:rPr lang="es-ES" dirty="0" smtClean="0"/>
            <a:t> </a:t>
          </a:r>
          <a:endParaRPr lang="es-ES" dirty="0"/>
        </a:p>
      </dgm:t>
    </dgm:pt>
    <dgm:pt modelId="{541575FF-ADF9-4ADC-8899-CE539900504B}" type="parTrans" cxnId="{9D4CE89D-CAB4-45EB-BE21-3B28A4A89061}">
      <dgm:prSet/>
      <dgm:spPr/>
      <dgm:t>
        <a:bodyPr/>
        <a:lstStyle/>
        <a:p>
          <a:endParaRPr lang="es-ES"/>
        </a:p>
      </dgm:t>
    </dgm:pt>
    <dgm:pt modelId="{FAE6ED7D-B3A4-4A49-A22A-DD2BE1A73B02}" type="sibTrans" cxnId="{9D4CE89D-CAB4-45EB-BE21-3B28A4A89061}">
      <dgm:prSet/>
      <dgm:spPr/>
      <dgm:t>
        <a:bodyPr/>
        <a:lstStyle/>
        <a:p>
          <a:endParaRPr lang="es-ES"/>
        </a:p>
      </dgm:t>
    </dgm:pt>
    <dgm:pt modelId="{D0B9AD3A-8B6F-491A-9B30-88A51F0FC475}">
      <dgm:prSet phldrT="[Texto]"/>
      <dgm:spPr>
        <a:blipFill rotWithShape="0">
          <a:blip xmlns:r="http://schemas.openxmlformats.org/officeDocument/2006/relationships" r:embed="rId6"/>
          <a:stretch>
            <a:fillRect/>
          </a:stretch>
        </a:blipFill>
      </dgm:spPr>
      <dgm:t>
        <a:bodyPr/>
        <a:lstStyle/>
        <a:p>
          <a:endParaRPr lang="es-ES" dirty="0"/>
        </a:p>
      </dgm:t>
    </dgm:pt>
    <dgm:pt modelId="{0B545343-1553-404E-A8EC-09CA22262FAD}" type="parTrans" cxnId="{16947E37-E589-476E-B374-A58C2E584BC2}">
      <dgm:prSet/>
      <dgm:spPr/>
      <dgm:t>
        <a:bodyPr/>
        <a:lstStyle/>
        <a:p>
          <a:endParaRPr lang="es-ES"/>
        </a:p>
      </dgm:t>
    </dgm:pt>
    <dgm:pt modelId="{81F85674-ACE1-43E9-8B4F-BD425AF56978}" type="sibTrans" cxnId="{16947E37-E589-476E-B374-A58C2E584BC2}">
      <dgm:prSet/>
      <dgm:spPr/>
      <dgm:t>
        <a:bodyPr/>
        <a:lstStyle/>
        <a:p>
          <a:endParaRPr lang="es-ES"/>
        </a:p>
      </dgm:t>
    </dgm:pt>
    <dgm:pt modelId="{E1470E83-B48F-4A79-B04E-5C8F162F48A6}">
      <dgm:prSet phldrT="[Texto]"/>
      <dgm:spPr>
        <a:blipFill rotWithShape="0">
          <a:blip xmlns:r="http://schemas.openxmlformats.org/officeDocument/2006/relationships" r:embed="rId7"/>
          <a:stretch>
            <a:fillRect/>
          </a:stretch>
        </a:blipFill>
      </dgm:spPr>
      <dgm:t>
        <a:bodyPr/>
        <a:lstStyle/>
        <a:p>
          <a:r>
            <a:rPr lang="es-ES" dirty="0" smtClean="0"/>
            <a:t> </a:t>
          </a:r>
          <a:endParaRPr lang="es-ES" dirty="0"/>
        </a:p>
      </dgm:t>
    </dgm:pt>
    <dgm:pt modelId="{8A8A4E97-BD65-452F-910C-AC896AE81D96}" type="parTrans" cxnId="{D6F54C03-0BA4-4CEB-8771-FBAB93497BDA}">
      <dgm:prSet/>
      <dgm:spPr/>
      <dgm:t>
        <a:bodyPr/>
        <a:lstStyle/>
        <a:p>
          <a:endParaRPr lang="es-ES"/>
        </a:p>
      </dgm:t>
    </dgm:pt>
    <dgm:pt modelId="{AD48378A-F0AA-4E44-9DED-1ED5FAEC47F2}" type="sibTrans" cxnId="{D6F54C03-0BA4-4CEB-8771-FBAB93497BDA}">
      <dgm:prSet/>
      <dgm:spPr/>
      <dgm:t>
        <a:bodyPr/>
        <a:lstStyle/>
        <a:p>
          <a:endParaRPr lang="es-ES"/>
        </a:p>
      </dgm:t>
    </dgm:pt>
    <dgm:pt modelId="{769DC2BB-09FF-4E2B-B0E2-3FC60263C77E}">
      <dgm:prSet phldrT="[Texto]"/>
      <dgm:spPr>
        <a:blipFill rotWithShape="0">
          <a:blip xmlns:r="http://schemas.openxmlformats.org/officeDocument/2006/relationships" r:embed="rId8"/>
          <a:stretch>
            <a:fillRect/>
          </a:stretch>
        </a:blipFill>
      </dgm:spPr>
      <dgm:t>
        <a:bodyPr/>
        <a:lstStyle/>
        <a:p>
          <a:endParaRPr lang="es-ES" dirty="0"/>
        </a:p>
      </dgm:t>
    </dgm:pt>
    <dgm:pt modelId="{6563715A-4FE2-4051-B39F-D0EA2768AEDB}" type="parTrans" cxnId="{E19C854F-D70A-497A-B5EC-19E12AFCA2FB}">
      <dgm:prSet/>
      <dgm:spPr/>
      <dgm:t>
        <a:bodyPr/>
        <a:lstStyle/>
        <a:p>
          <a:endParaRPr lang="es-ES"/>
        </a:p>
      </dgm:t>
    </dgm:pt>
    <dgm:pt modelId="{EB339DC6-D936-4F81-B5BD-8694C6A11A10}" type="sibTrans" cxnId="{E19C854F-D70A-497A-B5EC-19E12AFCA2FB}">
      <dgm:prSet/>
      <dgm:spPr/>
      <dgm:t>
        <a:bodyPr/>
        <a:lstStyle/>
        <a:p>
          <a:endParaRPr lang="es-ES"/>
        </a:p>
      </dgm:t>
    </dgm:pt>
    <dgm:pt modelId="{7D29A2C2-260A-4600-A5D6-A8BCAE4DF15A}">
      <dgm:prSet phldrT="[Texto]"/>
      <dgm:spPr>
        <a:blipFill rotWithShape="0">
          <a:blip xmlns:r="http://schemas.openxmlformats.org/officeDocument/2006/relationships" r:embed="rId9"/>
          <a:stretch>
            <a:fillRect/>
          </a:stretch>
        </a:blipFill>
      </dgm:spPr>
      <dgm:t>
        <a:bodyPr/>
        <a:lstStyle/>
        <a:p>
          <a:endParaRPr lang="es-ES" dirty="0"/>
        </a:p>
      </dgm:t>
    </dgm:pt>
    <dgm:pt modelId="{D935A752-1357-4E89-A856-EE9229CD598B}" type="parTrans" cxnId="{2489250C-010D-4A15-B3B9-DFB9ED30FB54}">
      <dgm:prSet/>
      <dgm:spPr/>
    </dgm:pt>
    <dgm:pt modelId="{2B5A5665-366F-4933-BE3F-4744DE70FB7C}" type="sibTrans" cxnId="{2489250C-010D-4A15-B3B9-DFB9ED30FB54}">
      <dgm:prSet/>
      <dgm:spPr/>
    </dgm:pt>
    <dgm:pt modelId="{78E1368E-F062-4265-9F4F-3FED58B33B6B}" type="pres">
      <dgm:prSet presAssocID="{652B395E-960E-46A2-ACE7-69A509B43EC3}" presName="Name0" presStyleCnt="0">
        <dgm:presLayoutVars>
          <dgm:dir/>
          <dgm:resizeHandles val="exact"/>
        </dgm:presLayoutVars>
      </dgm:prSet>
      <dgm:spPr/>
      <dgm:t>
        <a:bodyPr/>
        <a:lstStyle/>
        <a:p>
          <a:endParaRPr lang="es-ES"/>
        </a:p>
      </dgm:t>
    </dgm:pt>
    <dgm:pt modelId="{FE25B5D2-15EE-4462-8A2F-5E6B333C22F3}" type="pres">
      <dgm:prSet presAssocID="{6F9B42EE-8783-4C39-A164-1BC3BAA8B6D5}" presName="Name5" presStyleLbl="vennNode1" presStyleIdx="0" presStyleCnt="9">
        <dgm:presLayoutVars>
          <dgm:bulletEnabled val="1"/>
        </dgm:presLayoutVars>
      </dgm:prSet>
      <dgm:spPr/>
      <dgm:t>
        <a:bodyPr/>
        <a:lstStyle/>
        <a:p>
          <a:endParaRPr lang="es-ES"/>
        </a:p>
      </dgm:t>
    </dgm:pt>
    <dgm:pt modelId="{B397461D-E005-4F50-AC00-CB302035ABD0}" type="pres">
      <dgm:prSet presAssocID="{937DFA53-2565-40C2-B114-C186F87037F2}" presName="space" presStyleCnt="0"/>
      <dgm:spPr/>
    </dgm:pt>
    <dgm:pt modelId="{2A6D041A-F755-499A-9948-CDBD423EE46D}" type="pres">
      <dgm:prSet presAssocID="{8D6BACF6-03C9-4DF9-B607-54D8A1FD2558}" presName="Name5" presStyleLbl="vennNode1" presStyleIdx="1" presStyleCnt="9">
        <dgm:presLayoutVars>
          <dgm:bulletEnabled val="1"/>
        </dgm:presLayoutVars>
      </dgm:prSet>
      <dgm:spPr/>
      <dgm:t>
        <a:bodyPr/>
        <a:lstStyle/>
        <a:p>
          <a:endParaRPr lang="es-ES"/>
        </a:p>
      </dgm:t>
    </dgm:pt>
    <dgm:pt modelId="{E9CC4E3F-498A-4706-8CD3-EFDD80991FBD}" type="pres">
      <dgm:prSet presAssocID="{3F1C732A-3E8F-4B92-BA54-1871F087AADF}" presName="space" presStyleCnt="0"/>
      <dgm:spPr/>
    </dgm:pt>
    <dgm:pt modelId="{86F75316-4AC5-4C40-8EC4-FB55CE289C64}" type="pres">
      <dgm:prSet presAssocID="{931A6418-279A-4AE1-A591-C01E0562BF37}" presName="Name5" presStyleLbl="vennNode1" presStyleIdx="2" presStyleCnt="9">
        <dgm:presLayoutVars>
          <dgm:bulletEnabled val="1"/>
        </dgm:presLayoutVars>
      </dgm:prSet>
      <dgm:spPr/>
      <dgm:t>
        <a:bodyPr/>
        <a:lstStyle/>
        <a:p>
          <a:endParaRPr lang="es-ES"/>
        </a:p>
      </dgm:t>
    </dgm:pt>
    <dgm:pt modelId="{E91A42F7-CB11-4A33-8D82-051D352BD084}" type="pres">
      <dgm:prSet presAssocID="{E9E482FD-25B5-46CE-A47B-B9BCAF3D6D9B}" presName="space" presStyleCnt="0"/>
      <dgm:spPr/>
    </dgm:pt>
    <dgm:pt modelId="{C18DC669-178C-4924-9C57-38BB92975B11}" type="pres">
      <dgm:prSet presAssocID="{FBBE8B76-DFE9-4FDE-A81E-4CF220926577}" presName="Name5" presStyleLbl="vennNode1" presStyleIdx="3" presStyleCnt="9">
        <dgm:presLayoutVars>
          <dgm:bulletEnabled val="1"/>
        </dgm:presLayoutVars>
      </dgm:prSet>
      <dgm:spPr/>
      <dgm:t>
        <a:bodyPr/>
        <a:lstStyle/>
        <a:p>
          <a:endParaRPr lang="es-ES"/>
        </a:p>
      </dgm:t>
    </dgm:pt>
    <dgm:pt modelId="{F4966005-EE30-4E14-8D2D-6F5309F5A9CB}" type="pres">
      <dgm:prSet presAssocID="{6DF0F40B-9A05-48CC-ABB0-9969E631D770}" presName="space" presStyleCnt="0"/>
      <dgm:spPr/>
    </dgm:pt>
    <dgm:pt modelId="{3C5D458E-A922-49B1-811D-F7B4D8CE1212}" type="pres">
      <dgm:prSet presAssocID="{D0B9AD3A-8B6F-491A-9B30-88A51F0FC475}" presName="Name5" presStyleLbl="vennNode1" presStyleIdx="4" presStyleCnt="9">
        <dgm:presLayoutVars>
          <dgm:bulletEnabled val="1"/>
        </dgm:presLayoutVars>
      </dgm:prSet>
      <dgm:spPr/>
      <dgm:t>
        <a:bodyPr/>
        <a:lstStyle/>
        <a:p>
          <a:endParaRPr lang="es-ES"/>
        </a:p>
      </dgm:t>
    </dgm:pt>
    <dgm:pt modelId="{CF1091CA-F726-4810-A56A-1EFCF31537DF}" type="pres">
      <dgm:prSet presAssocID="{81F85674-ACE1-43E9-8B4F-BD425AF56978}" presName="space" presStyleCnt="0"/>
      <dgm:spPr/>
    </dgm:pt>
    <dgm:pt modelId="{65F3C09C-E96E-4943-A1F0-1ED6C777A5A6}" type="pres">
      <dgm:prSet presAssocID="{524F9407-6222-460D-A036-54DAA2C70102}" presName="Name5" presStyleLbl="vennNode1" presStyleIdx="5" presStyleCnt="9">
        <dgm:presLayoutVars>
          <dgm:bulletEnabled val="1"/>
        </dgm:presLayoutVars>
      </dgm:prSet>
      <dgm:spPr/>
      <dgm:t>
        <a:bodyPr/>
        <a:lstStyle/>
        <a:p>
          <a:endParaRPr lang="es-ES"/>
        </a:p>
      </dgm:t>
    </dgm:pt>
    <dgm:pt modelId="{DB559BB7-8B4E-4840-8996-7BA6A1814227}" type="pres">
      <dgm:prSet presAssocID="{FAE6ED7D-B3A4-4A49-A22A-DD2BE1A73B02}" presName="space" presStyleCnt="0"/>
      <dgm:spPr/>
    </dgm:pt>
    <dgm:pt modelId="{E31628FE-BA55-46CA-8FC0-C2DC6B4C7D5F}" type="pres">
      <dgm:prSet presAssocID="{E1470E83-B48F-4A79-B04E-5C8F162F48A6}" presName="Name5" presStyleLbl="vennNode1" presStyleIdx="6" presStyleCnt="9">
        <dgm:presLayoutVars>
          <dgm:bulletEnabled val="1"/>
        </dgm:presLayoutVars>
      </dgm:prSet>
      <dgm:spPr/>
      <dgm:t>
        <a:bodyPr/>
        <a:lstStyle/>
        <a:p>
          <a:endParaRPr lang="es-ES"/>
        </a:p>
      </dgm:t>
    </dgm:pt>
    <dgm:pt modelId="{4D425A2B-C653-451F-8D5E-CF8F3D3D3B4E}" type="pres">
      <dgm:prSet presAssocID="{AD48378A-F0AA-4E44-9DED-1ED5FAEC47F2}" presName="space" presStyleCnt="0"/>
      <dgm:spPr/>
    </dgm:pt>
    <dgm:pt modelId="{15E453D1-4266-4ACE-958E-11AC8A5E3326}" type="pres">
      <dgm:prSet presAssocID="{7D29A2C2-260A-4600-A5D6-A8BCAE4DF15A}" presName="Name5" presStyleLbl="vennNode1" presStyleIdx="7" presStyleCnt="9">
        <dgm:presLayoutVars>
          <dgm:bulletEnabled val="1"/>
        </dgm:presLayoutVars>
      </dgm:prSet>
      <dgm:spPr/>
      <dgm:t>
        <a:bodyPr/>
        <a:lstStyle/>
        <a:p>
          <a:endParaRPr lang="es-ES"/>
        </a:p>
      </dgm:t>
    </dgm:pt>
    <dgm:pt modelId="{918522CB-8676-44A8-B133-79B47B0FA329}" type="pres">
      <dgm:prSet presAssocID="{2B5A5665-366F-4933-BE3F-4744DE70FB7C}" presName="space" presStyleCnt="0"/>
      <dgm:spPr/>
    </dgm:pt>
    <dgm:pt modelId="{15E0D421-C5CE-4CE5-BA27-DB4A3BA0913F}" type="pres">
      <dgm:prSet presAssocID="{769DC2BB-09FF-4E2B-B0E2-3FC60263C77E}" presName="Name5" presStyleLbl="vennNode1" presStyleIdx="8" presStyleCnt="9">
        <dgm:presLayoutVars>
          <dgm:bulletEnabled val="1"/>
        </dgm:presLayoutVars>
      </dgm:prSet>
      <dgm:spPr/>
      <dgm:t>
        <a:bodyPr/>
        <a:lstStyle/>
        <a:p>
          <a:endParaRPr lang="es-ES"/>
        </a:p>
      </dgm:t>
    </dgm:pt>
  </dgm:ptLst>
  <dgm:cxnLst>
    <dgm:cxn modelId="{D1A2A517-4316-488C-B3DC-4F3E2490619D}" type="presOf" srcId="{769DC2BB-09FF-4E2B-B0E2-3FC60263C77E}" destId="{15E0D421-C5CE-4CE5-BA27-DB4A3BA0913F}" srcOrd="0" destOrd="0" presId="urn:microsoft.com/office/officeart/2005/8/layout/venn3"/>
    <dgm:cxn modelId="{F107D485-096A-4280-9466-B5A2602DB120}" type="presOf" srcId="{8D6BACF6-03C9-4DF9-B607-54D8A1FD2558}" destId="{2A6D041A-F755-499A-9948-CDBD423EE46D}" srcOrd="0" destOrd="0" presId="urn:microsoft.com/office/officeart/2005/8/layout/venn3"/>
    <dgm:cxn modelId="{3FC35065-C46A-46E4-8766-0BF7D07659DC}" type="presOf" srcId="{D0B9AD3A-8B6F-491A-9B30-88A51F0FC475}" destId="{3C5D458E-A922-49B1-811D-F7B4D8CE1212}" srcOrd="0" destOrd="0" presId="urn:microsoft.com/office/officeart/2005/8/layout/venn3"/>
    <dgm:cxn modelId="{98C2102D-9AC5-4456-B345-01A28A1D331F}" srcId="{652B395E-960E-46A2-ACE7-69A509B43EC3}" destId="{FBBE8B76-DFE9-4FDE-A81E-4CF220926577}" srcOrd="3" destOrd="0" parTransId="{3E781692-C776-4999-86DD-8B46FFD9B2B9}" sibTransId="{6DF0F40B-9A05-48CC-ABB0-9969E631D770}"/>
    <dgm:cxn modelId="{16947E37-E589-476E-B374-A58C2E584BC2}" srcId="{652B395E-960E-46A2-ACE7-69A509B43EC3}" destId="{D0B9AD3A-8B6F-491A-9B30-88A51F0FC475}" srcOrd="4" destOrd="0" parTransId="{0B545343-1553-404E-A8EC-09CA22262FAD}" sibTransId="{81F85674-ACE1-43E9-8B4F-BD425AF56978}"/>
    <dgm:cxn modelId="{1A540BC8-70CC-4018-8EDC-4481754D923B}" srcId="{652B395E-960E-46A2-ACE7-69A509B43EC3}" destId="{931A6418-279A-4AE1-A591-C01E0562BF37}" srcOrd="2" destOrd="0" parTransId="{B5BAE5E0-633E-4691-9051-31A0561E260D}" sibTransId="{E9E482FD-25B5-46CE-A47B-B9BCAF3D6D9B}"/>
    <dgm:cxn modelId="{E19C854F-D70A-497A-B5EC-19E12AFCA2FB}" srcId="{652B395E-960E-46A2-ACE7-69A509B43EC3}" destId="{769DC2BB-09FF-4E2B-B0E2-3FC60263C77E}" srcOrd="8" destOrd="0" parTransId="{6563715A-4FE2-4051-B39F-D0EA2768AEDB}" sibTransId="{EB339DC6-D936-4F81-B5BD-8694C6A11A10}"/>
    <dgm:cxn modelId="{53B3A349-B471-4271-B237-81C8EF403F0C}" type="presOf" srcId="{6F9B42EE-8783-4C39-A164-1BC3BAA8B6D5}" destId="{FE25B5D2-15EE-4462-8A2F-5E6B333C22F3}" srcOrd="0" destOrd="0" presId="urn:microsoft.com/office/officeart/2005/8/layout/venn3"/>
    <dgm:cxn modelId="{5A7B26E9-C2A3-4388-A599-D62CFBAE536E}" srcId="{652B395E-960E-46A2-ACE7-69A509B43EC3}" destId="{8D6BACF6-03C9-4DF9-B607-54D8A1FD2558}" srcOrd="1" destOrd="0" parTransId="{91F882F9-DF36-4C28-AC1B-11DFD3770003}" sibTransId="{3F1C732A-3E8F-4B92-BA54-1871F087AADF}"/>
    <dgm:cxn modelId="{E1D835C6-580E-4045-9232-F8CDB08D4CDE}" type="presOf" srcId="{652B395E-960E-46A2-ACE7-69A509B43EC3}" destId="{78E1368E-F062-4265-9F4F-3FED58B33B6B}" srcOrd="0" destOrd="0" presId="urn:microsoft.com/office/officeart/2005/8/layout/venn3"/>
    <dgm:cxn modelId="{0176431E-0074-471E-B550-01F16E326AE8}" type="presOf" srcId="{FBBE8B76-DFE9-4FDE-A81E-4CF220926577}" destId="{C18DC669-178C-4924-9C57-38BB92975B11}" srcOrd="0" destOrd="0" presId="urn:microsoft.com/office/officeart/2005/8/layout/venn3"/>
    <dgm:cxn modelId="{A7F996B8-F9CE-465B-AEFF-B0E67E65C112}" type="presOf" srcId="{524F9407-6222-460D-A036-54DAA2C70102}" destId="{65F3C09C-E96E-4943-A1F0-1ED6C777A5A6}" srcOrd="0" destOrd="0" presId="urn:microsoft.com/office/officeart/2005/8/layout/venn3"/>
    <dgm:cxn modelId="{B7336A9E-7359-4592-8AFE-6FC354096719}" type="presOf" srcId="{7D29A2C2-260A-4600-A5D6-A8BCAE4DF15A}" destId="{15E453D1-4266-4ACE-958E-11AC8A5E3326}" srcOrd="0" destOrd="0" presId="urn:microsoft.com/office/officeart/2005/8/layout/venn3"/>
    <dgm:cxn modelId="{4E9440B5-80C2-4E5A-ACF0-6F0EEC61DC72}" type="presOf" srcId="{E1470E83-B48F-4A79-B04E-5C8F162F48A6}" destId="{E31628FE-BA55-46CA-8FC0-C2DC6B4C7D5F}" srcOrd="0" destOrd="0" presId="urn:microsoft.com/office/officeart/2005/8/layout/venn3"/>
    <dgm:cxn modelId="{D6F54C03-0BA4-4CEB-8771-FBAB93497BDA}" srcId="{652B395E-960E-46A2-ACE7-69A509B43EC3}" destId="{E1470E83-B48F-4A79-B04E-5C8F162F48A6}" srcOrd="6" destOrd="0" parTransId="{8A8A4E97-BD65-452F-910C-AC896AE81D96}" sibTransId="{AD48378A-F0AA-4E44-9DED-1ED5FAEC47F2}"/>
    <dgm:cxn modelId="{2489250C-010D-4A15-B3B9-DFB9ED30FB54}" srcId="{652B395E-960E-46A2-ACE7-69A509B43EC3}" destId="{7D29A2C2-260A-4600-A5D6-A8BCAE4DF15A}" srcOrd="7" destOrd="0" parTransId="{D935A752-1357-4E89-A856-EE9229CD598B}" sibTransId="{2B5A5665-366F-4933-BE3F-4744DE70FB7C}"/>
    <dgm:cxn modelId="{9D4CE89D-CAB4-45EB-BE21-3B28A4A89061}" srcId="{652B395E-960E-46A2-ACE7-69A509B43EC3}" destId="{524F9407-6222-460D-A036-54DAA2C70102}" srcOrd="5" destOrd="0" parTransId="{541575FF-ADF9-4ADC-8899-CE539900504B}" sibTransId="{FAE6ED7D-B3A4-4A49-A22A-DD2BE1A73B02}"/>
    <dgm:cxn modelId="{3270467C-99EC-4C4B-A125-A6302FD207B2}" type="presOf" srcId="{931A6418-279A-4AE1-A591-C01E0562BF37}" destId="{86F75316-4AC5-4C40-8EC4-FB55CE289C64}" srcOrd="0" destOrd="0" presId="urn:microsoft.com/office/officeart/2005/8/layout/venn3"/>
    <dgm:cxn modelId="{0EEA28F0-BBD0-4277-86D6-9F1FD784B738}" srcId="{652B395E-960E-46A2-ACE7-69A509B43EC3}" destId="{6F9B42EE-8783-4C39-A164-1BC3BAA8B6D5}" srcOrd="0" destOrd="0" parTransId="{3A82275B-662D-43F6-B1D8-738965A646F2}" sibTransId="{937DFA53-2565-40C2-B114-C186F87037F2}"/>
    <dgm:cxn modelId="{05B5D759-7D85-411B-A2F5-0C94CCABE304}" type="presParOf" srcId="{78E1368E-F062-4265-9F4F-3FED58B33B6B}" destId="{FE25B5D2-15EE-4462-8A2F-5E6B333C22F3}" srcOrd="0" destOrd="0" presId="urn:microsoft.com/office/officeart/2005/8/layout/venn3"/>
    <dgm:cxn modelId="{0CACA758-3995-4444-BD42-F3AB9BA1D63E}" type="presParOf" srcId="{78E1368E-F062-4265-9F4F-3FED58B33B6B}" destId="{B397461D-E005-4F50-AC00-CB302035ABD0}" srcOrd="1" destOrd="0" presId="urn:microsoft.com/office/officeart/2005/8/layout/venn3"/>
    <dgm:cxn modelId="{BBB29D1E-523B-42C4-8D4A-469396BCCB84}" type="presParOf" srcId="{78E1368E-F062-4265-9F4F-3FED58B33B6B}" destId="{2A6D041A-F755-499A-9948-CDBD423EE46D}" srcOrd="2" destOrd="0" presId="urn:microsoft.com/office/officeart/2005/8/layout/venn3"/>
    <dgm:cxn modelId="{9D3898AE-F96C-42C4-B72A-858F27ED50F3}" type="presParOf" srcId="{78E1368E-F062-4265-9F4F-3FED58B33B6B}" destId="{E9CC4E3F-498A-4706-8CD3-EFDD80991FBD}" srcOrd="3" destOrd="0" presId="urn:microsoft.com/office/officeart/2005/8/layout/venn3"/>
    <dgm:cxn modelId="{D735E529-AEF1-494A-8DF4-A01F52ED17ED}" type="presParOf" srcId="{78E1368E-F062-4265-9F4F-3FED58B33B6B}" destId="{86F75316-4AC5-4C40-8EC4-FB55CE289C64}" srcOrd="4" destOrd="0" presId="urn:microsoft.com/office/officeart/2005/8/layout/venn3"/>
    <dgm:cxn modelId="{968F0C5F-3D6F-4BC5-B9AA-2F201813BF46}" type="presParOf" srcId="{78E1368E-F062-4265-9F4F-3FED58B33B6B}" destId="{E91A42F7-CB11-4A33-8D82-051D352BD084}" srcOrd="5" destOrd="0" presId="urn:microsoft.com/office/officeart/2005/8/layout/venn3"/>
    <dgm:cxn modelId="{99BD373B-9A87-4B0F-AF8A-56703ABED574}" type="presParOf" srcId="{78E1368E-F062-4265-9F4F-3FED58B33B6B}" destId="{C18DC669-178C-4924-9C57-38BB92975B11}" srcOrd="6" destOrd="0" presId="urn:microsoft.com/office/officeart/2005/8/layout/venn3"/>
    <dgm:cxn modelId="{25EB35C9-D8CD-45C8-8405-83E27BEFF063}" type="presParOf" srcId="{78E1368E-F062-4265-9F4F-3FED58B33B6B}" destId="{F4966005-EE30-4E14-8D2D-6F5309F5A9CB}" srcOrd="7" destOrd="0" presId="urn:microsoft.com/office/officeart/2005/8/layout/venn3"/>
    <dgm:cxn modelId="{2D697B19-D007-430C-94A2-B693096513E4}" type="presParOf" srcId="{78E1368E-F062-4265-9F4F-3FED58B33B6B}" destId="{3C5D458E-A922-49B1-811D-F7B4D8CE1212}" srcOrd="8" destOrd="0" presId="urn:microsoft.com/office/officeart/2005/8/layout/venn3"/>
    <dgm:cxn modelId="{FE61F089-C8B5-481A-9E42-80B9F04A615F}" type="presParOf" srcId="{78E1368E-F062-4265-9F4F-3FED58B33B6B}" destId="{CF1091CA-F726-4810-A56A-1EFCF31537DF}" srcOrd="9" destOrd="0" presId="urn:microsoft.com/office/officeart/2005/8/layout/venn3"/>
    <dgm:cxn modelId="{A92B59EA-AE69-429F-9D15-EAFA1B9F1F8E}" type="presParOf" srcId="{78E1368E-F062-4265-9F4F-3FED58B33B6B}" destId="{65F3C09C-E96E-4943-A1F0-1ED6C777A5A6}" srcOrd="10" destOrd="0" presId="urn:microsoft.com/office/officeart/2005/8/layout/venn3"/>
    <dgm:cxn modelId="{8E75F81B-99DE-4F16-A3A1-F9EBB2784E26}" type="presParOf" srcId="{78E1368E-F062-4265-9F4F-3FED58B33B6B}" destId="{DB559BB7-8B4E-4840-8996-7BA6A1814227}" srcOrd="11" destOrd="0" presId="urn:microsoft.com/office/officeart/2005/8/layout/venn3"/>
    <dgm:cxn modelId="{6EB02BD4-1BF0-414B-8937-1254DD164E4B}" type="presParOf" srcId="{78E1368E-F062-4265-9F4F-3FED58B33B6B}" destId="{E31628FE-BA55-46CA-8FC0-C2DC6B4C7D5F}" srcOrd="12" destOrd="0" presId="urn:microsoft.com/office/officeart/2005/8/layout/venn3"/>
    <dgm:cxn modelId="{986115B1-A8D5-4D6D-92E2-A5E589A8D578}" type="presParOf" srcId="{78E1368E-F062-4265-9F4F-3FED58B33B6B}" destId="{4D425A2B-C653-451F-8D5E-CF8F3D3D3B4E}" srcOrd="13" destOrd="0" presId="urn:microsoft.com/office/officeart/2005/8/layout/venn3"/>
    <dgm:cxn modelId="{B87218CD-3237-4B94-A335-EF76F0C9DA8F}" type="presParOf" srcId="{78E1368E-F062-4265-9F4F-3FED58B33B6B}" destId="{15E453D1-4266-4ACE-958E-11AC8A5E3326}" srcOrd="14" destOrd="0" presId="urn:microsoft.com/office/officeart/2005/8/layout/venn3"/>
    <dgm:cxn modelId="{37374AA5-D2EF-4FE8-81E8-271D78116F66}" type="presParOf" srcId="{78E1368E-F062-4265-9F4F-3FED58B33B6B}" destId="{918522CB-8676-44A8-B133-79B47B0FA329}" srcOrd="15" destOrd="0" presId="urn:microsoft.com/office/officeart/2005/8/layout/venn3"/>
    <dgm:cxn modelId="{52BC5C35-238C-4D97-B729-90DEB2815B0B}" type="presParOf" srcId="{78E1368E-F062-4265-9F4F-3FED58B33B6B}" destId="{15E0D421-C5CE-4CE5-BA27-DB4A3BA0913F}" srcOrd="1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52B395E-960E-46A2-ACE7-69A509B43EC3}" type="doc">
      <dgm:prSet loTypeId="urn:microsoft.com/office/officeart/2005/8/layout/venn3" loCatId="relationship" qsTypeId="urn:microsoft.com/office/officeart/2005/8/quickstyle/simple5" qsCatId="simple" csTypeId="urn:microsoft.com/office/officeart/2005/8/colors/accent5_3" csCatId="accent5" phldr="1"/>
      <dgm:spPr/>
      <dgm:t>
        <a:bodyPr/>
        <a:lstStyle/>
        <a:p>
          <a:endParaRPr lang="es-ES"/>
        </a:p>
      </dgm:t>
    </dgm:pt>
    <dgm:pt modelId="{8D6BACF6-03C9-4DF9-B607-54D8A1FD2558}">
      <dgm:prSet phldrT="[Texto]"/>
      <dgm:spPr>
        <a:blipFill rotWithShape="0">
          <a:blip xmlns:r="http://schemas.openxmlformats.org/officeDocument/2006/relationships" r:embed="rId1"/>
          <a:stretch>
            <a:fillRect/>
          </a:stretch>
        </a:blipFill>
      </dgm:spPr>
      <dgm:t>
        <a:bodyPr/>
        <a:lstStyle/>
        <a:p>
          <a:r>
            <a:rPr lang="es-ES" dirty="0" smtClean="0"/>
            <a:t> </a:t>
          </a:r>
          <a:endParaRPr lang="es-ES" dirty="0"/>
        </a:p>
      </dgm:t>
    </dgm:pt>
    <dgm:pt modelId="{91F882F9-DF36-4C28-AC1B-11DFD3770003}" type="parTrans" cxnId="{5A7B26E9-C2A3-4388-A599-D62CFBAE536E}">
      <dgm:prSet/>
      <dgm:spPr/>
      <dgm:t>
        <a:bodyPr/>
        <a:lstStyle/>
        <a:p>
          <a:endParaRPr lang="es-ES"/>
        </a:p>
      </dgm:t>
    </dgm:pt>
    <dgm:pt modelId="{3F1C732A-3E8F-4B92-BA54-1871F087AADF}" type="sibTrans" cxnId="{5A7B26E9-C2A3-4388-A599-D62CFBAE536E}">
      <dgm:prSet/>
      <dgm:spPr/>
      <dgm:t>
        <a:bodyPr/>
        <a:lstStyle/>
        <a:p>
          <a:endParaRPr lang="es-ES"/>
        </a:p>
      </dgm:t>
    </dgm:pt>
    <dgm:pt modelId="{FE24F948-4293-4720-A4B6-D3B3FB40E0EB}">
      <dgm:prSet phldrT="[Texto]"/>
      <dgm:spPr>
        <a:blipFill rotWithShape="0">
          <a:blip xmlns:r="http://schemas.openxmlformats.org/officeDocument/2006/relationships" r:embed="rId2"/>
          <a:stretch>
            <a:fillRect/>
          </a:stretch>
        </a:blipFill>
      </dgm:spPr>
      <dgm:t>
        <a:bodyPr/>
        <a:lstStyle/>
        <a:p>
          <a:endParaRPr lang="es-ES" dirty="0"/>
        </a:p>
      </dgm:t>
    </dgm:pt>
    <dgm:pt modelId="{9F95E8CD-9444-4BDB-B2BA-E4126F543D81}" type="parTrans" cxnId="{3C6D5FC5-27CF-4115-A29D-274F55991705}">
      <dgm:prSet/>
      <dgm:spPr/>
      <dgm:t>
        <a:bodyPr/>
        <a:lstStyle/>
        <a:p>
          <a:endParaRPr lang="es-ES"/>
        </a:p>
      </dgm:t>
    </dgm:pt>
    <dgm:pt modelId="{3CE307CB-8793-4F5F-9AC3-7B691AE08797}" type="sibTrans" cxnId="{3C6D5FC5-27CF-4115-A29D-274F55991705}">
      <dgm:prSet/>
      <dgm:spPr/>
      <dgm:t>
        <a:bodyPr/>
        <a:lstStyle/>
        <a:p>
          <a:endParaRPr lang="es-ES"/>
        </a:p>
      </dgm:t>
    </dgm:pt>
    <dgm:pt modelId="{E24FF23F-AA4E-4FA6-98F2-907C2C5B93E8}">
      <dgm:prSet phldrT="[Texto]"/>
      <dgm:spPr>
        <a:blipFill rotWithShape="0">
          <a:blip xmlns:r="http://schemas.openxmlformats.org/officeDocument/2006/relationships" r:embed="rId3"/>
          <a:stretch>
            <a:fillRect/>
          </a:stretch>
        </a:blipFill>
      </dgm:spPr>
      <dgm:t>
        <a:bodyPr/>
        <a:lstStyle/>
        <a:p>
          <a:r>
            <a:rPr lang="es-ES" dirty="0" smtClean="0"/>
            <a:t> </a:t>
          </a:r>
          <a:endParaRPr lang="es-ES" dirty="0"/>
        </a:p>
      </dgm:t>
    </dgm:pt>
    <dgm:pt modelId="{C229F1AA-0171-470F-8CDC-8E26BD6BC509}" type="parTrans" cxnId="{6A013558-35D6-4C23-ACAF-E1D9A088459B}">
      <dgm:prSet/>
      <dgm:spPr/>
      <dgm:t>
        <a:bodyPr/>
        <a:lstStyle/>
        <a:p>
          <a:endParaRPr lang="es-ES"/>
        </a:p>
      </dgm:t>
    </dgm:pt>
    <dgm:pt modelId="{0DFDDE9A-41A0-45FC-90FC-C50E0E1BEBBE}" type="sibTrans" cxnId="{6A013558-35D6-4C23-ACAF-E1D9A088459B}">
      <dgm:prSet/>
      <dgm:spPr/>
      <dgm:t>
        <a:bodyPr/>
        <a:lstStyle/>
        <a:p>
          <a:endParaRPr lang="es-ES"/>
        </a:p>
      </dgm:t>
    </dgm:pt>
    <dgm:pt modelId="{78E1368E-F062-4265-9F4F-3FED58B33B6B}" type="pres">
      <dgm:prSet presAssocID="{652B395E-960E-46A2-ACE7-69A509B43EC3}" presName="Name0" presStyleCnt="0">
        <dgm:presLayoutVars>
          <dgm:dir/>
          <dgm:resizeHandles val="exact"/>
        </dgm:presLayoutVars>
      </dgm:prSet>
      <dgm:spPr/>
      <dgm:t>
        <a:bodyPr/>
        <a:lstStyle/>
        <a:p>
          <a:endParaRPr lang="es-ES"/>
        </a:p>
      </dgm:t>
    </dgm:pt>
    <dgm:pt modelId="{C21CF6B3-DC68-454A-AAA7-534621DCD179}" type="pres">
      <dgm:prSet presAssocID="{FE24F948-4293-4720-A4B6-D3B3FB40E0EB}" presName="Name5" presStyleLbl="vennNode1" presStyleIdx="0" presStyleCnt="3">
        <dgm:presLayoutVars>
          <dgm:bulletEnabled val="1"/>
        </dgm:presLayoutVars>
      </dgm:prSet>
      <dgm:spPr/>
      <dgm:t>
        <a:bodyPr/>
        <a:lstStyle/>
        <a:p>
          <a:endParaRPr lang="es-ES"/>
        </a:p>
      </dgm:t>
    </dgm:pt>
    <dgm:pt modelId="{00C86780-EBF8-40DA-A150-F711C294A435}" type="pres">
      <dgm:prSet presAssocID="{3CE307CB-8793-4F5F-9AC3-7B691AE08797}" presName="space" presStyleCnt="0"/>
      <dgm:spPr/>
    </dgm:pt>
    <dgm:pt modelId="{2A6D041A-F755-499A-9948-CDBD423EE46D}" type="pres">
      <dgm:prSet presAssocID="{8D6BACF6-03C9-4DF9-B607-54D8A1FD2558}" presName="Name5" presStyleLbl="vennNode1" presStyleIdx="1" presStyleCnt="3">
        <dgm:presLayoutVars>
          <dgm:bulletEnabled val="1"/>
        </dgm:presLayoutVars>
      </dgm:prSet>
      <dgm:spPr/>
      <dgm:t>
        <a:bodyPr/>
        <a:lstStyle/>
        <a:p>
          <a:endParaRPr lang="es-ES"/>
        </a:p>
      </dgm:t>
    </dgm:pt>
    <dgm:pt modelId="{B6EC3F84-0637-4B76-83BF-4E061FFBC5D9}" type="pres">
      <dgm:prSet presAssocID="{3F1C732A-3E8F-4B92-BA54-1871F087AADF}" presName="space" presStyleCnt="0"/>
      <dgm:spPr/>
    </dgm:pt>
    <dgm:pt modelId="{020CEC8B-5FBA-485C-8984-50E8520CDD6C}" type="pres">
      <dgm:prSet presAssocID="{E24FF23F-AA4E-4FA6-98F2-907C2C5B93E8}" presName="Name5" presStyleLbl="vennNode1" presStyleIdx="2" presStyleCnt="3">
        <dgm:presLayoutVars>
          <dgm:bulletEnabled val="1"/>
        </dgm:presLayoutVars>
      </dgm:prSet>
      <dgm:spPr/>
      <dgm:t>
        <a:bodyPr/>
        <a:lstStyle/>
        <a:p>
          <a:endParaRPr lang="es-ES"/>
        </a:p>
      </dgm:t>
    </dgm:pt>
  </dgm:ptLst>
  <dgm:cxnLst>
    <dgm:cxn modelId="{7C2BF87A-2916-445B-A12E-F1D4F17B5184}" type="presOf" srcId="{E24FF23F-AA4E-4FA6-98F2-907C2C5B93E8}" destId="{020CEC8B-5FBA-485C-8984-50E8520CDD6C}" srcOrd="0" destOrd="0" presId="urn:microsoft.com/office/officeart/2005/8/layout/venn3"/>
    <dgm:cxn modelId="{72AA99DF-5C20-4EA0-815C-EA441A97A227}" type="presOf" srcId="{652B395E-960E-46A2-ACE7-69A509B43EC3}" destId="{78E1368E-F062-4265-9F4F-3FED58B33B6B}" srcOrd="0" destOrd="0" presId="urn:microsoft.com/office/officeart/2005/8/layout/venn3"/>
    <dgm:cxn modelId="{5A7B26E9-C2A3-4388-A599-D62CFBAE536E}" srcId="{652B395E-960E-46A2-ACE7-69A509B43EC3}" destId="{8D6BACF6-03C9-4DF9-B607-54D8A1FD2558}" srcOrd="1" destOrd="0" parTransId="{91F882F9-DF36-4C28-AC1B-11DFD3770003}" sibTransId="{3F1C732A-3E8F-4B92-BA54-1871F087AADF}"/>
    <dgm:cxn modelId="{3C6D5FC5-27CF-4115-A29D-274F55991705}" srcId="{652B395E-960E-46A2-ACE7-69A509B43EC3}" destId="{FE24F948-4293-4720-A4B6-D3B3FB40E0EB}" srcOrd="0" destOrd="0" parTransId="{9F95E8CD-9444-4BDB-B2BA-E4126F543D81}" sibTransId="{3CE307CB-8793-4F5F-9AC3-7B691AE08797}"/>
    <dgm:cxn modelId="{6A013558-35D6-4C23-ACAF-E1D9A088459B}" srcId="{652B395E-960E-46A2-ACE7-69A509B43EC3}" destId="{E24FF23F-AA4E-4FA6-98F2-907C2C5B93E8}" srcOrd="2" destOrd="0" parTransId="{C229F1AA-0171-470F-8CDC-8E26BD6BC509}" sibTransId="{0DFDDE9A-41A0-45FC-90FC-C50E0E1BEBBE}"/>
    <dgm:cxn modelId="{00B49236-46D3-4B07-82A5-2D0F0AFF16E9}" type="presOf" srcId="{8D6BACF6-03C9-4DF9-B607-54D8A1FD2558}" destId="{2A6D041A-F755-499A-9948-CDBD423EE46D}" srcOrd="0" destOrd="0" presId="urn:microsoft.com/office/officeart/2005/8/layout/venn3"/>
    <dgm:cxn modelId="{ADDDC745-1D7F-40C7-9514-0C5AED6922E5}" type="presOf" srcId="{FE24F948-4293-4720-A4B6-D3B3FB40E0EB}" destId="{C21CF6B3-DC68-454A-AAA7-534621DCD179}" srcOrd="0" destOrd="0" presId="urn:microsoft.com/office/officeart/2005/8/layout/venn3"/>
    <dgm:cxn modelId="{24754172-6EF4-42CD-BFC7-128A935B4C80}" type="presParOf" srcId="{78E1368E-F062-4265-9F4F-3FED58B33B6B}" destId="{C21CF6B3-DC68-454A-AAA7-534621DCD179}" srcOrd="0" destOrd="0" presId="urn:microsoft.com/office/officeart/2005/8/layout/venn3"/>
    <dgm:cxn modelId="{CE5F224A-365E-4B4C-9A3E-6129F9CCE603}" type="presParOf" srcId="{78E1368E-F062-4265-9F4F-3FED58B33B6B}" destId="{00C86780-EBF8-40DA-A150-F711C294A435}" srcOrd="1" destOrd="0" presId="urn:microsoft.com/office/officeart/2005/8/layout/venn3"/>
    <dgm:cxn modelId="{096D35F9-52AB-4C18-B198-7B3595E8FED6}" type="presParOf" srcId="{78E1368E-F062-4265-9F4F-3FED58B33B6B}" destId="{2A6D041A-F755-499A-9948-CDBD423EE46D}" srcOrd="2" destOrd="0" presId="urn:microsoft.com/office/officeart/2005/8/layout/venn3"/>
    <dgm:cxn modelId="{C3DD67F4-032D-4089-91CE-6C004F280E05}" type="presParOf" srcId="{78E1368E-F062-4265-9F4F-3FED58B33B6B}" destId="{B6EC3F84-0637-4B76-83BF-4E061FFBC5D9}" srcOrd="3" destOrd="0" presId="urn:microsoft.com/office/officeart/2005/8/layout/venn3"/>
    <dgm:cxn modelId="{CD3C15AD-E407-4B2F-AB47-A5B9171E6DA5}" type="presParOf" srcId="{78E1368E-F062-4265-9F4F-3FED58B33B6B}" destId="{020CEC8B-5FBA-485C-8984-50E8520CDD6C}" srcOrd="4"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A29A60D-3B66-4668-A5F7-0E46CE1C7416}" type="doc">
      <dgm:prSet loTypeId="urn:microsoft.com/office/officeart/2005/8/layout/radial4" loCatId="relationship" qsTypeId="urn:microsoft.com/office/officeart/2005/8/quickstyle/simple5" qsCatId="simple" csTypeId="urn:microsoft.com/office/officeart/2005/8/colors/accent5_4" csCatId="accent5" phldr="1"/>
      <dgm:spPr/>
      <dgm:t>
        <a:bodyPr/>
        <a:lstStyle/>
        <a:p>
          <a:endParaRPr lang="es-ES"/>
        </a:p>
      </dgm:t>
    </dgm:pt>
    <dgm:pt modelId="{786CFB5A-9E62-476E-9E82-15E3696159E0}">
      <dgm:prSet phldrT="[Texto]" custT="1"/>
      <dgm:spPr>
        <a:gradFill rotWithShape="0">
          <a:gsLst>
            <a:gs pos="0">
              <a:schemeClr val="accent5">
                <a:shade val="60000"/>
                <a:hueOff val="0"/>
                <a:satOff val="0"/>
                <a:lumOff val="0"/>
                <a:shade val="51000"/>
                <a:satMod val="130000"/>
                <a:alpha val="80000"/>
              </a:schemeClr>
            </a:gs>
            <a:gs pos="80000">
              <a:schemeClr val="accent5">
                <a:shade val="60000"/>
                <a:hueOff val="0"/>
                <a:satOff val="0"/>
                <a:lumOff val="0"/>
                <a:alphaOff val="0"/>
                <a:shade val="93000"/>
                <a:satMod val="130000"/>
              </a:schemeClr>
            </a:gs>
            <a:gs pos="100000">
              <a:schemeClr val="accent5">
                <a:shade val="60000"/>
                <a:hueOff val="0"/>
                <a:satOff val="0"/>
                <a:lumOff val="0"/>
                <a:alphaOff val="0"/>
                <a:shade val="94000"/>
                <a:satMod val="135000"/>
              </a:schemeClr>
            </a:gs>
          </a:gsLst>
        </a:gradFill>
      </dgm:spPr>
      <dgm:t>
        <a:bodyPr/>
        <a:lstStyle/>
        <a:p>
          <a:r>
            <a:rPr lang="es-ES_tradnl" sz="1800" b="1" dirty="0" smtClean="0">
              <a:solidFill>
                <a:schemeClr val="bg1"/>
              </a:solidFill>
            </a:rPr>
            <a:t>SE ENCUENTRAN RECOGIDOS EN EL PLAN OPERATIVO ANUAL  DIVIDIDOS EN 3 COMPONENTES</a:t>
          </a:r>
          <a:endParaRPr lang="es-ES" sz="1800" dirty="0"/>
        </a:p>
      </dgm:t>
    </dgm:pt>
    <dgm:pt modelId="{CBAE2B26-E7E9-44F6-9ECA-57294F95A588}" type="parTrans" cxnId="{8D5AB384-3579-4865-9A58-5D8C68550212}">
      <dgm:prSet/>
      <dgm:spPr/>
      <dgm:t>
        <a:bodyPr/>
        <a:lstStyle/>
        <a:p>
          <a:endParaRPr lang="es-ES"/>
        </a:p>
      </dgm:t>
    </dgm:pt>
    <dgm:pt modelId="{64A4CD99-0B35-4B4F-ACAE-1F9E66F070FA}" type="sibTrans" cxnId="{8D5AB384-3579-4865-9A58-5D8C68550212}">
      <dgm:prSet/>
      <dgm:spPr/>
      <dgm:t>
        <a:bodyPr/>
        <a:lstStyle/>
        <a:p>
          <a:endParaRPr lang="es-ES"/>
        </a:p>
      </dgm:t>
    </dgm:pt>
    <dgm:pt modelId="{1BD420BE-E85E-42DD-B651-7E1611AF62F8}">
      <dgm:prSet phldrT="[Texto]" custT="1"/>
      <dgm:spPr>
        <a:gradFill rotWithShape="0">
          <a:gsLst>
            <a:gs pos="0">
              <a:schemeClr val="accent5">
                <a:shade val="50000"/>
                <a:hueOff val="0"/>
                <a:satOff val="0"/>
                <a:lumOff val="0"/>
                <a:shade val="51000"/>
                <a:satMod val="130000"/>
                <a:alpha val="85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gradFill>
      </dgm:spPr>
      <dgm:t>
        <a:bodyPr/>
        <a:lstStyle/>
        <a:p>
          <a:r>
            <a:rPr lang="es-ES_tradnl" sz="2400" b="1" dirty="0" smtClean="0">
              <a:solidFill>
                <a:schemeClr val="accent6">
                  <a:lumMod val="40000"/>
                  <a:lumOff val="60000"/>
                </a:schemeClr>
              </a:solidFill>
            </a:rPr>
            <a:t>COMPONENTE 1:</a:t>
          </a:r>
          <a:r>
            <a:rPr lang="es-ES_tradnl" sz="2400" b="1" dirty="0" smtClean="0">
              <a:solidFill>
                <a:srgbClr val="CABDDD"/>
              </a:solidFill>
            </a:rPr>
            <a:t> </a:t>
          </a:r>
          <a:r>
            <a:rPr lang="es-ES_tradnl" sz="2400" b="1" dirty="0" smtClean="0">
              <a:solidFill>
                <a:schemeClr val="bg1"/>
              </a:solidFill>
            </a:rPr>
            <a:t>MANTENIMIENTO Y ACTUALIZACIÓN DE CIBEPYME</a:t>
          </a:r>
          <a:endParaRPr lang="es-ES" sz="2400" dirty="0"/>
        </a:p>
      </dgm:t>
    </dgm:pt>
    <dgm:pt modelId="{3A2112F2-F68F-44E8-A16A-87D91FE0616E}" type="parTrans" cxnId="{FAAD7D08-B345-4124-B31D-426E3F92C750}">
      <dgm:prSet/>
      <dgm:spPr>
        <a:solidFill>
          <a:schemeClr val="accent6">
            <a:lumMod val="60000"/>
            <a:lumOff val="40000"/>
          </a:schemeClr>
        </a:solidFill>
      </dgm:spPr>
      <dgm:t>
        <a:bodyPr/>
        <a:lstStyle/>
        <a:p>
          <a:endParaRPr lang="es-ES"/>
        </a:p>
      </dgm:t>
    </dgm:pt>
    <dgm:pt modelId="{C54C3163-14AE-44D2-AC1E-FD13CCF7D05F}" type="sibTrans" cxnId="{FAAD7D08-B345-4124-B31D-426E3F92C750}">
      <dgm:prSet/>
      <dgm:spPr/>
      <dgm:t>
        <a:bodyPr/>
        <a:lstStyle/>
        <a:p>
          <a:endParaRPr lang="es-ES"/>
        </a:p>
      </dgm:t>
    </dgm:pt>
    <dgm:pt modelId="{576CB1AB-DB39-4FE6-B62D-F5D55F5B4A42}">
      <dgm:prSet phldrT="[Texto]" custT="1"/>
      <dgm:spPr>
        <a:solidFill>
          <a:srgbClr val="0156FF"/>
        </a:solidFill>
      </dgm:spPr>
      <dgm:t>
        <a:bodyPr/>
        <a:lstStyle/>
        <a:p>
          <a:r>
            <a:rPr lang="es-ES_tradnl" sz="2400" b="1" dirty="0" smtClean="0">
              <a:solidFill>
                <a:schemeClr val="accent6">
                  <a:lumMod val="75000"/>
                </a:schemeClr>
              </a:solidFill>
            </a:rPr>
            <a:t>COMPONENTE 2:</a:t>
          </a:r>
          <a:r>
            <a:rPr lang="es-ES_tradnl" sz="2400" b="1" dirty="0" smtClean="0">
              <a:solidFill>
                <a:schemeClr val="bg1"/>
              </a:solidFill>
            </a:rPr>
            <a:t> REDUCCIÓN DE ASIMETRÍAS ENTRE OFICINAS</a:t>
          </a:r>
          <a:endParaRPr lang="es-ES" sz="2400" dirty="0"/>
        </a:p>
      </dgm:t>
    </dgm:pt>
    <dgm:pt modelId="{9AC84271-944B-4674-84F9-F23E71E7FBE2}" type="parTrans" cxnId="{F6741317-ABAD-4EB5-80AB-F6B1CC6CEBAE}">
      <dgm:prSet/>
      <dgm:spPr>
        <a:solidFill>
          <a:schemeClr val="accent6">
            <a:lumMod val="60000"/>
            <a:lumOff val="40000"/>
          </a:schemeClr>
        </a:solidFill>
      </dgm:spPr>
      <dgm:t>
        <a:bodyPr/>
        <a:lstStyle/>
        <a:p>
          <a:endParaRPr lang="es-ES"/>
        </a:p>
      </dgm:t>
    </dgm:pt>
    <dgm:pt modelId="{50B28821-56C9-41E9-A2FD-2AFC7D166730}" type="sibTrans" cxnId="{F6741317-ABAD-4EB5-80AB-F6B1CC6CEBAE}">
      <dgm:prSet/>
      <dgm:spPr/>
      <dgm:t>
        <a:bodyPr/>
        <a:lstStyle/>
        <a:p>
          <a:endParaRPr lang="es-ES"/>
        </a:p>
      </dgm:t>
    </dgm:pt>
    <dgm:pt modelId="{908A5477-BCA0-4A5B-989A-B920B69F8990}">
      <dgm:prSet phldrT="[Texto]" custT="1"/>
      <dgm:spPr>
        <a:solidFill>
          <a:srgbClr val="3B7CFF"/>
        </a:solidFill>
      </dgm:spPr>
      <dgm:t>
        <a:bodyPr/>
        <a:lstStyle/>
        <a:p>
          <a:r>
            <a:rPr lang="es-ES_tradnl" sz="2400" b="1" dirty="0" smtClean="0">
              <a:solidFill>
                <a:schemeClr val="accent6">
                  <a:lumMod val="75000"/>
                </a:schemeClr>
              </a:solidFill>
            </a:rPr>
            <a:t>COMPONENTE 3:</a:t>
          </a:r>
          <a:r>
            <a:rPr lang="es-ES_tradnl" sz="2400" b="1" dirty="0" smtClean="0">
              <a:solidFill>
                <a:srgbClr val="684D95"/>
              </a:solidFill>
            </a:rPr>
            <a:t> </a:t>
          </a:r>
          <a:r>
            <a:rPr lang="es-ES_tradnl" sz="2400" b="1" dirty="0" smtClean="0">
              <a:solidFill>
                <a:schemeClr val="bg1"/>
              </a:solidFill>
            </a:rPr>
            <a:t>PLATAFORMA ENTRE OFICINAS (AÚN POR DESARROLLAR)</a:t>
          </a:r>
          <a:endParaRPr lang="es-ES" sz="2400" dirty="0"/>
        </a:p>
      </dgm:t>
    </dgm:pt>
    <dgm:pt modelId="{85EDEFDF-9E93-4B83-A33E-4176FDCF9E04}" type="parTrans" cxnId="{468DDE55-3DBB-4A6F-A4F6-4593E8A7022C}">
      <dgm:prSet/>
      <dgm:spPr>
        <a:solidFill>
          <a:schemeClr val="accent6">
            <a:lumMod val="60000"/>
            <a:lumOff val="40000"/>
          </a:schemeClr>
        </a:solidFill>
      </dgm:spPr>
      <dgm:t>
        <a:bodyPr/>
        <a:lstStyle/>
        <a:p>
          <a:endParaRPr lang="es-ES"/>
        </a:p>
      </dgm:t>
    </dgm:pt>
    <dgm:pt modelId="{52A7CC6F-4837-4E31-9E7E-716C6156D85D}" type="sibTrans" cxnId="{468DDE55-3DBB-4A6F-A4F6-4593E8A7022C}">
      <dgm:prSet/>
      <dgm:spPr/>
      <dgm:t>
        <a:bodyPr/>
        <a:lstStyle/>
        <a:p>
          <a:endParaRPr lang="es-ES"/>
        </a:p>
      </dgm:t>
    </dgm:pt>
    <dgm:pt modelId="{9295135D-A6D3-42E0-B703-726A6A1B8731}" type="pres">
      <dgm:prSet presAssocID="{DA29A60D-3B66-4668-A5F7-0E46CE1C7416}" presName="cycle" presStyleCnt="0">
        <dgm:presLayoutVars>
          <dgm:chMax val="1"/>
          <dgm:dir/>
          <dgm:animLvl val="ctr"/>
          <dgm:resizeHandles val="exact"/>
        </dgm:presLayoutVars>
      </dgm:prSet>
      <dgm:spPr/>
      <dgm:t>
        <a:bodyPr/>
        <a:lstStyle/>
        <a:p>
          <a:endParaRPr lang="es-ES"/>
        </a:p>
      </dgm:t>
    </dgm:pt>
    <dgm:pt modelId="{DD82C517-B1F6-46F1-8362-A0902530F68A}" type="pres">
      <dgm:prSet presAssocID="{786CFB5A-9E62-476E-9E82-15E3696159E0}" presName="centerShape" presStyleLbl="node0" presStyleIdx="0" presStyleCnt="1" custScaleX="125915" custScaleY="119493" custLinFactNeighborX="308" custLinFactNeighborY="-40724"/>
      <dgm:spPr/>
      <dgm:t>
        <a:bodyPr/>
        <a:lstStyle/>
        <a:p>
          <a:endParaRPr lang="es-ES"/>
        </a:p>
      </dgm:t>
    </dgm:pt>
    <dgm:pt modelId="{332C332F-A18A-4C2F-9230-B00CF771B061}" type="pres">
      <dgm:prSet presAssocID="{3A2112F2-F68F-44E8-A16A-87D91FE0616E}" presName="parTrans" presStyleLbl="bgSibTrans2D1" presStyleIdx="0" presStyleCnt="3" custScaleX="45021" custLinFactNeighborX="48734" custLinFactNeighborY="43664" custRadScaleRad="94794"/>
      <dgm:spPr/>
      <dgm:t>
        <a:bodyPr/>
        <a:lstStyle/>
        <a:p>
          <a:endParaRPr lang="es-ES"/>
        </a:p>
      </dgm:t>
    </dgm:pt>
    <dgm:pt modelId="{B1CB1A2F-DBFF-4070-A2BF-2CA6F466068E}" type="pres">
      <dgm:prSet presAssocID="{1BD420BE-E85E-42DD-B651-7E1611AF62F8}" presName="node" presStyleLbl="node1" presStyleIdx="0" presStyleCnt="3" custScaleX="123749" custScaleY="111883" custRadScaleRad="103058" custRadScaleInc="-11603">
        <dgm:presLayoutVars>
          <dgm:bulletEnabled val="1"/>
        </dgm:presLayoutVars>
      </dgm:prSet>
      <dgm:spPr/>
      <dgm:t>
        <a:bodyPr/>
        <a:lstStyle/>
        <a:p>
          <a:endParaRPr lang="es-ES"/>
        </a:p>
      </dgm:t>
    </dgm:pt>
    <dgm:pt modelId="{B81ADEBE-7A09-4E2B-AA5D-7506EB8E7BC7}" type="pres">
      <dgm:prSet presAssocID="{9AC84271-944B-4674-84F9-F23E71E7FBE2}" presName="parTrans" presStyleLbl="bgSibTrans2D1" presStyleIdx="1" presStyleCnt="3" custScaleX="56461" custLinFactNeighborY="-56574" custRadScaleRad="25400" custRadScaleInc="-2147483648"/>
      <dgm:spPr/>
      <dgm:t>
        <a:bodyPr/>
        <a:lstStyle/>
        <a:p>
          <a:endParaRPr lang="es-ES"/>
        </a:p>
      </dgm:t>
    </dgm:pt>
    <dgm:pt modelId="{1555A3C2-90F3-4212-81FE-721D082205D1}" type="pres">
      <dgm:prSet presAssocID="{576CB1AB-DB39-4FE6-B62D-F5D55F5B4A42}" presName="node" presStyleLbl="node1" presStyleIdx="1" presStyleCnt="3" custScaleX="123749" custScaleY="111883" custRadScaleRad="8221" custRadScaleInc="277505">
        <dgm:presLayoutVars>
          <dgm:bulletEnabled val="1"/>
        </dgm:presLayoutVars>
      </dgm:prSet>
      <dgm:spPr/>
      <dgm:t>
        <a:bodyPr/>
        <a:lstStyle/>
        <a:p>
          <a:endParaRPr lang="es-ES"/>
        </a:p>
      </dgm:t>
    </dgm:pt>
    <dgm:pt modelId="{60EDA2F9-0573-4C8A-A858-6AF166B36D6E}" type="pres">
      <dgm:prSet presAssocID="{85EDEFDF-9E93-4B83-A33E-4176FDCF9E04}" presName="parTrans" presStyleLbl="bgSibTrans2D1" presStyleIdx="2" presStyleCnt="3" custScaleX="44688" custLinFactNeighborX="-55246" custLinFactNeighborY="52296" custRadScaleRad="69394"/>
      <dgm:spPr/>
      <dgm:t>
        <a:bodyPr/>
        <a:lstStyle/>
        <a:p>
          <a:endParaRPr lang="es-ES"/>
        </a:p>
      </dgm:t>
    </dgm:pt>
    <dgm:pt modelId="{05AB69C4-2162-4D19-8AC4-5CE13CA448CF}" type="pres">
      <dgm:prSet presAssocID="{908A5477-BCA0-4A5B-989A-B920B69F8990}" presName="node" presStyleLbl="node1" presStyleIdx="2" presStyleCnt="3" custScaleX="123749" custScaleY="111883" custRadScaleRad="102763" custRadScaleInc="11058">
        <dgm:presLayoutVars>
          <dgm:bulletEnabled val="1"/>
        </dgm:presLayoutVars>
      </dgm:prSet>
      <dgm:spPr/>
      <dgm:t>
        <a:bodyPr/>
        <a:lstStyle/>
        <a:p>
          <a:endParaRPr lang="es-ES"/>
        </a:p>
      </dgm:t>
    </dgm:pt>
  </dgm:ptLst>
  <dgm:cxnLst>
    <dgm:cxn modelId="{C9411007-1728-4C30-B65F-7EF54E32F86A}" type="presOf" srcId="{1BD420BE-E85E-42DD-B651-7E1611AF62F8}" destId="{B1CB1A2F-DBFF-4070-A2BF-2CA6F466068E}" srcOrd="0" destOrd="0" presId="urn:microsoft.com/office/officeart/2005/8/layout/radial4"/>
    <dgm:cxn modelId="{784DCE28-1FEC-4638-83F6-51886201730D}" type="presOf" srcId="{3A2112F2-F68F-44E8-A16A-87D91FE0616E}" destId="{332C332F-A18A-4C2F-9230-B00CF771B061}" srcOrd="0" destOrd="0" presId="urn:microsoft.com/office/officeart/2005/8/layout/radial4"/>
    <dgm:cxn modelId="{D8607221-5CFF-47D6-BA27-F8F31097D989}" type="presOf" srcId="{9AC84271-944B-4674-84F9-F23E71E7FBE2}" destId="{B81ADEBE-7A09-4E2B-AA5D-7506EB8E7BC7}" srcOrd="0" destOrd="0" presId="urn:microsoft.com/office/officeart/2005/8/layout/radial4"/>
    <dgm:cxn modelId="{35911E01-CEAA-4949-8F99-F963A759AACE}" type="presOf" srcId="{786CFB5A-9E62-476E-9E82-15E3696159E0}" destId="{DD82C517-B1F6-46F1-8362-A0902530F68A}" srcOrd="0" destOrd="0" presId="urn:microsoft.com/office/officeart/2005/8/layout/radial4"/>
    <dgm:cxn modelId="{95A4F236-5DEA-4E08-AF13-310ABF463B03}" type="presOf" srcId="{85EDEFDF-9E93-4B83-A33E-4176FDCF9E04}" destId="{60EDA2F9-0573-4C8A-A858-6AF166B36D6E}" srcOrd="0" destOrd="0" presId="urn:microsoft.com/office/officeart/2005/8/layout/radial4"/>
    <dgm:cxn modelId="{0EE3B293-09DD-4B22-95A1-D68516AC384C}" type="presOf" srcId="{576CB1AB-DB39-4FE6-B62D-F5D55F5B4A42}" destId="{1555A3C2-90F3-4212-81FE-721D082205D1}" srcOrd="0" destOrd="0" presId="urn:microsoft.com/office/officeart/2005/8/layout/radial4"/>
    <dgm:cxn modelId="{F6741317-ABAD-4EB5-80AB-F6B1CC6CEBAE}" srcId="{786CFB5A-9E62-476E-9E82-15E3696159E0}" destId="{576CB1AB-DB39-4FE6-B62D-F5D55F5B4A42}" srcOrd="1" destOrd="0" parTransId="{9AC84271-944B-4674-84F9-F23E71E7FBE2}" sibTransId="{50B28821-56C9-41E9-A2FD-2AFC7D166730}"/>
    <dgm:cxn modelId="{468DDE55-3DBB-4A6F-A4F6-4593E8A7022C}" srcId="{786CFB5A-9E62-476E-9E82-15E3696159E0}" destId="{908A5477-BCA0-4A5B-989A-B920B69F8990}" srcOrd="2" destOrd="0" parTransId="{85EDEFDF-9E93-4B83-A33E-4176FDCF9E04}" sibTransId="{52A7CC6F-4837-4E31-9E7E-716C6156D85D}"/>
    <dgm:cxn modelId="{783DBC89-30F1-4738-8262-9884261D42A0}" type="presOf" srcId="{908A5477-BCA0-4A5B-989A-B920B69F8990}" destId="{05AB69C4-2162-4D19-8AC4-5CE13CA448CF}" srcOrd="0" destOrd="0" presId="urn:microsoft.com/office/officeart/2005/8/layout/radial4"/>
    <dgm:cxn modelId="{CFD994DA-C8E3-4CF6-8904-41741D737F0A}" type="presOf" srcId="{DA29A60D-3B66-4668-A5F7-0E46CE1C7416}" destId="{9295135D-A6D3-42E0-B703-726A6A1B8731}" srcOrd="0" destOrd="0" presId="urn:microsoft.com/office/officeart/2005/8/layout/radial4"/>
    <dgm:cxn modelId="{8D5AB384-3579-4865-9A58-5D8C68550212}" srcId="{DA29A60D-3B66-4668-A5F7-0E46CE1C7416}" destId="{786CFB5A-9E62-476E-9E82-15E3696159E0}" srcOrd="0" destOrd="0" parTransId="{CBAE2B26-E7E9-44F6-9ECA-57294F95A588}" sibTransId="{64A4CD99-0B35-4B4F-ACAE-1F9E66F070FA}"/>
    <dgm:cxn modelId="{FAAD7D08-B345-4124-B31D-426E3F92C750}" srcId="{786CFB5A-9E62-476E-9E82-15E3696159E0}" destId="{1BD420BE-E85E-42DD-B651-7E1611AF62F8}" srcOrd="0" destOrd="0" parTransId="{3A2112F2-F68F-44E8-A16A-87D91FE0616E}" sibTransId="{C54C3163-14AE-44D2-AC1E-FD13CCF7D05F}"/>
    <dgm:cxn modelId="{ABB70E10-E065-4AD6-85D3-3C620513FB1A}" type="presParOf" srcId="{9295135D-A6D3-42E0-B703-726A6A1B8731}" destId="{DD82C517-B1F6-46F1-8362-A0902530F68A}" srcOrd="0" destOrd="0" presId="urn:microsoft.com/office/officeart/2005/8/layout/radial4"/>
    <dgm:cxn modelId="{C7CB0298-4495-4921-A23E-EF68B9A0299D}" type="presParOf" srcId="{9295135D-A6D3-42E0-B703-726A6A1B8731}" destId="{332C332F-A18A-4C2F-9230-B00CF771B061}" srcOrd="1" destOrd="0" presId="urn:microsoft.com/office/officeart/2005/8/layout/radial4"/>
    <dgm:cxn modelId="{871DE13F-46CB-4505-86F1-AEC7C77AB57E}" type="presParOf" srcId="{9295135D-A6D3-42E0-B703-726A6A1B8731}" destId="{B1CB1A2F-DBFF-4070-A2BF-2CA6F466068E}" srcOrd="2" destOrd="0" presId="urn:microsoft.com/office/officeart/2005/8/layout/radial4"/>
    <dgm:cxn modelId="{ADF0102F-6674-4A7E-B05B-0B299657C1D9}" type="presParOf" srcId="{9295135D-A6D3-42E0-B703-726A6A1B8731}" destId="{B81ADEBE-7A09-4E2B-AA5D-7506EB8E7BC7}" srcOrd="3" destOrd="0" presId="urn:microsoft.com/office/officeart/2005/8/layout/radial4"/>
    <dgm:cxn modelId="{18E80C28-1F4F-4543-8F24-A597C6D72971}" type="presParOf" srcId="{9295135D-A6D3-42E0-B703-726A6A1B8731}" destId="{1555A3C2-90F3-4212-81FE-721D082205D1}" srcOrd="4" destOrd="0" presId="urn:microsoft.com/office/officeart/2005/8/layout/radial4"/>
    <dgm:cxn modelId="{AF139009-DFA7-44A1-B892-4D69A1924682}" type="presParOf" srcId="{9295135D-A6D3-42E0-B703-726A6A1B8731}" destId="{60EDA2F9-0573-4C8A-A858-6AF166B36D6E}" srcOrd="5" destOrd="0" presId="urn:microsoft.com/office/officeart/2005/8/layout/radial4"/>
    <dgm:cxn modelId="{53728B46-3DE1-48B5-8AA8-CDAC99B20AB6}" type="presParOf" srcId="{9295135D-A6D3-42E0-B703-726A6A1B8731}" destId="{05AB69C4-2162-4D19-8AC4-5CE13CA448CF}"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256BDA1-56EC-481D-B8CC-C95A7CC9861D}" type="doc">
      <dgm:prSet loTypeId="urn:microsoft.com/office/officeart/2005/8/layout/vList6" loCatId="process" qsTypeId="urn:microsoft.com/office/officeart/2005/8/quickstyle/simple4" qsCatId="simple" csTypeId="urn:microsoft.com/office/officeart/2005/8/colors/accent6_5" csCatId="accent6" phldr="1"/>
      <dgm:spPr>
        <a:scene3d>
          <a:camera prst="orthographicFront">
            <a:rot lat="0" lon="0" rev="0"/>
          </a:camera>
          <a:lightRig rig="balanced" dir="t">
            <a:rot lat="0" lon="0" rev="8700000"/>
          </a:lightRig>
        </a:scene3d>
      </dgm:spPr>
      <dgm:t>
        <a:bodyPr/>
        <a:lstStyle/>
        <a:p>
          <a:endParaRPr lang="es-ES"/>
        </a:p>
      </dgm:t>
    </dgm:pt>
    <dgm:pt modelId="{E3F67B5E-983B-4692-8C4B-1D19BB4D1D4B}">
      <dgm:prSet phldrT="[Texto]"/>
      <dgm:spPr>
        <a:scene3d>
          <a:camera prst="orthographicFront">
            <a:rot lat="0" lon="0" rev="0"/>
          </a:camera>
          <a:lightRig rig="balanced" dir="t">
            <a:rot lat="0" lon="0" rev="8700000"/>
          </a:lightRig>
        </a:scene3d>
        <a:sp3d>
          <a:bevelT w="190500" h="38100"/>
        </a:sp3d>
      </dgm:spPr>
      <dgm:t>
        <a:bodyPr/>
        <a:lstStyle/>
        <a:p>
          <a:r>
            <a:rPr lang="es-ES" b="1" dirty="0" smtClean="0"/>
            <a:t>PROYECTO:</a:t>
          </a:r>
          <a:endParaRPr lang="es-ES" b="1" dirty="0"/>
        </a:p>
      </dgm:t>
    </dgm:pt>
    <dgm:pt modelId="{543E89A3-2AB5-4375-9640-9FD903387C79}" type="parTrans" cxnId="{43D8C107-ED4F-4C20-A601-F3764C206BFE}">
      <dgm:prSet/>
      <dgm:spPr/>
      <dgm:t>
        <a:bodyPr/>
        <a:lstStyle/>
        <a:p>
          <a:endParaRPr lang="es-ES"/>
        </a:p>
      </dgm:t>
    </dgm:pt>
    <dgm:pt modelId="{8566F1CB-3355-4473-ABBA-0800108B5E41}" type="sibTrans" cxnId="{43D8C107-ED4F-4C20-A601-F3764C206BFE}">
      <dgm:prSet/>
      <dgm:spPr/>
      <dgm:t>
        <a:bodyPr/>
        <a:lstStyle/>
        <a:p>
          <a:endParaRPr lang="es-ES"/>
        </a:p>
      </dgm:t>
    </dgm:pt>
    <dgm:pt modelId="{AFDD08FC-4F74-4D21-A1CE-5288E9053E65}">
      <dgm:prSet phldrT="[Texto]"/>
      <dgm:spPr>
        <a:solidFill>
          <a:srgbClr val="0156FF">
            <a:alpha val="89804"/>
          </a:srgbClr>
        </a:solidFill>
        <a:scene3d>
          <a:camera prst="orthographicFront">
            <a:rot lat="0" lon="0" rev="0"/>
          </a:camera>
          <a:lightRig rig="balanced" dir="t">
            <a:rot lat="0" lon="0" rev="8700000"/>
          </a:lightRig>
        </a:scene3d>
        <a:sp3d>
          <a:bevelT w="190500" h="38100"/>
        </a:sp3d>
      </dgm:spPr>
      <dgm:t>
        <a:bodyPr anchor="ctr"/>
        <a:lstStyle/>
        <a:p>
          <a:pPr algn="just"/>
          <a:r>
            <a:rPr lang="es-ES_tradnl" b="1" dirty="0" smtClean="0">
              <a:solidFill>
                <a:schemeClr val="bg1"/>
              </a:solidFill>
            </a:rPr>
            <a:t>Creación y mantenimiento de una portal dedicado al apoyo y asesoramiento en materia de Propiedad Intelectual/Industrial para el sector productivo iberoamericano (95% PYMES), como impulso del crecimiento económico y la creación de riqueza</a:t>
          </a:r>
          <a:endParaRPr lang="es-ES" b="1" dirty="0">
            <a:solidFill>
              <a:schemeClr val="bg1"/>
            </a:solidFill>
          </a:endParaRPr>
        </a:p>
      </dgm:t>
    </dgm:pt>
    <dgm:pt modelId="{11BE441B-EEFA-43E6-8F88-E7EE3D0A0038}" type="parTrans" cxnId="{975C3DFC-A834-4A51-9D3C-EE88C0B386BC}">
      <dgm:prSet/>
      <dgm:spPr/>
      <dgm:t>
        <a:bodyPr/>
        <a:lstStyle/>
        <a:p>
          <a:endParaRPr lang="es-ES"/>
        </a:p>
      </dgm:t>
    </dgm:pt>
    <dgm:pt modelId="{8296205F-9D1D-4BB9-8451-15F38D673CA5}" type="sibTrans" cxnId="{975C3DFC-A834-4A51-9D3C-EE88C0B386BC}">
      <dgm:prSet/>
      <dgm:spPr/>
      <dgm:t>
        <a:bodyPr/>
        <a:lstStyle/>
        <a:p>
          <a:endParaRPr lang="es-ES"/>
        </a:p>
      </dgm:t>
    </dgm:pt>
    <dgm:pt modelId="{042BF5E6-C3D7-4F1F-A836-73EBCBAE1A2C}">
      <dgm:prSet phldrT="[Texto]"/>
      <dgm:spPr>
        <a:scene3d>
          <a:camera prst="orthographicFront">
            <a:rot lat="0" lon="0" rev="0"/>
          </a:camera>
          <a:lightRig rig="balanced" dir="t">
            <a:rot lat="0" lon="0" rev="8700000"/>
          </a:lightRig>
        </a:scene3d>
        <a:sp3d>
          <a:bevelT w="190500" h="38100"/>
        </a:sp3d>
      </dgm:spPr>
      <dgm:t>
        <a:bodyPr/>
        <a:lstStyle/>
        <a:p>
          <a:r>
            <a:rPr lang="es-ES" b="1" smtClean="0">
              <a:latin typeface="+mj-lt"/>
              <a:ea typeface="+mj-ea"/>
              <a:cs typeface="+mj-cs"/>
            </a:rPr>
            <a:t>OBJETIVOS:</a:t>
          </a:r>
          <a:endParaRPr lang="es-ES" b="1" dirty="0"/>
        </a:p>
      </dgm:t>
    </dgm:pt>
    <dgm:pt modelId="{78A5F699-F78A-4F17-A13D-AA0C50964F1C}" type="parTrans" cxnId="{B654CCE4-EA03-42A6-8C15-DA74BC9BB981}">
      <dgm:prSet/>
      <dgm:spPr/>
      <dgm:t>
        <a:bodyPr/>
        <a:lstStyle/>
        <a:p>
          <a:endParaRPr lang="es-ES"/>
        </a:p>
      </dgm:t>
    </dgm:pt>
    <dgm:pt modelId="{252E84AE-25B3-48B6-9B89-1E89BD6D2122}" type="sibTrans" cxnId="{B654CCE4-EA03-42A6-8C15-DA74BC9BB981}">
      <dgm:prSet/>
      <dgm:spPr/>
      <dgm:t>
        <a:bodyPr/>
        <a:lstStyle/>
        <a:p>
          <a:endParaRPr lang="es-ES"/>
        </a:p>
      </dgm:t>
    </dgm:pt>
    <dgm:pt modelId="{8604869F-AE40-4152-91F9-5DD5D84AFF1E}">
      <dgm:prSet phldrT="[Texto]"/>
      <dgm:spPr>
        <a:solidFill>
          <a:srgbClr val="0156FF">
            <a:alpha val="90000"/>
          </a:srgbClr>
        </a:solidFill>
        <a:scene3d>
          <a:camera prst="orthographicFront">
            <a:rot lat="0" lon="0" rev="0"/>
          </a:camera>
          <a:lightRig rig="balanced" dir="t">
            <a:rot lat="0" lon="0" rev="8700000"/>
          </a:lightRig>
        </a:scene3d>
        <a:sp3d>
          <a:bevelT w="190500" h="38100"/>
        </a:sp3d>
      </dgm:spPr>
      <dgm:t>
        <a:bodyPr anchor="ctr"/>
        <a:lstStyle/>
        <a:p>
          <a:pPr algn="just"/>
          <a:r>
            <a:rPr lang="es-ES_tradnl" b="1" dirty="0" smtClean="0">
              <a:solidFill>
                <a:schemeClr val="bg1"/>
              </a:solidFill>
              <a:latin typeface="Calibri" pitchFamily="34" charset="0"/>
            </a:rPr>
            <a:t>Acercar la Propiedad Industrial a la investigación y a la PYME como herramienta de negocio. Asesorar sobre su implantación  de manera estratégica </a:t>
          </a:r>
          <a:endParaRPr lang="es-ES" b="1" dirty="0">
            <a:solidFill>
              <a:schemeClr val="bg1"/>
            </a:solidFill>
          </a:endParaRPr>
        </a:p>
      </dgm:t>
    </dgm:pt>
    <dgm:pt modelId="{D85A2821-2B89-469E-8ED5-3EB82FA8552A}" type="parTrans" cxnId="{9EFF186D-B0E2-47B3-B5F1-74EF8F9B75F8}">
      <dgm:prSet/>
      <dgm:spPr/>
      <dgm:t>
        <a:bodyPr/>
        <a:lstStyle/>
        <a:p>
          <a:endParaRPr lang="es-ES"/>
        </a:p>
      </dgm:t>
    </dgm:pt>
    <dgm:pt modelId="{C5C88BBE-CE1D-453F-AF58-1320093BBDB5}" type="sibTrans" cxnId="{9EFF186D-B0E2-47B3-B5F1-74EF8F9B75F8}">
      <dgm:prSet/>
      <dgm:spPr/>
      <dgm:t>
        <a:bodyPr/>
        <a:lstStyle/>
        <a:p>
          <a:endParaRPr lang="es-ES"/>
        </a:p>
      </dgm:t>
    </dgm:pt>
    <dgm:pt modelId="{C1264649-CB14-4DDD-BDBE-D4756D423AB5}">
      <dgm:prSet phldrT="[Texto]"/>
      <dgm:spPr>
        <a:solidFill>
          <a:srgbClr val="0156FF">
            <a:alpha val="90000"/>
          </a:srgbClr>
        </a:solidFill>
        <a:scene3d>
          <a:camera prst="orthographicFront">
            <a:rot lat="0" lon="0" rev="0"/>
          </a:camera>
          <a:lightRig rig="balanced" dir="t">
            <a:rot lat="0" lon="0" rev="8700000"/>
          </a:lightRig>
        </a:scene3d>
        <a:sp3d>
          <a:bevelT w="190500" h="38100"/>
        </a:sp3d>
      </dgm:spPr>
      <dgm:t>
        <a:bodyPr anchor="ctr"/>
        <a:lstStyle/>
        <a:p>
          <a:pPr algn="just"/>
          <a:r>
            <a:rPr lang="es-ES_tradnl" b="1" smtClean="0">
              <a:solidFill>
                <a:schemeClr val="bg1"/>
              </a:solidFill>
              <a:latin typeface="Calibri" pitchFamily="34" charset="0"/>
            </a:rPr>
            <a:t>Plataforma como lugar común de servicios de información y asesoramiento para el sector empresarial Iberoamericano ya que existe una laguna de servicios en materia de PI</a:t>
          </a:r>
          <a:endParaRPr lang="es-ES" b="1" dirty="0">
            <a:solidFill>
              <a:schemeClr val="bg1"/>
            </a:solidFill>
          </a:endParaRPr>
        </a:p>
      </dgm:t>
    </dgm:pt>
    <dgm:pt modelId="{3C6A2B27-11A7-4714-9B38-53FE8152BE44}" type="parTrans" cxnId="{661A85BF-B46F-4F63-901C-3172FB384D65}">
      <dgm:prSet/>
      <dgm:spPr/>
      <dgm:t>
        <a:bodyPr/>
        <a:lstStyle/>
        <a:p>
          <a:endParaRPr lang="es-ES"/>
        </a:p>
      </dgm:t>
    </dgm:pt>
    <dgm:pt modelId="{87762FA1-72C9-48EC-B378-6BA372944E82}" type="sibTrans" cxnId="{661A85BF-B46F-4F63-901C-3172FB384D65}">
      <dgm:prSet/>
      <dgm:spPr/>
      <dgm:t>
        <a:bodyPr/>
        <a:lstStyle/>
        <a:p>
          <a:endParaRPr lang="es-ES"/>
        </a:p>
      </dgm:t>
    </dgm:pt>
    <dgm:pt modelId="{AA4F6CC5-AA2C-4F48-B163-967246F59E9E}">
      <dgm:prSet phldrT="[Texto]"/>
      <dgm:spPr>
        <a:solidFill>
          <a:srgbClr val="0156FF">
            <a:alpha val="89804"/>
          </a:srgbClr>
        </a:solidFill>
        <a:scene3d>
          <a:camera prst="orthographicFront">
            <a:rot lat="0" lon="0" rev="0"/>
          </a:camera>
          <a:lightRig rig="balanced" dir="t">
            <a:rot lat="0" lon="0" rev="8700000"/>
          </a:lightRig>
        </a:scene3d>
        <a:sp3d>
          <a:bevelT w="190500" h="38100"/>
        </a:sp3d>
      </dgm:spPr>
      <dgm:t>
        <a:bodyPr/>
        <a:lstStyle/>
        <a:p>
          <a:pPr algn="just"/>
          <a:r>
            <a:rPr lang="es-ES" b="1" dirty="0" smtClean="0">
              <a:solidFill>
                <a:schemeClr val="bg1"/>
              </a:solidFill>
            </a:rPr>
            <a:t>IBEPI: Componente I. Mantenimiento de la plataforma Iberoamericana de servicios de Propiedad Industrial al sector productivo, con especial orientación a la PYME.</a:t>
          </a:r>
          <a:endParaRPr lang="es-ES" b="1" dirty="0">
            <a:solidFill>
              <a:schemeClr val="bg1"/>
            </a:solidFill>
          </a:endParaRPr>
        </a:p>
      </dgm:t>
    </dgm:pt>
    <dgm:pt modelId="{D1B719AA-2C8F-46EF-9760-325B8DA4B625}" type="parTrans" cxnId="{E7E51E51-D5B6-405A-AB88-ABFE529364D6}">
      <dgm:prSet/>
      <dgm:spPr/>
      <dgm:t>
        <a:bodyPr/>
        <a:lstStyle/>
        <a:p>
          <a:endParaRPr lang="es-ES"/>
        </a:p>
      </dgm:t>
    </dgm:pt>
    <dgm:pt modelId="{DDDB2EFD-1A9C-4C37-ACAB-3B1020F2D28C}" type="sibTrans" cxnId="{E7E51E51-D5B6-405A-AB88-ABFE529364D6}">
      <dgm:prSet/>
      <dgm:spPr/>
      <dgm:t>
        <a:bodyPr/>
        <a:lstStyle/>
        <a:p>
          <a:endParaRPr lang="es-ES"/>
        </a:p>
      </dgm:t>
    </dgm:pt>
    <dgm:pt modelId="{85709C86-1369-46B7-AD82-0C1530374377}" type="pres">
      <dgm:prSet presAssocID="{7256BDA1-56EC-481D-B8CC-C95A7CC9861D}" presName="Name0" presStyleCnt="0">
        <dgm:presLayoutVars>
          <dgm:dir/>
          <dgm:animLvl val="lvl"/>
          <dgm:resizeHandles/>
        </dgm:presLayoutVars>
      </dgm:prSet>
      <dgm:spPr/>
      <dgm:t>
        <a:bodyPr/>
        <a:lstStyle/>
        <a:p>
          <a:endParaRPr lang="es-ES"/>
        </a:p>
      </dgm:t>
    </dgm:pt>
    <dgm:pt modelId="{8417590B-6ED0-42C9-8000-5F813D378ECC}" type="pres">
      <dgm:prSet presAssocID="{E3F67B5E-983B-4692-8C4B-1D19BB4D1D4B}" presName="linNode" presStyleCnt="0"/>
      <dgm:spPr>
        <a:scene3d>
          <a:camera prst="orthographicFront">
            <a:rot lat="0" lon="0" rev="0"/>
          </a:camera>
          <a:lightRig rig="balanced" dir="t">
            <a:rot lat="0" lon="0" rev="8700000"/>
          </a:lightRig>
        </a:scene3d>
        <a:sp3d>
          <a:bevelT w="190500" h="38100"/>
        </a:sp3d>
      </dgm:spPr>
      <dgm:t>
        <a:bodyPr/>
        <a:lstStyle/>
        <a:p>
          <a:endParaRPr lang="es-ES"/>
        </a:p>
      </dgm:t>
    </dgm:pt>
    <dgm:pt modelId="{4E7566C9-60DF-4E30-849E-2DA9233F7B0A}" type="pres">
      <dgm:prSet presAssocID="{E3F67B5E-983B-4692-8C4B-1D19BB4D1D4B}" presName="parentShp" presStyleLbl="node1" presStyleIdx="0" presStyleCnt="2" custScaleX="65323">
        <dgm:presLayoutVars>
          <dgm:bulletEnabled val="1"/>
        </dgm:presLayoutVars>
      </dgm:prSet>
      <dgm:spPr/>
      <dgm:t>
        <a:bodyPr/>
        <a:lstStyle/>
        <a:p>
          <a:endParaRPr lang="es-ES"/>
        </a:p>
      </dgm:t>
    </dgm:pt>
    <dgm:pt modelId="{4F964481-0EBE-4C7F-8ED4-F82EEEB14A2B}" type="pres">
      <dgm:prSet presAssocID="{E3F67B5E-983B-4692-8C4B-1D19BB4D1D4B}" presName="childShp" presStyleLbl="bgAccFollowNode1" presStyleIdx="0" presStyleCnt="2" custScaleX="120430">
        <dgm:presLayoutVars>
          <dgm:bulletEnabled val="1"/>
        </dgm:presLayoutVars>
      </dgm:prSet>
      <dgm:spPr/>
      <dgm:t>
        <a:bodyPr/>
        <a:lstStyle/>
        <a:p>
          <a:endParaRPr lang="es-ES"/>
        </a:p>
      </dgm:t>
    </dgm:pt>
    <dgm:pt modelId="{D9462F38-7566-4B6B-9E62-57E953BABAA7}" type="pres">
      <dgm:prSet presAssocID="{8566F1CB-3355-4473-ABBA-0800108B5E41}" presName="spacing" presStyleCnt="0"/>
      <dgm:spPr>
        <a:scene3d>
          <a:camera prst="orthographicFront">
            <a:rot lat="0" lon="0" rev="0"/>
          </a:camera>
          <a:lightRig rig="balanced" dir="t">
            <a:rot lat="0" lon="0" rev="8700000"/>
          </a:lightRig>
        </a:scene3d>
        <a:sp3d>
          <a:bevelT w="190500" h="38100"/>
        </a:sp3d>
      </dgm:spPr>
      <dgm:t>
        <a:bodyPr/>
        <a:lstStyle/>
        <a:p>
          <a:endParaRPr lang="es-ES"/>
        </a:p>
      </dgm:t>
    </dgm:pt>
    <dgm:pt modelId="{3607EF53-E211-421D-859F-FCE6A877EBAC}" type="pres">
      <dgm:prSet presAssocID="{042BF5E6-C3D7-4F1F-A836-73EBCBAE1A2C}" presName="linNode" presStyleCnt="0"/>
      <dgm:spPr>
        <a:scene3d>
          <a:camera prst="orthographicFront">
            <a:rot lat="0" lon="0" rev="0"/>
          </a:camera>
          <a:lightRig rig="balanced" dir="t">
            <a:rot lat="0" lon="0" rev="8700000"/>
          </a:lightRig>
        </a:scene3d>
        <a:sp3d>
          <a:bevelT w="190500" h="38100"/>
        </a:sp3d>
      </dgm:spPr>
      <dgm:t>
        <a:bodyPr/>
        <a:lstStyle/>
        <a:p>
          <a:endParaRPr lang="es-ES"/>
        </a:p>
      </dgm:t>
    </dgm:pt>
    <dgm:pt modelId="{3BA07AD7-0B05-43F9-B8B7-BE67B19F113C}" type="pres">
      <dgm:prSet presAssocID="{042BF5E6-C3D7-4F1F-A836-73EBCBAE1A2C}" presName="parentShp" presStyleLbl="node1" presStyleIdx="1" presStyleCnt="2" custScaleX="65323">
        <dgm:presLayoutVars>
          <dgm:bulletEnabled val="1"/>
        </dgm:presLayoutVars>
      </dgm:prSet>
      <dgm:spPr/>
      <dgm:t>
        <a:bodyPr/>
        <a:lstStyle/>
        <a:p>
          <a:endParaRPr lang="es-ES"/>
        </a:p>
      </dgm:t>
    </dgm:pt>
    <dgm:pt modelId="{D9FE982F-D208-4F4C-B7EF-BC1973E0C1FA}" type="pres">
      <dgm:prSet presAssocID="{042BF5E6-C3D7-4F1F-A836-73EBCBAE1A2C}" presName="childShp" presStyleLbl="bgAccFollowNode1" presStyleIdx="1" presStyleCnt="2" custScaleX="120430">
        <dgm:presLayoutVars>
          <dgm:bulletEnabled val="1"/>
        </dgm:presLayoutVars>
      </dgm:prSet>
      <dgm:spPr/>
      <dgm:t>
        <a:bodyPr/>
        <a:lstStyle/>
        <a:p>
          <a:endParaRPr lang="es-ES"/>
        </a:p>
      </dgm:t>
    </dgm:pt>
  </dgm:ptLst>
  <dgm:cxnLst>
    <dgm:cxn modelId="{975C3DFC-A834-4A51-9D3C-EE88C0B386BC}" srcId="{E3F67B5E-983B-4692-8C4B-1D19BB4D1D4B}" destId="{AFDD08FC-4F74-4D21-A1CE-5288E9053E65}" srcOrd="0" destOrd="0" parTransId="{11BE441B-EEFA-43E6-8F88-E7EE3D0A0038}" sibTransId="{8296205F-9D1D-4BB9-8451-15F38D673CA5}"/>
    <dgm:cxn modelId="{E7E51E51-D5B6-405A-AB88-ABFE529364D6}" srcId="{E3F67B5E-983B-4692-8C4B-1D19BB4D1D4B}" destId="{AA4F6CC5-AA2C-4F48-B163-967246F59E9E}" srcOrd="1" destOrd="0" parTransId="{D1B719AA-2C8F-46EF-9760-325B8DA4B625}" sibTransId="{DDDB2EFD-1A9C-4C37-ACAB-3B1020F2D28C}"/>
    <dgm:cxn modelId="{6A7EAD31-CD49-410D-9948-5DB657330A36}" type="presOf" srcId="{042BF5E6-C3D7-4F1F-A836-73EBCBAE1A2C}" destId="{3BA07AD7-0B05-43F9-B8B7-BE67B19F113C}" srcOrd="0" destOrd="0" presId="urn:microsoft.com/office/officeart/2005/8/layout/vList6"/>
    <dgm:cxn modelId="{5EA94E05-933C-4E15-8A64-777099401A68}" type="presOf" srcId="{7256BDA1-56EC-481D-B8CC-C95A7CC9861D}" destId="{85709C86-1369-46B7-AD82-0C1530374377}" srcOrd="0" destOrd="0" presId="urn:microsoft.com/office/officeart/2005/8/layout/vList6"/>
    <dgm:cxn modelId="{BC516F72-14D6-4209-8EBD-F18C35DF9378}" type="presOf" srcId="{E3F67B5E-983B-4692-8C4B-1D19BB4D1D4B}" destId="{4E7566C9-60DF-4E30-849E-2DA9233F7B0A}" srcOrd="0" destOrd="0" presId="urn:microsoft.com/office/officeart/2005/8/layout/vList6"/>
    <dgm:cxn modelId="{E33DBD81-B5F3-4855-8A00-557D55B67278}" type="presOf" srcId="{AFDD08FC-4F74-4D21-A1CE-5288E9053E65}" destId="{4F964481-0EBE-4C7F-8ED4-F82EEEB14A2B}" srcOrd="0" destOrd="0" presId="urn:microsoft.com/office/officeart/2005/8/layout/vList6"/>
    <dgm:cxn modelId="{9EFF186D-B0E2-47B3-B5F1-74EF8F9B75F8}" srcId="{042BF5E6-C3D7-4F1F-A836-73EBCBAE1A2C}" destId="{8604869F-AE40-4152-91F9-5DD5D84AFF1E}" srcOrd="0" destOrd="0" parTransId="{D85A2821-2B89-469E-8ED5-3EB82FA8552A}" sibTransId="{C5C88BBE-CE1D-453F-AF58-1320093BBDB5}"/>
    <dgm:cxn modelId="{A47BD793-EA58-4BB9-A142-3E9312A51EBF}" type="presOf" srcId="{AA4F6CC5-AA2C-4F48-B163-967246F59E9E}" destId="{4F964481-0EBE-4C7F-8ED4-F82EEEB14A2B}" srcOrd="0" destOrd="1" presId="urn:microsoft.com/office/officeart/2005/8/layout/vList6"/>
    <dgm:cxn modelId="{B654CCE4-EA03-42A6-8C15-DA74BC9BB981}" srcId="{7256BDA1-56EC-481D-B8CC-C95A7CC9861D}" destId="{042BF5E6-C3D7-4F1F-A836-73EBCBAE1A2C}" srcOrd="1" destOrd="0" parTransId="{78A5F699-F78A-4F17-A13D-AA0C50964F1C}" sibTransId="{252E84AE-25B3-48B6-9B89-1E89BD6D2122}"/>
    <dgm:cxn modelId="{661A85BF-B46F-4F63-901C-3172FB384D65}" srcId="{042BF5E6-C3D7-4F1F-A836-73EBCBAE1A2C}" destId="{C1264649-CB14-4DDD-BDBE-D4756D423AB5}" srcOrd="1" destOrd="0" parTransId="{3C6A2B27-11A7-4714-9B38-53FE8152BE44}" sibTransId="{87762FA1-72C9-48EC-B378-6BA372944E82}"/>
    <dgm:cxn modelId="{DBACE1B4-0F55-4C31-9DD8-85E26E8E92BA}" type="presOf" srcId="{C1264649-CB14-4DDD-BDBE-D4756D423AB5}" destId="{D9FE982F-D208-4F4C-B7EF-BC1973E0C1FA}" srcOrd="0" destOrd="1" presId="urn:microsoft.com/office/officeart/2005/8/layout/vList6"/>
    <dgm:cxn modelId="{0FFDF3C7-5E66-4F85-A0D6-573223A27C72}" type="presOf" srcId="{8604869F-AE40-4152-91F9-5DD5D84AFF1E}" destId="{D9FE982F-D208-4F4C-B7EF-BC1973E0C1FA}" srcOrd="0" destOrd="0" presId="urn:microsoft.com/office/officeart/2005/8/layout/vList6"/>
    <dgm:cxn modelId="{43D8C107-ED4F-4C20-A601-F3764C206BFE}" srcId="{7256BDA1-56EC-481D-B8CC-C95A7CC9861D}" destId="{E3F67B5E-983B-4692-8C4B-1D19BB4D1D4B}" srcOrd="0" destOrd="0" parTransId="{543E89A3-2AB5-4375-9640-9FD903387C79}" sibTransId="{8566F1CB-3355-4473-ABBA-0800108B5E41}"/>
    <dgm:cxn modelId="{D255761E-8ABE-45C4-B17D-DC2A374F62C2}" type="presParOf" srcId="{85709C86-1369-46B7-AD82-0C1530374377}" destId="{8417590B-6ED0-42C9-8000-5F813D378ECC}" srcOrd="0" destOrd="0" presId="urn:microsoft.com/office/officeart/2005/8/layout/vList6"/>
    <dgm:cxn modelId="{24CF6DAB-9E0C-4906-870D-63B9C556F85A}" type="presParOf" srcId="{8417590B-6ED0-42C9-8000-5F813D378ECC}" destId="{4E7566C9-60DF-4E30-849E-2DA9233F7B0A}" srcOrd="0" destOrd="0" presId="urn:microsoft.com/office/officeart/2005/8/layout/vList6"/>
    <dgm:cxn modelId="{BA915448-BBD3-4F35-89AE-D301F29B6E0A}" type="presParOf" srcId="{8417590B-6ED0-42C9-8000-5F813D378ECC}" destId="{4F964481-0EBE-4C7F-8ED4-F82EEEB14A2B}" srcOrd="1" destOrd="0" presId="urn:microsoft.com/office/officeart/2005/8/layout/vList6"/>
    <dgm:cxn modelId="{033AB91F-2967-46CD-9862-FCA64239346F}" type="presParOf" srcId="{85709C86-1369-46B7-AD82-0C1530374377}" destId="{D9462F38-7566-4B6B-9E62-57E953BABAA7}" srcOrd="1" destOrd="0" presId="urn:microsoft.com/office/officeart/2005/8/layout/vList6"/>
    <dgm:cxn modelId="{2CA8CDC5-B853-4ACD-BCA1-784146593E8F}" type="presParOf" srcId="{85709C86-1369-46B7-AD82-0C1530374377}" destId="{3607EF53-E211-421D-859F-FCE6A877EBAC}" srcOrd="2" destOrd="0" presId="urn:microsoft.com/office/officeart/2005/8/layout/vList6"/>
    <dgm:cxn modelId="{6AA1AA0D-4DE4-42E0-BB94-EC6ABF5A9C4A}" type="presParOf" srcId="{3607EF53-E211-421D-859F-FCE6A877EBAC}" destId="{3BA07AD7-0B05-43F9-B8B7-BE67B19F113C}" srcOrd="0" destOrd="0" presId="urn:microsoft.com/office/officeart/2005/8/layout/vList6"/>
    <dgm:cxn modelId="{1872FE7B-39FC-484B-9C9F-7A0683E5AE1D}" type="presParOf" srcId="{3607EF53-E211-421D-859F-FCE6A877EBAC}" destId="{D9FE982F-D208-4F4C-B7EF-BC1973E0C1F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7BB5AF-9E12-43ED-9C05-7F400846083C}" type="doc">
      <dgm:prSet loTypeId="urn:microsoft.com/office/officeart/2005/8/layout/orgChart1" loCatId="hierarchy" qsTypeId="urn:microsoft.com/office/officeart/2005/8/quickstyle/simple1" qsCatId="simple" csTypeId="urn:microsoft.com/office/officeart/2005/8/colors/accent6_4" csCatId="accent6" phldr="1"/>
      <dgm:spPr/>
    </dgm:pt>
    <dgm:pt modelId="{0138D87B-E6E1-4D2D-8BE1-8CF8F759A95A}">
      <dgm:prSet>
        <dgm:style>
          <a:lnRef idx="0">
            <a:schemeClr val="accent5"/>
          </a:lnRef>
          <a:fillRef idx="3">
            <a:schemeClr val="accent5"/>
          </a:fillRef>
          <a:effectRef idx="3">
            <a:schemeClr val="accent5"/>
          </a:effectRef>
          <a:fontRef idx="minor">
            <a:schemeClr val="lt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mn-lt"/>
            </a:rPr>
            <a:t>MARCO DE ACTUACIÓN</a:t>
          </a:r>
        </a:p>
      </dgm:t>
    </dgm:pt>
    <dgm:pt modelId="{025D89D4-3976-4F4E-8883-3025CD025588}" type="parTrans" cxnId="{DFBE0F47-44C5-4E9B-93D0-F3575E5A3098}">
      <dgm:prSet/>
      <dgm:spPr/>
      <dgm:t>
        <a:bodyPr/>
        <a:lstStyle/>
        <a:p>
          <a:endParaRPr lang="es-ES"/>
        </a:p>
      </dgm:t>
    </dgm:pt>
    <dgm:pt modelId="{E9B33718-F822-4F81-B2FD-5A0B479907A0}" type="sibTrans" cxnId="{DFBE0F47-44C5-4E9B-93D0-F3575E5A3098}">
      <dgm:prSet/>
      <dgm:spPr/>
      <dgm:t>
        <a:bodyPr/>
        <a:lstStyle/>
        <a:p>
          <a:endParaRPr lang="es-ES"/>
        </a:p>
      </dgm:t>
    </dgm:pt>
    <dgm:pt modelId="{F0132546-A880-402B-AF4F-E75D96390F44}">
      <dgm:prSet>
        <dgm:style>
          <a:lnRef idx="0">
            <a:schemeClr val="accent5"/>
          </a:lnRef>
          <a:fillRef idx="3">
            <a:schemeClr val="accent5"/>
          </a:fillRef>
          <a:effectRef idx="3">
            <a:schemeClr val="accent5"/>
          </a:effectRef>
          <a:fontRef idx="minor">
            <a:schemeClr val="lt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effectLst/>
              <a:latin typeface="+mn-lt"/>
            </a:rPr>
            <a:t>Región</a:t>
          </a:r>
          <a:r>
            <a:rPr kumimoji="0" lang="en-US" b="1" i="0" u="none" strike="noStrike" cap="none" normalizeH="0" baseline="0" dirty="0" smtClean="0">
              <a:ln/>
              <a:effectLst/>
              <a:latin typeface="+mn-lt"/>
            </a:rPr>
            <a:t>: IBEROAMERICA</a:t>
          </a:r>
        </a:p>
      </dgm:t>
    </dgm:pt>
    <dgm:pt modelId="{8F9ADE31-F24F-4472-B1A3-E9360FB6F1EF}" type="parTrans" cxnId="{6694E4E7-4601-407C-8023-D670B6D233B8}">
      <dgm:prSet>
        <dgm:style>
          <a:lnRef idx="3">
            <a:schemeClr val="accent5"/>
          </a:lnRef>
          <a:fillRef idx="0">
            <a:schemeClr val="accent5"/>
          </a:fillRef>
          <a:effectRef idx="2">
            <a:schemeClr val="accent5"/>
          </a:effectRef>
          <a:fontRef idx="minor">
            <a:schemeClr val="tx1"/>
          </a:fontRef>
        </dgm:style>
      </dgm:prSet>
      <dgm:spPr/>
      <dgm:t>
        <a:bodyPr/>
        <a:lstStyle/>
        <a:p>
          <a:endParaRPr lang="es-ES"/>
        </a:p>
      </dgm:t>
    </dgm:pt>
    <dgm:pt modelId="{B37BF231-5F10-4DB4-B6AC-FADE68F9C097}" type="sibTrans" cxnId="{6694E4E7-4601-407C-8023-D670B6D233B8}">
      <dgm:prSet/>
      <dgm:spPr/>
      <dgm:t>
        <a:bodyPr/>
        <a:lstStyle/>
        <a:p>
          <a:endParaRPr lang="es-ES"/>
        </a:p>
      </dgm:t>
    </dgm:pt>
    <dgm:pt modelId="{137AB3E7-53C3-4E5B-9E68-E1728970BEAC}">
      <dgm:prSet>
        <dgm:style>
          <a:lnRef idx="0">
            <a:schemeClr val="accent4"/>
          </a:lnRef>
          <a:fillRef idx="3">
            <a:schemeClr val="accent4"/>
          </a:fillRef>
          <a:effectRef idx="3">
            <a:schemeClr val="accent4"/>
          </a:effectRef>
          <a:fontRef idx="minor">
            <a:schemeClr val="lt1"/>
          </a:fontRef>
        </dgm:style>
      </dgm:prSet>
      <dgm:spPr>
        <a:solidFill>
          <a:srgbClr val="003296"/>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effectLst/>
              <a:latin typeface="+mn-lt"/>
            </a:rPr>
            <a:t>Ámbito</a:t>
          </a:r>
          <a:r>
            <a:rPr kumimoji="0" lang="en-US" b="1" i="0" u="none" strike="noStrike" cap="none" normalizeH="0" baseline="0" dirty="0" smtClean="0">
              <a:ln/>
              <a:effectLst/>
              <a:latin typeface="+mn-l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mn-lt"/>
            </a:rPr>
            <a:t>LA PROPIEDAD INDUSTRIAL</a:t>
          </a:r>
        </a:p>
      </dgm:t>
    </dgm:pt>
    <dgm:pt modelId="{F397A45A-87A5-444A-B82F-8FFEAD8B2263}" type="parTrans" cxnId="{593AAF70-C52A-4D4B-B296-186B6410486E}">
      <dgm:prSet>
        <dgm:style>
          <a:lnRef idx="3">
            <a:schemeClr val="accent5"/>
          </a:lnRef>
          <a:fillRef idx="0">
            <a:schemeClr val="accent5"/>
          </a:fillRef>
          <a:effectRef idx="2">
            <a:schemeClr val="accent5"/>
          </a:effectRef>
          <a:fontRef idx="minor">
            <a:schemeClr val="tx1"/>
          </a:fontRef>
        </dgm:style>
      </dgm:prSet>
      <dgm:spPr/>
      <dgm:t>
        <a:bodyPr/>
        <a:lstStyle/>
        <a:p>
          <a:endParaRPr lang="es-ES"/>
        </a:p>
      </dgm:t>
    </dgm:pt>
    <dgm:pt modelId="{81C2CDC0-D15A-4D8D-A913-2EFCE45867F2}" type="sibTrans" cxnId="{593AAF70-C52A-4D4B-B296-186B6410486E}">
      <dgm:prSet/>
      <dgm:spPr/>
      <dgm:t>
        <a:bodyPr/>
        <a:lstStyle/>
        <a:p>
          <a:endParaRPr lang="es-ES"/>
        </a:p>
      </dgm:t>
    </dgm:pt>
    <dgm:pt modelId="{F5C1E492-673B-4653-B05A-06541491B920}" type="pres">
      <dgm:prSet presAssocID="{357BB5AF-9E12-43ED-9C05-7F400846083C}" presName="hierChild1" presStyleCnt="0">
        <dgm:presLayoutVars>
          <dgm:orgChart val="1"/>
          <dgm:chPref val="1"/>
          <dgm:dir/>
          <dgm:animOne val="branch"/>
          <dgm:animLvl val="lvl"/>
          <dgm:resizeHandles/>
        </dgm:presLayoutVars>
      </dgm:prSet>
      <dgm:spPr/>
    </dgm:pt>
    <dgm:pt modelId="{DF1F2AAB-8F8B-4CFC-8F8A-7AC61740078A}" type="pres">
      <dgm:prSet presAssocID="{0138D87B-E6E1-4D2D-8BE1-8CF8F759A95A}" presName="hierRoot1" presStyleCnt="0">
        <dgm:presLayoutVars>
          <dgm:hierBranch/>
        </dgm:presLayoutVars>
      </dgm:prSet>
      <dgm:spPr/>
    </dgm:pt>
    <dgm:pt modelId="{C57B8133-D501-49B4-8D70-6F1F95AB6B64}" type="pres">
      <dgm:prSet presAssocID="{0138D87B-E6E1-4D2D-8BE1-8CF8F759A95A}" presName="rootComposite1" presStyleCnt="0"/>
      <dgm:spPr/>
    </dgm:pt>
    <dgm:pt modelId="{2A863E2F-AA29-4B12-ABDA-8220A32494E9}" type="pres">
      <dgm:prSet presAssocID="{0138D87B-E6E1-4D2D-8BE1-8CF8F759A95A}" presName="rootText1" presStyleLbl="node0" presStyleIdx="0" presStyleCnt="1">
        <dgm:presLayoutVars>
          <dgm:chPref val="3"/>
        </dgm:presLayoutVars>
      </dgm:prSet>
      <dgm:spPr/>
      <dgm:t>
        <a:bodyPr/>
        <a:lstStyle/>
        <a:p>
          <a:endParaRPr lang="es-ES"/>
        </a:p>
      </dgm:t>
    </dgm:pt>
    <dgm:pt modelId="{32A3A7F1-0633-479C-872C-EEF6B769B552}" type="pres">
      <dgm:prSet presAssocID="{0138D87B-E6E1-4D2D-8BE1-8CF8F759A95A}" presName="rootConnector1" presStyleLbl="node1" presStyleIdx="0" presStyleCnt="0"/>
      <dgm:spPr/>
      <dgm:t>
        <a:bodyPr/>
        <a:lstStyle/>
        <a:p>
          <a:endParaRPr lang="es-ES"/>
        </a:p>
      </dgm:t>
    </dgm:pt>
    <dgm:pt modelId="{3CEBEA0B-C703-41BE-8CD5-3C557BAE4C65}" type="pres">
      <dgm:prSet presAssocID="{0138D87B-E6E1-4D2D-8BE1-8CF8F759A95A}" presName="hierChild2" presStyleCnt="0"/>
      <dgm:spPr/>
    </dgm:pt>
    <dgm:pt modelId="{1B5DA6CE-47AE-48B2-9805-C35D64C965F6}" type="pres">
      <dgm:prSet presAssocID="{8F9ADE31-F24F-4472-B1A3-E9360FB6F1EF}" presName="Name35" presStyleLbl="parChTrans1D2" presStyleIdx="0" presStyleCnt="2"/>
      <dgm:spPr/>
      <dgm:t>
        <a:bodyPr/>
        <a:lstStyle/>
        <a:p>
          <a:endParaRPr lang="es-ES"/>
        </a:p>
      </dgm:t>
    </dgm:pt>
    <dgm:pt modelId="{BCBED1BC-7044-4023-8948-56ADA841FFE7}" type="pres">
      <dgm:prSet presAssocID="{F0132546-A880-402B-AF4F-E75D96390F44}" presName="hierRoot2" presStyleCnt="0">
        <dgm:presLayoutVars>
          <dgm:hierBranch/>
        </dgm:presLayoutVars>
      </dgm:prSet>
      <dgm:spPr/>
    </dgm:pt>
    <dgm:pt modelId="{D66FCB65-FD46-4866-AE0E-05EF6E8AED46}" type="pres">
      <dgm:prSet presAssocID="{F0132546-A880-402B-AF4F-E75D96390F44}" presName="rootComposite" presStyleCnt="0"/>
      <dgm:spPr/>
    </dgm:pt>
    <dgm:pt modelId="{56186110-B843-4618-925E-1F43F9551736}" type="pres">
      <dgm:prSet presAssocID="{F0132546-A880-402B-AF4F-E75D96390F44}" presName="rootText" presStyleLbl="node2" presStyleIdx="0" presStyleCnt="2">
        <dgm:presLayoutVars>
          <dgm:chPref val="3"/>
        </dgm:presLayoutVars>
      </dgm:prSet>
      <dgm:spPr/>
      <dgm:t>
        <a:bodyPr/>
        <a:lstStyle/>
        <a:p>
          <a:endParaRPr lang="es-ES"/>
        </a:p>
      </dgm:t>
    </dgm:pt>
    <dgm:pt modelId="{296B7A0A-3227-4884-8C1C-2FFA2A8A8B7B}" type="pres">
      <dgm:prSet presAssocID="{F0132546-A880-402B-AF4F-E75D96390F44}" presName="rootConnector" presStyleLbl="node2" presStyleIdx="0" presStyleCnt="2"/>
      <dgm:spPr/>
      <dgm:t>
        <a:bodyPr/>
        <a:lstStyle/>
        <a:p>
          <a:endParaRPr lang="es-ES"/>
        </a:p>
      </dgm:t>
    </dgm:pt>
    <dgm:pt modelId="{4A57DBCB-5D79-485F-A5CE-445E715EA0B1}" type="pres">
      <dgm:prSet presAssocID="{F0132546-A880-402B-AF4F-E75D96390F44}" presName="hierChild4" presStyleCnt="0"/>
      <dgm:spPr/>
    </dgm:pt>
    <dgm:pt modelId="{0BFBFD67-D30D-4E14-926B-77DFD4252EAF}" type="pres">
      <dgm:prSet presAssocID="{F0132546-A880-402B-AF4F-E75D96390F44}" presName="hierChild5" presStyleCnt="0"/>
      <dgm:spPr/>
    </dgm:pt>
    <dgm:pt modelId="{EC60E819-5E2C-4024-8560-37388A942AEB}" type="pres">
      <dgm:prSet presAssocID="{F397A45A-87A5-444A-B82F-8FFEAD8B2263}" presName="Name35" presStyleLbl="parChTrans1D2" presStyleIdx="1" presStyleCnt="2"/>
      <dgm:spPr/>
      <dgm:t>
        <a:bodyPr/>
        <a:lstStyle/>
        <a:p>
          <a:endParaRPr lang="es-ES"/>
        </a:p>
      </dgm:t>
    </dgm:pt>
    <dgm:pt modelId="{2998D013-281E-49DA-84AE-E0D91E48384F}" type="pres">
      <dgm:prSet presAssocID="{137AB3E7-53C3-4E5B-9E68-E1728970BEAC}" presName="hierRoot2" presStyleCnt="0">
        <dgm:presLayoutVars>
          <dgm:hierBranch/>
        </dgm:presLayoutVars>
      </dgm:prSet>
      <dgm:spPr/>
    </dgm:pt>
    <dgm:pt modelId="{7F979C8F-4119-4560-A931-59884FD68177}" type="pres">
      <dgm:prSet presAssocID="{137AB3E7-53C3-4E5B-9E68-E1728970BEAC}" presName="rootComposite" presStyleCnt="0"/>
      <dgm:spPr/>
    </dgm:pt>
    <dgm:pt modelId="{A77046F2-B493-4116-8970-29D161F99510}" type="pres">
      <dgm:prSet presAssocID="{137AB3E7-53C3-4E5B-9E68-E1728970BEAC}" presName="rootText" presStyleLbl="node2" presStyleIdx="1" presStyleCnt="2">
        <dgm:presLayoutVars>
          <dgm:chPref val="3"/>
        </dgm:presLayoutVars>
      </dgm:prSet>
      <dgm:spPr/>
      <dgm:t>
        <a:bodyPr/>
        <a:lstStyle/>
        <a:p>
          <a:endParaRPr lang="es-ES"/>
        </a:p>
      </dgm:t>
    </dgm:pt>
    <dgm:pt modelId="{FCCD6196-271D-4F62-9846-A28D849803D5}" type="pres">
      <dgm:prSet presAssocID="{137AB3E7-53C3-4E5B-9E68-E1728970BEAC}" presName="rootConnector" presStyleLbl="node2" presStyleIdx="1" presStyleCnt="2"/>
      <dgm:spPr/>
      <dgm:t>
        <a:bodyPr/>
        <a:lstStyle/>
        <a:p>
          <a:endParaRPr lang="es-ES"/>
        </a:p>
      </dgm:t>
    </dgm:pt>
    <dgm:pt modelId="{ACF59AE0-7DFD-45FD-8CF6-B53707BD706B}" type="pres">
      <dgm:prSet presAssocID="{137AB3E7-53C3-4E5B-9E68-E1728970BEAC}" presName="hierChild4" presStyleCnt="0"/>
      <dgm:spPr/>
    </dgm:pt>
    <dgm:pt modelId="{E1FF07D4-8A3B-4A9B-AA6A-7457C394BB82}" type="pres">
      <dgm:prSet presAssocID="{137AB3E7-53C3-4E5B-9E68-E1728970BEAC}" presName="hierChild5" presStyleCnt="0"/>
      <dgm:spPr/>
    </dgm:pt>
    <dgm:pt modelId="{A869639F-CD06-4CF2-8AFA-CFC041BE5ED3}" type="pres">
      <dgm:prSet presAssocID="{0138D87B-E6E1-4D2D-8BE1-8CF8F759A95A}" presName="hierChild3" presStyleCnt="0"/>
      <dgm:spPr/>
    </dgm:pt>
  </dgm:ptLst>
  <dgm:cxnLst>
    <dgm:cxn modelId="{9BEA63CB-CA0A-49D4-8D98-021A227E1C92}" type="presOf" srcId="{357BB5AF-9E12-43ED-9C05-7F400846083C}" destId="{F5C1E492-673B-4653-B05A-06541491B920}" srcOrd="0" destOrd="0" presId="urn:microsoft.com/office/officeart/2005/8/layout/orgChart1"/>
    <dgm:cxn modelId="{DFBE0F47-44C5-4E9B-93D0-F3575E5A3098}" srcId="{357BB5AF-9E12-43ED-9C05-7F400846083C}" destId="{0138D87B-E6E1-4D2D-8BE1-8CF8F759A95A}" srcOrd="0" destOrd="0" parTransId="{025D89D4-3976-4F4E-8883-3025CD025588}" sibTransId="{E9B33718-F822-4F81-B2FD-5A0B479907A0}"/>
    <dgm:cxn modelId="{A85404FC-9EBE-4F71-9B4B-9252E64101A8}" type="presOf" srcId="{F0132546-A880-402B-AF4F-E75D96390F44}" destId="{56186110-B843-4618-925E-1F43F9551736}" srcOrd="0" destOrd="0" presId="urn:microsoft.com/office/officeart/2005/8/layout/orgChart1"/>
    <dgm:cxn modelId="{593AAF70-C52A-4D4B-B296-186B6410486E}" srcId="{0138D87B-E6E1-4D2D-8BE1-8CF8F759A95A}" destId="{137AB3E7-53C3-4E5B-9E68-E1728970BEAC}" srcOrd="1" destOrd="0" parTransId="{F397A45A-87A5-444A-B82F-8FFEAD8B2263}" sibTransId="{81C2CDC0-D15A-4D8D-A913-2EFCE45867F2}"/>
    <dgm:cxn modelId="{7D8E8191-39AF-4EC8-9741-CA4D577C0C89}" type="presOf" srcId="{F397A45A-87A5-444A-B82F-8FFEAD8B2263}" destId="{EC60E819-5E2C-4024-8560-37388A942AEB}" srcOrd="0" destOrd="0" presId="urn:microsoft.com/office/officeart/2005/8/layout/orgChart1"/>
    <dgm:cxn modelId="{5CEDFF62-43F3-4202-8C8B-721474786575}" type="presOf" srcId="{0138D87B-E6E1-4D2D-8BE1-8CF8F759A95A}" destId="{2A863E2F-AA29-4B12-ABDA-8220A32494E9}" srcOrd="0" destOrd="0" presId="urn:microsoft.com/office/officeart/2005/8/layout/orgChart1"/>
    <dgm:cxn modelId="{B6564BA4-2704-452A-B8A5-81A0F2736BE6}" type="presOf" srcId="{0138D87B-E6E1-4D2D-8BE1-8CF8F759A95A}" destId="{32A3A7F1-0633-479C-872C-EEF6B769B552}" srcOrd="1" destOrd="0" presId="urn:microsoft.com/office/officeart/2005/8/layout/orgChart1"/>
    <dgm:cxn modelId="{AC1C45B2-DFFA-488E-9343-EB38A5A4381C}" type="presOf" srcId="{137AB3E7-53C3-4E5B-9E68-E1728970BEAC}" destId="{A77046F2-B493-4116-8970-29D161F99510}" srcOrd="0" destOrd="0" presId="urn:microsoft.com/office/officeart/2005/8/layout/orgChart1"/>
    <dgm:cxn modelId="{2381FACA-B0FF-431F-9212-147C16D40321}" type="presOf" srcId="{137AB3E7-53C3-4E5B-9E68-E1728970BEAC}" destId="{FCCD6196-271D-4F62-9846-A28D849803D5}" srcOrd="1" destOrd="0" presId="urn:microsoft.com/office/officeart/2005/8/layout/orgChart1"/>
    <dgm:cxn modelId="{6694E4E7-4601-407C-8023-D670B6D233B8}" srcId="{0138D87B-E6E1-4D2D-8BE1-8CF8F759A95A}" destId="{F0132546-A880-402B-AF4F-E75D96390F44}" srcOrd="0" destOrd="0" parTransId="{8F9ADE31-F24F-4472-B1A3-E9360FB6F1EF}" sibTransId="{B37BF231-5F10-4DB4-B6AC-FADE68F9C097}"/>
    <dgm:cxn modelId="{1AC99D8C-8A43-45F3-A724-49A303C2DB2D}" type="presOf" srcId="{F0132546-A880-402B-AF4F-E75D96390F44}" destId="{296B7A0A-3227-4884-8C1C-2FFA2A8A8B7B}" srcOrd="1" destOrd="0" presId="urn:microsoft.com/office/officeart/2005/8/layout/orgChart1"/>
    <dgm:cxn modelId="{698CA78B-0384-4DB7-A89C-5BB0431400ED}" type="presOf" srcId="{8F9ADE31-F24F-4472-B1A3-E9360FB6F1EF}" destId="{1B5DA6CE-47AE-48B2-9805-C35D64C965F6}" srcOrd="0" destOrd="0" presId="urn:microsoft.com/office/officeart/2005/8/layout/orgChart1"/>
    <dgm:cxn modelId="{DB92A94E-FE7D-4AA0-A9D2-0FA4F29DFA82}" type="presParOf" srcId="{F5C1E492-673B-4653-B05A-06541491B920}" destId="{DF1F2AAB-8F8B-4CFC-8F8A-7AC61740078A}" srcOrd="0" destOrd="0" presId="urn:microsoft.com/office/officeart/2005/8/layout/orgChart1"/>
    <dgm:cxn modelId="{F09A3DA1-85AC-495D-9C66-823AAA20AD4D}" type="presParOf" srcId="{DF1F2AAB-8F8B-4CFC-8F8A-7AC61740078A}" destId="{C57B8133-D501-49B4-8D70-6F1F95AB6B64}" srcOrd="0" destOrd="0" presId="urn:microsoft.com/office/officeart/2005/8/layout/orgChart1"/>
    <dgm:cxn modelId="{20E806E3-F59F-4B77-B8D1-596F96F34316}" type="presParOf" srcId="{C57B8133-D501-49B4-8D70-6F1F95AB6B64}" destId="{2A863E2F-AA29-4B12-ABDA-8220A32494E9}" srcOrd="0" destOrd="0" presId="urn:microsoft.com/office/officeart/2005/8/layout/orgChart1"/>
    <dgm:cxn modelId="{A5F97027-D818-431D-8DF6-5222D303F81B}" type="presParOf" srcId="{C57B8133-D501-49B4-8D70-6F1F95AB6B64}" destId="{32A3A7F1-0633-479C-872C-EEF6B769B552}" srcOrd="1" destOrd="0" presId="urn:microsoft.com/office/officeart/2005/8/layout/orgChart1"/>
    <dgm:cxn modelId="{176571F5-3685-4C48-AEBA-037E440CBBBB}" type="presParOf" srcId="{DF1F2AAB-8F8B-4CFC-8F8A-7AC61740078A}" destId="{3CEBEA0B-C703-41BE-8CD5-3C557BAE4C65}" srcOrd="1" destOrd="0" presId="urn:microsoft.com/office/officeart/2005/8/layout/orgChart1"/>
    <dgm:cxn modelId="{E6619F35-F783-44B6-9268-2D4C16B6D3F0}" type="presParOf" srcId="{3CEBEA0B-C703-41BE-8CD5-3C557BAE4C65}" destId="{1B5DA6CE-47AE-48B2-9805-C35D64C965F6}" srcOrd="0" destOrd="0" presId="urn:microsoft.com/office/officeart/2005/8/layout/orgChart1"/>
    <dgm:cxn modelId="{527F5E15-3C72-4D13-AB1C-D582BB9996CD}" type="presParOf" srcId="{3CEBEA0B-C703-41BE-8CD5-3C557BAE4C65}" destId="{BCBED1BC-7044-4023-8948-56ADA841FFE7}" srcOrd="1" destOrd="0" presId="urn:microsoft.com/office/officeart/2005/8/layout/orgChart1"/>
    <dgm:cxn modelId="{8A9DD757-FE90-41E0-944E-7E4E261465DD}" type="presParOf" srcId="{BCBED1BC-7044-4023-8948-56ADA841FFE7}" destId="{D66FCB65-FD46-4866-AE0E-05EF6E8AED46}" srcOrd="0" destOrd="0" presId="urn:microsoft.com/office/officeart/2005/8/layout/orgChart1"/>
    <dgm:cxn modelId="{ED1AC777-2B4C-43EB-B81B-2774FCA4BA26}" type="presParOf" srcId="{D66FCB65-FD46-4866-AE0E-05EF6E8AED46}" destId="{56186110-B843-4618-925E-1F43F9551736}" srcOrd="0" destOrd="0" presId="urn:microsoft.com/office/officeart/2005/8/layout/orgChart1"/>
    <dgm:cxn modelId="{7B3D9DA2-DE46-430B-BA95-23788AD753A8}" type="presParOf" srcId="{D66FCB65-FD46-4866-AE0E-05EF6E8AED46}" destId="{296B7A0A-3227-4884-8C1C-2FFA2A8A8B7B}" srcOrd="1" destOrd="0" presId="urn:microsoft.com/office/officeart/2005/8/layout/orgChart1"/>
    <dgm:cxn modelId="{523CE676-8284-4372-984D-28FA262890BC}" type="presParOf" srcId="{BCBED1BC-7044-4023-8948-56ADA841FFE7}" destId="{4A57DBCB-5D79-485F-A5CE-445E715EA0B1}" srcOrd="1" destOrd="0" presId="urn:microsoft.com/office/officeart/2005/8/layout/orgChart1"/>
    <dgm:cxn modelId="{30DB6083-6E6F-4E11-8E16-FEBCC49FDF64}" type="presParOf" srcId="{BCBED1BC-7044-4023-8948-56ADA841FFE7}" destId="{0BFBFD67-D30D-4E14-926B-77DFD4252EAF}" srcOrd="2" destOrd="0" presId="urn:microsoft.com/office/officeart/2005/8/layout/orgChart1"/>
    <dgm:cxn modelId="{50DE6955-D8AD-4856-A65D-07EE0050321A}" type="presParOf" srcId="{3CEBEA0B-C703-41BE-8CD5-3C557BAE4C65}" destId="{EC60E819-5E2C-4024-8560-37388A942AEB}" srcOrd="2" destOrd="0" presId="urn:microsoft.com/office/officeart/2005/8/layout/orgChart1"/>
    <dgm:cxn modelId="{2DE5EEDA-1873-478E-815B-E3F618691D6E}" type="presParOf" srcId="{3CEBEA0B-C703-41BE-8CD5-3C557BAE4C65}" destId="{2998D013-281E-49DA-84AE-E0D91E48384F}" srcOrd="3" destOrd="0" presId="urn:microsoft.com/office/officeart/2005/8/layout/orgChart1"/>
    <dgm:cxn modelId="{FD4E012A-0405-4D02-BCA5-1104ADF003EC}" type="presParOf" srcId="{2998D013-281E-49DA-84AE-E0D91E48384F}" destId="{7F979C8F-4119-4560-A931-59884FD68177}" srcOrd="0" destOrd="0" presId="urn:microsoft.com/office/officeart/2005/8/layout/orgChart1"/>
    <dgm:cxn modelId="{58660997-5338-44F0-A011-FF491D2A4F62}" type="presParOf" srcId="{7F979C8F-4119-4560-A931-59884FD68177}" destId="{A77046F2-B493-4116-8970-29D161F99510}" srcOrd="0" destOrd="0" presId="urn:microsoft.com/office/officeart/2005/8/layout/orgChart1"/>
    <dgm:cxn modelId="{9CCE80D4-00C1-4D66-A467-4CA9A0E86920}" type="presParOf" srcId="{7F979C8F-4119-4560-A931-59884FD68177}" destId="{FCCD6196-271D-4F62-9846-A28D849803D5}" srcOrd="1" destOrd="0" presId="urn:microsoft.com/office/officeart/2005/8/layout/orgChart1"/>
    <dgm:cxn modelId="{387CF28D-5AC3-4836-BAB5-BFD122804DB7}" type="presParOf" srcId="{2998D013-281E-49DA-84AE-E0D91E48384F}" destId="{ACF59AE0-7DFD-45FD-8CF6-B53707BD706B}" srcOrd="1" destOrd="0" presId="urn:microsoft.com/office/officeart/2005/8/layout/orgChart1"/>
    <dgm:cxn modelId="{095BDEDB-9F59-406A-BF93-A7AD0C50DB8D}" type="presParOf" srcId="{2998D013-281E-49DA-84AE-E0D91E48384F}" destId="{E1FF07D4-8A3B-4A9B-AA6A-7457C394BB82}" srcOrd="2" destOrd="0" presId="urn:microsoft.com/office/officeart/2005/8/layout/orgChart1"/>
    <dgm:cxn modelId="{1DD4C84F-412C-4AEE-AB34-50BF61692901}" type="presParOf" srcId="{DF1F2AAB-8F8B-4CFC-8F8A-7AC61740078A}" destId="{A869639F-CD06-4CF2-8AFA-CFC041BE5ED3}"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297375D-3682-45A7-9467-25AC530156E5}" type="doc">
      <dgm:prSet loTypeId="urn:microsoft.com/office/officeart/2005/8/layout/cycle1" loCatId="cycle" qsTypeId="urn:microsoft.com/office/officeart/2005/8/quickstyle/3d1" qsCatId="3D" csTypeId="urn:microsoft.com/office/officeart/2005/8/colors/accent5_5" csCatId="accent5" phldr="1"/>
      <dgm:spPr/>
      <dgm:t>
        <a:bodyPr/>
        <a:lstStyle/>
        <a:p>
          <a:endParaRPr lang="es-ES"/>
        </a:p>
      </dgm:t>
    </dgm:pt>
    <dgm:pt modelId="{B0B180DD-869B-434B-92A0-B2BF20DFEB73}">
      <dgm:prSet phldrT="[Texto]" custT="1"/>
      <dgm:spPr/>
      <dgm:t>
        <a:bodyPr/>
        <a:lstStyle/>
        <a:p>
          <a:r>
            <a:rPr lang="es-ES" sz="1100" b="1" smtClean="0">
              <a:solidFill>
                <a:schemeClr val="accent6">
                  <a:lumMod val="75000"/>
                </a:schemeClr>
              </a:solidFill>
            </a:rPr>
            <a:t>ELABORACIÓN DE BÚSQUEDAS NACIONALES E INTERNACIONALES PARA LAS ONAPIS SOLICITANTES</a:t>
          </a:r>
          <a:endParaRPr lang="es-ES" sz="1100" b="1" dirty="0">
            <a:solidFill>
              <a:schemeClr val="accent6">
                <a:lumMod val="75000"/>
              </a:schemeClr>
            </a:solidFill>
          </a:endParaRPr>
        </a:p>
      </dgm:t>
    </dgm:pt>
    <dgm:pt modelId="{088E1988-AD55-4A93-8F51-3A00152ADE45}" type="parTrans" cxnId="{9C157EC2-48F3-45AB-88D3-D74F97DE4E98}">
      <dgm:prSet/>
      <dgm:spPr/>
      <dgm:t>
        <a:bodyPr/>
        <a:lstStyle/>
        <a:p>
          <a:endParaRPr lang="es-ES" b="1">
            <a:solidFill>
              <a:schemeClr val="accent6">
                <a:lumMod val="75000"/>
              </a:schemeClr>
            </a:solidFill>
          </a:endParaRPr>
        </a:p>
      </dgm:t>
    </dgm:pt>
    <dgm:pt modelId="{E7C987DE-E399-4DC7-A3EB-CEED1BF1CD95}" type="sibTrans" cxnId="{9C157EC2-48F3-45AB-88D3-D74F97DE4E98}">
      <dgm:prSet/>
      <dgm:spPr/>
      <dgm:t>
        <a:bodyPr/>
        <a:lstStyle/>
        <a:p>
          <a:endParaRPr lang="es-ES" b="1">
            <a:solidFill>
              <a:schemeClr val="accent6">
                <a:lumMod val="75000"/>
              </a:schemeClr>
            </a:solidFill>
          </a:endParaRPr>
        </a:p>
      </dgm:t>
    </dgm:pt>
    <dgm:pt modelId="{0D33C16B-331A-4EDD-8EFE-4202DBA32612}">
      <dgm:prSet phldrT="[Texto]" custT="1"/>
      <dgm:spPr/>
      <dgm:t>
        <a:bodyPr/>
        <a:lstStyle/>
        <a:p>
          <a:r>
            <a:rPr lang="es-ES" sz="1100" b="1" smtClean="0">
              <a:solidFill>
                <a:schemeClr val="accent6">
                  <a:lumMod val="75000"/>
                </a:schemeClr>
              </a:solidFill>
            </a:rPr>
            <a:t>PROGRAMA DE FORMACIÓN PARA LAS PERSONAS DESIGNDAS POR LAS ONAPIS</a:t>
          </a:r>
          <a:endParaRPr lang="es-ES" sz="1100" b="1" dirty="0">
            <a:solidFill>
              <a:schemeClr val="accent6">
                <a:lumMod val="75000"/>
              </a:schemeClr>
            </a:solidFill>
          </a:endParaRPr>
        </a:p>
      </dgm:t>
    </dgm:pt>
    <dgm:pt modelId="{6DD70C3F-89B0-4C1F-8AB7-E346CAB5D264}" type="parTrans" cxnId="{668BF11C-0234-43DE-BB1C-CD71DC6E7EB0}">
      <dgm:prSet/>
      <dgm:spPr/>
      <dgm:t>
        <a:bodyPr/>
        <a:lstStyle/>
        <a:p>
          <a:endParaRPr lang="es-ES" b="1">
            <a:solidFill>
              <a:schemeClr val="accent6">
                <a:lumMod val="75000"/>
              </a:schemeClr>
            </a:solidFill>
          </a:endParaRPr>
        </a:p>
      </dgm:t>
    </dgm:pt>
    <dgm:pt modelId="{E835B2D4-CBE8-48AD-82E9-14A9F5938B1A}" type="sibTrans" cxnId="{668BF11C-0234-43DE-BB1C-CD71DC6E7EB0}">
      <dgm:prSet/>
      <dgm:spPr/>
      <dgm:t>
        <a:bodyPr/>
        <a:lstStyle/>
        <a:p>
          <a:endParaRPr lang="es-ES" b="1">
            <a:solidFill>
              <a:schemeClr val="accent6">
                <a:lumMod val="75000"/>
              </a:schemeClr>
            </a:solidFill>
          </a:endParaRPr>
        </a:p>
      </dgm:t>
    </dgm:pt>
    <dgm:pt modelId="{2C040B82-54F6-4F76-91FE-B2E1D2C60A19}">
      <dgm:prSet phldrT="[Texto]" custT="1"/>
      <dgm:spPr/>
      <dgm:t>
        <a:bodyPr/>
        <a:lstStyle/>
        <a:p>
          <a:r>
            <a:rPr lang="es-ES" sz="1100" b="1" smtClean="0">
              <a:solidFill>
                <a:schemeClr val="accent6">
                  <a:lumMod val="75000"/>
                </a:schemeClr>
              </a:solidFill>
            </a:rPr>
            <a:t>EL CONSULTOR HA DESARROLLADO UN SISTEMA DE COOPERACIÓN ENTRE OFICINAS EN IT Y UN PLAN DE ACCIÓN DE REDUCCIÓN DE ASIMETRÍAS</a:t>
          </a:r>
          <a:endParaRPr lang="es-ES" sz="1100" b="1" dirty="0">
            <a:solidFill>
              <a:schemeClr val="accent6">
                <a:lumMod val="75000"/>
              </a:schemeClr>
            </a:solidFill>
          </a:endParaRPr>
        </a:p>
      </dgm:t>
    </dgm:pt>
    <dgm:pt modelId="{5C8C5B17-8574-4937-99C7-C26A71B693D1}" type="parTrans" cxnId="{9797874D-A7D2-4171-AEFA-745B187DA6D4}">
      <dgm:prSet/>
      <dgm:spPr/>
      <dgm:t>
        <a:bodyPr/>
        <a:lstStyle/>
        <a:p>
          <a:endParaRPr lang="es-ES" b="1">
            <a:solidFill>
              <a:schemeClr val="accent6">
                <a:lumMod val="75000"/>
              </a:schemeClr>
            </a:solidFill>
          </a:endParaRPr>
        </a:p>
      </dgm:t>
    </dgm:pt>
    <dgm:pt modelId="{65DFD541-FFEF-4331-821F-8E23BD9BC546}" type="sibTrans" cxnId="{9797874D-A7D2-4171-AEFA-745B187DA6D4}">
      <dgm:prSet/>
      <dgm:spPr/>
      <dgm:t>
        <a:bodyPr/>
        <a:lstStyle/>
        <a:p>
          <a:endParaRPr lang="es-ES" b="1">
            <a:solidFill>
              <a:schemeClr val="accent6">
                <a:lumMod val="75000"/>
              </a:schemeClr>
            </a:solidFill>
          </a:endParaRPr>
        </a:p>
      </dgm:t>
    </dgm:pt>
    <dgm:pt modelId="{6F9D6836-74F6-4051-A277-6A9026A535EF}">
      <dgm:prSet phldrT="[Texto]" custT="1"/>
      <dgm:spPr/>
      <dgm:t>
        <a:bodyPr/>
        <a:lstStyle/>
        <a:p>
          <a:r>
            <a:rPr lang="es-ES" sz="1100" b="1" smtClean="0">
              <a:solidFill>
                <a:schemeClr val="accent6">
                  <a:lumMod val="75000"/>
                </a:schemeClr>
              </a:solidFill>
            </a:rPr>
            <a:t>PRIMER PASO: ELABORACIÓN DE UN BOLETÍN DE VICILANCIA TECNOLÓGICA AFGROALIMENTARIO</a:t>
          </a:r>
          <a:endParaRPr lang="es-ES" sz="1100" b="1" dirty="0">
            <a:solidFill>
              <a:schemeClr val="accent6">
                <a:lumMod val="75000"/>
              </a:schemeClr>
            </a:solidFill>
          </a:endParaRPr>
        </a:p>
      </dgm:t>
    </dgm:pt>
    <dgm:pt modelId="{819E4418-556B-4080-871B-D99D9A6EF762}" type="sibTrans" cxnId="{945B4DB3-DA23-4E0A-80B3-0EA45557F8E9}">
      <dgm:prSet/>
      <dgm:spPr/>
      <dgm:t>
        <a:bodyPr/>
        <a:lstStyle/>
        <a:p>
          <a:endParaRPr lang="es-ES" b="1">
            <a:solidFill>
              <a:schemeClr val="accent6">
                <a:lumMod val="75000"/>
              </a:schemeClr>
            </a:solidFill>
          </a:endParaRPr>
        </a:p>
      </dgm:t>
    </dgm:pt>
    <dgm:pt modelId="{6296F019-E74D-4B14-8A39-2F0C42853FB9}" type="parTrans" cxnId="{945B4DB3-DA23-4E0A-80B3-0EA45557F8E9}">
      <dgm:prSet/>
      <dgm:spPr/>
      <dgm:t>
        <a:bodyPr/>
        <a:lstStyle/>
        <a:p>
          <a:endParaRPr lang="es-ES" b="1">
            <a:solidFill>
              <a:schemeClr val="accent6">
                <a:lumMod val="75000"/>
              </a:schemeClr>
            </a:solidFill>
          </a:endParaRPr>
        </a:p>
      </dgm:t>
    </dgm:pt>
    <dgm:pt modelId="{314A9336-623A-4D62-9489-C024F42B22D8}">
      <dgm:prSet phldrT="[Texto]" custT="1"/>
      <dgm:spPr/>
      <dgm:t>
        <a:bodyPr/>
        <a:lstStyle/>
        <a:p>
          <a:r>
            <a:rPr lang="es-ES" sz="1100" b="1" smtClean="0">
              <a:solidFill>
                <a:schemeClr val="accent6">
                  <a:lumMod val="75000"/>
                </a:schemeClr>
              </a:solidFill>
            </a:rPr>
            <a:t>COMPROMISO DE LAS ONAPIS DE GARANTIZAR LA ASISTENCIA TÉCNICA</a:t>
          </a:r>
          <a:endParaRPr lang="es-ES" sz="1100" b="1" dirty="0">
            <a:solidFill>
              <a:schemeClr val="accent6">
                <a:lumMod val="75000"/>
              </a:schemeClr>
            </a:solidFill>
          </a:endParaRPr>
        </a:p>
      </dgm:t>
    </dgm:pt>
    <dgm:pt modelId="{EB13AA41-305C-4B12-ACC2-F6B34C46CB64}" type="parTrans" cxnId="{987E0379-2A03-4E0C-B0FC-BF789E0E5BD5}">
      <dgm:prSet/>
      <dgm:spPr/>
      <dgm:t>
        <a:bodyPr/>
        <a:lstStyle/>
        <a:p>
          <a:endParaRPr lang="es-ES">
            <a:solidFill>
              <a:schemeClr val="accent6">
                <a:lumMod val="75000"/>
              </a:schemeClr>
            </a:solidFill>
          </a:endParaRPr>
        </a:p>
      </dgm:t>
    </dgm:pt>
    <dgm:pt modelId="{7ECA07CA-342A-49E6-93D8-8FAD211D0C00}" type="sibTrans" cxnId="{987E0379-2A03-4E0C-B0FC-BF789E0E5BD5}">
      <dgm:prSet/>
      <dgm:spPr/>
      <dgm:t>
        <a:bodyPr/>
        <a:lstStyle/>
        <a:p>
          <a:endParaRPr lang="es-ES">
            <a:solidFill>
              <a:schemeClr val="accent6">
                <a:lumMod val="75000"/>
              </a:schemeClr>
            </a:solidFill>
          </a:endParaRPr>
        </a:p>
      </dgm:t>
    </dgm:pt>
    <dgm:pt modelId="{B42CD350-C65D-4A25-9F15-CAD8F6B72A06}" type="pres">
      <dgm:prSet presAssocID="{3297375D-3682-45A7-9467-25AC530156E5}" presName="cycle" presStyleCnt="0">
        <dgm:presLayoutVars>
          <dgm:dir/>
          <dgm:resizeHandles val="exact"/>
        </dgm:presLayoutVars>
      </dgm:prSet>
      <dgm:spPr/>
      <dgm:t>
        <a:bodyPr/>
        <a:lstStyle/>
        <a:p>
          <a:endParaRPr lang="es-ES"/>
        </a:p>
      </dgm:t>
    </dgm:pt>
    <dgm:pt modelId="{1F21B55E-68E8-498B-A20A-D225A8C3F6D6}" type="pres">
      <dgm:prSet presAssocID="{6F9D6836-74F6-4051-A277-6A9026A535EF}" presName="dummy" presStyleCnt="0"/>
      <dgm:spPr/>
      <dgm:t>
        <a:bodyPr/>
        <a:lstStyle/>
        <a:p>
          <a:endParaRPr lang="es-ES"/>
        </a:p>
      </dgm:t>
    </dgm:pt>
    <dgm:pt modelId="{6EBF4173-52BE-451A-9EC2-D11698C8CD7B}" type="pres">
      <dgm:prSet presAssocID="{6F9D6836-74F6-4051-A277-6A9026A535EF}" presName="node" presStyleLbl="revTx" presStyleIdx="0" presStyleCnt="5" custScaleX="110897">
        <dgm:presLayoutVars>
          <dgm:bulletEnabled val="1"/>
        </dgm:presLayoutVars>
      </dgm:prSet>
      <dgm:spPr/>
      <dgm:t>
        <a:bodyPr/>
        <a:lstStyle/>
        <a:p>
          <a:endParaRPr lang="es-ES"/>
        </a:p>
      </dgm:t>
    </dgm:pt>
    <dgm:pt modelId="{6F75A28E-E69B-4E9C-88A1-01DA3B2AACE7}" type="pres">
      <dgm:prSet presAssocID="{819E4418-556B-4080-871B-D99D9A6EF762}" presName="sibTrans" presStyleLbl="node1" presStyleIdx="0" presStyleCnt="5" custLinFactNeighborY="-1728" custRadScaleRad="61000" custRadScaleInc="-2147483648"/>
      <dgm:spPr/>
      <dgm:t>
        <a:bodyPr/>
        <a:lstStyle/>
        <a:p>
          <a:endParaRPr lang="es-ES"/>
        </a:p>
      </dgm:t>
    </dgm:pt>
    <dgm:pt modelId="{6B5A8492-BC01-4F2E-8DF2-67B3BB81D369}" type="pres">
      <dgm:prSet presAssocID="{B0B180DD-869B-434B-92A0-B2BF20DFEB73}" presName="dummy" presStyleCnt="0"/>
      <dgm:spPr/>
      <dgm:t>
        <a:bodyPr/>
        <a:lstStyle/>
        <a:p>
          <a:endParaRPr lang="es-ES"/>
        </a:p>
      </dgm:t>
    </dgm:pt>
    <dgm:pt modelId="{90F22DF4-8BE2-413D-9410-80652F14D243}" type="pres">
      <dgm:prSet presAssocID="{B0B180DD-869B-434B-92A0-B2BF20DFEB73}" presName="node" presStyleLbl="revTx" presStyleIdx="1" presStyleCnt="5">
        <dgm:presLayoutVars>
          <dgm:bulletEnabled val="1"/>
        </dgm:presLayoutVars>
      </dgm:prSet>
      <dgm:spPr/>
      <dgm:t>
        <a:bodyPr/>
        <a:lstStyle/>
        <a:p>
          <a:endParaRPr lang="es-ES"/>
        </a:p>
      </dgm:t>
    </dgm:pt>
    <dgm:pt modelId="{724166DD-CB33-4835-94AB-B1F678451373}" type="pres">
      <dgm:prSet presAssocID="{E7C987DE-E399-4DC7-A3EB-CEED1BF1CD95}" presName="sibTrans" presStyleLbl="node1" presStyleIdx="1" presStyleCnt="5" custScaleX="108014" custLinFactNeighborY="1920" custRadScaleRad="35218" custRadScaleInc="-2147483648"/>
      <dgm:spPr/>
      <dgm:t>
        <a:bodyPr/>
        <a:lstStyle/>
        <a:p>
          <a:endParaRPr lang="es-ES"/>
        </a:p>
      </dgm:t>
    </dgm:pt>
    <dgm:pt modelId="{97005823-33E6-456B-8EC0-529D5DB92350}" type="pres">
      <dgm:prSet presAssocID="{0D33C16B-331A-4EDD-8EFE-4202DBA32612}" presName="dummy" presStyleCnt="0"/>
      <dgm:spPr/>
      <dgm:t>
        <a:bodyPr/>
        <a:lstStyle/>
        <a:p>
          <a:endParaRPr lang="es-ES"/>
        </a:p>
      </dgm:t>
    </dgm:pt>
    <dgm:pt modelId="{4F04EF19-F300-4627-B268-6D3A77BCF90C}" type="pres">
      <dgm:prSet presAssocID="{0D33C16B-331A-4EDD-8EFE-4202DBA32612}" presName="node" presStyleLbl="revTx" presStyleIdx="2" presStyleCnt="5" custRadScaleRad="114036" custRadScaleInc="23541">
        <dgm:presLayoutVars>
          <dgm:bulletEnabled val="1"/>
        </dgm:presLayoutVars>
      </dgm:prSet>
      <dgm:spPr/>
      <dgm:t>
        <a:bodyPr/>
        <a:lstStyle/>
        <a:p>
          <a:endParaRPr lang="es-ES"/>
        </a:p>
      </dgm:t>
    </dgm:pt>
    <dgm:pt modelId="{02BAF644-7C63-4B38-9AC8-CDC1F8CE5F85}" type="pres">
      <dgm:prSet presAssocID="{E835B2D4-CBE8-48AD-82E9-14A9F5938B1A}" presName="sibTrans" presStyleLbl="node1" presStyleIdx="2" presStyleCnt="5"/>
      <dgm:spPr/>
      <dgm:t>
        <a:bodyPr/>
        <a:lstStyle/>
        <a:p>
          <a:endParaRPr lang="es-ES"/>
        </a:p>
      </dgm:t>
    </dgm:pt>
    <dgm:pt modelId="{2D61C3D1-0311-446A-B355-6CE228C7D24A}" type="pres">
      <dgm:prSet presAssocID="{2C040B82-54F6-4F76-91FE-B2E1D2C60A19}" presName="dummy" presStyleCnt="0"/>
      <dgm:spPr/>
      <dgm:t>
        <a:bodyPr/>
        <a:lstStyle/>
        <a:p>
          <a:endParaRPr lang="es-ES"/>
        </a:p>
      </dgm:t>
    </dgm:pt>
    <dgm:pt modelId="{45937526-7E28-4724-9561-7E3034251CF1}" type="pres">
      <dgm:prSet presAssocID="{2C040B82-54F6-4F76-91FE-B2E1D2C60A19}" presName="node" presStyleLbl="revTx" presStyleIdx="3" presStyleCnt="5" custScaleX="119911" custRadScaleRad="100544" custRadScaleInc="3525">
        <dgm:presLayoutVars>
          <dgm:bulletEnabled val="1"/>
        </dgm:presLayoutVars>
      </dgm:prSet>
      <dgm:spPr/>
      <dgm:t>
        <a:bodyPr/>
        <a:lstStyle/>
        <a:p>
          <a:endParaRPr lang="es-ES"/>
        </a:p>
      </dgm:t>
    </dgm:pt>
    <dgm:pt modelId="{A79B3AF1-F401-4E93-BD86-0FDBB8D51682}" type="pres">
      <dgm:prSet presAssocID="{65DFD541-FFEF-4331-821F-8E23BD9BC546}" presName="sibTrans" presStyleLbl="node1" presStyleIdx="3" presStyleCnt="5" custScaleX="98755" custLinFactNeighborX="564" custLinFactNeighborY="-3664"/>
      <dgm:spPr/>
      <dgm:t>
        <a:bodyPr/>
        <a:lstStyle/>
        <a:p>
          <a:endParaRPr lang="es-ES"/>
        </a:p>
      </dgm:t>
    </dgm:pt>
    <dgm:pt modelId="{CE13E550-6A6D-489B-823E-CE4BDD8ADD45}" type="pres">
      <dgm:prSet presAssocID="{314A9336-623A-4D62-9489-C024F42B22D8}" presName="dummy" presStyleCnt="0"/>
      <dgm:spPr/>
      <dgm:t>
        <a:bodyPr/>
        <a:lstStyle/>
        <a:p>
          <a:endParaRPr lang="es-ES"/>
        </a:p>
      </dgm:t>
    </dgm:pt>
    <dgm:pt modelId="{FCC555EF-5FBA-4730-BD76-32864B404973}" type="pres">
      <dgm:prSet presAssocID="{314A9336-623A-4D62-9489-C024F42B22D8}" presName="node" presStyleLbl="revTx" presStyleIdx="4" presStyleCnt="5">
        <dgm:presLayoutVars>
          <dgm:bulletEnabled val="1"/>
        </dgm:presLayoutVars>
      </dgm:prSet>
      <dgm:spPr/>
      <dgm:t>
        <a:bodyPr/>
        <a:lstStyle/>
        <a:p>
          <a:endParaRPr lang="es-ES"/>
        </a:p>
      </dgm:t>
    </dgm:pt>
    <dgm:pt modelId="{46474017-832C-46FC-AA2D-FB06D8F06E3C}" type="pres">
      <dgm:prSet presAssocID="{7ECA07CA-342A-49E6-93D8-8FAD211D0C00}" presName="sibTrans" presStyleLbl="node1" presStyleIdx="4" presStyleCnt="5"/>
      <dgm:spPr/>
      <dgm:t>
        <a:bodyPr/>
        <a:lstStyle/>
        <a:p>
          <a:endParaRPr lang="es-ES"/>
        </a:p>
      </dgm:t>
    </dgm:pt>
  </dgm:ptLst>
  <dgm:cxnLst>
    <dgm:cxn modelId="{FBD7EB46-905B-4CBD-95A3-712F275F5204}" type="presOf" srcId="{819E4418-556B-4080-871B-D99D9A6EF762}" destId="{6F75A28E-E69B-4E9C-88A1-01DA3B2AACE7}" srcOrd="0" destOrd="0" presId="urn:microsoft.com/office/officeart/2005/8/layout/cycle1"/>
    <dgm:cxn modelId="{987E0379-2A03-4E0C-B0FC-BF789E0E5BD5}" srcId="{3297375D-3682-45A7-9467-25AC530156E5}" destId="{314A9336-623A-4D62-9489-C024F42B22D8}" srcOrd="4" destOrd="0" parTransId="{EB13AA41-305C-4B12-ACC2-F6B34C46CB64}" sibTransId="{7ECA07CA-342A-49E6-93D8-8FAD211D0C00}"/>
    <dgm:cxn modelId="{9983F72C-074E-4739-97B2-7A188ACCA86B}" type="presOf" srcId="{E835B2D4-CBE8-48AD-82E9-14A9F5938B1A}" destId="{02BAF644-7C63-4B38-9AC8-CDC1F8CE5F85}" srcOrd="0" destOrd="0" presId="urn:microsoft.com/office/officeart/2005/8/layout/cycle1"/>
    <dgm:cxn modelId="{715B3BEF-B3F7-4B7C-B417-212760472887}" type="presOf" srcId="{314A9336-623A-4D62-9489-C024F42B22D8}" destId="{FCC555EF-5FBA-4730-BD76-32864B404973}" srcOrd="0" destOrd="0" presId="urn:microsoft.com/office/officeart/2005/8/layout/cycle1"/>
    <dgm:cxn modelId="{6B02BFA8-2C73-4499-8A10-B5FBA4AEE2C7}" type="presOf" srcId="{6F9D6836-74F6-4051-A277-6A9026A535EF}" destId="{6EBF4173-52BE-451A-9EC2-D11698C8CD7B}" srcOrd="0" destOrd="0" presId="urn:microsoft.com/office/officeart/2005/8/layout/cycle1"/>
    <dgm:cxn modelId="{68BB27B1-CC91-4108-BC9E-AE02D4DA9B17}" type="presOf" srcId="{E7C987DE-E399-4DC7-A3EB-CEED1BF1CD95}" destId="{724166DD-CB33-4835-94AB-B1F678451373}" srcOrd="0" destOrd="0" presId="urn:microsoft.com/office/officeart/2005/8/layout/cycle1"/>
    <dgm:cxn modelId="{668BF11C-0234-43DE-BB1C-CD71DC6E7EB0}" srcId="{3297375D-3682-45A7-9467-25AC530156E5}" destId="{0D33C16B-331A-4EDD-8EFE-4202DBA32612}" srcOrd="2" destOrd="0" parTransId="{6DD70C3F-89B0-4C1F-8AB7-E346CAB5D264}" sibTransId="{E835B2D4-CBE8-48AD-82E9-14A9F5938B1A}"/>
    <dgm:cxn modelId="{9797874D-A7D2-4171-AEFA-745B187DA6D4}" srcId="{3297375D-3682-45A7-9467-25AC530156E5}" destId="{2C040B82-54F6-4F76-91FE-B2E1D2C60A19}" srcOrd="3" destOrd="0" parTransId="{5C8C5B17-8574-4937-99C7-C26A71B693D1}" sibTransId="{65DFD541-FFEF-4331-821F-8E23BD9BC546}"/>
    <dgm:cxn modelId="{945B4DB3-DA23-4E0A-80B3-0EA45557F8E9}" srcId="{3297375D-3682-45A7-9467-25AC530156E5}" destId="{6F9D6836-74F6-4051-A277-6A9026A535EF}" srcOrd="0" destOrd="0" parTransId="{6296F019-E74D-4B14-8A39-2F0C42853FB9}" sibTransId="{819E4418-556B-4080-871B-D99D9A6EF762}"/>
    <dgm:cxn modelId="{E3466D90-7C18-4A60-B88D-B42C4BAC8EF6}" type="presOf" srcId="{7ECA07CA-342A-49E6-93D8-8FAD211D0C00}" destId="{46474017-832C-46FC-AA2D-FB06D8F06E3C}" srcOrd="0" destOrd="0" presId="urn:microsoft.com/office/officeart/2005/8/layout/cycle1"/>
    <dgm:cxn modelId="{9C157EC2-48F3-45AB-88D3-D74F97DE4E98}" srcId="{3297375D-3682-45A7-9467-25AC530156E5}" destId="{B0B180DD-869B-434B-92A0-B2BF20DFEB73}" srcOrd="1" destOrd="0" parTransId="{088E1988-AD55-4A93-8F51-3A00152ADE45}" sibTransId="{E7C987DE-E399-4DC7-A3EB-CEED1BF1CD95}"/>
    <dgm:cxn modelId="{926E5A20-9821-48F3-B941-54C788A8DA80}" type="presOf" srcId="{65DFD541-FFEF-4331-821F-8E23BD9BC546}" destId="{A79B3AF1-F401-4E93-BD86-0FDBB8D51682}" srcOrd="0" destOrd="0" presId="urn:microsoft.com/office/officeart/2005/8/layout/cycle1"/>
    <dgm:cxn modelId="{1A9E2F05-BA6C-4314-ACA0-AAD683EBCBF8}" type="presOf" srcId="{2C040B82-54F6-4F76-91FE-B2E1D2C60A19}" destId="{45937526-7E28-4724-9561-7E3034251CF1}" srcOrd="0" destOrd="0" presId="urn:microsoft.com/office/officeart/2005/8/layout/cycle1"/>
    <dgm:cxn modelId="{B9C8556E-318A-4BD4-A8B7-7A2B9A59BA2E}" type="presOf" srcId="{0D33C16B-331A-4EDD-8EFE-4202DBA32612}" destId="{4F04EF19-F300-4627-B268-6D3A77BCF90C}" srcOrd="0" destOrd="0" presId="urn:microsoft.com/office/officeart/2005/8/layout/cycle1"/>
    <dgm:cxn modelId="{36265CF2-DA50-44BB-9B3E-0B2307B859FC}" type="presOf" srcId="{3297375D-3682-45A7-9467-25AC530156E5}" destId="{B42CD350-C65D-4A25-9F15-CAD8F6B72A06}" srcOrd="0" destOrd="0" presId="urn:microsoft.com/office/officeart/2005/8/layout/cycle1"/>
    <dgm:cxn modelId="{A987EF54-C5CE-4718-98B6-386E0D265649}" type="presOf" srcId="{B0B180DD-869B-434B-92A0-B2BF20DFEB73}" destId="{90F22DF4-8BE2-413D-9410-80652F14D243}" srcOrd="0" destOrd="0" presId="urn:microsoft.com/office/officeart/2005/8/layout/cycle1"/>
    <dgm:cxn modelId="{6FA1105E-AA00-4FC2-9C70-A0C48E80955A}" type="presParOf" srcId="{B42CD350-C65D-4A25-9F15-CAD8F6B72A06}" destId="{1F21B55E-68E8-498B-A20A-D225A8C3F6D6}" srcOrd="0" destOrd="0" presId="urn:microsoft.com/office/officeart/2005/8/layout/cycle1"/>
    <dgm:cxn modelId="{C80245B7-1F7F-462F-AE9F-4747804AFD85}" type="presParOf" srcId="{B42CD350-C65D-4A25-9F15-CAD8F6B72A06}" destId="{6EBF4173-52BE-451A-9EC2-D11698C8CD7B}" srcOrd="1" destOrd="0" presId="urn:microsoft.com/office/officeart/2005/8/layout/cycle1"/>
    <dgm:cxn modelId="{C59DFDA4-0F8D-4537-8163-96B9F2A2B7B8}" type="presParOf" srcId="{B42CD350-C65D-4A25-9F15-CAD8F6B72A06}" destId="{6F75A28E-E69B-4E9C-88A1-01DA3B2AACE7}" srcOrd="2" destOrd="0" presId="urn:microsoft.com/office/officeart/2005/8/layout/cycle1"/>
    <dgm:cxn modelId="{0920F8AD-281A-4E80-B406-D9D55F2E0615}" type="presParOf" srcId="{B42CD350-C65D-4A25-9F15-CAD8F6B72A06}" destId="{6B5A8492-BC01-4F2E-8DF2-67B3BB81D369}" srcOrd="3" destOrd="0" presId="urn:microsoft.com/office/officeart/2005/8/layout/cycle1"/>
    <dgm:cxn modelId="{C4E0BE9C-8FBD-4BCE-9747-999B22990F26}" type="presParOf" srcId="{B42CD350-C65D-4A25-9F15-CAD8F6B72A06}" destId="{90F22DF4-8BE2-413D-9410-80652F14D243}" srcOrd="4" destOrd="0" presId="urn:microsoft.com/office/officeart/2005/8/layout/cycle1"/>
    <dgm:cxn modelId="{C25045ED-7E6D-41D2-A21F-9F8A50DD3987}" type="presParOf" srcId="{B42CD350-C65D-4A25-9F15-CAD8F6B72A06}" destId="{724166DD-CB33-4835-94AB-B1F678451373}" srcOrd="5" destOrd="0" presId="urn:microsoft.com/office/officeart/2005/8/layout/cycle1"/>
    <dgm:cxn modelId="{396C4604-2F07-4702-AA7C-31ADE2CFBE32}" type="presParOf" srcId="{B42CD350-C65D-4A25-9F15-CAD8F6B72A06}" destId="{97005823-33E6-456B-8EC0-529D5DB92350}" srcOrd="6" destOrd="0" presId="urn:microsoft.com/office/officeart/2005/8/layout/cycle1"/>
    <dgm:cxn modelId="{B838C3A3-3B6B-48A6-BCF6-0539996C2222}" type="presParOf" srcId="{B42CD350-C65D-4A25-9F15-CAD8F6B72A06}" destId="{4F04EF19-F300-4627-B268-6D3A77BCF90C}" srcOrd="7" destOrd="0" presId="urn:microsoft.com/office/officeart/2005/8/layout/cycle1"/>
    <dgm:cxn modelId="{4FE61536-144C-4E67-B2A3-B27FF5DEF6C4}" type="presParOf" srcId="{B42CD350-C65D-4A25-9F15-CAD8F6B72A06}" destId="{02BAF644-7C63-4B38-9AC8-CDC1F8CE5F85}" srcOrd="8" destOrd="0" presId="urn:microsoft.com/office/officeart/2005/8/layout/cycle1"/>
    <dgm:cxn modelId="{C017E833-6BD1-43F2-B8B3-189F88239221}" type="presParOf" srcId="{B42CD350-C65D-4A25-9F15-CAD8F6B72A06}" destId="{2D61C3D1-0311-446A-B355-6CE228C7D24A}" srcOrd="9" destOrd="0" presId="urn:microsoft.com/office/officeart/2005/8/layout/cycle1"/>
    <dgm:cxn modelId="{8F2EBA0C-C7EB-4D53-B446-3E7EFA3DED69}" type="presParOf" srcId="{B42CD350-C65D-4A25-9F15-CAD8F6B72A06}" destId="{45937526-7E28-4724-9561-7E3034251CF1}" srcOrd="10" destOrd="0" presId="urn:microsoft.com/office/officeart/2005/8/layout/cycle1"/>
    <dgm:cxn modelId="{4616FBA2-69EA-4DDC-9480-16B9138E7C14}" type="presParOf" srcId="{B42CD350-C65D-4A25-9F15-CAD8F6B72A06}" destId="{A79B3AF1-F401-4E93-BD86-0FDBB8D51682}" srcOrd="11" destOrd="0" presId="urn:microsoft.com/office/officeart/2005/8/layout/cycle1"/>
    <dgm:cxn modelId="{1E3B9A2B-466D-47C2-A45B-533755F31F64}" type="presParOf" srcId="{B42CD350-C65D-4A25-9F15-CAD8F6B72A06}" destId="{CE13E550-6A6D-489B-823E-CE4BDD8ADD45}" srcOrd="12" destOrd="0" presId="urn:microsoft.com/office/officeart/2005/8/layout/cycle1"/>
    <dgm:cxn modelId="{EB6973F1-862C-458A-B379-9E137F33DC2D}" type="presParOf" srcId="{B42CD350-C65D-4A25-9F15-CAD8F6B72A06}" destId="{FCC555EF-5FBA-4730-BD76-32864B404973}" srcOrd="13" destOrd="0" presId="urn:microsoft.com/office/officeart/2005/8/layout/cycle1"/>
    <dgm:cxn modelId="{9C8BF4A8-0C39-403D-955B-E1E567235E19}" type="presParOf" srcId="{B42CD350-C65D-4A25-9F15-CAD8F6B72A06}" destId="{46474017-832C-46FC-AA2D-FB06D8F06E3C}"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27FBBC1-12E4-4209-A1A6-6F167B9D5DEF}" type="doc">
      <dgm:prSet loTypeId="urn:microsoft.com/office/officeart/2008/layout/AlternatingHexagons" loCatId="list" qsTypeId="urn:microsoft.com/office/officeart/2005/8/quickstyle/simple5" qsCatId="simple" csTypeId="urn:microsoft.com/office/officeart/2005/8/colors/accent6_4" csCatId="accent6" phldr="1"/>
      <dgm:spPr/>
      <dgm:t>
        <a:bodyPr/>
        <a:lstStyle/>
        <a:p>
          <a:endParaRPr lang="es-ES"/>
        </a:p>
      </dgm:t>
    </dgm:pt>
    <dgm:pt modelId="{6FC6203B-A2EA-4987-AA4A-5D0FD7DCAEB6}">
      <dgm:prSet phldrT="[Texto]"/>
      <dgm:spPr/>
      <dgm:t>
        <a:bodyPr/>
        <a:lstStyle/>
        <a:p>
          <a:r>
            <a:rPr lang="es-ES" dirty="0" smtClean="0"/>
            <a:t>AR</a:t>
          </a:r>
          <a:endParaRPr lang="es-ES" dirty="0"/>
        </a:p>
      </dgm:t>
    </dgm:pt>
    <dgm:pt modelId="{050FA45B-A66C-4AAC-B9B6-BBC7D6C4B32A}" type="parTrans" cxnId="{34FAA672-6088-4A70-BE5A-527492E63518}">
      <dgm:prSet/>
      <dgm:spPr/>
      <dgm:t>
        <a:bodyPr/>
        <a:lstStyle/>
        <a:p>
          <a:endParaRPr lang="es-ES"/>
        </a:p>
      </dgm:t>
    </dgm:pt>
    <dgm:pt modelId="{EDC1B1EF-F52F-43F9-9244-F4EFA2A63AB3}" type="sibTrans" cxnId="{34FAA672-6088-4A70-BE5A-527492E63518}">
      <dgm:prSet/>
      <dgm:spPr/>
      <dgm:t>
        <a:bodyPr/>
        <a:lstStyle/>
        <a:p>
          <a:r>
            <a:rPr lang="es-ES" dirty="0" smtClean="0"/>
            <a:t>D0</a:t>
          </a:r>
          <a:endParaRPr lang="es-ES" dirty="0"/>
        </a:p>
      </dgm:t>
    </dgm:pt>
    <dgm:pt modelId="{4FAB9A12-17B4-4604-871E-1A6C05EFDBA5}">
      <dgm:prSet phldrT="[Texto]"/>
      <dgm:spPr/>
      <dgm:t>
        <a:bodyPr/>
        <a:lstStyle/>
        <a:p>
          <a:endParaRPr lang="es-ES" dirty="0"/>
        </a:p>
      </dgm:t>
    </dgm:pt>
    <dgm:pt modelId="{8EDCE287-0278-4CEA-9281-6548CBD06CBF}" type="parTrans" cxnId="{073A9567-78B1-458E-9C3E-62D341225CC9}">
      <dgm:prSet/>
      <dgm:spPr/>
      <dgm:t>
        <a:bodyPr/>
        <a:lstStyle/>
        <a:p>
          <a:endParaRPr lang="es-ES"/>
        </a:p>
      </dgm:t>
    </dgm:pt>
    <dgm:pt modelId="{0C6BB546-89DB-4F05-9470-8190D2F62A8F}" type="sibTrans" cxnId="{073A9567-78B1-458E-9C3E-62D341225CC9}">
      <dgm:prSet/>
      <dgm:spPr/>
      <dgm:t>
        <a:bodyPr/>
        <a:lstStyle/>
        <a:p>
          <a:endParaRPr lang="es-ES"/>
        </a:p>
      </dgm:t>
    </dgm:pt>
    <dgm:pt modelId="{8299ABFF-A2CA-4198-BD98-0DC7F5D182A2}">
      <dgm:prSet phldrT="[Texto]"/>
      <dgm:spPr/>
      <dgm:t>
        <a:bodyPr/>
        <a:lstStyle/>
        <a:p>
          <a:r>
            <a:rPr lang="es-ES" dirty="0" smtClean="0"/>
            <a:t>BR</a:t>
          </a:r>
          <a:endParaRPr lang="es-ES" dirty="0"/>
        </a:p>
      </dgm:t>
    </dgm:pt>
    <dgm:pt modelId="{7DC5296B-A0D0-4669-B52B-FFB61BCE8C57}" type="parTrans" cxnId="{27339DBC-BC80-4A85-9073-29E1CA1FD261}">
      <dgm:prSet/>
      <dgm:spPr/>
      <dgm:t>
        <a:bodyPr/>
        <a:lstStyle/>
        <a:p>
          <a:endParaRPr lang="es-ES"/>
        </a:p>
      </dgm:t>
    </dgm:pt>
    <dgm:pt modelId="{2A4C4522-4663-42C4-8042-97AB715A861C}" type="sibTrans" cxnId="{27339DBC-BC80-4A85-9073-29E1CA1FD261}">
      <dgm:prSet/>
      <dgm:spPr/>
      <dgm:t>
        <a:bodyPr/>
        <a:lstStyle/>
        <a:p>
          <a:r>
            <a:rPr lang="es-ES" dirty="0" smtClean="0"/>
            <a:t>ES</a:t>
          </a:r>
          <a:endParaRPr lang="es-ES" dirty="0"/>
        </a:p>
      </dgm:t>
    </dgm:pt>
    <dgm:pt modelId="{A2282A04-B341-441D-A967-D119650D5E3D}">
      <dgm:prSet phldrT="[Texto]"/>
      <dgm:spPr/>
      <dgm:t>
        <a:bodyPr/>
        <a:lstStyle/>
        <a:p>
          <a:r>
            <a:rPr lang="es-ES" dirty="0" smtClean="0"/>
            <a:t>  </a:t>
          </a:r>
          <a:endParaRPr lang="es-ES" dirty="0"/>
        </a:p>
      </dgm:t>
    </dgm:pt>
    <dgm:pt modelId="{AD4AB875-4107-4F4E-AD66-AFDB080D60C9}" type="parTrans" cxnId="{72C203C5-51F0-4040-BFF8-1107AC345DBC}">
      <dgm:prSet/>
      <dgm:spPr/>
      <dgm:t>
        <a:bodyPr/>
        <a:lstStyle/>
        <a:p>
          <a:endParaRPr lang="es-ES"/>
        </a:p>
      </dgm:t>
    </dgm:pt>
    <dgm:pt modelId="{513376EC-6A17-4608-99CA-CB9270555D5A}" type="sibTrans" cxnId="{72C203C5-51F0-4040-BFF8-1107AC345DBC}">
      <dgm:prSet/>
      <dgm:spPr/>
      <dgm:t>
        <a:bodyPr/>
        <a:lstStyle/>
        <a:p>
          <a:endParaRPr lang="es-ES"/>
        </a:p>
      </dgm:t>
    </dgm:pt>
    <dgm:pt modelId="{CAA1235D-7A78-4E82-B791-E2A82A2C49F8}">
      <dgm:prSet phldrT="[Texto]"/>
      <dgm:spPr/>
      <dgm:t>
        <a:bodyPr/>
        <a:lstStyle/>
        <a:p>
          <a:r>
            <a:rPr lang="es-ES" dirty="0" smtClean="0"/>
            <a:t>CO</a:t>
          </a:r>
          <a:endParaRPr lang="es-ES" dirty="0"/>
        </a:p>
      </dgm:t>
    </dgm:pt>
    <dgm:pt modelId="{047BB42E-38E0-4973-9EB3-7EFE2C102F10}" type="parTrans" cxnId="{370BF248-A87E-4FC4-AE57-5F5340C20CB2}">
      <dgm:prSet/>
      <dgm:spPr/>
      <dgm:t>
        <a:bodyPr/>
        <a:lstStyle/>
        <a:p>
          <a:endParaRPr lang="es-ES"/>
        </a:p>
      </dgm:t>
    </dgm:pt>
    <dgm:pt modelId="{40479398-1144-4196-B830-239C1A81DC3C}" type="sibTrans" cxnId="{370BF248-A87E-4FC4-AE57-5F5340C20CB2}">
      <dgm:prSet/>
      <dgm:spPr/>
      <dgm:t>
        <a:bodyPr/>
        <a:lstStyle/>
        <a:p>
          <a:r>
            <a:rPr lang="es-ES" dirty="0" smtClean="0"/>
            <a:t>MX</a:t>
          </a:r>
          <a:endParaRPr lang="es-ES" dirty="0"/>
        </a:p>
      </dgm:t>
    </dgm:pt>
    <dgm:pt modelId="{E110A59C-76E3-441E-8477-4534001D5EA3}">
      <dgm:prSet phldrT="[Texto]"/>
      <dgm:spPr/>
      <dgm:t>
        <a:bodyPr/>
        <a:lstStyle/>
        <a:p>
          <a:r>
            <a:rPr lang="es-ES" dirty="0" smtClean="0"/>
            <a:t> </a:t>
          </a:r>
          <a:endParaRPr lang="es-ES" dirty="0"/>
        </a:p>
      </dgm:t>
    </dgm:pt>
    <dgm:pt modelId="{502679EF-68FD-4FC2-80E8-1897818AD047}" type="parTrans" cxnId="{14F1A8E7-0A75-42E0-AD93-83DD6108CA57}">
      <dgm:prSet/>
      <dgm:spPr/>
      <dgm:t>
        <a:bodyPr/>
        <a:lstStyle/>
        <a:p>
          <a:endParaRPr lang="es-ES"/>
        </a:p>
      </dgm:t>
    </dgm:pt>
    <dgm:pt modelId="{01052551-5CBF-4BB9-A70B-7CA9B4215E8B}" type="sibTrans" cxnId="{14F1A8E7-0A75-42E0-AD93-83DD6108CA57}">
      <dgm:prSet/>
      <dgm:spPr/>
      <dgm:t>
        <a:bodyPr/>
        <a:lstStyle/>
        <a:p>
          <a:endParaRPr lang="es-ES"/>
        </a:p>
      </dgm:t>
    </dgm:pt>
    <dgm:pt modelId="{E73B3CDB-7DF0-4B54-BD2F-7B1F7C77E86F}">
      <dgm:prSet/>
      <dgm:spPr/>
      <dgm:t>
        <a:bodyPr/>
        <a:lstStyle/>
        <a:p>
          <a:r>
            <a:rPr lang="es-ES" dirty="0" smtClean="0"/>
            <a:t>PT</a:t>
          </a:r>
          <a:endParaRPr lang="es-ES" dirty="0"/>
        </a:p>
      </dgm:t>
    </dgm:pt>
    <dgm:pt modelId="{B9C41001-3FB5-46C6-82AC-B6D9CE90F18D}" type="parTrans" cxnId="{C5769B74-EBF0-4659-BBF3-9A35A6757964}">
      <dgm:prSet/>
      <dgm:spPr/>
      <dgm:t>
        <a:bodyPr/>
        <a:lstStyle/>
        <a:p>
          <a:endParaRPr lang="es-ES"/>
        </a:p>
      </dgm:t>
    </dgm:pt>
    <dgm:pt modelId="{9F627301-27E8-4336-9594-C30D89D45135}" type="sibTrans" cxnId="{C5769B74-EBF0-4659-BBF3-9A35A6757964}">
      <dgm:prSet/>
      <dgm:spPr/>
      <dgm:t>
        <a:bodyPr/>
        <a:lstStyle/>
        <a:p>
          <a:r>
            <a:rPr lang="es-ES" dirty="0" smtClean="0"/>
            <a:t>UY</a:t>
          </a:r>
          <a:endParaRPr lang="es-ES" dirty="0"/>
        </a:p>
      </dgm:t>
    </dgm:pt>
    <dgm:pt modelId="{2700B95B-3266-4331-B392-5F92C7ED4DCE}" type="pres">
      <dgm:prSet presAssocID="{727FBBC1-12E4-4209-A1A6-6F167B9D5DEF}" presName="Name0" presStyleCnt="0">
        <dgm:presLayoutVars>
          <dgm:chMax/>
          <dgm:chPref/>
          <dgm:dir/>
          <dgm:animLvl val="lvl"/>
        </dgm:presLayoutVars>
      </dgm:prSet>
      <dgm:spPr/>
      <dgm:t>
        <a:bodyPr/>
        <a:lstStyle/>
        <a:p>
          <a:endParaRPr lang="es-ES"/>
        </a:p>
      </dgm:t>
    </dgm:pt>
    <dgm:pt modelId="{3FFC948D-5698-4F20-AE00-B998497F4DEB}" type="pres">
      <dgm:prSet presAssocID="{6FC6203B-A2EA-4987-AA4A-5D0FD7DCAEB6}" presName="composite" presStyleCnt="0"/>
      <dgm:spPr/>
      <dgm:t>
        <a:bodyPr/>
        <a:lstStyle/>
        <a:p>
          <a:endParaRPr lang="es-ES"/>
        </a:p>
      </dgm:t>
    </dgm:pt>
    <dgm:pt modelId="{76D03D9B-D1E2-4896-968F-41C7B6F17803}" type="pres">
      <dgm:prSet presAssocID="{6FC6203B-A2EA-4987-AA4A-5D0FD7DCAEB6}" presName="Parent1" presStyleLbl="node1" presStyleIdx="0" presStyleCnt="8" custLinFactNeighborX="-146" custLinFactNeighborY="8429">
        <dgm:presLayoutVars>
          <dgm:chMax val="1"/>
          <dgm:chPref val="1"/>
          <dgm:bulletEnabled val="1"/>
        </dgm:presLayoutVars>
      </dgm:prSet>
      <dgm:spPr/>
      <dgm:t>
        <a:bodyPr/>
        <a:lstStyle/>
        <a:p>
          <a:endParaRPr lang="es-ES"/>
        </a:p>
      </dgm:t>
    </dgm:pt>
    <dgm:pt modelId="{8503B605-3AFB-4CDA-9B29-9BC19F48BA6E}" type="pres">
      <dgm:prSet presAssocID="{6FC6203B-A2EA-4987-AA4A-5D0FD7DCAEB6}" presName="Childtext1" presStyleLbl="revTx" presStyleIdx="0" presStyleCnt="4">
        <dgm:presLayoutVars>
          <dgm:chMax val="0"/>
          <dgm:chPref val="0"/>
          <dgm:bulletEnabled val="1"/>
        </dgm:presLayoutVars>
      </dgm:prSet>
      <dgm:spPr/>
      <dgm:t>
        <a:bodyPr/>
        <a:lstStyle/>
        <a:p>
          <a:endParaRPr lang="es-ES"/>
        </a:p>
      </dgm:t>
    </dgm:pt>
    <dgm:pt modelId="{66DFE4DA-971C-42E0-B8A4-BEC268BBBEFE}" type="pres">
      <dgm:prSet presAssocID="{6FC6203B-A2EA-4987-AA4A-5D0FD7DCAEB6}" presName="BalanceSpacing" presStyleCnt="0"/>
      <dgm:spPr/>
      <dgm:t>
        <a:bodyPr/>
        <a:lstStyle/>
        <a:p>
          <a:endParaRPr lang="es-ES"/>
        </a:p>
      </dgm:t>
    </dgm:pt>
    <dgm:pt modelId="{6E4626C0-9F85-4F58-91F8-83A49099C9D9}" type="pres">
      <dgm:prSet presAssocID="{6FC6203B-A2EA-4987-AA4A-5D0FD7DCAEB6}" presName="BalanceSpacing1" presStyleCnt="0"/>
      <dgm:spPr/>
      <dgm:t>
        <a:bodyPr/>
        <a:lstStyle/>
        <a:p>
          <a:endParaRPr lang="es-ES"/>
        </a:p>
      </dgm:t>
    </dgm:pt>
    <dgm:pt modelId="{7DE40B8F-2F4E-4F9D-A643-DDA54AFC88EB}" type="pres">
      <dgm:prSet presAssocID="{EDC1B1EF-F52F-43F9-9244-F4EFA2A63AB3}" presName="Accent1Text" presStyleLbl="node1" presStyleIdx="1" presStyleCnt="8"/>
      <dgm:spPr/>
      <dgm:t>
        <a:bodyPr/>
        <a:lstStyle/>
        <a:p>
          <a:endParaRPr lang="es-ES"/>
        </a:p>
      </dgm:t>
    </dgm:pt>
    <dgm:pt modelId="{DF173F93-B017-436F-B8F9-FFA239E6277F}" type="pres">
      <dgm:prSet presAssocID="{EDC1B1EF-F52F-43F9-9244-F4EFA2A63AB3}" presName="spaceBetweenRectangles" presStyleCnt="0"/>
      <dgm:spPr/>
      <dgm:t>
        <a:bodyPr/>
        <a:lstStyle/>
        <a:p>
          <a:endParaRPr lang="es-ES"/>
        </a:p>
      </dgm:t>
    </dgm:pt>
    <dgm:pt modelId="{41D3C73E-508B-4073-B085-660F9D2AC378}" type="pres">
      <dgm:prSet presAssocID="{8299ABFF-A2CA-4198-BD98-0DC7F5D182A2}" presName="composite" presStyleCnt="0"/>
      <dgm:spPr/>
      <dgm:t>
        <a:bodyPr/>
        <a:lstStyle/>
        <a:p>
          <a:endParaRPr lang="es-ES"/>
        </a:p>
      </dgm:t>
    </dgm:pt>
    <dgm:pt modelId="{400E8420-71DF-4F81-B24D-18F375364A58}" type="pres">
      <dgm:prSet presAssocID="{8299ABFF-A2CA-4198-BD98-0DC7F5D182A2}" presName="Parent1" presStyleLbl="node1" presStyleIdx="2" presStyleCnt="8">
        <dgm:presLayoutVars>
          <dgm:chMax val="1"/>
          <dgm:chPref val="1"/>
          <dgm:bulletEnabled val="1"/>
        </dgm:presLayoutVars>
      </dgm:prSet>
      <dgm:spPr/>
      <dgm:t>
        <a:bodyPr/>
        <a:lstStyle/>
        <a:p>
          <a:endParaRPr lang="es-ES"/>
        </a:p>
      </dgm:t>
    </dgm:pt>
    <dgm:pt modelId="{2AD96D94-FBC0-43D3-BE28-1C92D68D27A9}" type="pres">
      <dgm:prSet presAssocID="{8299ABFF-A2CA-4198-BD98-0DC7F5D182A2}" presName="Childtext1" presStyleLbl="revTx" presStyleIdx="1" presStyleCnt="4">
        <dgm:presLayoutVars>
          <dgm:chMax val="0"/>
          <dgm:chPref val="0"/>
          <dgm:bulletEnabled val="1"/>
        </dgm:presLayoutVars>
      </dgm:prSet>
      <dgm:spPr/>
      <dgm:t>
        <a:bodyPr/>
        <a:lstStyle/>
        <a:p>
          <a:endParaRPr lang="es-ES"/>
        </a:p>
      </dgm:t>
    </dgm:pt>
    <dgm:pt modelId="{F7217E73-5352-4110-8381-EC68E0A8AC85}" type="pres">
      <dgm:prSet presAssocID="{8299ABFF-A2CA-4198-BD98-0DC7F5D182A2}" presName="BalanceSpacing" presStyleCnt="0"/>
      <dgm:spPr/>
      <dgm:t>
        <a:bodyPr/>
        <a:lstStyle/>
        <a:p>
          <a:endParaRPr lang="es-ES"/>
        </a:p>
      </dgm:t>
    </dgm:pt>
    <dgm:pt modelId="{08822A28-9272-4813-95AA-1F0BDF1B724F}" type="pres">
      <dgm:prSet presAssocID="{8299ABFF-A2CA-4198-BD98-0DC7F5D182A2}" presName="BalanceSpacing1" presStyleCnt="0"/>
      <dgm:spPr/>
      <dgm:t>
        <a:bodyPr/>
        <a:lstStyle/>
        <a:p>
          <a:endParaRPr lang="es-ES"/>
        </a:p>
      </dgm:t>
    </dgm:pt>
    <dgm:pt modelId="{009FF09F-B74A-40FC-B57E-37058EB50B42}" type="pres">
      <dgm:prSet presAssocID="{2A4C4522-4663-42C4-8042-97AB715A861C}" presName="Accent1Text" presStyleLbl="node1" presStyleIdx="3" presStyleCnt="8"/>
      <dgm:spPr/>
      <dgm:t>
        <a:bodyPr/>
        <a:lstStyle/>
        <a:p>
          <a:endParaRPr lang="es-ES"/>
        </a:p>
      </dgm:t>
    </dgm:pt>
    <dgm:pt modelId="{DA982615-B4B5-4EEE-AB5A-22E9C84D5AE6}" type="pres">
      <dgm:prSet presAssocID="{2A4C4522-4663-42C4-8042-97AB715A861C}" presName="spaceBetweenRectangles" presStyleCnt="0"/>
      <dgm:spPr/>
      <dgm:t>
        <a:bodyPr/>
        <a:lstStyle/>
        <a:p>
          <a:endParaRPr lang="es-ES"/>
        </a:p>
      </dgm:t>
    </dgm:pt>
    <dgm:pt modelId="{7389E4CF-362F-406F-8835-6364D2EDEF77}" type="pres">
      <dgm:prSet presAssocID="{CAA1235D-7A78-4E82-B791-E2A82A2C49F8}" presName="composite" presStyleCnt="0"/>
      <dgm:spPr/>
      <dgm:t>
        <a:bodyPr/>
        <a:lstStyle/>
        <a:p>
          <a:endParaRPr lang="es-ES"/>
        </a:p>
      </dgm:t>
    </dgm:pt>
    <dgm:pt modelId="{4D3ADF41-1174-4104-9166-94E796988FB2}" type="pres">
      <dgm:prSet presAssocID="{CAA1235D-7A78-4E82-B791-E2A82A2C49F8}" presName="Parent1" presStyleLbl="node1" presStyleIdx="4" presStyleCnt="8">
        <dgm:presLayoutVars>
          <dgm:chMax val="1"/>
          <dgm:chPref val="1"/>
          <dgm:bulletEnabled val="1"/>
        </dgm:presLayoutVars>
      </dgm:prSet>
      <dgm:spPr/>
      <dgm:t>
        <a:bodyPr/>
        <a:lstStyle/>
        <a:p>
          <a:endParaRPr lang="es-ES"/>
        </a:p>
      </dgm:t>
    </dgm:pt>
    <dgm:pt modelId="{45C11082-675C-43C0-8BAB-A464B2982896}" type="pres">
      <dgm:prSet presAssocID="{CAA1235D-7A78-4E82-B791-E2A82A2C49F8}" presName="Childtext1" presStyleLbl="revTx" presStyleIdx="2" presStyleCnt="4">
        <dgm:presLayoutVars>
          <dgm:chMax val="0"/>
          <dgm:chPref val="0"/>
          <dgm:bulletEnabled val="1"/>
        </dgm:presLayoutVars>
      </dgm:prSet>
      <dgm:spPr/>
      <dgm:t>
        <a:bodyPr/>
        <a:lstStyle/>
        <a:p>
          <a:endParaRPr lang="es-ES"/>
        </a:p>
      </dgm:t>
    </dgm:pt>
    <dgm:pt modelId="{7FF18311-BD82-4A40-A63F-0139072E7757}" type="pres">
      <dgm:prSet presAssocID="{CAA1235D-7A78-4E82-B791-E2A82A2C49F8}" presName="BalanceSpacing" presStyleCnt="0"/>
      <dgm:spPr/>
      <dgm:t>
        <a:bodyPr/>
        <a:lstStyle/>
        <a:p>
          <a:endParaRPr lang="es-ES"/>
        </a:p>
      </dgm:t>
    </dgm:pt>
    <dgm:pt modelId="{B1A64CEB-69FD-4ED3-967F-3E3CAAEAC948}" type="pres">
      <dgm:prSet presAssocID="{CAA1235D-7A78-4E82-B791-E2A82A2C49F8}" presName="BalanceSpacing1" presStyleCnt="0"/>
      <dgm:spPr/>
      <dgm:t>
        <a:bodyPr/>
        <a:lstStyle/>
        <a:p>
          <a:endParaRPr lang="es-ES"/>
        </a:p>
      </dgm:t>
    </dgm:pt>
    <dgm:pt modelId="{D9A42FF8-051F-49B3-B901-FADE9AAD5E06}" type="pres">
      <dgm:prSet presAssocID="{40479398-1144-4196-B830-239C1A81DC3C}" presName="Accent1Text" presStyleLbl="node1" presStyleIdx="5" presStyleCnt="8"/>
      <dgm:spPr/>
      <dgm:t>
        <a:bodyPr/>
        <a:lstStyle/>
        <a:p>
          <a:endParaRPr lang="es-ES"/>
        </a:p>
      </dgm:t>
    </dgm:pt>
    <dgm:pt modelId="{7F05C6B9-7677-42C0-9F72-8A44C130519A}" type="pres">
      <dgm:prSet presAssocID="{40479398-1144-4196-B830-239C1A81DC3C}" presName="spaceBetweenRectangles" presStyleCnt="0"/>
      <dgm:spPr/>
      <dgm:t>
        <a:bodyPr/>
        <a:lstStyle/>
        <a:p>
          <a:endParaRPr lang="es-ES"/>
        </a:p>
      </dgm:t>
    </dgm:pt>
    <dgm:pt modelId="{C0619A2B-4678-4F6A-A0B2-38C3A02EE9F4}" type="pres">
      <dgm:prSet presAssocID="{E73B3CDB-7DF0-4B54-BD2F-7B1F7C77E86F}" presName="composite" presStyleCnt="0"/>
      <dgm:spPr/>
      <dgm:t>
        <a:bodyPr/>
        <a:lstStyle/>
        <a:p>
          <a:endParaRPr lang="es-ES"/>
        </a:p>
      </dgm:t>
    </dgm:pt>
    <dgm:pt modelId="{D25257C0-B87C-44A4-80B6-BE78D81D3943}" type="pres">
      <dgm:prSet presAssocID="{E73B3CDB-7DF0-4B54-BD2F-7B1F7C77E86F}" presName="Parent1" presStyleLbl="node1" presStyleIdx="6" presStyleCnt="8">
        <dgm:presLayoutVars>
          <dgm:chMax val="1"/>
          <dgm:chPref val="1"/>
          <dgm:bulletEnabled val="1"/>
        </dgm:presLayoutVars>
      </dgm:prSet>
      <dgm:spPr/>
      <dgm:t>
        <a:bodyPr/>
        <a:lstStyle/>
        <a:p>
          <a:endParaRPr lang="es-ES"/>
        </a:p>
      </dgm:t>
    </dgm:pt>
    <dgm:pt modelId="{0613A605-24C9-4B29-AB13-863004739939}" type="pres">
      <dgm:prSet presAssocID="{E73B3CDB-7DF0-4B54-BD2F-7B1F7C77E86F}" presName="Childtext1" presStyleLbl="revTx" presStyleIdx="3" presStyleCnt="4">
        <dgm:presLayoutVars>
          <dgm:chMax val="0"/>
          <dgm:chPref val="0"/>
          <dgm:bulletEnabled val="1"/>
        </dgm:presLayoutVars>
      </dgm:prSet>
      <dgm:spPr/>
      <dgm:t>
        <a:bodyPr/>
        <a:lstStyle/>
        <a:p>
          <a:endParaRPr lang="es-ES"/>
        </a:p>
      </dgm:t>
    </dgm:pt>
    <dgm:pt modelId="{0B584C68-B58B-4E25-B2F6-FB274905718C}" type="pres">
      <dgm:prSet presAssocID="{E73B3CDB-7DF0-4B54-BD2F-7B1F7C77E86F}" presName="BalanceSpacing" presStyleCnt="0"/>
      <dgm:spPr/>
      <dgm:t>
        <a:bodyPr/>
        <a:lstStyle/>
        <a:p>
          <a:endParaRPr lang="es-ES"/>
        </a:p>
      </dgm:t>
    </dgm:pt>
    <dgm:pt modelId="{54960B3D-1DC4-46C8-8B90-4ECD889D9C79}" type="pres">
      <dgm:prSet presAssocID="{E73B3CDB-7DF0-4B54-BD2F-7B1F7C77E86F}" presName="BalanceSpacing1" presStyleCnt="0"/>
      <dgm:spPr/>
      <dgm:t>
        <a:bodyPr/>
        <a:lstStyle/>
        <a:p>
          <a:endParaRPr lang="es-ES"/>
        </a:p>
      </dgm:t>
    </dgm:pt>
    <dgm:pt modelId="{C7BA1BB2-E98B-42DC-B927-E6C024A59140}" type="pres">
      <dgm:prSet presAssocID="{9F627301-27E8-4336-9594-C30D89D45135}" presName="Accent1Text" presStyleLbl="node1" presStyleIdx="7" presStyleCnt="8"/>
      <dgm:spPr/>
      <dgm:t>
        <a:bodyPr/>
        <a:lstStyle/>
        <a:p>
          <a:endParaRPr lang="es-ES"/>
        </a:p>
      </dgm:t>
    </dgm:pt>
  </dgm:ptLst>
  <dgm:cxnLst>
    <dgm:cxn modelId="{99DC3393-82E5-451C-8BA0-32D73A62300E}" type="presOf" srcId="{CAA1235D-7A78-4E82-B791-E2A82A2C49F8}" destId="{4D3ADF41-1174-4104-9166-94E796988FB2}" srcOrd="0" destOrd="0" presId="urn:microsoft.com/office/officeart/2008/layout/AlternatingHexagons"/>
    <dgm:cxn modelId="{3CC89A25-C5FD-44FD-B215-6AA6035CB882}" type="presOf" srcId="{9F627301-27E8-4336-9594-C30D89D45135}" destId="{C7BA1BB2-E98B-42DC-B927-E6C024A59140}" srcOrd="0" destOrd="0" presId="urn:microsoft.com/office/officeart/2008/layout/AlternatingHexagons"/>
    <dgm:cxn modelId="{27CE4239-6F72-49BF-9117-DACFE9C0A515}" type="presOf" srcId="{8299ABFF-A2CA-4198-BD98-0DC7F5D182A2}" destId="{400E8420-71DF-4F81-B24D-18F375364A58}" srcOrd="0" destOrd="0" presId="urn:microsoft.com/office/officeart/2008/layout/AlternatingHexagons"/>
    <dgm:cxn modelId="{370BF248-A87E-4FC4-AE57-5F5340C20CB2}" srcId="{727FBBC1-12E4-4209-A1A6-6F167B9D5DEF}" destId="{CAA1235D-7A78-4E82-B791-E2A82A2C49F8}" srcOrd="2" destOrd="0" parTransId="{047BB42E-38E0-4973-9EB3-7EFE2C102F10}" sibTransId="{40479398-1144-4196-B830-239C1A81DC3C}"/>
    <dgm:cxn modelId="{FC28CAF9-AB0A-4D3B-B743-27DCED18BA82}" type="presOf" srcId="{4FAB9A12-17B4-4604-871E-1A6C05EFDBA5}" destId="{8503B605-3AFB-4CDA-9B29-9BC19F48BA6E}" srcOrd="0" destOrd="0" presId="urn:microsoft.com/office/officeart/2008/layout/AlternatingHexagons"/>
    <dgm:cxn modelId="{14F1A8E7-0A75-42E0-AD93-83DD6108CA57}" srcId="{CAA1235D-7A78-4E82-B791-E2A82A2C49F8}" destId="{E110A59C-76E3-441E-8477-4534001D5EA3}" srcOrd="0" destOrd="0" parTransId="{502679EF-68FD-4FC2-80E8-1897818AD047}" sibTransId="{01052551-5CBF-4BB9-A70B-7CA9B4215E8B}"/>
    <dgm:cxn modelId="{72C203C5-51F0-4040-BFF8-1107AC345DBC}" srcId="{8299ABFF-A2CA-4198-BD98-0DC7F5D182A2}" destId="{A2282A04-B341-441D-A967-D119650D5E3D}" srcOrd="0" destOrd="0" parTransId="{AD4AB875-4107-4F4E-AD66-AFDB080D60C9}" sibTransId="{513376EC-6A17-4608-99CA-CB9270555D5A}"/>
    <dgm:cxn modelId="{5E34389B-1F4D-4A34-80B7-36D83659175A}" type="presOf" srcId="{E110A59C-76E3-441E-8477-4534001D5EA3}" destId="{45C11082-675C-43C0-8BAB-A464B2982896}" srcOrd="0" destOrd="0" presId="urn:microsoft.com/office/officeart/2008/layout/AlternatingHexagons"/>
    <dgm:cxn modelId="{4597A177-F813-469A-B5E7-AF378219CD96}" type="presOf" srcId="{40479398-1144-4196-B830-239C1A81DC3C}" destId="{D9A42FF8-051F-49B3-B901-FADE9AAD5E06}" srcOrd="0" destOrd="0" presId="urn:microsoft.com/office/officeart/2008/layout/AlternatingHexagons"/>
    <dgm:cxn modelId="{34FAA672-6088-4A70-BE5A-527492E63518}" srcId="{727FBBC1-12E4-4209-A1A6-6F167B9D5DEF}" destId="{6FC6203B-A2EA-4987-AA4A-5D0FD7DCAEB6}" srcOrd="0" destOrd="0" parTransId="{050FA45B-A66C-4AAC-B9B6-BBC7D6C4B32A}" sibTransId="{EDC1B1EF-F52F-43F9-9244-F4EFA2A63AB3}"/>
    <dgm:cxn modelId="{1D3A5311-DB0E-4BB5-A6DD-9CF844B186FF}" type="presOf" srcId="{E73B3CDB-7DF0-4B54-BD2F-7B1F7C77E86F}" destId="{D25257C0-B87C-44A4-80B6-BE78D81D3943}" srcOrd="0" destOrd="0" presId="urn:microsoft.com/office/officeart/2008/layout/AlternatingHexagons"/>
    <dgm:cxn modelId="{27339DBC-BC80-4A85-9073-29E1CA1FD261}" srcId="{727FBBC1-12E4-4209-A1A6-6F167B9D5DEF}" destId="{8299ABFF-A2CA-4198-BD98-0DC7F5D182A2}" srcOrd="1" destOrd="0" parTransId="{7DC5296B-A0D0-4669-B52B-FFB61BCE8C57}" sibTransId="{2A4C4522-4663-42C4-8042-97AB715A861C}"/>
    <dgm:cxn modelId="{073A9567-78B1-458E-9C3E-62D341225CC9}" srcId="{6FC6203B-A2EA-4987-AA4A-5D0FD7DCAEB6}" destId="{4FAB9A12-17B4-4604-871E-1A6C05EFDBA5}" srcOrd="0" destOrd="0" parTransId="{8EDCE287-0278-4CEA-9281-6548CBD06CBF}" sibTransId="{0C6BB546-89DB-4F05-9470-8190D2F62A8F}"/>
    <dgm:cxn modelId="{C5769B74-EBF0-4659-BBF3-9A35A6757964}" srcId="{727FBBC1-12E4-4209-A1A6-6F167B9D5DEF}" destId="{E73B3CDB-7DF0-4B54-BD2F-7B1F7C77E86F}" srcOrd="3" destOrd="0" parTransId="{B9C41001-3FB5-46C6-82AC-B6D9CE90F18D}" sibTransId="{9F627301-27E8-4336-9594-C30D89D45135}"/>
    <dgm:cxn modelId="{6B43F276-7862-4409-8C9D-8DFF64A78554}" type="presOf" srcId="{2A4C4522-4663-42C4-8042-97AB715A861C}" destId="{009FF09F-B74A-40FC-B57E-37058EB50B42}" srcOrd="0" destOrd="0" presId="urn:microsoft.com/office/officeart/2008/layout/AlternatingHexagons"/>
    <dgm:cxn modelId="{93A31EC1-8C17-4CA8-A69D-703D5E5320CB}" type="presOf" srcId="{727FBBC1-12E4-4209-A1A6-6F167B9D5DEF}" destId="{2700B95B-3266-4331-B392-5F92C7ED4DCE}" srcOrd="0" destOrd="0" presId="urn:microsoft.com/office/officeart/2008/layout/AlternatingHexagons"/>
    <dgm:cxn modelId="{346A23BB-DF99-4E7F-BFFA-9C0198C34CB1}" type="presOf" srcId="{6FC6203B-A2EA-4987-AA4A-5D0FD7DCAEB6}" destId="{76D03D9B-D1E2-4896-968F-41C7B6F17803}" srcOrd="0" destOrd="0" presId="urn:microsoft.com/office/officeart/2008/layout/AlternatingHexagons"/>
    <dgm:cxn modelId="{754DC64B-AF2F-48ED-9195-18ECA50C52A4}" type="presOf" srcId="{EDC1B1EF-F52F-43F9-9244-F4EFA2A63AB3}" destId="{7DE40B8F-2F4E-4F9D-A643-DDA54AFC88EB}" srcOrd="0" destOrd="0" presId="urn:microsoft.com/office/officeart/2008/layout/AlternatingHexagons"/>
    <dgm:cxn modelId="{CA68852D-FA0B-45A4-AFE9-72CCD685A059}" type="presOf" srcId="{A2282A04-B341-441D-A967-D119650D5E3D}" destId="{2AD96D94-FBC0-43D3-BE28-1C92D68D27A9}" srcOrd="0" destOrd="0" presId="urn:microsoft.com/office/officeart/2008/layout/AlternatingHexagons"/>
    <dgm:cxn modelId="{FF1E0B30-EDB5-489F-8CB8-C99ABA7BB2F5}" type="presParOf" srcId="{2700B95B-3266-4331-B392-5F92C7ED4DCE}" destId="{3FFC948D-5698-4F20-AE00-B998497F4DEB}" srcOrd="0" destOrd="0" presId="urn:microsoft.com/office/officeart/2008/layout/AlternatingHexagons"/>
    <dgm:cxn modelId="{AF9E9BC1-E176-47F6-AE6D-879836A8D4C0}" type="presParOf" srcId="{3FFC948D-5698-4F20-AE00-B998497F4DEB}" destId="{76D03D9B-D1E2-4896-968F-41C7B6F17803}" srcOrd="0" destOrd="0" presId="urn:microsoft.com/office/officeart/2008/layout/AlternatingHexagons"/>
    <dgm:cxn modelId="{2B1348E7-5024-4A14-B449-5C0F34F833EB}" type="presParOf" srcId="{3FFC948D-5698-4F20-AE00-B998497F4DEB}" destId="{8503B605-3AFB-4CDA-9B29-9BC19F48BA6E}" srcOrd="1" destOrd="0" presId="urn:microsoft.com/office/officeart/2008/layout/AlternatingHexagons"/>
    <dgm:cxn modelId="{4F6F0E8C-2A73-4E6A-BDB8-C73094BB5FA7}" type="presParOf" srcId="{3FFC948D-5698-4F20-AE00-B998497F4DEB}" destId="{66DFE4DA-971C-42E0-B8A4-BEC268BBBEFE}" srcOrd="2" destOrd="0" presId="urn:microsoft.com/office/officeart/2008/layout/AlternatingHexagons"/>
    <dgm:cxn modelId="{8FED71F9-2A6A-4777-BB09-E74080813AC6}" type="presParOf" srcId="{3FFC948D-5698-4F20-AE00-B998497F4DEB}" destId="{6E4626C0-9F85-4F58-91F8-83A49099C9D9}" srcOrd="3" destOrd="0" presId="urn:microsoft.com/office/officeart/2008/layout/AlternatingHexagons"/>
    <dgm:cxn modelId="{FD49D8B0-097B-477E-B259-36192F75555F}" type="presParOf" srcId="{3FFC948D-5698-4F20-AE00-B998497F4DEB}" destId="{7DE40B8F-2F4E-4F9D-A643-DDA54AFC88EB}" srcOrd="4" destOrd="0" presId="urn:microsoft.com/office/officeart/2008/layout/AlternatingHexagons"/>
    <dgm:cxn modelId="{920B782E-6CF6-4883-A797-FF1F834D3D29}" type="presParOf" srcId="{2700B95B-3266-4331-B392-5F92C7ED4DCE}" destId="{DF173F93-B017-436F-B8F9-FFA239E6277F}" srcOrd="1" destOrd="0" presId="urn:microsoft.com/office/officeart/2008/layout/AlternatingHexagons"/>
    <dgm:cxn modelId="{8389381C-97C2-4121-BE22-D9BC551D3B69}" type="presParOf" srcId="{2700B95B-3266-4331-B392-5F92C7ED4DCE}" destId="{41D3C73E-508B-4073-B085-660F9D2AC378}" srcOrd="2" destOrd="0" presId="urn:microsoft.com/office/officeart/2008/layout/AlternatingHexagons"/>
    <dgm:cxn modelId="{5D45B495-E3F7-42D3-93BB-AB3C95BA4B1C}" type="presParOf" srcId="{41D3C73E-508B-4073-B085-660F9D2AC378}" destId="{400E8420-71DF-4F81-B24D-18F375364A58}" srcOrd="0" destOrd="0" presId="urn:microsoft.com/office/officeart/2008/layout/AlternatingHexagons"/>
    <dgm:cxn modelId="{59EB991C-0E3F-4673-9A30-B2BE6466B723}" type="presParOf" srcId="{41D3C73E-508B-4073-B085-660F9D2AC378}" destId="{2AD96D94-FBC0-43D3-BE28-1C92D68D27A9}" srcOrd="1" destOrd="0" presId="urn:microsoft.com/office/officeart/2008/layout/AlternatingHexagons"/>
    <dgm:cxn modelId="{846DB552-E21E-46A4-B4B9-0CD800E49F16}" type="presParOf" srcId="{41D3C73E-508B-4073-B085-660F9D2AC378}" destId="{F7217E73-5352-4110-8381-EC68E0A8AC85}" srcOrd="2" destOrd="0" presId="urn:microsoft.com/office/officeart/2008/layout/AlternatingHexagons"/>
    <dgm:cxn modelId="{3782BBFD-C261-45E5-B7CE-64FAB89265BA}" type="presParOf" srcId="{41D3C73E-508B-4073-B085-660F9D2AC378}" destId="{08822A28-9272-4813-95AA-1F0BDF1B724F}" srcOrd="3" destOrd="0" presId="urn:microsoft.com/office/officeart/2008/layout/AlternatingHexagons"/>
    <dgm:cxn modelId="{34788A4A-DAA1-4C73-96EF-D66B0AF74F56}" type="presParOf" srcId="{41D3C73E-508B-4073-B085-660F9D2AC378}" destId="{009FF09F-B74A-40FC-B57E-37058EB50B42}" srcOrd="4" destOrd="0" presId="urn:microsoft.com/office/officeart/2008/layout/AlternatingHexagons"/>
    <dgm:cxn modelId="{16F21D86-C668-43AA-8BAE-CCF691A2903D}" type="presParOf" srcId="{2700B95B-3266-4331-B392-5F92C7ED4DCE}" destId="{DA982615-B4B5-4EEE-AB5A-22E9C84D5AE6}" srcOrd="3" destOrd="0" presId="urn:microsoft.com/office/officeart/2008/layout/AlternatingHexagons"/>
    <dgm:cxn modelId="{40657A08-FF34-45A2-80E0-A716EE9A0CBB}" type="presParOf" srcId="{2700B95B-3266-4331-B392-5F92C7ED4DCE}" destId="{7389E4CF-362F-406F-8835-6364D2EDEF77}" srcOrd="4" destOrd="0" presId="urn:microsoft.com/office/officeart/2008/layout/AlternatingHexagons"/>
    <dgm:cxn modelId="{F3B5D40F-43DD-4E37-A80A-E17A9C1F420C}" type="presParOf" srcId="{7389E4CF-362F-406F-8835-6364D2EDEF77}" destId="{4D3ADF41-1174-4104-9166-94E796988FB2}" srcOrd="0" destOrd="0" presId="urn:microsoft.com/office/officeart/2008/layout/AlternatingHexagons"/>
    <dgm:cxn modelId="{9D5C40AA-0282-442D-B276-A78F407B7A7F}" type="presParOf" srcId="{7389E4CF-362F-406F-8835-6364D2EDEF77}" destId="{45C11082-675C-43C0-8BAB-A464B2982896}" srcOrd="1" destOrd="0" presId="urn:microsoft.com/office/officeart/2008/layout/AlternatingHexagons"/>
    <dgm:cxn modelId="{457CCB75-A0A8-4E67-9EA3-04FB9DE86467}" type="presParOf" srcId="{7389E4CF-362F-406F-8835-6364D2EDEF77}" destId="{7FF18311-BD82-4A40-A63F-0139072E7757}" srcOrd="2" destOrd="0" presId="urn:microsoft.com/office/officeart/2008/layout/AlternatingHexagons"/>
    <dgm:cxn modelId="{B0D11D30-04DC-440E-BC08-564763EE9D12}" type="presParOf" srcId="{7389E4CF-362F-406F-8835-6364D2EDEF77}" destId="{B1A64CEB-69FD-4ED3-967F-3E3CAAEAC948}" srcOrd="3" destOrd="0" presId="urn:microsoft.com/office/officeart/2008/layout/AlternatingHexagons"/>
    <dgm:cxn modelId="{47128842-4CA7-46B1-8FF1-86FFF7AFE8E3}" type="presParOf" srcId="{7389E4CF-362F-406F-8835-6364D2EDEF77}" destId="{D9A42FF8-051F-49B3-B901-FADE9AAD5E06}" srcOrd="4" destOrd="0" presId="urn:microsoft.com/office/officeart/2008/layout/AlternatingHexagons"/>
    <dgm:cxn modelId="{D7DDA8A3-2B88-457D-B2E5-655F53F6FADC}" type="presParOf" srcId="{2700B95B-3266-4331-B392-5F92C7ED4DCE}" destId="{7F05C6B9-7677-42C0-9F72-8A44C130519A}" srcOrd="5" destOrd="0" presId="urn:microsoft.com/office/officeart/2008/layout/AlternatingHexagons"/>
    <dgm:cxn modelId="{0615F311-F34A-428E-A6E6-EBE402D284BD}" type="presParOf" srcId="{2700B95B-3266-4331-B392-5F92C7ED4DCE}" destId="{C0619A2B-4678-4F6A-A0B2-38C3A02EE9F4}" srcOrd="6" destOrd="0" presId="urn:microsoft.com/office/officeart/2008/layout/AlternatingHexagons"/>
    <dgm:cxn modelId="{819446ED-85F3-40CC-A1BA-0DA5AC3EC78C}" type="presParOf" srcId="{C0619A2B-4678-4F6A-A0B2-38C3A02EE9F4}" destId="{D25257C0-B87C-44A4-80B6-BE78D81D3943}" srcOrd="0" destOrd="0" presId="urn:microsoft.com/office/officeart/2008/layout/AlternatingHexagons"/>
    <dgm:cxn modelId="{79C065FC-3451-4E02-86C9-71F0ECB8B063}" type="presParOf" srcId="{C0619A2B-4678-4F6A-A0B2-38C3A02EE9F4}" destId="{0613A605-24C9-4B29-AB13-863004739939}" srcOrd="1" destOrd="0" presId="urn:microsoft.com/office/officeart/2008/layout/AlternatingHexagons"/>
    <dgm:cxn modelId="{573A5D09-0411-4A34-8622-E57E2970DF1D}" type="presParOf" srcId="{C0619A2B-4678-4F6A-A0B2-38C3A02EE9F4}" destId="{0B584C68-B58B-4E25-B2F6-FB274905718C}" srcOrd="2" destOrd="0" presId="urn:microsoft.com/office/officeart/2008/layout/AlternatingHexagons"/>
    <dgm:cxn modelId="{04D4A512-69F6-48F1-9445-5FC0790A8D93}" type="presParOf" srcId="{C0619A2B-4678-4F6A-A0B2-38C3A02EE9F4}" destId="{54960B3D-1DC4-46C8-8B90-4ECD889D9C79}" srcOrd="3" destOrd="0" presId="urn:microsoft.com/office/officeart/2008/layout/AlternatingHexagons"/>
    <dgm:cxn modelId="{A98FF89C-AF9F-49FE-9825-D7B6BCB9E3FE}" type="presParOf" srcId="{C0619A2B-4678-4F6A-A0B2-38C3A02EE9F4}" destId="{C7BA1BB2-E98B-42DC-B927-E6C024A5914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F03607-C0E4-4161-8D22-D83B23800628}" type="doc">
      <dgm:prSet loTypeId="urn:microsoft.com/office/officeart/2005/8/layout/matrix1" loCatId="matrix" qsTypeId="urn:microsoft.com/office/officeart/2005/8/quickstyle/simple5" qsCatId="simple" csTypeId="urn:microsoft.com/office/officeart/2005/8/colors/accent5_5" csCatId="accent5" phldr="1"/>
      <dgm:spPr/>
      <dgm:t>
        <a:bodyPr/>
        <a:lstStyle/>
        <a:p>
          <a:endParaRPr lang="es-ES"/>
        </a:p>
      </dgm:t>
    </dgm:pt>
    <dgm:pt modelId="{CC36D445-51D6-4AEA-9BA4-771200EEA9BF}">
      <dgm:prSet phldrT="[Texto]" custT="1"/>
      <dgm:spPr>
        <a:scene3d>
          <a:camera prst="orthographicFront">
            <a:rot lat="0" lon="0" rev="0"/>
          </a:camera>
          <a:lightRig rig="balanced" dir="t">
            <a:rot lat="0" lon="0" rev="8700000"/>
          </a:lightRig>
        </a:scene3d>
        <a:sp3d>
          <a:bevelT w="190500" h="38100"/>
        </a:sp3d>
      </dgm:spPr>
      <dgm:t>
        <a:bodyPr anchor="ctr"/>
        <a:lstStyle/>
        <a:p>
          <a:r>
            <a:rPr lang="es-ES" sz="2400" b="1" dirty="0" smtClean="0"/>
            <a:t>Estancia 6 meses - 1 año en sede OEPM </a:t>
          </a:r>
          <a:endParaRPr lang="es-ES" sz="2400" dirty="0"/>
        </a:p>
      </dgm:t>
    </dgm:pt>
    <dgm:pt modelId="{D268BC8E-E0D7-46F4-A6C4-1981C834590C}" type="parTrans" cxnId="{3B276ADA-64A0-413A-865E-BBD28372D36D}">
      <dgm:prSet/>
      <dgm:spPr/>
      <dgm:t>
        <a:bodyPr/>
        <a:lstStyle/>
        <a:p>
          <a:endParaRPr lang="es-ES"/>
        </a:p>
      </dgm:t>
    </dgm:pt>
    <dgm:pt modelId="{FAA1B021-0D68-443C-BC96-B6DCA14AA001}" type="sibTrans" cxnId="{3B276ADA-64A0-413A-865E-BBD28372D36D}">
      <dgm:prSet/>
      <dgm:spPr/>
      <dgm:t>
        <a:bodyPr/>
        <a:lstStyle/>
        <a:p>
          <a:endParaRPr lang="es-ES"/>
        </a:p>
      </dgm:t>
    </dgm:pt>
    <dgm:pt modelId="{935DA8D5-913E-49B5-8365-1D5BFF977DED}">
      <dgm:prSet phldrT="[Texto]" custT="1"/>
      <dgm:spPr>
        <a:scene3d>
          <a:camera prst="orthographicFront">
            <a:rot lat="0" lon="0" rev="0"/>
          </a:camera>
          <a:lightRig rig="balanced" dir="t">
            <a:rot lat="0" lon="0" rev="8700000"/>
          </a:lightRig>
        </a:scene3d>
        <a:sp3d>
          <a:bevelT w="190500" h="38100"/>
        </a:sp3d>
      </dgm:spPr>
      <dgm:t>
        <a:bodyPr/>
        <a:lstStyle/>
        <a:p>
          <a:r>
            <a:rPr lang="es-ES" sz="2400" b="1" smtClean="0"/>
            <a:t>Formación tutorizada en las mejores bases de datos</a:t>
          </a:r>
          <a:r>
            <a:rPr lang="es-ES" sz="2400" smtClean="0"/>
            <a:t> </a:t>
          </a:r>
          <a:r>
            <a:rPr lang="es-ES" sz="2400" b="1" smtClean="0"/>
            <a:t>de literatura patente y no patente</a:t>
          </a:r>
          <a:endParaRPr lang="es-ES" sz="2400" dirty="0"/>
        </a:p>
      </dgm:t>
    </dgm:pt>
    <dgm:pt modelId="{916824F1-1716-4A1A-BB43-C6DE1CAD378E}" type="parTrans" cxnId="{49AABD1B-9212-421C-8C9A-128913E73EFC}">
      <dgm:prSet/>
      <dgm:spPr/>
      <dgm:t>
        <a:bodyPr/>
        <a:lstStyle/>
        <a:p>
          <a:endParaRPr lang="es-ES"/>
        </a:p>
      </dgm:t>
    </dgm:pt>
    <dgm:pt modelId="{EA836DC3-9879-4717-AE1B-97CFD4794B63}" type="sibTrans" cxnId="{49AABD1B-9212-421C-8C9A-128913E73EFC}">
      <dgm:prSet/>
      <dgm:spPr/>
      <dgm:t>
        <a:bodyPr/>
        <a:lstStyle/>
        <a:p>
          <a:endParaRPr lang="es-ES"/>
        </a:p>
      </dgm:t>
    </dgm:pt>
    <dgm:pt modelId="{BD865D24-F870-4DDF-B398-078FE699DB94}">
      <dgm:prSet phldrT="[Texto]" custT="1"/>
      <dgm:spPr>
        <a:scene3d>
          <a:camera prst="orthographicFront">
            <a:rot lat="0" lon="0" rev="0"/>
          </a:camera>
          <a:lightRig rig="balanced" dir="t">
            <a:rot lat="0" lon="0" rev="8700000"/>
          </a:lightRig>
        </a:scene3d>
        <a:sp3d>
          <a:bevelT w="190500" h="38100"/>
        </a:sp3d>
      </dgm:spPr>
      <dgm:t>
        <a:bodyPr anchor="ctr"/>
        <a:lstStyle/>
        <a:p>
          <a:r>
            <a:rPr lang="es-ES" sz="2400" b="1" dirty="0" smtClean="0"/>
            <a:t>Desde su creación en 2002: 50 participantes </a:t>
          </a:r>
          <a:endParaRPr lang="es-ES" sz="2400" dirty="0"/>
        </a:p>
      </dgm:t>
    </dgm:pt>
    <dgm:pt modelId="{46D12E72-0310-4913-BD72-DBEE0492B935}" type="parTrans" cxnId="{DFB002A0-4997-4E22-B65C-0A463170BFE8}">
      <dgm:prSet/>
      <dgm:spPr/>
      <dgm:t>
        <a:bodyPr/>
        <a:lstStyle/>
        <a:p>
          <a:endParaRPr lang="es-ES"/>
        </a:p>
      </dgm:t>
    </dgm:pt>
    <dgm:pt modelId="{01686BCB-8161-4612-A931-42E7C918B652}" type="sibTrans" cxnId="{DFB002A0-4997-4E22-B65C-0A463170BFE8}">
      <dgm:prSet/>
      <dgm:spPr/>
      <dgm:t>
        <a:bodyPr/>
        <a:lstStyle/>
        <a:p>
          <a:endParaRPr lang="es-ES"/>
        </a:p>
      </dgm:t>
    </dgm:pt>
    <dgm:pt modelId="{4FF5390F-C418-476E-AF20-04755682B42E}">
      <dgm:prSet phldrT="[Texto]" custT="1"/>
      <dgm:spPr>
        <a:scene3d>
          <a:camera prst="orthographicFront">
            <a:rot lat="0" lon="0" rev="0"/>
          </a:camera>
          <a:lightRig rig="balanced" dir="t">
            <a:rot lat="0" lon="0" rev="8700000"/>
          </a:lightRig>
        </a:scene3d>
        <a:sp3d>
          <a:bevelT w="190500" h="38100"/>
        </a:sp3d>
      </dgm:spPr>
      <dgm:t>
        <a:bodyPr/>
        <a:lstStyle/>
        <a:p>
          <a:r>
            <a:rPr lang="es-ES" sz="2200" b="1" dirty="0" smtClean="0"/>
            <a:t>En 2015, 5 participantes: Costa Rica, Ecuador, El Salvador, Honduras, México y República Dominicana</a:t>
          </a:r>
          <a:endParaRPr lang="es-ES" sz="2200" dirty="0"/>
        </a:p>
      </dgm:t>
    </dgm:pt>
    <dgm:pt modelId="{E669F0FD-B701-4C8D-BF05-BA613DF4F7FD}" type="parTrans" cxnId="{6D6EC9C4-D6E8-4507-80E4-01036C1E54EA}">
      <dgm:prSet/>
      <dgm:spPr/>
      <dgm:t>
        <a:bodyPr/>
        <a:lstStyle/>
        <a:p>
          <a:endParaRPr lang="es-ES"/>
        </a:p>
      </dgm:t>
    </dgm:pt>
    <dgm:pt modelId="{DBBA34D6-B7CD-4814-B6C3-ACF620CCEC37}" type="sibTrans" cxnId="{6D6EC9C4-D6E8-4507-80E4-01036C1E54EA}">
      <dgm:prSet/>
      <dgm:spPr/>
      <dgm:t>
        <a:bodyPr/>
        <a:lstStyle/>
        <a:p>
          <a:endParaRPr lang="es-ES"/>
        </a:p>
      </dgm:t>
    </dgm:pt>
    <dgm:pt modelId="{A6A5339A-3F62-4E60-AFE0-15642178BEFA}">
      <dgm:prSet phldrT="[Texto]" custT="1"/>
      <dgm:spPr>
        <a:solidFill>
          <a:srgbClr val="0156FF"/>
        </a:solidFill>
        <a:scene3d>
          <a:camera prst="orthographicFront">
            <a:rot lat="0" lon="0" rev="0"/>
          </a:camera>
          <a:lightRig rig="threePt" dir="t">
            <a:rot lat="0" lon="0" rev="1200000"/>
          </a:lightRig>
        </a:scene3d>
      </dgm:spPr>
      <dgm:t>
        <a:bodyPr/>
        <a:lstStyle/>
        <a:p>
          <a:r>
            <a:rPr lang="es-ES" sz="2000" b="1" smtClean="0">
              <a:solidFill>
                <a:schemeClr val="bg1"/>
              </a:solidFill>
            </a:rPr>
            <a:t>CIBIT: Capacitación Iberoamericana en búsquedas e información tecnológica</a:t>
          </a:r>
          <a:endParaRPr lang="es-ES" sz="2000" dirty="0">
            <a:solidFill>
              <a:schemeClr val="bg1"/>
            </a:solidFill>
          </a:endParaRPr>
        </a:p>
      </dgm:t>
    </dgm:pt>
    <dgm:pt modelId="{04C3A35B-DFA0-4FF7-87BC-566B6BDBFD53}" type="sibTrans" cxnId="{863353CB-769A-45E7-B5F7-9B4946D5B48F}">
      <dgm:prSet/>
      <dgm:spPr/>
      <dgm:t>
        <a:bodyPr/>
        <a:lstStyle/>
        <a:p>
          <a:endParaRPr lang="es-ES"/>
        </a:p>
      </dgm:t>
    </dgm:pt>
    <dgm:pt modelId="{FE306D0F-A515-4C81-8D10-E35F40978496}" type="parTrans" cxnId="{863353CB-769A-45E7-B5F7-9B4946D5B48F}">
      <dgm:prSet/>
      <dgm:spPr/>
      <dgm:t>
        <a:bodyPr/>
        <a:lstStyle/>
        <a:p>
          <a:endParaRPr lang="es-ES"/>
        </a:p>
      </dgm:t>
    </dgm:pt>
    <dgm:pt modelId="{8B201C1B-6DF6-47E4-A26F-1F57B8C8E48E}" type="pres">
      <dgm:prSet presAssocID="{AAF03607-C0E4-4161-8D22-D83B23800628}" presName="diagram" presStyleCnt="0">
        <dgm:presLayoutVars>
          <dgm:chMax val="1"/>
          <dgm:dir/>
          <dgm:animLvl val="ctr"/>
          <dgm:resizeHandles val="exact"/>
        </dgm:presLayoutVars>
      </dgm:prSet>
      <dgm:spPr/>
      <dgm:t>
        <a:bodyPr/>
        <a:lstStyle/>
        <a:p>
          <a:endParaRPr lang="es-ES"/>
        </a:p>
      </dgm:t>
    </dgm:pt>
    <dgm:pt modelId="{2410F151-0D42-408B-9545-685EFC403C52}" type="pres">
      <dgm:prSet presAssocID="{AAF03607-C0E4-4161-8D22-D83B23800628}" presName="matrix" presStyleCnt="0"/>
      <dgm:spPr>
        <a:sp3d>
          <a:bevelT w="190500" h="38100"/>
        </a:sp3d>
      </dgm:spPr>
      <dgm:t>
        <a:bodyPr/>
        <a:lstStyle/>
        <a:p>
          <a:endParaRPr lang="es-ES"/>
        </a:p>
      </dgm:t>
    </dgm:pt>
    <dgm:pt modelId="{5390149B-E2C3-485B-A10B-778E604CE0B5}" type="pres">
      <dgm:prSet presAssocID="{AAF03607-C0E4-4161-8D22-D83B23800628}" presName="tile1" presStyleLbl="node1" presStyleIdx="0" presStyleCnt="4"/>
      <dgm:spPr/>
      <dgm:t>
        <a:bodyPr/>
        <a:lstStyle/>
        <a:p>
          <a:endParaRPr lang="es-ES"/>
        </a:p>
      </dgm:t>
    </dgm:pt>
    <dgm:pt modelId="{2C1724BA-A4CD-4D9A-8C39-AB3F60E9FE4D}" type="pres">
      <dgm:prSet presAssocID="{AAF03607-C0E4-4161-8D22-D83B23800628}" presName="tile1text" presStyleLbl="node1" presStyleIdx="0" presStyleCnt="4">
        <dgm:presLayoutVars>
          <dgm:chMax val="0"/>
          <dgm:chPref val="0"/>
          <dgm:bulletEnabled val="1"/>
        </dgm:presLayoutVars>
      </dgm:prSet>
      <dgm:spPr/>
      <dgm:t>
        <a:bodyPr/>
        <a:lstStyle/>
        <a:p>
          <a:endParaRPr lang="es-ES"/>
        </a:p>
      </dgm:t>
    </dgm:pt>
    <dgm:pt modelId="{8238FCCB-3E3F-46FA-A064-53C81A3A450C}" type="pres">
      <dgm:prSet presAssocID="{AAF03607-C0E4-4161-8D22-D83B23800628}" presName="tile2" presStyleLbl="node1" presStyleIdx="1" presStyleCnt="4"/>
      <dgm:spPr/>
      <dgm:t>
        <a:bodyPr/>
        <a:lstStyle/>
        <a:p>
          <a:endParaRPr lang="es-ES"/>
        </a:p>
      </dgm:t>
    </dgm:pt>
    <dgm:pt modelId="{6DCF877E-9FEE-435D-984E-D607AADE9949}" type="pres">
      <dgm:prSet presAssocID="{AAF03607-C0E4-4161-8D22-D83B23800628}" presName="tile2text" presStyleLbl="node1" presStyleIdx="1" presStyleCnt="4">
        <dgm:presLayoutVars>
          <dgm:chMax val="0"/>
          <dgm:chPref val="0"/>
          <dgm:bulletEnabled val="1"/>
        </dgm:presLayoutVars>
      </dgm:prSet>
      <dgm:spPr/>
      <dgm:t>
        <a:bodyPr/>
        <a:lstStyle/>
        <a:p>
          <a:endParaRPr lang="es-ES"/>
        </a:p>
      </dgm:t>
    </dgm:pt>
    <dgm:pt modelId="{7CFC64EF-2D2B-40DE-9127-6975EBE33F70}" type="pres">
      <dgm:prSet presAssocID="{AAF03607-C0E4-4161-8D22-D83B23800628}" presName="tile3" presStyleLbl="node1" presStyleIdx="2" presStyleCnt="4"/>
      <dgm:spPr/>
      <dgm:t>
        <a:bodyPr/>
        <a:lstStyle/>
        <a:p>
          <a:endParaRPr lang="es-ES"/>
        </a:p>
      </dgm:t>
    </dgm:pt>
    <dgm:pt modelId="{B61BDC4F-3C9C-4B1A-9787-E99B4F2EAD94}" type="pres">
      <dgm:prSet presAssocID="{AAF03607-C0E4-4161-8D22-D83B23800628}" presName="tile3text" presStyleLbl="node1" presStyleIdx="2" presStyleCnt="4">
        <dgm:presLayoutVars>
          <dgm:chMax val="0"/>
          <dgm:chPref val="0"/>
          <dgm:bulletEnabled val="1"/>
        </dgm:presLayoutVars>
      </dgm:prSet>
      <dgm:spPr/>
      <dgm:t>
        <a:bodyPr/>
        <a:lstStyle/>
        <a:p>
          <a:endParaRPr lang="es-ES"/>
        </a:p>
      </dgm:t>
    </dgm:pt>
    <dgm:pt modelId="{6B95D12C-B78F-4104-9BD0-BBD6F7AD41F9}" type="pres">
      <dgm:prSet presAssocID="{AAF03607-C0E4-4161-8D22-D83B23800628}" presName="tile4" presStyleLbl="node1" presStyleIdx="3" presStyleCnt="4"/>
      <dgm:spPr/>
      <dgm:t>
        <a:bodyPr/>
        <a:lstStyle/>
        <a:p>
          <a:endParaRPr lang="es-ES"/>
        </a:p>
      </dgm:t>
    </dgm:pt>
    <dgm:pt modelId="{9D8D4E50-F478-4F65-B94E-9EE40DDA65EF}" type="pres">
      <dgm:prSet presAssocID="{AAF03607-C0E4-4161-8D22-D83B23800628}" presName="tile4text" presStyleLbl="node1" presStyleIdx="3" presStyleCnt="4">
        <dgm:presLayoutVars>
          <dgm:chMax val="0"/>
          <dgm:chPref val="0"/>
          <dgm:bulletEnabled val="1"/>
        </dgm:presLayoutVars>
      </dgm:prSet>
      <dgm:spPr/>
      <dgm:t>
        <a:bodyPr/>
        <a:lstStyle/>
        <a:p>
          <a:endParaRPr lang="es-ES"/>
        </a:p>
      </dgm:t>
    </dgm:pt>
    <dgm:pt modelId="{08B3610D-6716-4ACD-A59C-207A857EDFA1}" type="pres">
      <dgm:prSet presAssocID="{AAF03607-C0E4-4161-8D22-D83B23800628}" presName="centerTile" presStyleLbl="fgShp" presStyleIdx="0" presStyleCnt="1" custScaleX="116667" custScaleY="126814">
        <dgm:presLayoutVars>
          <dgm:chMax val="0"/>
          <dgm:chPref val="0"/>
        </dgm:presLayoutVars>
      </dgm:prSet>
      <dgm:spPr/>
      <dgm:t>
        <a:bodyPr/>
        <a:lstStyle/>
        <a:p>
          <a:endParaRPr lang="es-ES"/>
        </a:p>
      </dgm:t>
    </dgm:pt>
  </dgm:ptLst>
  <dgm:cxnLst>
    <dgm:cxn modelId="{49AABD1B-9212-421C-8C9A-128913E73EFC}" srcId="{A6A5339A-3F62-4E60-AFE0-15642178BEFA}" destId="{935DA8D5-913E-49B5-8365-1D5BFF977DED}" srcOrd="1" destOrd="0" parTransId="{916824F1-1716-4A1A-BB43-C6DE1CAD378E}" sibTransId="{EA836DC3-9879-4717-AE1B-97CFD4794B63}"/>
    <dgm:cxn modelId="{2E2D5512-A787-4C52-899A-98BA970CDC2C}" type="presOf" srcId="{935DA8D5-913E-49B5-8365-1D5BFF977DED}" destId="{8238FCCB-3E3F-46FA-A064-53C81A3A450C}" srcOrd="0" destOrd="0" presId="urn:microsoft.com/office/officeart/2005/8/layout/matrix1"/>
    <dgm:cxn modelId="{7BEC5B8D-A75A-4CEC-858A-FAE202A8D11B}" type="presOf" srcId="{A6A5339A-3F62-4E60-AFE0-15642178BEFA}" destId="{08B3610D-6716-4ACD-A59C-207A857EDFA1}" srcOrd="0" destOrd="0" presId="urn:microsoft.com/office/officeart/2005/8/layout/matrix1"/>
    <dgm:cxn modelId="{6D6EC9C4-D6E8-4507-80E4-01036C1E54EA}" srcId="{A6A5339A-3F62-4E60-AFE0-15642178BEFA}" destId="{4FF5390F-C418-476E-AF20-04755682B42E}" srcOrd="3" destOrd="0" parTransId="{E669F0FD-B701-4C8D-BF05-BA613DF4F7FD}" sibTransId="{DBBA34D6-B7CD-4814-B6C3-ACF620CCEC37}"/>
    <dgm:cxn modelId="{DBE3BA9C-ED94-46AC-84A0-04C4B89FC056}" type="presOf" srcId="{4FF5390F-C418-476E-AF20-04755682B42E}" destId="{6B95D12C-B78F-4104-9BD0-BBD6F7AD41F9}" srcOrd="0" destOrd="0" presId="urn:microsoft.com/office/officeart/2005/8/layout/matrix1"/>
    <dgm:cxn modelId="{D874F8BA-08A3-4DD1-8A05-0597CB71C9E7}" type="presOf" srcId="{CC36D445-51D6-4AEA-9BA4-771200EEA9BF}" destId="{5390149B-E2C3-485B-A10B-778E604CE0B5}" srcOrd="0" destOrd="0" presId="urn:microsoft.com/office/officeart/2005/8/layout/matrix1"/>
    <dgm:cxn modelId="{DFB002A0-4997-4E22-B65C-0A463170BFE8}" srcId="{A6A5339A-3F62-4E60-AFE0-15642178BEFA}" destId="{BD865D24-F870-4DDF-B398-078FE699DB94}" srcOrd="2" destOrd="0" parTransId="{46D12E72-0310-4913-BD72-DBEE0492B935}" sibTransId="{01686BCB-8161-4612-A931-42E7C918B652}"/>
    <dgm:cxn modelId="{4AC5F088-767C-4413-87A3-01BCD14D49DD}" type="presOf" srcId="{AAF03607-C0E4-4161-8D22-D83B23800628}" destId="{8B201C1B-6DF6-47E4-A26F-1F57B8C8E48E}" srcOrd="0" destOrd="0" presId="urn:microsoft.com/office/officeart/2005/8/layout/matrix1"/>
    <dgm:cxn modelId="{23681439-B37F-4463-9653-6308B9744E22}" type="presOf" srcId="{4FF5390F-C418-476E-AF20-04755682B42E}" destId="{9D8D4E50-F478-4F65-B94E-9EE40DDA65EF}" srcOrd="1" destOrd="0" presId="urn:microsoft.com/office/officeart/2005/8/layout/matrix1"/>
    <dgm:cxn modelId="{D38F087F-2AFB-4FCB-83F0-D9CE54227C66}" type="presOf" srcId="{BD865D24-F870-4DDF-B398-078FE699DB94}" destId="{B61BDC4F-3C9C-4B1A-9787-E99B4F2EAD94}" srcOrd="1" destOrd="0" presId="urn:microsoft.com/office/officeart/2005/8/layout/matrix1"/>
    <dgm:cxn modelId="{863353CB-769A-45E7-B5F7-9B4946D5B48F}" srcId="{AAF03607-C0E4-4161-8D22-D83B23800628}" destId="{A6A5339A-3F62-4E60-AFE0-15642178BEFA}" srcOrd="0" destOrd="0" parTransId="{FE306D0F-A515-4C81-8D10-E35F40978496}" sibTransId="{04C3A35B-DFA0-4FF7-87BC-566B6BDBFD53}"/>
    <dgm:cxn modelId="{6ECB891C-2D9C-450B-AE0F-2B21164D7CCF}" type="presOf" srcId="{935DA8D5-913E-49B5-8365-1D5BFF977DED}" destId="{6DCF877E-9FEE-435D-984E-D607AADE9949}" srcOrd="1" destOrd="0" presId="urn:microsoft.com/office/officeart/2005/8/layout/matrix1"/>
    <dgm:cxn modelId="{FC345043-5AF2-4E7D-93AE-0CC1A40E2F27}" type="presOf" srcId="{BD865D24-F870-4DDF-B398-078FE699DB94}" destId="{7CFC64EF-2D2B-40DE-9127-6975EBE33F70}" srcOrd="0" destOrd="0" presId="urn:microsoft.com/office/officeart/2005/8/layout/matrix1"/>
    <dgm:cxn modelId="{3B276ADA-64A0-413A-865E-BBD28372D36D}" srcId="{A6A5339A-3F62-4E60-AFE0-15642178BEFA}" destId="{CC36D445-51D6-4AEA-9BA4-771200EEA9BF}" srcOrd="0" destOrd="0" parTransId="{D268BC8E-E0D7-46F4-A6C4-1981C834590C}" sibTransId="{FAA1B021-0D68-443C-BC96-B6DCA14AA001}"/>
    <dgm:cxn modelId="{7B43C46F-C8C8-4FAD-B1BE-CD31D00FBB8B}" type="presOf" srcId="{CC36D445-51D6-4AEA-9BA4-771200EEA9BF}" destId="{2C1724BA-A4CD-4D9A-8C39-AB3F60E9FE4D}" srcOrd="1" destOrd="0" presId="urn:microsoft.com/office/officeart/2005/8/layout/matrix1"/>
    <dgm:cxn modelId="{FA1BEEAF-3599-4681-B63D-56CA4709A242}" type="presParOf" srcId="{8B201C1B-6DF6-47E4-A26F-1F57B8C8E48E}" destId="{2410F151-0D42-408B-9545-685EFC403C52}" srcOrd="0" destOrd="0" presId="urn:microsoft.com/office/officeart/2005/8/layout/matrix1"/>
    <dgm:cxn modelId="{8BF98C1D-EE05-4A14-9590-DD26EC96E945}" type="presParOf" srcId="{2410F151-0D42-408B-9545-685EFC403C52}" destId="{5390149B-E2C3-485B-A10B-778E604CE0B5}" srcOrd="0" destOrd="0" presId="urn:microsoft.com/office/officeart/2005/8/layout/matrix1"/>
    <dgm:cxn modelId="{18D26B9F-46CE-416E-AB29-5BE08AFCA82F}" type="presParOf" srcId="{2410F151-0D42-408B-9545-685EFC403C52}" destId="{2C1724BA-A4CD-4D9A-8C39-AB3F60E9FE4D}" srcOrd="1" destOrd="0" presId="urn:microsoft.com/office/officeart/2005/8/layout/matrix1"/>
    <dgm:cxn modelId="{744D367B-F68F-4286-BA5C-F0BF4A13CC13}" type="presParOf" srcId="{2410F151-0D42-408B-9545-685EFC403C52}" destId="{8238FCCB-3E3F-46FA-A064-53C81A3A450C}" srcOrd="2" destOrd="0" presId="urn:microsoft.com/office/officeart/2005/8/layout/matrix1"/>
    <dgm:cxn modelId="{0FDD53F4-EEBC-4F16-9A5A-C49163873F20}" type="presParOf" srcId="{2410F151-0D42-408B-9545-685EFC403C52}" destId="{6DCF877E-9FEE-435D-984E-D607AADE9949}" srcOrd="3" destOrd="0" presId="urn:microsoft.com/office/officeart/2005/8/layout/matrix1"/>
    <dgm:cxn modelId="{953A79D1-F43E-4872-BE70-89B2545B0F4B}" type="presParOf" srcId="{2410F151-0D42-408B-9545-685EFC403C52}" destId="{7CFC64EF-2D2B-40DE-9127-6975EBE33F70}" srcOrd="4" destOrd="0" presId="urn:microsoft.com/office/officeart/2005/8/layout/matrix1"/>
    <dgm:cxn modelId="{DD015031-94C2-4F54-904E-DA49AAD5BE17}" type="presParOf" srcId="{2410F151-0D42-408B-9545-685EFC403C52}" destId="{B61BDC4F-3C9C-4B1A-9787-E99B4F2EAD94}" srcOrd="5" destOrd="0" presId="urn:microsoft.com/office/officeart/2005/8/layout/matrix1"/>
    <dgm:cxn modelId="{28F08CB6-68AC-4E8C-A146-E5B88512FBF0}" type="presParOf" srcId="{2410F151-0D42-408B-9545-685EFC403C52}" destId="{6B95D12C-B78F-4104-9BD0-BBD6F7AD41F9}" srcOrd="6" destOrd="0" presId="urn:microsoft.com/office/officeart/2005/8/layout/matrix1"/>
    <dgm:cxn modelId="{36E14220-93DE-4A47-820D-D82BB4372963}" type="presParOf" srcId="{2410F151-0D42-408B-9545-685EFC403C52}" destId="{9D8D4E50-F478-4F65-B94E-9EE40DDA65EF}" srcOrd="7" destOrd="0" presId="urn:microsoft.com/office/officeart/2005/8/layout/matrix1"/>
    <dgm:cxn modelId="{C3BAC4B6-1A27-44F5-8C94-77FD0AA38F2E}" type="presParOf" srcId="{8B201C1B-6DF6-47E4-A26F-1F57B8C8E48E}" destId="{08B3610D-6716-4ACD-A59C-207A857EDFA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F03607-C0E4-4161-8D22-D83B23800628}" type="doc">
      <dgm:prSet loTypeId="urn:microsoft.com/office/officeart/2005/8/layout/matrix1" loCatId="matrix" qsTypeId="urn:microsoft.com/office/officeart/2005/8/quickstyle/simple5" qsCatId="simple" csTypeId="urn:microsoft.com/office/officeart/2005/8/colors/accent5_5" csCatId="accent5" phldr="1"/>
      <dgm:spPr/>
      <dgm:t>
        <a:bodyPr/>
        <a:lstStyle/>
        <a:p>
          <a:endParaRPr lang="es-ES"/>
        </a:p>
      </dgm:t>
    </dgm:pt>
    <dgm:pt modelId="{CC36D445-51D6-4AEA-9BA4-771200EEA9BF}">
      <dgm:prSet phldrT="[Texto]" custT="1"/>
      <dgm:spPr>
        <a:scene3d>
          <a:camera prst="orthographicFront">
            <a:rot lat="0" lon="0" rev="0"/>
          </a:camera>
          <a:lightRig rig="balanced" dir="t">
            <a:rot lat="0" lon="0" rev="8700000"/>
          </a:lightRig>
        </a:scene3d>
        <a:sp3d>
          <a:bevelT w="190500" h="38100"/>
        </a:sp3d>
      </dgm:spPr>
      <dgm:t>
        <a:bodyPr anchor="ctr"/>
        <a:lstStyle/>
        <a:p>
          <a:r>
            <a:rPr lang="es-ES" sz="2400" b="1" smtClean="0"/>
            <a:t>Convenio de colaboración OEPM-CEDDET para impartir cursos de PI</a:t>
          </a:r>
          <a:endParaRPr lang="es-ES" sz="2400" dirty="0"/>
        </a:p>
      </dgm:t>
    </dgm:pt>
    <dgm:pt modelId="{D268BC8E-E0D7-46F4-A6C4-1981C834590C}" type="parTrans" cxnId="{3B276ADA-64A0-413A-865E-BBD28372D36D}">
      <dgm:prSet/>
      <dgm:spPr/>
      <dgm:t>
        <a:bodyPr/>
        <a:lstStyle/>
        <a:p>
          <a:endParaRPr lang="es-ES"/>
        </a:p>
      </dgm:t>
    </dgm:pt>
    <dgm:pt modelId="{FAA1B021-0D68-443C-BC96-B6DCA14AA001}" type="sibTrans" cxnId="{3B276ADA-64A0-413A-865E-BBD28372D36D}">
      <dgm:prSet/>
      <dgm:spPr/>
      <dgm:t>
        <a:bodyPr/>
        <a:lstStyle/>
        <a:p>
          <a:endParaRPr lang="es-ES"/>
        </a:p>
      </dgm:t>
    </dgm:pt>
    <dgm:pt modelId="{935DA8D5-913E-49B5-8365-1D5BFF977DED}">
      <dgm:prSet phldrT="[Texto]" custT="1"/>
      <dgm:spPr>
        <a:scene3d>
          <a:camera prst="orthographicFront">
            <a:rot lat="0" lon="0" rev="0"/>
          </a:camera>
          <a:lightRig rig="balanced" dir="t">
            <a:rot lat="0" lon="0" rev="8700000"/>
          </a:lightRig>
        </a:scene3d>
        <a:sp3d>
          <a:bevelT w="190500" h="38100"/>
        </a:sp3d>
      </dgm:spPr>
      <dgm:t>
        <a:bodyPr/>
        <a:lstStyle/>
        <a:p>
          <a:r>
            <a:rPr lang="es-ES" sz="2400" b="1" smtClean="0"/>
            <a:t>Curso de gestión de patentes (hasta 2013, 285 examinadores)</a:t>
          </a:r>
          <a:endParaRPr lang="es-ES" sz="2400" dirty="0"/>
        </a:p>
      </dgm:t>
    </dgm:pt>
    <dgm:pt modelId="{916824F1-1716-4A1A-BB43-C6DE1CAD378E}" type="parTrans" cxnId="{49AABD1B-9212-421C-8C9A-128913E73EFC}">
      <dgm:prSet/>
      <dgm:spPr/>
      <dgm:t>
        <a:bodyPr/>
        <a:lstStyle/>
        <a:p>
          <a:endParaRPr lang="es-ES"/>
        </a:p>
      </dgm:t>
    </dgm:pt>
    <dgm:pt modelId="{EA836DC3-9879-4717-AE1B-97CFD4794B63}" type="sibTrans" cxnId="{49AABD1B-9212-421C-8C9A-128913E73EFC}">
      <dgm:prSet/>
      <dgm:spPr/>
      <dgm:t>
        <a:bodyPr/>
        <a:lstStyle/>
        <a:p>
          <a:endParaRPr lang="es-ES"/>
        </a:p>
      </dgm:t>
    </dgm:pt>
    <dgm:pt modelId="{BD865D24-F870-4DDF-B398-078FE699DB94}">
      <dgm:prSet phldrT="[Texto]" custT="1"/>
      <dgm:spPr>
        <a:scene3d>
          <a:camera prst="orthographicFront">
            <a:rot lat="0" lon="0" rev="0"/>
          </a:camera>
          <a:lightRig rig="balanced" dir="t">
            <a:rot lat="0" lon="0" rev="8700000"/>
          </a:lightRig>
        </a:scene3d>
        <a:sp3d>
          <a:bevelT w="190500" h="38100"/>
        </a:sp3d>
      </dgm:spPr>
      <dgm:t>
        <a:bodyPr anchor="ctr"/>
        <a:lstStyle/>
        <a:p>
          <a:r>
            <a:rPr lang="es-ES" sz="2400" b="1" dirty="0" smtClean="0"/>
            <a:t>Curso de gestión de marcas (hasta 2013, 250 examinadores)</a:t>
          </a:r>
          <a:endParaRPr lang="es-ES" sz="2400" dirty="0"/>
        </a:p>
      </dgm:t>
    </dgm:pt>
    <dgm:pt modelId="{46D12E72-0310-4913-BD72-DBEE0492B935}" type="parTrans" cxnId="{DFB002A0-4997-4E22-B65C-0A463170BFE8}">
      <dgm:prSet/>
      <dgm:spPr/>
      <dgm:t>
        <a:bodyPr/>
        <a:lstStyle/>
        <a:p>
          <a:endParaRPr lang="es-ES"/>
        </a:p>
      </dgm:t>
    </dgm:pt>
    <dgm:pt modelId="{01686BCB-8161-4612-A931-42E7C918B652}" type="sibTrans" cxnId="{DFB002A0-4997-4E22-B65C-0A463170BFE8}">
      <dgm:prSet/>
      <dgm:spPr/>
      <dgm:t>
        <a:bodyPr/>
        <a:lstStyle/>
        <a:p>
          <a:endParaRPr lang="es-ES"/>
        </a:p>
      </dgm:t>
    </dgm:pt>
    <dgm:pt modelId="{4FF5390F-C418-476E-AF20-04755682B42E}">
      <dgm:prSet phldrT="[Texto]" custT="1"/>
      <dgm:spPr>
        <a:scene3d>
          <a:camera prst="orthographicFront">
            <a:rot lat="0" lon="0" rev="0"/>
          </a:camera>
          <a:lightRig rig="balanced" dir="t">
            <a:rot lat="0" lon="0" rev="8700000"/>
          </a:lightRig>
        </a:scene3d>
        <a:sp3d>
          <a:bevelT w="190500" h="38100"/>
        </a:sp3d>
      </dgm:spPr>
      <dgm:t>
        <a:bodyPr/>
        <a:lstStyle/>
        <a:p>
          <a:r>
            <a:rPr lang="es-ES" sz="2200" b="1" dirty="0" smtClean="0"/>
            <a:t>REI (Red de Expertos en PI 800 integrantes)</a:t>
          </a:r>
          <a:endParaRPr lang="es-ES" sz="2200" dirty="0"/>
        </a:p>
      </dgm:t>
    </dgm:pt>
    <dgm:pt modelId="{E669F0FD-B701-4C8D-BF05-BA613DF4F7FD}" type="parTrans" cxnId="{6D6EC9C4-D6E8-4507-80E4-01036C1E54EA}">
      <dgm:prSet/>
      <dgm:spPr/>
      <dgm:t>
        <a:bodyPr/>
        <a:lstStyle/>
        <a:p>
          <a:endParaRPr lang="es-ES"/>
        </a:p>
      </dgm:t>
    </dgm:pt>
    <dgm:pt modelId="{DBBA34D6-B7CD-4814-B6C3-ACF620CCEC37}" type="sibTrans" cxnId="{6D6EC9C4-D6E8-4507-80E4-01036C1E54EA}">
      <dgm:prSet/>
      <dgm:spPr/>
      <dgm:t>
        <a:bodyPr/>
        <a:lstStyle/>
        <a:p>
          <a:endParaRPr lang="es-ES"/>
        </a:p>
      </dgm:t>
    </dgm:pt>
    <dgm:pt modelId="{A6A5339A-3F62-4E60-AFE0-15642178BEFA}">
      <dgm:prSet phldrT="[Texto]" custT="1"/>
      <dgm:spPr>
        <a:solidFill>
          <a:srgbClr val="0156FF"/>
        </a:solidFill>
        <a:scene3d>
          <a:camera prst="orthographicFront">
            <a:rot lat="0" lon="0" rev="0"/>
          </a:camera>
          <a:lightRig rig="threePt" dir="t">
            <a:rot lat="0" lon="0" rev="1200000"/>
          </a:lightRig>
        </a:scene3d>
      </dgm:spPr>
      <dgm:t>
        <a:bodyPr/>
        <a:lstStyle/>
        <a:p>
          <a:r>
            <a:rPr lang="es-ES" sz="2000" b="1" smtClean="0">
              <a:solidFill>
                <a:schemeClr val="bg1"/>
              </a:solidFill>
            </a:rPr>
            <a:t>Fundación CEDDET: Centro de Educación a Distancia para el Desarrollo Económico y Tecnológico</a:t>
          </a:r>
          <a:endParaRPr lang="es-ES" sz="2000" dirty="0">
            <a:solidFill>
              <a:schemeClr val="bg1"/>
            </a:solidFill>
          </a:endParaRPr>
        </a:p>
      </dgm:t>
    </dgm:pt>
    <dgm:pt modelId="{04C3A35B-DFA0-4FF7-87BC-566B6BDBFD53}" type="sibTrans" cxnId="{863353CB-769A-45E7-B5F7-9B4946D5B48F}">
      <dgm:prSet/>
      <dgm:spPr/>
      <dgm:t>
        <a:bodyPr/>
        <a:lstStyle/>
        <a:p>
          <a:endParaRPr lang="es-ES"/>
        </a:p>
      </dgm:t>
    </dgm:pt>
    <dgm:pt modelId="{FE306D0F-A515-4C81-8D10-E35F40978496}" type="parTrans" cxnId="{863353CB-769A-45E7-B5F7-9B4946D5B48F}">
      <dgm:prSet/>
      <dgm:spPr/>
      <dgm:t>
        <a:bodyPr/>
        <a:lstStyle/>
        <a:p>
          <a:endParaRPr lang="es-ES"/>
        </a:p>
      </dgm:t>
    </dgm:pt>
    <dgm:pt modelId="{8B201C1B-6DF6-47E4-A26F-1F57B8C8E48E}" type="pres">
      <dgm:prSet presAssocID="{AAF03607-C0E4-4161-8D22-D83B23800628}" presName="diagram" presStyleCnt="0">
        <dgm:presLayoutVars>
          <dgm:chMax val="1"/>
          <dgm:dir/>
          <dgm:animLvl val="ctr"/>
          <dgm:resizeHandles val="exact"/>
        </dgm:presLayoutVars>
      </dgm:prSet>
      <dgm:spPr/>
      <dgm:t>
        <a:bodyPr/>
        <a:lstStyle/>
        <a:p>
          <a:endParaRPr lang="es-ES"/>
        </a:p>
      </dgm:t>
    </dgm:pt>
    <dgm:pt modelId="{2410F151-0D42-408B-9545-685EFC403C52}" type="pres">
      <dgm:prSet presAssocID="{AAF03607-C0E4-4161-8D22-D83B23800628}" presName="matrix" presStyleCnt="0"/>
      <dgm:spPr>
        <a:sp3d>
          <a:bevelT w="190500" h="38100"/>
        </a:sp3d>
      </dgm:spPr>
      <dgm:t>
        <a:bodyPr/>
        <a:lstStyle/>
        <a:p>
          <a:endParaRPr lang="es-ES"/>
        </a:p>
      </dgm:t>
    </dgm:pt>
    <dgm:pt modelId="{5390149B-E2C3-485B-A10B-778E604CE0B5}" type="pres">
      <dgm:prSet presAssocID="{AAF03607-C0E4-4161-8D22-D83B23800628}" presName="tile1" presStyleLbl="node1" presStyleIdx="0" presStyleCnt="4"/>
      <dgm:spPr/>
      <dgm:t>
        <a:bodyPr/>
        <a:lstStyle/>
        <a:p>
          <a:endParaRPr lang="es-ES"/>
        </a:p>
      </dgm:t>
    </dgm:pt>
    <dgm:pt modelId="{2C1724BA-A4CD-4D9A-8C39-AB3F60E9FE4D}" type="pres">
      <dgm:prSet presAssocID="{AAF03607-C0E4-4161-8D22-D83B23800628}" presName="tile1text" presStyleLbl="node1" presStyleIdx="0" presStyleCnt="4">
        <dgm:presLayoutVars>
          <dgm:chMax val="0"/>
          <dgm:chPref val="0"/>
          <dgm:bulletEnabled val="1"/>
        </dgm:presLayoutVars>
      </dgm:prSet>
      <dgm:spPr/>
      <dgm:t>
        <a:bodyPr/>
        <a:lstStyle/>
        <a:p>
          <a:endParaRPr lang="es-ES"/>
        </a:p>
      </dgm:t>
    </dgm:pt>
    <dgm:pt modelId="{8238FCCB-3E3F-46FA-A064-53C81A3A450C}" type="pres">
      <dgm:prSet presAssocID="{AAF03607-C0E4-4161-8D22-D83B23800628}" presName="tile2" presStyleLbl="node1" presStyleIdx="1" presStyleCnt="4"/>
      <dgm:spPr/>
      <dgm:t>
        <a:bodyPr/>
        <a:lstStyle/>
        <a:p>
          <a:endParaRPr lang="es-ES"/>
        </a:p>
      </dgm:t>
    </dgm:pt>
    <dgm:pt modelId="{6DCF877E-9FEE-435D-984E-D607AADE9949}" type="pres">
      <dgm:prSet presAssocID="{AAF03607-C0E4-4161-8D22-D83B23800628}" presName="tile2text" presStyleLbl="node1" presStyleIdx="1" presStyleCnt="4">
        <dgm:presLayoutVars>
          <dgm:chMax val="0"/>
          <dgm:chPref val="0"/>
          <dgm:bulletEnabled val="1"/>
        </dgm:presLayoutVars>
      </dgm:prSet>
      <dgm:spPr/>
      <dgm:t>
        <a:bodyPr/>
        <a:lstStyle/>
        <a:p>
          <a:endParaRPr lang="es-ES"/>
        </a:p>
      </dgm:t>
    </dgm:pt>
    <dgm:pt modelId="{7CFC64EF-2D2B-40DE-9127-6975EBE33F70}" type="pres">
      <dgm:prSet presAssocID="{AAF03607-C0E4-4161-8D22-D83B23800628}" presName="tile3" presStyleLbl="node1" presStyleIdx="2" presStyleCnt="4"/>
      <dgm:spPr/>
      <dgm:t>
        <a:bodyPr/>
        <a:lstStyle/>
        <a:p>
          <a:endParaRPr lang="es-ES"/>
        </a:p>
      </dgm:t>
    </dgm:pt>
    <dgm:pt modelId="{B61BDC4F-3C9C-4B1A-9787-E99B4F2EAD94}" type="pres">
      <dgm:prSet presAssocID="{AAF03607-C0E4-4161-8D22-D83B23800628}" presName="tile3text" presStyleLbl="node1" presStyleIdx="2" presStyleCnt="4">
        <dgm:presLayoutVars>
          <dgm:chMax val="0"/>
          <dgm:chPref val="0"/>
          <dgm:bulletEnabled val="1"/>
        </dgm:presLayoutVars>
      </dgm:prSet>
      <dgm:spPr/>
      <dgm:t>
        <a:bodyPr/>
        <a:lstStyle/>
        <a:p>
          <a:endParaRPr lang="es-ES"/>
        </a:p>
      </dgm:t>
    </dgm:pt>
    <dgm:pt modelId="{6B95D12C-B78F-4104-9BD0-BBD6F7AD41F9}" type="pres">
      <dgm:prSet presAssocID="{AAF03607-C0E4-4161-8D22-D83B23800628}" presName="tile4" presStyleLbl="node1" presStyleIdx="3" presStyleCnt="4"/>
      <dgm:spPr/>
      <dgm:t>
        <a:bodyPr/>
        <a:lstStyle/>
        <a:p>
          <a:endParaRPr lang="es-ES"/>
        </a:p>
      </dgm:t>
    </dgm:pt>
    <dgm:pt modelId="{9D8D4E50-F478-4F65-B94E-9EE40DDA65EF}" type="pres">
      <dgm:prSet presAssocID="{AAF03607-C0E4-4161-8D22-D83B23800628}" presName="tile4text" presStyleLbl="node1" presStyleIdx="3" presStyleCnt="4">
        <dgm:presLayoutVars>
          <dgm:chMax val="0"/>
          <dgm:chPref val="0"/>
          <dgm:bulletEnabled val="1"/>
        </dgm:presLayoutVars>
      </dgm:prSet>
      <dgm:spPr/>
      <dgm:t>
        <a:bodyPr/>
        <a:lstStyle/>
        <a:p>
          <a:endParaRPr lang="es-ES"/>
        </a:p>
      </dgm:t>
    </dgm:pt>
    <dgm:pt modelId="{08B3610D-6716-4ACD-A59C-207A857EDFA1}" type="pres">
      <dgm:prSet presAssocID="{AAF03607-C0E4-4161-8D22-D83B23800628}" presName="centerTile" presStyleLbl="fgShp" presStyleIdx="0" presStyleCnt="1" custScaleX="116667" custScaleY="126814">
        <dgm:presLayoutVars>
          <dgm:chMax val="0"/>
          <dgm:chPref val="0"/>
        </dgm:presLayoutVars>
      </dgm:prSet>
      <dgm:spPr/>
      <dgm:t>
        <a:bodyPr/>
        <a:lstStyle/>
        <a:p>
          <a:endParaRPr lang="es-ES"/>
        </a:p>
      </dgm:t>
    </dgm:pt>
  </dgm:ptLst>
  <dgm:cxnLst>
    <dgm:cxn modelId="{49AABD1B-9212-421C-8C9A-128913E73EFC}" srcId="{A6A5339A-3F62-4E60-AFE0-15642178BEFA}" destId="{935DA8D5-913E-49B5-8365-1D5BFF977DED}" srcOrd="1" destOrd="0" parTransId="{916824F1-1716-4A1A-BB43-C6DE1CAD378E}" sibTransId="{EA836DC3-9879-4717-AE1B-97CFD4794B63}"/>
    <dgm:cxn modelId="{59973C94-F31B-4855-898C-DF5CED73EA3F}" type="presOf" srcId="{CC36D445-51D6-4AEA-9BA4-771200EEA9BF}" destId="{5390149B-E2C3-485B-A10B-778E604CE0B5}" srcOrd="0" destOrd="0" presId="urn:microsoft.com/office/officeart/2005/8/layout/matrix1"/>
    <dgm:cxn modelId="{6D6EC9C4-D6E8-4507-80E4-01036C1E54EA}" srcId="{A6A5339A-3F62-4E60-AFE0-15642178BEFA}" destId="{4FF5390F-C418-476E-AF20-04755682B42E}" srcOrd="3" destOrd="0" parTransId="{E669F0FD-B701-4C8D-BF05-BA613DF4F7FD}" sibTransId="{DBBA34D6-B7CD-4814-B6C3-ACF620CCEC37}"/>
    <dgm:cxn modelId="{597D818A-3C53-40AF-B08B-9DFBB844BA53}" type="presOf" srcId="{BD865D24-F870-4DDF-B398-078FE699DB94}" destId="{B61BDC4F-3C9C-4B1A-9787-E99B4F2EAD94}" srcOrd="1" destOrd="0" presId="urn:microsoft.com/office/officeart/2005/8/layout/matrix1"/>
    <dgm:cxn modelId="{645DB7F9-F066-4498-BC0F-C837DD29FCB4}" type="presOf" srcId="{AAF03607-C0E4-4161-8D22-D83B23800628}" destId="{8B201C1B-6DF6-47E4-A26F-1F57B8C8E48E}" srcOrd="0" destOrd="0" presId="urn:microsoft.com/office/officeart/2005/8/layout/matrix1"/>
    <dgm:cxn modelId="{B4791B7F-DCE4-4D70-B4A8-785D10712107}" type="presOf" srcId="{935DA8D5-913E-49B5-8365-1D5BFF977DED}" destId="{8238FCCB-3E3F-46FA-A064-53C81A3A450C}" srcOrd="0" destOrd="0" presId="urn:microsoft.com/office/officeart/2005/8/layout/matrix1"/>
    <dgm:cxn modelId="{DFB002A0-4997-4E22-B65C-0A463170BFE8}" srcId="{A6A5339A-3F62-4E60-AFE0-15642178BEFA}" destId="{BD865D24-F870-4DDF-B398-078FE699DB94}" srcOrd="2" destOrd="0" parTransId="{46D12E72-0310-4913-BD72-DBEE0492B935}" sibTransId="{01686BCB-8161-4612-A931-42E7C918B652}"/>
    <dgm:cxn modelId="{863353CB-769A-45E7-B5F7-9B4946D5B48F}" srcId="{AAF03607-C0E4-4161-8D22-D83B23800628}" destId="{A6A5339A-3F62-4E60-AFE0-15642178BEFA}" srcOrd="0" destOrd="0" parTransId="{FE306D0F-A515-4C81-8D10-E35F40978496}" sibTransId="{04C3A35B-DFA0-4FF7-87BC-566B6BDBFD53}"/>
    <dgm:cxn modelId="{39A72515-ED69-41DB-B8AC-83CE8CFB75F5}" type="presOf" srcId="{4FF5390F-C418-476E-AF20-04755682B42E}" destId="{6B95D12C-B78F-4104-9BD0-BBD6F7AD41F9}" srcOrd="0" destOrd="0" presId="urn:microsoft.com/office/officeart/2005/8/layout/matrix1"/>
    <dgm:cxn modelId="{2D401C3E-27F0-4D97-8CD1-5C19E8B74E52}" type="presOf" srcId="{A6A5339A-3F62-4E60-AFE0-15642178BEFA}" destId="{08B3610D-6716-4ACD-A59C-207A857EDFA1}" srcOrd="0" destOrd="0" presId="urn:microsoft.com/office/officeart/2005/8/layout/matrix1"/>
    <dgm:cxn modelId="{3B276ADA-64A0-413A-865E-BBD28372D36D}" srcId="{A6A5339A-3F62-4E60-AFE0-15642178BEFA}" destId="{CC36D445-51D6-4AEA-9BA4-771200EEA9BF}" srcOrd="0" destOrd="0" parTransId="{D268BC8E-E0D7-46F4-A6C4-1981C834590C}" sibTransId="{FAA1B021-0D68-443C-BC96-B6DCA14AA001}"/>
    <dgm:cxn modelId="{01E5A816-097E-4790-91FE-E1F46AE0925C}" type="presOf" srcId="{935DA8D5-913E-49B5-8365-1D5BFF977DED}" destId="{6DCF877E-9FEE-435D-984E-D607AADE9949}" srcOrd="1" destOrd="0" presId="urn:microsoft.com/office/officeart/2005/8/layout/matrix1"/>
    <dgm:cxn modelId="{30A29A4F-887E-42A8-88A4-6D0560C3AE74}" type="presOf" srcId="{BD865D24-F870-4DDF-B398-078FE699DB94}" destId="{7CFC64EF-2D2B-40DE-9127-6975EBE33F70}" srcOrd="0" destOrd="0" presId="urn:microsoft.com/office/officeart/2005/8/layout/matrix1"/>
    <dgm:cxn modelId="{CF44A5CB-698A-4198-A9D1-F1FE5DF2056B}" type="presOf" srcId="{4FF5390F-C418-476E-AF20-04755682B42E}" destId="{9D8D4E50-F478-4F65-B94E-9EE40DDA65EF}" srcOrd="1" destOrd="0" presId="urn:microsoft.com/office/officeart/2005/8/layout/matrix1"/>
    <dgm:cxn modelId="{BC8208B4-02F2-46E2-917E-6222DE6C43EB}" type="presOf" srcId="{CC36D445-51D6-4AEA-9BA4-771200EEA9BF}" destId="{2C1724BA-A4CD-4D9A-8C39-AB3F60E9FE4D}" srcOrd="1" destOrd="0" presId="urn:microsoft.com/office/officeart/2005/8/layout/matrix1"/>
    <dgm:cxn modelId="{1488BB8B-EDAF-4C14-A7E4-A279EB7928DF}" type="presParOf" srcId="{8B201C1B-6DF6-47E4-A26F-1F57B8C8E48E}" destId="{2410F151-0D42-408B-9545-685EFC403C52}" srcOrd="0" destOrd="0" presId="urn:microsoft.com/office/officeart/2005/8/layout/matrix1"/>
    <dgm:cxn modelId="{8AE90F09-BD80-4056-B6BE-D947EBD78B29}" type="presParOf" srcId="{2410F151-0D42-408B-9545-685EFC403C52}" destId="{5390149B-E2C3-485B-A10B-778E604CE0B5}" srcOrd="0" destOrd="0" presId="urn:microsoft.com/office/officeart/2005/8/layout/matrix1"/>
    <dgm:cxn modelId="{D4FED19D-27A4-43FD-8296-9EE6581E925E}" type="presParOf" srcId="{2410F151-0D42-408B-9545-685EFC403C52}" destId="{2C1724BA-A4CD-4D9A-8C39-AB3F60E9FE4D}" srcOrd="1" destOrd="0" presId="urn:microsoft.com/office/officeart/2005/8/layout/matrix1"/>
    <dgm:cxn modelId="{06A446F0-BAAA-434C-BC09-88512CD78A95}" type="presParOf" srcId="{2410F151-0D42-408B-9545-685EFC403C52}" destId="{8238FCCB-3E3F-46FA-A064-53C81A3A450C}" srcOrd="2" destOrd="0" presId="urn:microsoft.com/office/officeart/2005/8/layout/matrix1"/>
    <dgm:cxn modelId="{E8BB23A8-600C-4C6B-92C3-F382A3F28EE8}" type="presParOf" srcId="{2410F151-0D42-408B-9545-685EFC403C52}" destId="{6DCF877E-9FEE-435D-984E-D607AADE9949}" srcOrd="3" destOrd="0" presId="urn:microsoft.com/office/officeart/2005/8/layout/matrix1"/>
    <dgm:cxn modelId="{3A52D99E-B5CE-42C2-8DF6-9A0CBDD6E650}" type="presParOf" srcId="{2410F151-0D42-408B-9545-685EFC403C52}" destId="{7CFC64EF-2D2B-40DE-9127-6975EBE33F70}" srcOrd="4" destOrd="0" presId="urn:microsoft.com/office/officeart/2005/8/layout/matrix1"/>
    <dgm:cxn modelId="{270F7AEF-753B-4DCC-8567-4697BBCBF84B}" type="presParOf" srcId="{2410F151-0D42-408B-9545-685EFC403C52}" destId="{B61BDC4F-3C9C-4B1A-9787-E99B4F2EAD94}" srcOrd="5" destOrd="0" presId="urn:microsoft.com/office/officeart/2005/8/layout/matrix1"/>
    <dgm:cxn modelId="{572DD1B5-6261-4AB2-8DBC-218FF93DC324}" type="presParOf" srcId="{2410F151-0D42-408B-9545-685EFC403C52}" destId="{6B95D12C-B78F-4104-9BD0-BBD6F7AD41F9}" srcOrd="6" destOrd="0" presId="urn:microsoft.com/office/officeart/2005/8/layout/matrix1"/>
    <dgm:cxn modelId="{AE94534C-CA69-4AFD-A14F-01C6EC14BA51}" type="presParOf" srcId="{2410F151-0D42-408B-9545-685EFC403C52}" destId="{9D8D4E50-F478-4F65-B94E-9EE40DDA65EF}" srcOrd="7" destOrd="0" presId="urn:microsoft.com/office/officeart/2005/8/layout/matrix1"/>
    <dgm:cxn modelId="{D4AF0B55-E545-4C69-BF65-99345EEABC90}" type="presParOf" srcId="{8B201C1B-6DF6-47E4-A26F-1F57B8C8E48E}" destId="{08B3610D-6716-4ACD-A59C-207A857EDFA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852A6C-4079-4153-A932-2BF7221213B6}" type="doc">
      <dgm:prSet loTypeId="urn:microsoft.com/office/officeart/2005/8/layout/chart3" loCatId="cycle" qsTypeId="urn:microsoft.com/office/officeart/2005/8/quickstyle/simple5" qsCatId="simple" csTypeId="urn:microsoft.com/office/officeart/2005/8/colors/accent5_5" csCatId="accent5" phldr="1"/>
      <dgm:spPr/>
    </dgm:pt>
    <dgm:pt modelId="{E26FDE64-1DCF-4D66-B77F-725208C2E0FD}">
      <dgm:prSet phldrT="[Texto]" custT="1"/>
      <dgm:spPr/>
      <dgm:t>
        <a:bodyPr/>
        <a:lstStyle/>
        <a:p>
          <a:pPr rtl="0"/>
          <a:r>
            <a:rPr kumimoji="0" lang="es-ES" sz="1600" b="1" i="0" u="none" strike="noStrike" cap="none" spc="0" normalizeH="0" baseline="0" noProof="0" dirty="0" smtClean="0">
              <a:ln/>
              <a:effectLst/>
              <a:uLnTx/>
              <a:uFillTx/>
              <a:latin typeface="+mn-lt"/>
              <a:ea typeface="+mn-ea"/>
              <a:cs typeface="+mn-cs"/>
            </a:rPr>
            <a:t>Acuerdo de cooperación bilateral </a:t>
          </a:r>
          <a:r>
            <a:rPr kumimoji="0" lang="es-ES" sz="1600" b="1" i="1" u="none" strike="noStrike" cap="none" spc="0" normalizeH="0" baseline="0" noProof="0" dirty="0" smtClean="0">
              <a:ln/>
              <a:effectLst/>
              <a:uLnTx/>
              <a:uFillTx/>
              <a:latin typeface="+mn-lt"/>
              <a:ea typeface="+mn-ea"/>
              <a:cs typeface="+mn-cs"/>
            </a:rPr>
            <a:t>OEP-OEPM </a:t>
          </a:r>
          <a:r>
            <a:rPr kumimoji="0" lang="es-ES" sz="1600" b="1" i="0" u="none" strike="noStrike" cap="none" spc="0" normalizeH="0" baseline="0" noProof="0" dirty="0" smtClean="0">
              <a:ln/>
              <a:effectLst/>
              <a:uLnTx/>
              <a:uFillTx/>
              <a:latin typeface="+mn-lt"/>
              <a:ea typeface="+mn-ea"/>
              <a:cs typeface="+mn-cs"/>
            </a:rPr>
            <a:t>para actividades de PI en América Latina</a:t>
          </a:r>
          <a:endParaRPr lang="es-ES" sz="1600" dirty="0"/>
        </a:p>
      </dgm:t>
    </dgm:pt>
    <dgm:pt modelId="{D29E0784-5CF3-4EB0-AFFD-41EF8AECD66B}" type="parTrans" cxnId="{B16112E7-54AA-4E97-A72C-C91C64AF96D6}">
      <dgm:prSet/>
      <dgm:spPr/>
      <dgm:t>
        <a:bodyPr/>
        <a:lstStyle/>
        <a:p>
          <a:endParaRPr lang="es-ES"/>
        </a:p>
      </dgm:t>
    </dgm:pt>
    <dgm:pt modelId="{647D543D-33CB-421A-A3B3-3CB087B02198}" type="sibTrans" cxnId="{B16112E7-54AA-4E97-A72C-C91C64AF96D6}">
      <dgm:prSet/>
      <dgm:spPr/>
      <dgm:t>
        <a:bodyPr/>
        <a:lstStyle/>
        <a:p>
          <a:endParaRPr lang="es-ES"/>
        </a:p>
      </dgm:t>
    </dgm:pt>
    <dgm:pt modelId="{AE990D29-5E6E-48B2-8D6F-7EA9F62B6B6F}">
      <dgm:prSet phldrT="[Texto]" custT="1"/>
      <dgm:spPr/>
      <dgm:t>
        <a:bodyPr/>
        <a:lstStyle/>
        <a:p>
          <a:pPr rtl="0"/>
          <a:r>
            <a:rPr kumimoji="0" lang="es-ES" sz="1600" b="1" i="0" u="none" strike="noStrike" cap="none" spc="0" normalizeH="0" baseline="0" noProof="0" dirty="0" smtClean="0">
              <a:ln/>
              <a:effectLst/>
              <a:uLnTx/>
              <a:uFillTx/>
              <a:latin typeface="+mn-lt"/>
              <a:ea typeface="+mn-ea"/>
              <a:cs typeface="+mn-cs"/>
            </a:rPr>
            <a:t>Acuerdo bilateral</a:t>
          </a:r>
          <a:r>
            <a:rPr kumimoji="0" lang="es-ES" sz="1600" b="1" i="1" u="none" strike="noStrike" cap="none" spc="0" normalizeH="0" baseline="0" noProof="0" dirty="0" smtClean="0">
              <a:ln/>
              <a:effectLst/>
              <a:uLnTx/>
              <a:uFillTx/>
              <a:latin typeface="+mn-lt"/>
              <a:ea typeface="+mn-ea"/>
              <a:cs typeface="+mn-cs"/>
            </a:rPr>
            <a:t> OAMI-OEPM</a:t>
          </a:r>
          <a:r>
            <a:rPr kumimoji="0" lang="es-ES" sz="1600" b="1" i="0" u="none" strike="noStrike" cap="none" spc="0" normalizeH="0" baseline="0" noProof="0" dirty="0" smtClean="0">
              <a:ln/>
              <a:effectLst/>
              <a:uLnTx/>
              <a:uFillTx/>
              <a:latin typeface="+mn-lt"/>
              <a:ea typeface="+mn-ea"/>
              <a:cs typeface="+mn-cs"/>
            </a:rPr>
            <a:t> para la difusión de la marca y diseño comunitarios: difusión</a:t>
          </a:r>
          <a:r>
            <a:rPr kumimoji="0" lang="es-ES" sz="1600" b="1" i="0" u="none" strike="noStrike" cap="none" spc="0" normalizeH="0" noProof="0" dirty="0" smtClean="0">
              <a:ln/>
              <a:effectLst/>
              <a:uLnTx/>
              <a:uFillTx/>
              <a:latin typeface="+mn-lt"/>
              <a:ea typeface="+mn-ea"/>
              <a:cs typeface="+mn-cs"/>
            </a:rPr>
            <a:t> en Iberoamérica </a:t>
          </a:r>
          <a:endParaRPr lang="es-ES" sz="1600" dirty="0"/>
        </a:p>
      </dgm:t>
    </dgm:pt>
    <dgm:pt modelId="{42DB0A13-1C78-43B3-B620-DF8D94E4A766}" type="parTrans" cxnId="{3F8EB6FF-E44E-4923-95CC-BF8798F26383}">
      <dgm:prSet/>
      <dgm:spPr/>
      <dgm:t>
        <a:bodyPr/>
        <a:lstStyle/>
        <a:p>
          <a:endParaRPr lang="es-ES"/>
        </a:p>
      </dgm:t>
    </dgm:pt>
    <dgm:pt modelId="{BE173EDB-1EB5-49E2-B363-86229B617F0F}" type="sibTrans" cxnId="{3F8EB6FF-E44E-4923-95CC-BF8798F26383}">
      <dgm:prSet/>
      <dgm:spPr/>
      <dgm:t>
        <a:bodyPr/>
        <a:lstStyle/>
        <a:p>
          <a:endParaRPr lang="es-ES"/>
        </a:p>
      </dgm:t>
    </dgm:pt>
    <dgm:pt modelId="{58598EC0-B833-459C-B1F2-E3E7881EBA3D}">
      <dgm:prSet phldrT="[Texto]" custT="1"/>
      <dgm:spPr/>
      <dgm:t>
        <a:bodyPr/>
        <a:lstStyle/>
        <a:p>
          <a:pPr rtl="0"/>
          <a:r>
            <a:rPr kumimoji="0" lang="es-ES" sz="1600" b="1" i="0" u="none" strike="noStrike" cap="none" spc="0" normalizeH="0" baseline="0" noProof="0" dirty="0" smtClean="0">
              <a:ln/>
              <a:effectLst/>
              <a:uLnTx/>
              <a:uFillTx/>
              <a:latin typeface="+mn-lt"/>
              <a:ea typeface="+mn-ea"/>
              <a:cs typeface="+mn-cs"/>
            </a:rPr>
            <a:t>PPH Global: 19 países</a:t>
          </a:r>
        </a:p>
        <a:p>
          <a:pPr rtl="0"/>
          <a:r>
            <a:rPr kumimoji="0" lang="es-ES" sz="1600" b="1" i="0" u="none" strike="noStrike" cap="none" spc="0" normalizeH="0" baseline="0" noProof="0" dirty="0" smtClean="0">
              <a:ln/>
              <a:effectLst/>
              <a:uLnTx/>
              <a:uFillTx/>
              <a:latin typeface="+mn-lt"/>
              <a:ea typeface="+mn-ea"/>
              <a:cs typeface="+mn-cs"/>
            </a:rPr>
            <a:t>Bilateral 12: Canadá, China, Colombia, Estados Unidos, Finlandia, Israel, Japón, México, Portugal, Rusia y Taiwán</a:t>
          </a:r>
          <a:endParaRPr lang="es-ES" sz="1600" dirty="0"/>
        </a:p>
      </dgm:t>
    </dgm:pt>
    <dgm:pt modelId="{AB8D5A32-6028-4811-812C-94894BCB1ADF}" type="parTrans" cxnId="{D68E7A9A-2B13-446B-A325-6312B4DC84E4}">
      <dgm:prSet/>
      <dgm:spPr/>
      <dgm:t>
        <a:bodyPr/>
        <a:lstStyle/>
        <a:p>
          <a:endParaRPr lang="es-ES"/>
        </a:p>
      </dgm:t>
    </dgm:pt>
    <dgm:pt modelId="{AAA4D734-8D08-4FE1-8BA8-ECA415281740}" type="sibTrans" cxnId="{D68E7A9A-2B13-446B-A325-6312B4DC84E4}">
      <dgm:prSet/>
      <dgm:spPr/>
      <dgm:t>
        <a:bodyPr/>
        <a:lstStyle/>
        <a:p>
          <a:endParaRPr lang="es-ES"/>
        </a:p>
      </dgm:t>
    </dgm:pt>
    <dgm:pt modelId="{7A22E10F-B21A-40C9-8CA2-EC21E70E5EF1}">
      <dgm:prSet phldrT="[Texto]" custT="1"/>
      <dgm:spPr/>
      <dgm:t>
        <a:bodyPr anchor="b"/>
        <a:lstStyle/>
        <a:p>
          <a:pPr rtl="0"/>
          <a:r>
            <a:rPr kumimoji="0" lang="es-ES" sz="1300" b="1" i="1" u="none" strike="noStrike" cap="none" spc="0" normalizeH="0" baseline="0" noProof="0" dirty="0" smtClean="0">
              <a:ln/>
              <a:effectLst/>
              <a:uLnTx/>
              <a:uFillTx/>
              <a:latin typeface="+mn-lt"/>
              <a:ea typeface="+mn-ea"/>
              <a:cs typeface="+mn-cs"/>
            </a:rPr>
            <a:t>LATIPAT:</a:t>
          </a:r>
          <a:r>
            <a:rPr kumimoji="0" lang="es-ES" sz="1300" b="0" i="0" u="none" strike="noStrike" cap="none" spc="0" normalizeH="0" baseline="0" noProof="0" dirty="0" smtClean="0">
              <a:ln/>
              <a:effectLst/>
              <a:uLnTx/>
              <a:uFillTx/>
              <a:latin typeface="+mn-lt"/>
              <a:ea typeface="+mn-ea"/>
              <a:cs typeface="+mn-cs"/>
            </a:rPr>
            <a:t> </a:t>
          </a:r>
          <a:r>
            <a:rPr kumimoji="0" lang="es-ES" sz="1300" b="1" i="0" u="none" strike="noStrike" cap="none" spc="0" normalizeH="0" baseline="0" noProof="0" dirty="0" smtClean="0">
              <a:ln/>
              <a:effectLst/>
              <a:uLnTx/>
              <a:uFillTx/>
              <a:latin typeface="+mn-lt"/>
              <a:ea typeface="+mn-ea"/>
              <a:cs typeface="+mn-cs"/>
            </a:rPr>
            <a:t>Memorando de Entendimiento </a:t>
          </a:r>
          <a:r>
            <a:rPr kumimoji="0" lang="es-ES" sz="1300" b="1" i="1" u="none" strike="noStrike" cap="none" spc="0" normalizeH="0" baseline="0" noProof="0" dirty="0" smtClean="0">
              <a:ln/>
              <a:effectLst/>
              <a:uLnTx/>
              <a:uFillTx/>
              <a:latin typeface="+mn-lt"/>
              <a:ea typeface="+mn-ea"/>
              <a:cs typeface="+mn-cs"/>
            </a:rPr>
            <a:t>OMPI-OEP-OEPM</a:t>
          </a:r>
          <a:r>
            <a:rPr kumimoji="0" lang="es-ES" sz="1300" b="0" i="0" u="none" strike="noStrike" cap="none" spc="0" normalizeH="0" baseline="0" noProof="0" dirty="0" smtClean="0">
              <a:ln/>
              <a:effectLst/>
              <a:uLnTx/>
              <a:uFillTx/>
              <a:latin typeface="+mn-lt"/>
              <a:ea typeface="+mn-ea"/>
              <a:cs typeface="+mn-cs"/>
            </a:rPr>
            <a:t> </a:t>
          </a:r>
          <a:r>
            <a:rPr kumimoji="0" lang="es-ES" sz="1300" b="1" i="0" u="none" strike="noStrike" cap="none" spc="0" normalizeH="0" baseline="0" noProof="0" dirty="0" smtClean="0">
              <a:ln/>
              <a:effectLst/>
              <a:uLnTx/>
              <a:uFillTx/>
              <a:latin typeface="+mn-lt"/>
              <a:ea typeface="+mn-ea"/>
              <a:cs typeface="+mn-cs"/>
            </a:rPr>
            <a:t>sobre el Proyecto para Fomentar el Intercambio de Información de Patentes y Mejorar la Publicación Electrónica de la Información sobre Patentes por parte de las Oficinas de la Propiedad Industrial de América Latina</a:t>
          </a:r>
          <a:endParaRPr lang="es-ES" sz="1300" dirty="0"/>
        </a:p>
      </dgm:t>
    </dgm:pt>
    <dgm:pt modelId="{51E83B6B-5570-45DC-8946-C692C37EB196}" type="parTrans" cxnId="{CF7B3B88-66A5-4797-94AF-8B09EDE44F12}">
      <dgm:prSet/>
      <dgm:spPr/>
      <dgm:t>
        <a:bodyPr/>
        <a:lstStyle/>
        <a:p>
          <a:endParaRPr lang="es-ES"/>
        </a:p>
      </dgm:t>
    </dgm:pt>
    <dgm:pt modelId="{6620DED9-8130-4C38-AC78-BA752BF501A7}" type="sibTrans" cxnId="{CF7B3B88-66A5-4797-94AF-8B09EDE44F12}">
      <dgm:prSet/>
      <dgm:spPr/>
      <dgm:t>
        <a:bodyPr/>
        <a:lstStyle/>
        <a:p>
          <a:endParaRPr lang="es-ES"/>
        </a:p>
      </dgm:t>
    </dgm:pt>
    <dgm:pt modelId="{42A7112D-8C72-4580-8137-37D621BB8005}" type="pres">
      <dgm:prSet presAssocID="{38852A6C-4079-4153-A932-2BF7221213B6}" presName="compositeShape" presStyleCnt="0">
        <dgm:presLayoutVars>
          <dgm:chMax val="7"/>
          <dgm:dir/>
          <dgm:resizeHandles val="exact"/>
        </dgm:presLayoutVars>
      </dgm:prSet>
      <dgm:spPr/>
    </dgm:pt>
    <dgm:pt modelId="{331E3C56-AC3C-424C-8A8C-88CBD5DAFD90}" type="pres">
      <dgm:prSet presAssocID="{38852A6C-4079-4153-A932-2BF7221213B6}" presName="wedge1" presStyleLbl="node1" presStyleIdx="0" presStyleCnt="4" custScaleX="146502" custScaleY="129202" custLinFactNeighborX="-4208" custLinFactNeighborY="4471"/>
      <dgm:spPr/>
      <dgm:t>
        <a:bodyPr/>
        <a:lstStyle/>
        <a:p>
          <a:endParaRPr lang="es-ES"/>
        </a:p>
      </dgm:t>
    </dgm:pt>
    <dgm:pt modelId="{06A6B1BE-3B24-4F2E-B8F3-E47CE9013883}" type="pres">
      <dgm:prSet presAssocID="{38852A6C-4079-4153-A932-2BF7221213B6}" presName="wedge1Tx" presStyleLbl="node1" presStyleIdx="0" presStyleCnt="4">
        <dgm:presLayoutVars>
          <dgm:chMax val="0"/>
          <dgm:chPref val="0"/>
          <dgm:bulletEnabled val="1"/>
        </dgm:presLayoutVars>
      </dgm:prSet>
      <dgm:spPr/>
      <dgm:t>
        <a:bodyPr/>
        <a:lstStyle/>
        <a:p>
          <a:endParaRPr lang="es-ES"/>
        </a:p>
      </dgm:t>
    </dgm:pt>
    <dgm:pt modelId="{378850A5-138B-4670-984D-5B3A7F102AD1}" type="pres">
      <dgm:prSet presAssocID="{38852A6C-4079-4153-A932-2BF7221213B6}" presName="wedge2" presStyleLbl="node1" presStyleIdx="1" presStyleCnt="4" custScaleX="146514" custScaleY="133901"/>
      <dgm:spPr/>
      <dgm:t>
        <a:bodyPr/>
        <a:lstStyle/>
        <a:p>
          <a:endParaRPr lang="es-ES"/>
        </a:p>
      </dgm:t>
    </dgm:pt>
    <dgm:pt modelId="{899C61E0-6252-4C3C-939D-4A612AB332C1}" type="pres">
      <dgm:prSet presAssocID="{38852A6C-4079-4153-A932-2BF7221213B6}" presName="wedge2Tx" presStyleLbl="node1" presStyleIdx="1" presStyleCnt="4">
        <dgm:presLayoutVars>
          <dgm:chMax val="0"/>
          <dgm:chPref val="0"/>
          <dgm:bulletEnabled val="1"/>
        </dgm:presLayoutVars>
      </dgm:prSet>
      <dgm:spPr/>
      <dgm:t>
        <a:bodyPr/>
        <a:lstStyle/>
        <a:p>
          <a:endParaRPr lang="es-ES"/>
        </a:p>
      </dgm:t>
    </dgm:pt>
    <dgm:pt modelId="{FDF09880-D596-4CFC-A90D-9A3A3D628690}" type="pres">
      <dgm:prSet presAssocID="{38852A6C-4079-4153-A932-2BF7221213B6}" presName="wedge3" presStyleLbl="node1" presStyleIdx="2" presStyleCnt="4" custScaleX="146462" custScaleY="133845"/>
      <dgm:spPr/>
      <dgm:t>
        <a:bodyPr/>
        <a:lstStyle/>
        <a:p>
          <a:endParaRPr lang="es-ES"/>
        </a:p>
      </dgm:t>
    </dgm:pt>
    <dgm:pt modelId="{14955C0F-74A1-495C-BEE0-9EC63CADA738}" type="pres">
      <dgm:prSet presAssocID="{38852A6C-4079-4153-A932-2BF7221213B6}" presName="wedge3Tx" presStyleLbl="node1" presStyleIdx="2" presStyleCnt="4">
        <dgm:presLayoutVars>
          <dgm:chMax val="0"/>
          <dgm:chPref val="0"/>
          <dgm:bulletEnabled val="1"/>
        </dgm:presLayoutVars>
      </dgm:prSet>
      <dgm:spPr/>
      <dgm:t>
        <a:bodyPr/>
        <a:lstStyle/>
        <a:p>
          <a:endParaRPr lang="es-ES"/>
        </a:p>
      </dgm:t>
    </dgm:pt>
    <dgm:pt modelId="{618E52B4-5FE0-4333-8103-9574DAC0EFED}" type="pres">
      <dgm:prSet presAssocID="{38852A6C-4079-4153-A932-2BF7221213B6}" presName="wedge4" presStyleLbl="node1" presStyleIdx="3" presStyleCnt="4" custScaleX="146502" custScaleY="129202"/>
      <dgm:spPr/>
      <dgm:t>
        <a:bodyPr/>
        <a:lstStyle/>
        <a:p>
          <a:endParaRPr lang="es-ES"/>
        </a:p>
      </dgm:t>
    </dgm:pt>
    <dgm:pt modelId="{B6FAD78A-D57B-43AE-B3F9-53810115AD6A}" type="pres">
      <dgm:prSet presAssocID="{38852A6C-4079-4153-A932-2BF7221213B6}" presName="wedge4Tx" presStyleLbl="node1" presStyleIdx="3" presStyleCnt="4">
        <dgm:presLayoutVars>
          <dgm:chMax val="0"/>
          <dgm:chPref val="0"/>
          <dgm:bulletEnabled val="1"/>
        </dgm:presLayoutVars>
      </dgm:prSet>
      <dgm:spPr/>
      <dgm:t>
        <a:bodyPr/>
        <a:lstStyle/>
        <a:p>
          <a:endParaRPr lang="es-ES"/>
        </a:p>
      </dgm:t>
    </dgm:pt>
  </dgm:ptLst>
  <dgm:cxnLst>
    <dgm:cxn modelId="{9B0D2698-133A-4896-8BFC-F92484EA672C}" type="presOf" srcId="{7A22E10F-B21A-40C9-8CA2-EC21E70E5EF1}" destId="{618E52B4-5FE0-4333-8103-9574DAC0EFED}" srcOrd="0" destOrd="0" presId="urn:microsoft.com/office/officeart/2005/8/layout/chart3"/>
    <dgm:cxn modelId="{0602C103-EF9A-4AA8-9748-6455E4EA90D9}" type="presOf" srcId="{E26FDE64-1DCF-4D66-B77F-725208C2E0FD}" destId="{06A6B1BE-3B24-4F2E-B8F3-E47CE9013883}" srcOrd="1" destOrd="0" presId="urn:microsoft.com/office/officeart/2005/8/layout/chart3"/>
    <dgm:cxn modelId="{30201B6B-C312-4301-A1FF-1448EF14CAE7}" type="presOf" srcId="{AE990D29-5E6E-48B2-8D6F-7EA9F62B6B6F}" destId="{378850A5-138B-4670-984D-5B3A7F102AD1}" srcOrd="0" destOrd="0" presId="urn:microsoft.com/office/officeart/2005/8/layout/chart3"/>
    <dgm:cxn modelId="{D68E7A9A-2B13-446B-A325-6312B4DC84E4}" srcId="{38852A6C-4079-4153-A932-2BF7221213B6}" destId="{58598EC0-B833-459C-B1F2-E3E7881EBA3D}" srcOrd="2" destOrd="0" parTransId="{AB8D5A32-6028-4811-812C-94894BCB1ADF}" sibTransId="{AAA4D734-8D08-4FE1-8BA8-ECA415281740}"/>
    <dgm:cxn modelId="{2479FEC6-DF75-48ED-8B81-297F4CB88924}" type="presOf" srcId="{E26FDE64-1DCF-4D66-B77F-725208C2E0FD}" destId="{331E3C56-AC3C-424C-8A8C-88CBD5DAFD90}" srcOrd="0" destOrd="0" presId="urn:microsoft.com/office/officeart/2005/8/layout/chart3"/>
    <dgm:cxn modelId="{CF7B3B88-66A5-4797-94AF-8B09EDE44F12}" srcId="{38852A6C-4079-4153-A932-2BF7221213B6}" destId="{7A22E10F-B21A-40C9-8CA2-EC21E70E5EF1}" srcOrd="3" destOrd="0" parTransId="{51E83B6B-5570-45DC-8946-C692C37EB196}" sibTransId="{6620DED9-8130-4C38-AC78-BA752BF501A7}"/>
    <dgm:cxn modelId="{B0A6B155-7BB0-4426-BC13-169E9FE8A027}" type="presOf" srcId="{58598EC0-B833-459C-B1F2-E3E7881EBA3D}" destId="{14955C0F-74A1-495C-BEE0-9EC63CADA738}" srcOrd="1" destOrd="0" presId="urn:microsoft.com/office/officeart/2005/8/layout/chart3"/>
    <dgm:cxn modelId="{C2B3BD4D-19B1-4C0D-BE35-4D9D54C81FB5}" type="presOf" srcId="{AE990D29-5E6E-48B2-8D6F-7EA9F62B6B6F}" destId="{899C61E0-6252-4C3C-939D-4A612AB332C1}" srcOrd="1" destOrd="0" presId="urn:microsoft.com/office/officeart/2005/8/layout/chart3"/>
    <dgm:cxn modelId="{10F8C5C7-7117-4323-B403-DFBF7B4C996E}" type="presOf" srcId="{58598EC0-B833-459C-B1F2-E3E7881EBA3D}" destId="{FDF09880-D596-4CFC-A90D-9A3A3D628690}" srcOrd="0" destOrd="0" presId="urn:microsoft.com/office/officeart/2005/8/layout/chart3"/>
    <dgm:cxn modelId="{B16112E7-54AA-4E97-A72C-C91C64AF96D6}" srcId="{38852A6C-4079-4153-A932-2BF7221213B6}" destId="{E26FDE64-1DCF-4D66-B77F-725208C2E0FD}" srcOrd="0" destOrd="0" parTransId="{D29E0784-5CF3-4EB0-AFFD-41EF8AECD66B}" sibTransId="{647D543D-33CB-421A-A3B3-3CB087B02198}"/>
    <dgm:cxn modelId="{1B12F3E8-2ED5-4B18-90DA-3682994BB5AD}" type="presOf" srcId="{38852A6C-4079-4153-A932-2BF7221213B6}" destId="{42A7112D-8C72-4580-8137-37D621BB8005}" srcOrd="0" destOrd="0" presId="urn:microsoft.com/office/officeart/2005/8/layout/chart3"/>
    <dgm:cxn modelId="{B8BE3C34-99D0-4E07-BA00-1628436EEB9C}" type="presOf" srcId="{7A22E10F-B21A-40C9-8CA2-EC21E70E5EF1}" destId="{B6FAD78A-D57B-43AE-B3F9-53810115AD6A}" srcOrd="1" destOrd="0" presId="urn:microsoft.com/office/officeart/2005/8/layout/chart3"/>
    <dgm:cxn modelId="{3F8EB6FF-E44E-4923-95CC-BF8798F26383}" srcId="{38852A6C-4079-4153-A932-2BF7221213B6}" destId="{AE990D29-5E6E-48B2-8D6F-7EA9F62B6B6F}" srcOrd="1" destOrd="0" parTransId="{42DB0A13-1C78-43B3-B620-DF8D94E4A766}" sibTransId="{BE173EDB-1EB5-49E2-B363-86229B617F0F}"/>
    <dgm:cxn modelId="{EE07D598-DEE4-4C1F-A7A5-2FA5C3542A7B}" type="presParOf" srcId="{42A7112D-8C72-4580-8137-37D621BB8005}" destId="{331E3C56-AC3C-424C-8A8C-88CBD5DAFD90}" srcOrd="0" destOrd="0" presId="urn:microsoft.com/office/officeart/2005/8/layout/chart3"/>
    <dgm:cxn modelId="{B8C5714A-C715-4C89-AD04-D6A86CD9B6C3}" type="presParOf" srcId="{42A7112D-8C72-4580-8137-37D621BB8005}" destId="{06A6B1BE-3B24-4F2E-B8F3-E47CE9013883}" srcOrd="1" destOrd="0" presId="urn:microsoft.com/office/officeart/2005/8/layout/chart3"/>
    <dgm:cxn modelId="{A89F32F1-40A7-4A41-83FB-27A2DFB26657}" type="presParOf" srcId="{42A7112D-8C72-4580-8137-37D621BB8005}" destId="{378850A5-138B-4670-984D-5B3A7F102AD1}" srcOrd="2" destOrd="0" presId="urn:microsoft.com/office/officeart/2005/8/layout/chart3"/>
    <dgm:cxn modelId="{1C34038D-FF77-498D-B7EC-C26F9C9178AD}" type="presParOf" srcId="{42A7112D-8C72-4580-8137-37D621BB8005}" destId="{899C61E0-6252-4C3C-939D-4A612AB332C1}" srcOrd="3" destOrd="0" presId="urn:microsoft.com/office/officeart/2005/8/layout/chart3"/>
    <dgm:cxn modelId="{0D9CD816-AAA4-479A-B7D4-8519B1E1E4B7}" type="presParOf" srcId="{42A7112D-8C72-4580-8137-37D621BB8005}" destId="{FDF09880-D596-4CFC-A90D-9A3A3D628690}" srcOrd="4" destOrd="0" presId="urn:microsoft.com/office/officeart/2005/8/layout/chart3"/>
    <dgm:cxn modelId="{41FA283C-1A66-4B05-B43A-245BEA8AE694}" type="presParOf" srcId="{42A7112D-8C72-4580-8137-37D621BB8005}" destId="{14955C0F-74A1-495C-BEE0-9EC63CADA738}" srcOrd="5" destOrd="0" presId="urn:microsoft.com/office/officeart/2005/8/layout/chart3"/>
    <dgm:cxn modelId="{B5D11355-E59B-4E01-A2F6-EF8A7654472F}" type="presParOf" srcId="{42A7112D-8C72-4580-8137-37D621BB8005}" destId="{618E52B4-5FE0-4333-8103-9574DAC0EFED}" srcOrd="6" destOrd="0" presId="urn:microsoft.com/office/officeart/2005/8/layout/chart3"/>
    <dgm:cxn modelId="{A04C0795-B86E-4790-8276-13B9966A3E7B}" type="presParOf" srcId="{42A7112D-8C72-4580-8137-37D621BB8005}" destId="{B6FAD78A-D57B-43AE-B3F9-53810115AD6A}" srcOrd="7"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33FBB4-4475-4EC5-9965-216B1277960D}" type="doc">
      <dgm:prSet loTypeId="urn:microsoft.com/office/officeart/2005/8/layout/gear1" loCatId="process" qsTypeId="urn:microsoft.com/office/officeart/2005/8/quickstyle/3d1" qsCatId="3D" csTypeId="urn:microsoft.com/office/officeart/2005/8/colors/accent5_3" csCatId="accent5" phldr="1"/>
      <dgm:spPr>
        <a:scene3d>
          <a:camera prst="orthographicFront">
            <a:rot lat="0" lon="0" rev="0"/>
          </a:camera>
          <a:lightRig rig="balanced" dir="t">
            <a:rot lat="0" lon="0" rev="8700000"/>
          </a:lightRig>
        </a:scene3d>
      </dgm:spPr>
    </dgm:pt>
    <dgm:pt modelId="{94378D1E-1430-432D-BB30-FBFC36A72386}">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b="1" dirty="0" smtClean="0"/>
            <a:t>IBEROAMÉRICA</a:t>
          </a:r>
          <a:endParaRPr lang="es-ES" b="1" dirty="0"/>
        </a:p>
      </dgm:t>
    </dgm:pt>
    <dgm:pt modelId="{089E4E3C-E159-461A-8C29-C28DFFDA2CBD}" type="parTrans" cxnId="{397E81C0-D75E-461F-8C69-9699C92A84E0}">
      <dgm:prSet/>
      <dgm:spPr/>
      <dgm:t>
        <a:bodyPr/>
        <a:lstStyle/>
        <a:p>
          <a:endParaRPr lang="es-ES" b="1"/>
        </a:p>
      </dgm:t>
    </dgm:pt>
    <dgm:pt modelId="{FAEE6305-AC09-45A8-9A8B-598EC3FB9C16}" type="sibTrans" cxnId="{397E81C0-D75E-461F-8C69-9699C92A84E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80000">
          <a:bevelT w="190500" h="38100"/>
        </a:sp3d>
      </dgm:spPr>
      <dgm:t>
        <a:bodyPr/>
        <a:lstStyle/>
        <a:p>
          <a:endParaRPr lang="es-ES" b="1"/>
        </a:p>
      </dgm:t>
    </dgm:pt>
    <dgm:pt modelId="{B5A47082-6F7C-4BE9-B1E0-7FF39CC11199}">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b="1" dirty="0" smtClean="0"/>
            <a:t>OEPM</a:t>
          </a:r>
          <a:endParaRPr lang="es-ES" b="1" dirty="0"/>
        </a:p>
      </dgm:t>
    </dgm:pt>
    <dgm:pt modelId="{46B61E2B-C494-44F3-8582-4A358E0D03C8}" type="parTrans" cxnId="{FF0F90E3-9B03-4250-A335-0EBB27728407}">
      <dgm:prSet/>
      <dgm:spPr/>
      <dgm:t>
        <a:bodyPr/>
        <a:lstStyle/>
        <a:p>
          <a:endParaRPr lang="es-ES" b="1"/>
        </a:p>
      </dgm:t>
    </dgm:pt>
    <dgm:pt modelId="{84C26B78-546F-45DB-9AB5-0B2149C1309B}" type="sibTrans" cxnId="{FF0F90E3-9B03-4250-A335-0EBB27728407}">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80000">
          <a:bevelT w="190500" h="38100"/>
        </a:sp3d>
      </dgm:spPr>
      <dgm:t>
        <a:bodyPr/>
        <a:lstStyle/>
        <a:p>
          <a:endParaRPr lang="es-ES" b="1"/>
        </a:p>
      </dgm:t>
    </dgm:pt>
    <dgm:pt modelId="{A5DE29C5-CDCC-4996-8587-538EE4805A90}">
      <dgm:prSet phldrT="[Texto]"/>
      <dgm:spPr>
        <a:solidFill>
          <a:srgbClr val="4F8A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b="1" dirty="0" smtClean="0"/>
            <a:t>OMPI</a:t>
          </a:r>
          <a:endParaRPr lang="es-ES" b="1" dirty="0"/>
        </a:p>
      </dgm:t>
    </dgm:pt>
    <dgm:pt modelId="{071ECD58-8DAE-4976-8538-CCEB5C25C6CF}" type="parTrans" cxnId="{598A4DBF-DE65-4E41-950A-46FC7160B750}">
      <dgm:prSet/>
      <dgm:spPr/>
      <dgm:t>
        <a:bodyPr/>
        <a:lstStyle/>
        <a:p>
          <a:endParaRPr lang="es-ES" b="1"/>
        </a:p>
      </dgm:t>
    </dgm:pt>
    <dgm:pt modelId="{BBEC90C2-584B-414B-A24F-0585DE051492}" type="sibTrans" cxnId="{598A4DBF-DE65-4E41-950A-46FC7160B750}">
      <dgm:prSet/>
      <dgm:spPr>
        <a:solidFill>
          <a:srgbClr val="4F8A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80000">
          <a:bevelT w="190500" h="38100"/>
        </a:sp3d>
      </dgm:spPr>
      <dgm:t>
        <a:bodyPr/>
        <a:lstStyle/>
        <a:p>
          <a:endParaRPr lang="es-ES" b="1"/>
        </a:p>
      </dgm:t>
    </dgm:pt>
    <dgm:pt modelId="{9ACB5272-E7AA-4A1D-AC70-316D2592A4EB}" type="pres">
      <dgm:prSet presAssocID="{2333FBB4-4475-4EC5-9965-216B1277960D}" presName="composite" presStyleCnt="0">
        <dgm:presLayoutVars>
          <dgm:chMax val="3"/>
          <dgm:animLvl val="lvl"/>
          <dgm:resizeHandles val="exact"/>
        </dgm:presLayoutVars>
      </dgm:prSet>
      <dgm:spPr/>
    </dgm:pt>
    <dgm:pt modelId="{39E832DB-2D89-40CF-B054-0A83402D2826}" type="pres">
      <dgm:prSet presAssocID="{94378D1E-1430-432D-BB30-FBFC36A72386}" presName="gear1" presStyleLbl="node1" presStyleIdx="0" presStyleCnt="3">
        <dgm:presLayoutVars>
          <dgm:chMax val="1"/>
          <dgm:bulletEnabled val="1"/>
        </dgm:presLayoutVars>
      </dgm:prSet>
      <dgm:spPr/>
      <dgm:t>
        <a:bodyPr/>
        <a:lstStyle/>
        <a:p>
          <a:endParaRPr lang="es-ES"/>
        </a:p>
      </dgm:t>
    </dgm:pt>
    <dgm:pt modelId="{A05D75B7-8FC4-48B7-A3DC-9FB7F7A1A201}" type="pres">
      <dgm:prSet presAssocID="{94378D1E-1430-432D-BB30-FBFC36A72386}" presName="gear1srcNode" presStyleLbl="node1" presStyleIdx="0" presStyleCnt="3"/>
      <dgm:spPr/>
      <dgm:t>
        <a:bodyPr/>
        <a:lstStyle/>
        <a:p>
          <a:endParaRPr lang="es-ES"/>
        </a:p>
      </dgm:t>
    </dgm:pt>
    <dgm:pt modelId="{CF5A27C9-4828-43F0-A54B-1A76251FDC18}" type="pres">
      <dgm:prSet presAssocID="{94378D1E-1430-432D-BB30-FBFC36A72386}" presName="gear1dstNode" presStyleLbl="node1" presStyleIdx="0" presStyleCnt="3"/>
      <dgm:spPr/>
      <dgm:t>
        <a:bodyPr/>
        <a:lstStyle/>
        <a:p>
          <a:endParaRPr lang="es-ES"/>
        </a:p>
      </dgm:t>
    </dgm:pt>
    <dgm:pt modelId="{0779D78C-D8CC-4CE0-BA2A-F76A96D52BB9}" type="pres">
      <dgm:prSet presAssocID="{B5A47082-6F7C-4BE9-B1E0-7FF39CC11199}" presName="gear2" presStyleLbl="node1" presStyleIdx="1" presStyleCnt="3">
        <dgm:presLayoutVars>
          <dgm:chMax val="1"/>
          <dgm:bulletEnabled val="1"/>
        </dgm:presLayoutVars>
      </dgm:prSet>
      <dgm:spPr/>
      <dgm:t>
        <a:bodyPr/>
        <a:lstStyle/>
        <a:p>
          <a:endParaRPr lang="es-ES"/>
        </a:p>
      </dgm:t>
    </dgm:pt>
    <dgm:pt modelId="{2C0381C3-B2DD-4254-8624-A9591DE1C370}" type="pres">
      <dgm:prSet presAssocID="{B5A47082-6F7C-4BE9-B1E0-7FF39CC11199}" presName="gear2srcNode" presStyleLbl="node1" presStyleIdx="1" presStyleCnt="3"/>
      <dgm:spPr/>
      <dgm:t>
        <a:bodyPr/>
        <a:lstStyle/>
        <a:p>
          <a:endParaRPr lang="es-ES"/>
        </a:p>
      </dgm:t>
    </dgm:pt>
    <dgm:pt modelId="{C2B43C04-75A7-434F-8219-E500B74750FE}" type="pres">
      <dgm:prSet presAssocID="{B5A47082-6F7C-4BE9-B1E0-7FF39CC11199}" presName="gear2dstNode" presStyleLbl="node1" presStyleIdx="1" presStyleCnt="3"/>
      <dgm:spPr/>
      <dgm:t>
        <a:bodyPr/>
        <a:lstStyle/>
        <a:p>
          <a:endParaRPr lang="es-ES"/>
        </a:p>
      </dgm:t>
    </dgm:pt>
    <dgm:pt modelId="{E977B8EC-ECC5-4A2B-B676-BCF2BCBB4B2F}" type="pres">
      <dgm:prSet presAssocID="{A5DE29C5-CDCC-4996-8587-538EE4805A90}" presName="gear3" presStyleLbl="node1" presStyleIdx="2" presStyleCnt="3"/>
      <dgm:spPr/>
      <dgm:t>
        <a:bodyPr/>
        <a:lstStyle/>
        <a:p>
          <a:endParaRPr lang="es-ES"/>
        </a:p>
      </dgm:t>
    </dgm:pt>
    <dgm:pt modelId="{8404D5CF-88D9-47F3-AAD9-E6A65F009327}" type="pres">
      <dgm:prSet presAssocID="{A5DE29C5-CDCC-4996-8587-538EE4805A90}" presName="gear3tx" presStyleLbl="node1" presStyleIdx="2" presStyleCnt="3">
        <dgm:presLayoutVars>
          <dgm:chMax val="1"/>
          <dgm:bulletEnabled val="1"/>
        </dgm:presLayoutVars>
      </dgm:prSet>
      <dgm:spPr/>
      <dgm:t>
        <a:bodyPr/>
        <a:lstStyle/>
        <a:p>
          <a:endParaRPr lang="es-ES"/>
        </a:p>
      </dgm:t>
    </dgm:pt>
    <dgm:pt modelId="{C906532E-984A-4220-B124-8EB47FDC4CEC}" type="pres">
      <dgm:prSet presAssocID="{A5DE29C5-CDCC-4996-8587-538EE4805A90}" presName="gear3srcNode" presStyleLbl="node1" presStyleIdx="2" presStyleCnt="3"/>
      <dgm:spPr/>
      <dgm:t>
        <a:bodyPr/>
        <a:lstStyle/>
        <a:p>
          <a:endParaRPr lang="es-ES"/>
        </a:p>
      </dgm:t>
    </dgm:pt>
    <dgm:pt modelId="{E8DF159A-E739-440E-822E-AC860A63C218}" type="pres">
      <dgm:prSet presAssocID="{A5DE29C5-CDCC-4996-8587-538EE4805A90}" presName="gear3dstNode" presStyleLbl="node1" presStyleIdx="2" presStyleCnt="3"/>
      <dgm:spPr/>
      <dgm:t>
        <a:bodyPr/>
        <a:lstStyle/>
        <a:p>
          <a:endParaRPr lang="es-ES"/>
        </a:p>
      </dgm:t>
    </dgm:pt>
    <dgm:pt modelId="{B83A4D7E-5627-40E8-B4CF-6DB9DCEA2CBE}" type="pres">
      <dgm:prSet presAssocID="{FAEE6305-AC09-45A8-9A8B-598EC3FB9C16}" presName="connector1" presStyleLbl="sibTrans2D1" presStyleIdx="0" presStyleCnt="3"/>
      <dgm:spPr/>
      <dgm:t>
        <a:bodyPr/>
        <a:lstStyle/>
        <a:p>
          <a:endParaRPr lang="es-ES"/>
        </a:p>
      </dgm:t>
    </dgm:pt>
    <dgm:pt modelId="{27E1ECBC-24C3-4097-BB03-A836D1B90CA7}" type="pres">
      <dgm:prSet presAssocID="{84C26B78-546F-45DB-9AB5-0B2149C1309B}" presName="connector2" presStyleLbl="sibTrans2D1" presStyleIdx="1" presStyleCnt="3"/>
      <dgm:spPr/>
      <dgm:t>
        <a:bodyPr/>
        <a:lstStyle/>
        <a:p>
          <a:endParaRPr lang="es-ES"/>
        </a:p>
      </dgm:t>
    </dgm:pt>
    <dgm:pt modelId="{DF793BA7-2FA3-445D-B055-43A97D2DAEBB}" type="pres">
      <dgm:prSet presAssocID="{BBEC90C2-584B-414B-A24F-0585DE051492}" presName="connector3" presStyleLbl="sibTrans2D1" presStyleIdx="2" presStyleCnt="3"/>
      <dgm:spPr/>
      <dgm:t>
        <a:bodyPr/>
        <a:lstStyle/>
        <a:p>
          <a:endParaRPr lang="es-ES"/>
        </a:p>
      </dgm:t>
    </dgm:pt>
  </dgm:ptLst>
  <dgm:cxnLst>
    <dgm:cxn modelId="{90A8C1B7-ABC7-46A0-92F3-C382C834B8DB}" type="presOf" srcId="{94378D1E-1430-432D-BB30-FBFC36A72386}" destId="{CF5A27C9-4828-43F0-A54B-1A76251FDC18}" srcOrd="2" destOrd="0" presId="urn:microsoft.com/office/officeart/2005/8/layout/gear1"/>
    <dgm:cxn modelId="{598A4DBF-DE65-4E41-950A-46FC7160B750}" srcId="{2333FBB4-4475-4EC5-9965-216B1277960D}" destId="{A5DE29C5-CDCC-4996-8587-538EE4805A90}" srcOrd="2" destOrd="0" parTransId="{071ECD58-8DAE-4976-8538-CCEB5C25C6CF}" sibTransId="{BBEC90C2-584B-414B-A24F-0585DE051492}"/>
    <dgm:cxn modelId="{089B78CF-EDC5-4F2A-9752-8198E308998A}" type="presOf" srcId="{B5A47082-6F7C-4BE9-B1E0-7FF39CC11199}" destId="{0779D78C-D8CC-4CE0-BA2A-F76A96D52BB9}" srcOrd="0" destOrd="0" presId="urn:microsoft.com/office/officeart/2005/8/layout/gear1"/>
    <dgm:cxn modelId="{37DF4020-47D7-4D14-8E30-4F8746BF454D}" type="presOf" srcId="{B5A47082-6F7C-4BE9-B1E0-7FF39CC11199}" destId="{C2B43C04-75A7-434F-8219-E500B74750FE}" srcOrd="2" destOrd="0" presId="urn:microsoft.com/office/officeart/2005/8/layout/gear1"/>
    <dgm:cxn modelId="{E98DA3DC-7D12-42DF-B59D-32157B3F9A1A}" type="presOf" srcId="{A5DE29C5-CDCC-4996-8587-538EE4805A90}" destId="{E8DF159A-E739-440E-822E-AC860A63C218}" srcOrd="3" destOrd="0" presId="urn:microsoft.com/office/officeart/2005/8/layout/gear1"/>
    <dgm:cxn modelId="{E6345C46-6DB2-44E0-94E8-EAED73212169}" type="presOf" srcId="{2333FBB4-4475-4EC5-9965-216B1277960D}" destId="{9ACB5272-E7AA-4A1D-AC70-316D2592A4EB}" srcOrd="0" destOrd="0" presId="urn:microsoft.com/office/officeart/2005/8/layout/gear1"/>
    <dgm:cxn modelId="{AC2BFE09-24AC-404C-A517-5F25AEBC0758}" type="presOf" srcId="{B5A47082-6F7C-4BE9-B1E0-7FF39CC11199}" destId="{2C0381C3-B2DD-4254-8624-A9591DE1C370}" srcOrd="1" destOrd="0" presId="urn:microsoft.com/office/officeart/2005/8/layout/gear1"/>
    <dgm:cxn modelId="{E7820A22-583F-48FD-9BDE-50A7DEEB3681}" type="presOf" srcId="{94378D1E-1430-432D-BB30-FBFC36A72386}" destId="{A05D75B7-8FC4-48B7-A3DC-9FB7F7A1A201}" srcOrd="1" destOrd="0" presId="urn:microsoft.com/office/officeart/2005/8/layout/gear1"/>
    <dgm:cxn modelId="{BACB42E3-F51C-4259-A293-D7F2BD52CFCE}" type="presOf" srcId="{A5DE29C5-CDCC-4996-8587-538EE4805A90}" destId="{8404D5CF-88D9-47F3-AAD9-E6A65F009327}" srcOrd="1" destOrd="0" presId="urn:microsoft.com/office/officeart/2005/8/layout/gear1"/>
    <dgm:cxn modelId="{FF0F90E3-9B03-4250-A335-0EBB27728407}" srcId="{2333FBB4-4475-4EC5-9965-216B1277960D}" destId="{B5A47082-6F7C-4BE9-B1E0-7FF39CC11199}" srcOrd="1" destOrd="0" parTransId="{46B61E2B-C494-44F3-8582-4A358E0D03C8}" sibTransId="{84C26B78-546F-45DB-9AB5-0B2149C1309B}"/>
    <dgm:cxn modelId="{397E81C0-D75E-461F-8C69-9699C92A84E0}" srcId="{2333FBB4-4475-4EC5-9965-216B1277960D}" destId="{94378D1E-1430-432D-BB30-FBFC36A72386}" srcOrd="0" destOrd="0" parTransId="{089E4E3C-E159-461A-8C29-C28DFFDA2CBD}" sibTransId="{FAEE6305-AC09-45A8-9A8B-598EC3FB9C16}"/>
    <dgm:cxn modelId="{A02A68B9-078C-4206-BC66-B44C132499E6}" type="presOf" srcId="{84C26B78-546F-45DB-9AB5-0B2149C1309B}" destId="{27E1ECBC-24C3-4097-BB03-A836D1B90CA7}" srcOrd="0" destOrd="0" presId="urn:microsoft.com/office/officeart/2005/8/layout/gear1"/>
    <dgm:cxn modelId="{47939AE5-C668-45CD-968A-B07C3B9AD8E2}" type="presOf" srcId="{BBEC90C2-584B-414B-A24F-0585DE051492}" destId="{DF793BA7-2FA3-445D-B055-43A97D2DAEBB}" srcOrd="0" destOrd="0" presId="urn:microsoft.com/office/officeart/2005/8/layout/gear1"/>
    <dgm:cxn modelId="{E0EA0D06-F129-46E2-8238-F8038D5FDEB8}" type="presOf" srcId="{A5DE29C5-CDCC-4996-8587-538EE4805A90}" destId="{E977B8EC-ECC5-4A2B-B676-BCF2BCBB4B2F}" srcOrd="0" destOrd="0" presId="urn:microsoft.com/office/officeart/2005/8/layout/gear1"/>
    <dgm:cxn modelId="{2487CF93-0339-4644-8CC2-DF6A440D924F}" type="presOf" srcId="{FAEE6305-AC09-45A8-9A8B-598EC3FB9C16}" destId="{B83A4D7E-5627-40E8-B4CF-6DB9DCEA2CBE}" srcOrd="0" destOrd="0" presId="urn:microsoft.com/office/officeart/2005/8/layout/gear1"/>
    <dgm:cxn modelId="{01E42AA3-E4F6-4D1B-874B-D9227973180A}" type="presOf" srcId="{94378D1E-1430-432D-BB30-FBFC36A72386}" destId="{39E832DB-2D89-40CF-B054-0A83402D2826}" srcOrd="0" destOrd="0" presId="urn:microsoft.com/office/officeart/2005/8/layout/gear1"/>
    <dgm:cxn modelId="{58178CF3-479E-4260-9C8E-F778DC16FD69}" type="presOf" srcId="{A5DE29C5-CDCC-4996-8587-538EE4805A90}" destId="{C906532E-984A-4220-B124-8EB47FDC4CEC}" srcOrd="2" destOrd="0" presId="urn:microsoft.com/office/officeart/2005/8/layout/gear1"/>
    <dgm:cxn modelId="{965C782B-CBE7-4BC0-9E39-270265828A8E}" type="presParOf" srcId="{9ACB5272-E7AA-4A1D-AC70-316D2592A4EB}" destId="{39E832DB-2D89-40CF-B054-0A83402D2826}" srcOrd="0" destOrd="0" presId="urn:microsoft.com/office/officeart/2005/8/layout/gear1"/>
    <dgm:cxn modelId="{54120A8F-D022-4323-824E-AD1D3924205F}" type="presParOf" srcId="{9ACB5272-E7AA-4A1D-AC70-316D2592A4EB}" destId="{A05D75B7-8FC4-48B7-A3DC-9FB7F7A1A201}" srcOrd="1" destOrd="0" presId="urn:microsoft.com/office/officeart/2005/8/layout/gear1"/>
    <dgm:cxn modelId="{A69270D0-D607-4631-B529-68081D96A771}" type="presParOf" srcId="{9ACB5272-E7AA-4A1D-AC70-316D2592A4EB}" destId="{CF5A27C9-4828-43F0-A54B-1A76251FDC18}" srcOrd="2" destOrd="0" presId="urn:microsoft.com/office/officeart/2005/8/layout/gear1"/>
    <dgm:cxn modelId="{7592E622-87E3-48B4-B114-3004C8A54520}" type="presParOf" srcId="{9ACB5272-E7AA-4A1D-AC70-316D2592A4EB}" destId="{0779D78C-D8CC-4CE0-BA2A-F76A96D52BB9}" srcOrd="3" destOrd="0" presId="urn:microsoft.com/office/officeart/2005/8/layout/gear1"/>
    <dgm:cxn modelId="{4CAEF551-9FCB-450F-92A1-970DACD29FD4}" type="presParOf" srcId="{9ACB5272-E7AA-4A1D-AC70-316D2592A4EB}" destId="{2C0381C3-B2DD-4254-8624-A9591DE1C370}" srcOrd="4" destOrd="0" presId="urn:microsoft.com/office/officeart/2005/8/layout/gear1"/>
    <dgm:cxn modelId="{E1B6E4B9-4500-4B6A-81D8-70A40E4B2F46}" type="presParOf" srcId="{9ACB5272-E7AA-4A1D-AC70-316D2592A4EB}" destId="{C2B43C04-75A7-434F-8219-E500B74750FE}" srcOrd="5" destOrd="0" presId="urn:microsoft.com/office/officeart/2005/8/layout/gear1"/>
    <dgm:cxn modelId="{B8D5F22A-7936-4AFB-9412-43EB27B9E593}" type="presParOf" srcId="{9ACB5272-E7AA-4A1D-AC70-316D2592A4EB}" destId="{E977B8EC-ECC5-4A2B-B676-BCF2BCBB4B2F}" srcOrd="6" destOrd="0" presId="urn:microsoft.com/office/officeart/2005/8/layout/gear1"/>
    <dgm:cxn modelId="{EFC372F9-3E1B-440D-9748-18E93E492CF2}" type="presParOf" srcId="{9ACB5272-E7AA-4A1D-AC70-316D2592A4EB}" destId="{8404D5CF-88D9-47F3-AAD9-E6A65F009327}" srcOrd="7" destOrd="0" presId="urn:microsoft.com/office/officeart/2005/8/layout/gear1"/>
    <dgm:cxn modelId="{926AF8C6-3DCB-42B4-8F8B-76B4B078FC48}" type="presParOf" srcId="{9ACB5272-E7AA-4A1D-AC70-316D2592A4EB}" destId="{C906532E-984A-4220-B124-8EB47FDC4CEC}" srcOrd="8" destOrd="0" presId="urn:microsoft.com/office/officeart/2005/8/layout/gear1"/>
    <dgm:cxn modelId="{8D2A12A6-03F7-4273-8AB3-BEDC52DB0D32}" type="presParOf" srcId="{9ACB5272-E7AA-4A1D-AC70-316D2592A4EB}" destId="{E8DF159A-E739-440E-822E-AC860A63C218}" srcOrd="9" destOrd="0" presId="urn:microsoft.com/office/officeart/2005/8/layout/gear1"/>
    <dgm:cxn modelId="{1395BF07-ED3D-42C8-9DD0-FACB6EF1C0C9}" type="presParOf" srcId="{9ACB5272-E7AA-4A1D-AC70-316D2592A4EB}" destId="{B83A4D7E-5627-40E8-B4CF-6DB9DCEA2CBE}" srcOrd="10" destOrd="0" presId="urn:microsoft.com/office/officeart/2005/8/layout/gear1"/>
    <dgm:cxn modelId="{18FC8D4D-1E38-4166-8BCC-BBE05447901A}" type="presParOf" srcId="{9ACB5272-E7AA-4A1D-AC70-316D2592A4EB}" destId="{27E1ECBC-24C3-4097-BB03-A836D1B90CA7}" srcOrd="11" destOrd="0" presId="urn:microsoft.com/office/officeart/2005/8/layout/gear1"/>
    <dgm:cxn modelId="{B9392228-2C7F-43B6-94D3-1F1BB1F38887}" type="presParOf" srcId="{9ACB5272-E7AA-4A1D-AC70-316D2592A4EB}" destId="{DF793BA7-2FA3-445D-B055-43A97D2DAEB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85B8AD-8CFE-44E4-BACA-0331FA2C16C3}" type="doc">
      <dgm:prSet loTypeId="urn:microsoft.com/office/officeart/2005/8/layout/hProcess9" loCatId="process" qsTypeId="urn:microsoft.com/office/officeart/2005/8/quickstyle/3d1" qsCatId="3D" csTypeId="urn:microsoft.com/office/officeart/2005/8/colors/accent6_5" csCatId="accent6" phldr="1"/>
      <dgm:spPr/>
    </dgm:pt>
    <dgm:pt modelId="{DC9DE9E9-4FF3-4783-AC85-A909DACCF4EB}">
      <dgm:prSet phldrT="[Texto]"/>
      <dgm:spPr/>
      <dgm:t>
        <a:bodyPr/>
        <a:lstStyle/>
        <a:p>
          <a:r>
            <a:rPr lang="es-ES" b="1" dirty="0" smtClean="0">
              <a:latin typeface="Calibri" pitchFamily="34" charset="0"/>
            </a:rPr>
            <a:t>6 ESTRATEGIAS</a:t>
          </a:r>
          <a:endParaRPr lang="es-ES" b="1" dirty="0">
            <a:latin typeface="Calibri" pitchFamily="34" charset="0"/>
          </a:endParaRPr>
        </a:p>
      </dgm:t>
    </dgm:pt>
    <dgm:pt modelId="{F608C626-9813-4612-A5B0-C3B104C56E5C}" type="parTrans" cxnId="{D39FC57D-84B0-4159-9FFC-7A8442CF0B30}">
      <dgm:prSet/>
      <dgm:spPr/>
      <dgm:t>
        <a:bodyPr/>
        <a:lstStyle/>
        <a:p>
          <a:endParaRPr lang="es-ES"/>
        </a:p>
      </dgm:t>
    </dgm:pt>
    <dgm:pt modelId="{876C25B7-F129-4A32-9658-3E9D6EC13E81}" type="sibTrans" cxnId="{D39FC57D-84B0-4159-9FFC-7A8442CF0B30}">
      <dgm:prSet/>
      <dgm:spPr/>
      <dgm:t>
        <a:bodyPr/>
        <a:lstStyle/>
        <a:p>
          <a:endParaRPr lang="es-ES"/>
        </a:p>
      </dgm:t>
    </dgm:pt>
    <dgm:pt modelId="{4DE60D2E-CCD4-4A54-8B47-CC21E4079034}">
      <dgm:prSet phldrT="[Texto]"/>
      <dgm:spPr>
        <a:solidFill>
          <a:srgbClr val="0156FF"/>
        </a:solidFill>
      </dgm:spPr>
      <dgm:t>
        <a:bodyPr/>
        <a:lstStyle/>
        <a:p>
          <a:r>
            <a:rPr lang="es-ES" b="1" smtClean="0">
              <a:latin typeface="Calibri" pitchFamily="34" charset="0"/>
            </a:rPr>
            <a:t>13 PROYECTOS</a:t>
          </a:r>
          <a:endParaRPr lang="es-ES" b="1" dirty="0">
            <a:latin typeface="Calibri" pitchFamily="34" charset="0"/>
          </a:endParaRPr>
        </a:p>
      </dgm:t>
    </dgm:pt>
    <dgm:pt modelId="{36B97BC7-CFF8-44C0-9300-76AB74DEFD1D}" type="parTrans" cxnId="{3EB889C5-726B-4B62-B300-899B11727318}">
      <dgm:prSet/>
      <dgm:spPr/>
      <dgm:t>
        <a:bodyPr/>
        <a:lstStyle/>
        <a:p>
          <a:endParaRPr lang="es-ES"/>
        </a:p>
      </dgm:t>
    </dgm:pt>
    <dgm:pt modelId="{A398793D-0925-46C3-A263-F9369E3D3B70}" type="sibTrans" cxnId="{3EB889C5-726B-4B62-B300-899B11727318}">
      <dgm:prSet/>
      <dgm:spPr/>
      <dgm:t>
        <a:bodyPr/>
        <a:lstStyle/>
        <a:p>
          <a:endParaRPr lang="es-ES"/>
        </a:p>
      </dgm:t>
    </dgm:pt>
    <dgm:pt modelId="{DBB80C26-AB00-4839-88DC-36EFFEC60F37}">
      <dgm:prSet phldrT="[Texto]"/>
      <dgm:spPr>
        <a:solidFill>
          <a:srgbClr val="4F8AFF"/>
        </a:solidFill>
      </dgm:spPr>
      <dgm:t>
        <a:bodyPr/>
        <a:lstStyle/>
        <a:p>
          <a:r>
            <a:rPr lang="es-ES" b="1" dirty="0" smtClean="0">
              <a:latin typeface="Calibri" pitchFamily="34" charset="0"/>
            </a:rPr>
            <a:t>20</a:t>
          </a:r>
        </a:p>
        <a:p>
          <a:r>
            <a:rPr lang="es-ES" b="1" dirty="0" smtClean="0">
              <a:latin typeface="Calibri" pitchFamily="34" charset="0"/>
            </a:rPr>
            <a:t>ACTIVIDADES</a:t>
          </a:r>
          <a:endParaRPr lang="es-ES" b="1" dirty="0">
            <a:latin typeface="Calibri" pitchFamily="34" charset="0"/>
          </a:endParaRPr>
        </a:p>
      </dgm:t>
    </dgm:pt>
    <dgm:pt modelId="{2B0ACFC9-A2CF-4D76-81B6-9078876D92FE}" type="parTrans" cxnId="{7180E0B9-8E89-4921-A74E-C6D2053BD72B}">
      <dgm:prSet/>
      <dgm:spPr/>
      <dgm:t>
        <a:bodyPr/>
        <a:lstStyle/>
        <a:p>
          <a:endParaRPr lang="es-ES"/>
        </a:p>
      </dgm:t>
    </dgm:pt>
    <dgm:pt modelId="{6F8FDE6A-49AA-4143-B2FE-D5B17237ECF0}" type="sibTrans" cxnId="{7180E0B9-8E89-4921-A74E-C6D2053BD72B}">
      <dgm:prSet/>
      <dgm:spPr/>
      <dgm:t>
        <a:bodyPr/>
        <a:lstStyle/>
        <a:p>
          <a:endParaRPr lang="es-ES"/>
        </a:p>
      </dgm:t>
    </dgm:pt>
    <dgm:pt modelId="{9B90719A-0D65-4631-B07D-49E3F27722F7}" type="pres">
      <dgm:prSet presAssocID="{9385B8AD-8CFE-44E4-BACA-0331FA2C16C3}" presName="CompostProcess" presStyleCnt="0">
        <dgm:presLayoutVars>
          <dgm:dir/>
          <dgm:resizeHandles val="exact"/>
        </dgm:presLayoutVars>
      </dgm:prSet>
      <dgm:spPr/>
    </dgm:pt>
    <dgm:pt modelId="{49AC715E-1132-4DF9-84C3-9FE0D52F8354}" type="pres">
      <dgm:prSet presAssocID="{9385B8AD-8CFE-44E4-BACA-0331FA2C16C3}" presName="arrow" presStyleLbl="bgShp" presStyleIdx="0" presStyleCnt="1" custLinFactNeighborX="-29" custLinFactNeighborY="2160"/>
      <dgm:spPr>
        <a:solidFill>
          <a:srgbClr val="0047D6"/>
        </a:solidFill>
      </dgm:spPr>
    </dgm:pt>
    <dgm:pt modelId="{F682500A-A662-4B78-9F35-57916673C66C}" type="pres">
      <dgm:prSet presAssocID="{9385B8AD-8CFE-44E4-BACA-0331FA2C16C3}" presName="linearProcess" presStyleCnt="0"/>
      <dgm:spPr/>
    </dgm:pt>
    <dgm:pt modelId="{DBC6F887-FC05-4A8F-9490-E9DCA3B785EE}" type="pres">
      <dgm:prSet presAssocID="{DC9DE9E9-4FF3-4783-AC85-A909DACCF4EB}" presName="textNode" presStyleLbl="node1" presStyleIdx="0" presStyleCnt="3" custLinFactNeighborX="-27524" custLinFactNeighborY="1274">
        <dgm:presLayoutVars>
          <dgm:bulletEnabled val="1"/>
        </dgm:presLayoutVars>
      </dgm:prSet>
      <dgm:spPr/>
      <dgm:t>
        <a:bodyPr/>
        <a:lstStyle/>
        <a:p>
          <a:endParaRPr lang="es-ES"/>
        </a:p>
      </dgm:t>
    </dgm:pt>
    <dgm:pt modelId="{E57E3489-2B24-48E8-A57F-D3DA62459EFD}" type="pres">
      <dgm:prSet presAssocID="{876C25B7-F129-4A32-9658-3E9D6EC13E81}" presName="sibTrans" presStyleCnt="0"/>
      <dgm:spPr/>
    </dgm:pt>
    <dgm:pt modelId="{F13F014A-DA08-4EF2-8612-ADB1EF969960}" type="pres">
      <dgm:prSet presAssocID="{4DE60D2E-CCD4-4A54-8B47-CC21E4079034}" presName="textNode" presStyleLbl="node1" presStyleIdx="1" presStyleCnt="3" custLinFactNeighborX="-27524" custLinFactNeighborY="1274">
        <dgm:presLayoutVars>
          <dgm:bulletEnabled val="1"/>
        </dgm:presLayoutVars>
      </dgm:prSet>
      <dgm:spPr/>
      <dgm:t>
        <a:bodyPr/>
        <a:lstStyle/>
        <a:p>
          <a:endParaRPr lang="es-ES"/>
        </a:p>
      </dgm:t>
    </dgm:pt>
    <dgm:pt modelId="{9DBFE51C-D21A-4386-AA20-12AB9AABDF36}" type="pres">
      <dgm:prSet presAssocID="{A398793D-0925-46C3-A263-F9369E3D3B70}" presName="sibTrans" presStyleCnt="0"/>
      <dgm:spPr/>
    </dgm:pt>
    <dgm:pt modelId="{F9755EC8-8355-4674-8590-9B7069857C92}" type="pres">
      <dgm:prSet presAssocID="{DBB80C26-AB00-4839-88DC-36EFFEC60F37}" presName="textNode" presStyleLbl="node1" presStyleIdx="2" presStyleCnt="3" custLinFactNeighborX="-60623" custLinFactNeighborY="893">
        <dgm:presLayoutVars>
          <dgm:bulletEnabled val="1"/>
        </dgm:presLayoutVars>
      </dgm:prSet>
      <dgm:spPr/>
      <dgm:t>
        <a:bodyPr/>
        <a:lstStyle/>
        <a:p>
          <a:endParaRPr lang="es-ES"/>
        </a:p>
      </dgm:t>
    </dgm:pt>
  </dgm:ptLst>
  <dgm:cxnLst>
    <dgm:cxn modelId="{388D4E29-0705-45C8-8172-23CF00020420}" type="presOf" srcId="{9385B8AD-8CFE-44E4-BACA-0331FA2C16C3}" destId="{9B90719A-0D65-4631-B07D-49E3F27722F7}" srcOrd="0" destOrd="0" presId="urn:microsoft.com/office/officeart/2005/8/layout/hProcess9"/>
    <dgm:cxn modelId="{953E65F8-6226-466A-B6F8-C9442E00AC2F}" type="presOf" srcId="{DC9DE9E9-4FF3-4783-AC85-A909DACCF4EB}" destId="{DBC6F887-FC05-4A8F-9490-E9DCA3B785EE}" srcOrd="0" destOrd="0" presId="urn:microsoft.com/office/officeart/2005/8/layout/hProcess9"/>
    <dgm:cxn modelId="{D39FC57D-84B0-4159-9FFC-7A8442CF0B30}" srcId="{9385B8AD-8CFE-44E4-BACA-0331FA2C16C3}" destId="{DC9DE9E9-4FF3-4783-AC85-A909DACCF4EB}" srcOrd="0" destOrd="0" parTransId="{F608C626-9813-4612-A5B0-C3B104C56E5C}" sibTransId="{876C25B7-F129-4A32-9658-3E9D6EC13E81}"/>
    <dgm:cxn modelId="{F5B7DA8C-47D0-409F-84B4-C8496CDB4363}" type="presOf" srcId="{DBB80C26-AB00-4839-88DC-36EFFEC60F37}" destId="{F9755EC8-8355-4674-8590-9B7069857C92}" srcOrd="0" destOrd="0" presId="urn:microsoft.com/office/officeart/2005/8/layout/hProcess9"/>
    <dgm:cxn modelId="{08939C1F-CA9E-4281-B36A-0ED13D237952}" type="presOf" srcId="{4DE60D2E-CCD4-4A54-8B47-CC21E4079034}" destId="{F13F014A-DA08-4EF2-8612-ADB1EF969960}" srcOrd="0" destOrd="0" presId="urn:microsoft.com/office/officeart/2005/8/layout/hProcess9"/>
    <dgm:cxn modelId="{7180E0B9-8E89-4921-A74E-C6D2053BD72B}" srcId="{9385B8AD-8CFE-44E4-BACA-0331FA2C16C3}" destId="{DBB80C26-AB00-4839-88DC-36EFFEC60F37}" srcOrd="2" destOrd="0" parTransId="{2B0ACFC9-A2CF-4D76-81B6-9078876D92FE}" sibTransId="{6F8FDE6A-49AA-4143-B2FE-D5B17237ECF0}"/>
    <dgm:cxn modelId="{3EB889C5-726B-4B62-B300-899B11727318}" srcId="{9385B8AD-8CFE-44E4-BACA-0331FA2C16C3}" destId="{4DE60D2E-CCD4-4A54-8B47-CC21E4079034}" srcOrd="1" destOrd="0" parTransId="{36B97BC7-CFF8-44C0-9300-76AB74DEFD1D}" sibTransId="{A398793D-0925-46C3-A263-F9369E3D3B70}"/>
    <dgm:cxn modelId="{C1D3C93D-9070-4F68-831E-29E71B1B246F}" type="presParOf" srcId="{9B90719A-0D65-4631-B07D-49E3F27722F7}" destId="{49AC715E-1132-4DF9-84C3-9FE0D52F8354}" srcOrd="0" destOrd="0" presId="urn:microsoft.com/office/officeart/2005/8/layout/hProcess9"/>
    <dgm:cxn modelId="{8AE7E28D-8ED8-48D4-BF72-7C2C5044A9D2}" type="presParOf" srcId="{9B90719A-0D65-4631-B07D-49E3F27722F7}" destId="{F682500A-A662-4B78-9F35-57916673C66C}" srcOrd="1" destOrd="0" presId="urn:microsoft.com/office/officeart/2005/8/layout/hProcess9"/>
    <dgm:cxn modelId="{06C2B09C-192A-4716-B788-EF7D2E6A9236}" type="presParOf" srcId="{F682500A-A662-4B78-9F35-57916673C66C}" destId="{DBC6F887-FC05-4A8F-9490-E9DCA3B785EE}" srcOrd="0" destOrd="0" presId="urn:microsoft.com/office/officeart/2005/8/layout/hProcess9"/>
    <dgm:cxn modelId="{001835AD-816A-4CDC-936E-480BA2B08869}" type="presParOf" srcId="{F682500A-A662-4B78-9F35-57916673C66C}" destId="{E57E3489-2B24-48E8-A57F-D3DA62459EFD}" srcOrd="1" destOrd="0" presId="urn:microsoft.com/office/officeart/2005/8/layout/hProcess9"/>
    <dgm:cxn modelId="{CA813D9B-7B98-4D19-8151-4C0B14702924}" type="presParOf" srcId="{F682500A-A662-4B78-9F35-57916673C66C}" destId="{F13F014A-DA08-4EF2-8612-ADB1EF969960}" srcOrd="2" destOrd="0" presId="urn:microsoft.com/office/officeart/2005/8/layout/hProcess9"/>
    <dgm:cxn modelId="{07434150-F48F-4D4B-A7B6-F0B9C3C747FB}" type="presParOf" srcId="{F682500A-A662-4B78-9F35-57916673C66C}" destId="{9DBFE51C-D21A-4386-AA20-12AB9AABDF36}" srcOrd="3" destOrd="0" presId="urn:microsoft.com/office/officeart/2005/8/layout/hProcess9"/>
    <dgm:cxn modelId="{EF9404C3-5BF7-401F-B09B-22A78665BC2D}" type="presParOf" srcId="{F682500A-A662-4B78-9F35-57916673C66C}" destId="{F9755EC8-8355-4674-8590-9B7069857C92}" srcOrd="4"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5D05B6-C4CD-4296-8A1C-2A2EC635BA69}" type="doc">
      <dgm:prSet loTypeId="urn:microsoft.com/office/officeart/2005/8/layout/cycle6" loCatId="cycle" qsTypeId="urn:microsoft.com/office/officeart/2005/8/quickstyle/3d1" qsCatId="3D" csTypeId="urn:microsoft.com/office/officeart/2005/8/colors/accent6_5" csCatId="accent6" phldr="1"/>
      <dgm:spPr/>
      <dgm:t>
        <a:bodyPr/>
        <a:lstStyle/>
        <a:p>
          <a:endParaRPr lang="es-ES"/>
        </a:p>
      </dgm:t>
    </dgm:pt>
    <dgm:pt modelId="{741D73C1-B3A9-4A94-AA4A-14A6C6474A41}">
      <dgm:prSet phldrT="[Texto]"/>
      <dgm:spPr/>
      <dgm:t>
        <a:bodyPr/>
        <a:lstStyle/>
        <a:p>
          <a:r>
            <a:rPr lang="es-ES_tradnl" b="1" dirty="0" smtClean="0"/>
            <a:t>LATIPAT</a:t>
          </a:r>
          <a:endParaRPr lang="es-ES" dirty="0"/>
        </a:p>
      </dgm:t>
    </dgm:pt>
    <dgm:pt modelId="{46AD2B4D-0FA2-4CCD-BFB3-63A602491CA1}" type="parTrans" cxnId="{86CB5717-3CFA-451B-99FF-F8FEBB15C56B}">
      <dgm:prSet/>
      <dgm:spPr/>
      <dgm:t>
        <a:bodyPr/>
        <a:lstStyle/>
        <a:p>
          <a:endParaRPr lang="es-ES"/>
        </a:p>
      </dgm:t>
    </dgm:pt>
    <dgm:pt modelId="{D0A7EA08-9A11-4291-9C80-29BC8EEE2193}" type="sibTrans" cxnId="{86CB5717-3CFA-451B-99FF-F8FEBB15C56B}">
      <dgm:prSet/>
      <dgm:spPr>
        <a:ln>
          <a:noFill/>
        </a:ln>
      </dgm:spPr>
      <dgm:t>
        <a:bodyPr/>
        <a:lstStyle/>
        <a:p>
          <a:endParaRPr lang="es-ES"/>
        </a:p>
      </dgm:t>
    </dgm:pt>
    <dgm:pt modelId="{1BA4EC5B-5AD4-49FA-B886-E10A89C12565}">
      <dgm:prSet phldrT="[Texto]"/>
      <dgm:spPr/>
      <dgm:t>
        <a:bodyPr/>
        <a:lstStyle/>
        <a:p>
          <a:r>
            <a:rPr lang="es-ES_tradnl" b="1" dirty="0" smtClean="0"/>
            <a:t>PLATAFORMA CIBEPYME</a:t>
          </a:r>
          <a:endParaRPr lang="es-ES" dirty="0"/>
        </a:p>
      </dgm:t>
    </dgm:pt>
    <dgm:pt modelId="{1E13E1CC-2452-4405-9EC9-36629D0E7315}" type="parTrans" cxnId="{1B28AC30-BEA9-4639-965C-18D95836C71B}">
      <dgm:prSet/>
      <dgm:spPr/>
      <dgm:t>
        <a:bodyPr/>
        <a:lstStyle/>
        <a:p>
          <a:endParaRPr lang="es-ES"/>
        </a:p>
      </dgm:t>
    </dgm:pt>
    <dgm:pt modelId="{DF202AA4-44BD-4444-9418-815FC768EAD2}" type="sibTrans" cxnId="{1B28AC30-BEA9-4639-965C-18D95836C71B}">
      <dgm:prSet/>
      <dgm:spPr>
        <a:ln>
          <a:noFill/>
        </a:ln>
      </dgm:spPr>
      <dgm:t>
        <a:bodyPr/>
        <a:lstStyle/>
        <a:p>
          <a:endParaRPr lang="es-ES"/>
        </a:p>
      </dgm:t>
    </dgm:pt>
    <dgm:pt modelId="{A56C3539-7635-4162-BB19-C2E8198B88D8}">
      <dgm:prSet phldrT="[Texto]"/>
      <dgm:spPr/>
      <dgm:t>
        <a:bodyPr/>
        <a:lstStyle/>
        <a:p>
          <a:r>
            <a:rPr lang="es-ES_tradnl" b="1" dirty="0" smtClean="0"/>
            <a:t>C.I.P. EN ESPAÑOL</a:t>
          </a:r>
          <a:endParaRPr lang="es-ES" dirty="0"/>
        </a:p>
      </dgm:t>
    </dgm:pt>
    <dgm:pt modelId="{D9065A85-89AD-4575-9909-71A45C199FBB}" type="parTrans" cxnId="{13DE9F4F-B04B-4772-8A8F-4DACFEE0756B}">
      <dgm:prSet/>
      <dgm:spPr/>
      <dgm:t>
        <a:bodyPr/>
        <a:lstStyle/>
        <a:p>
          <a:endParaRPr lang="es-ES"/>
        </a:p>
      </dgm:t>
    </dgm:pt>
    <dgm:pt modelId="{AE444FEB-28A0-43C1-9F47-F6AED052D28E}" type="sibTrans" cxnId="{13DE9F4F-B04B-4772-8A8F-4DACFEE0756B}">
      <dgm:prSet/>
      <dgm:spPr>
        <a:ln>
          <a:noFill/>
        </a:ln>
      </dgm:spPr>
      <dgm:t>
        <a:bodyPr/>
        <a:lstStyle/>
        <a:p>
          <a:endParaRPr lang="es-ES"/>
        </a:p>
      </dgm:t>
    </dgm:pt>
    <dgm:pt modelId="{4286A83D-1199-4308-90BB-F8B01B645F62}">
      <dgm:prSet phldrT="[Texto]"/>
      <dgm:spPr/>
      <dgm:t>
        <a:bodyPr/>
        <a:lstStyle/>
        <a:p>
          <a:r>
            <a:rPr lang="es-ES" dirty="0" smtClean="0"/>
            <a:t>MANUALES MARCAS Y PATENTES</a:t>
          </a:r>
          <a:endParaRPr lang="es-ES" dirty="0"/>
        </a:p>
      </dgm:t>
    </dgm:pt>
    <dgm:pt modelId="{76FB8F5D-EC26-45D7-B84E-7E1C06E64637}" type="parTrans" cxnId="{7A547360-AA04-40D1-9B6D-CB0BF8C5421F}">
      <dgm:prSet/>
      <dgm:spPr/>
      <dgm:t>
        <a:bodyPr/>
        <a:lstStyle/>
        <a:p>
          <a:endParaRPr lang="es-ES"/>
        </a:p>
      </dgm:t>
    </dgm:pt>
    <dgm:pt modelId="{AE8B07A7-171A-4FB0-AFC1-DEE7486285E8}" type="sibTrans" cxnId="{7A547360-AA04-40D1-9B6D-CB0BF8C5421F}">
      <dgm:prSet/>
      <dgm:spPr>
        <a:ln>
          <a:noFill/>
        </a:ln>
      </dgm:spPr>
      <dgm:t>
        <a:bodyPr/>
        <a:lstStyle/>
        <a:p>
          <a:endParaRPr lang="es-ES"/>
        </a:p>
      </dgm:t>
    </dgm:pt>
    <dgm:pt modelId="{7301CB22-170A-4049-B5E8-F2AAF5B4A653}">
      <dgm:prSet phldrT="[Texto]"/>
      <dgm:spPr/>
      <dgm:t>
        <a:bodyPr/>
        <a:lstStyle/>
        <a:p>
          <a:r>
            <a:rPr lang="es-ES_tradnl" b="1" dirty="0" smtClean="0"/>
            <a:t>SEMINARIOS REGIONALES</a:t>
          </a:r>
          <a:endParaRPr lang="es-ES" dirty="0"/>
        </a:p>
      </dgm:t>
    </dgm:pt>
    <dgm:pt modelId="{B5B2F1F0-23CF-499E-8E3F-ED8815C7C947}" type="parTrans" cxnId="{30672CBB-522F-4004-8E5A-F846BF1C6955}">
      <dgm:prSet/>
      <dgm:spPr/>
      <dgm:t>
        <a:bodyPr/>
        <a:lstStyle/>
        <a:p>
          <a:endParaRPr lang="es-ES"/>
        </a:p>
      </dgm:t>
    </dgm:pt>
    <dgm:pt modelId="{086345C2-7A88-43A8-913D-69B2F88CE02C}" type="sibTrans" cxnId="{30672CBB-522F-4004-8E5A-F846BF1C6955}">
      <dgm:prSet/>
      <dgm:spPr>
        <a:ln>
          <a:noFill/>
        </a:ln>
      </dgm:spPr>
      <dgm:t>
        <a:bodyPr/>
        <a:lstStyle/>
        <a:p>
          <a:endParaRPr lang="es-ES"/>
        </a:p>
      </dgm:t>
    </dgm:pt>
    <dgm:pt modelId="{1E8A3F7A-7681-4ADE-9F6D-B0F8CAC3591E}">
      <dgm:prSet phldrT="[Texto]"/>
      <dgm:spPr/>
      <dgm:t>
        <a:bodyPr/>
        <a:lstStyle/>
        <a:p>
          <a:r>
            <a:rPr lang="es-ES_tradnl" b="1" dirty="0" smtClean="0"/>
            <a:t>BASE DE DATOS DE JURISPRUDENCIA</a:t>
          </a:r>
          <a:endParaRPr lang="es-ES" dirty="0"/>
        </a:p>
      </dgm:t>
    </dgm:pt>
    <dgm:pt modelId="{5502B615-00BF-46D3-B1A7-B45BA5EDCCF1}" type="parTrans" cxnId="{378C7E98-4894-4D70-92B5-DF6AD01163EC}">
      <dgm:prSet/>
      <dgm:spPr/>
      <dgm:t>
        <a:bodyPr/>
        <a:lstStyle/>
        <a:p>
          <a:endParaRPr lang="es-ES"/>
        </a:p>
      </dgm:t>
    </dgm:pt>
    <dgm:pt modelId="{12A8E195-F21F-4C8A-BE46-AC732DCC8320}" type="sibTrans" cxnId="{378C7E98-4894-4D70-92B5-DF6AD01163EC}">
      <dgm:prSet/>
      <dgm:spPr>
        <a:ln>
          <a:noFill/>
        </a:ln>
      </dgm:spPr>
      <dgm:t>
        <a:bodyPr/>
        <a:lstStyle/>
        <a:p>
          <a:endParaRPr lang="es-ES"/>
        </a:p>
      </dgm:t>
    </dgm:pt>
    <dgm:pt modelId="{2FFF75BB-B1AC-4A44-B0B3-0278D520A302}">
      <dgm:prSet phldrT="[Texto]"/>
      <dgm:spPr/>
      <dgm:t>
        <a:bodyPr/>
        <a:lstStyle/>
        <a:p>
          <a:r>
            <a:rPr lang="es-ES_tradnl" b="1" dirty="0" smtClean="0"/>
            <a:t>SEGUIMIENTO DEL PROGRAMA IBEROAMERICANO DE PI Y PROMOCIÓN DEL DESARROLLO IBEPI</a:t>
          </a:r>
          <a:endParaRPr lang="es-ES" dirty="0"/>
        </a:p>
      </dgm:t>
    </dgm:pt>
    <dgm:pt modelId="{ACA77174-3B43-47FE-A9A5-66A762955130}" type="parTrans" cxnId="{A90ACA5D-F3D3-4695-9907-68ED9853BB16}">
      <dgm:prSet/>
      <dgm:spPr/>
      <dgm:t>
        <a:bodyPr/>
        <a:lstStyle/>
        <a:p>
          <a:endParaRPr lang="es-ES"/>
        </a:p>
      </dgm:t>
    </dgm:pt>
    <dgm:pt modelId="{9C750AFA-3F38-45F6-8F05-8A1130ECA28C}" type="sibTrans" cxnId="{A90ACA5D-F3D3-4695-9907-68ED9853BB16}">
      <dgm:prSet/>
      <dgm:spPr>
        <a:ln>
          <a:noFill/>
        </a:ln>
      </dgm:spPr>
      <dgm:t>
        <a:bodyPr/>
        <a:lstStyle/>
        <a:p>
          <a:endParaRPr lang="es-ES"/>
        </a:p>
      </dgm:t>
    </dgm:pt>
    <dgm:pt modelId="{E80F2B94-A2B6-4A16-A2EA-64BE7751BFBD}" type="pres">
      <dgm:prSet presAssocID="{435D05B6-C4CD-4296-8A1C-2A2EC635BA69}" presName="cycle" presStyleCnt="0">
        <dgm:presLayoutVars>
          <dgm:dir/>
          <dgm:resizeHandles val="exact"/>
        </dgm:presLayoutVars>
      </dgm:prSet>
      <dgm:spPr/>
      <dgm:t>
        <a:bodyPr/>
        <a:lstStyle/>
        <a:p>
          <a:endParaRPr lang="es-ES"/>
        </a:p>
      </dgm:t>
    </dgm:pt>
    <dgm:pt modelId="{8129D7FF-FA4F-4BAB-8178-46FFF0365EA1}" type="pres">
      <dgm:prSet presAssocID="{741D73C1-B3A9-4A94-AA4A-14A6C6474A41}" presName="node" presStyleLbl="node1" presStyleIdx="0" presStyleCnt="7" custScaleX="124286" custScaleY="141674" custRadScaleRad="93455">
        <dgm:presLayoutVars>
          <dgm:bulletEnabled val="1"/>
        </dgm:presLayoutVars>
      </dgm:prSet>
      <dgm:spPr/>
      <dgm:t>
        <a:bodyPr/>
        <a:lstStyle/>
        <a:p>
          <a:endParaRPr lang="es-ES"/>
        </a:p>
      </dgm:t>
    </dgm:pt>
    <dgm:pt modelId="{DC958AA1-DB15-4505-9BCA-DB8EDB92D84A}" type="pres">
      <dgm:prSet presAssocID="{741D73C1-B3A9-4A94-AA4A-14A6C6474A41}" presName="spNode" presStyleCnt="0"/>
      <dgm:spPr/>
    </dgm:pt>
    <dgm:pt modelId="{77FA212E-6CE8-488A-9709-D635D97550A1}" type="pres">
      <dgm:prSet presAssocID="{D0A7EA08-9A11-4291-9C80-29BC8EEE2193}" presName="sibTrans" presStyleLbl="sibTrans1D1" presStyleIdx="0" presStyleCnt="7"/>
      <dgm:spPr/>
      <dgm:t>
        <a:bodyPr/>
        <a:lstStyle/>
        <a:p>
          <a:endParaRPr lang="es-ES"/>
        </a:p>
      </dgm:t>
    </dgm:pt>
    <dgm:pt modelId="{9A9ED792-5B0F-4685-8CDA-C7A86B1CB2AD}" type="pres">
      <dgm:prSet presAssocID="{1BA4EC5B-5AD4-49FA-B886-E10A89C12565}" presName="node" presStyleLbl="node1" presStyleIdx="1" presStyleCnt="7" custScaleX="124286" custScaleY="141674" custRadScaleRad="108013" custRadScaleInc="29167">
        <dgm:presLayoutVars>
          <dgm:bulletEnabled val="1"/>
        </dgm:presLayoutVars>
      </dgm:prSet>
      <dgm:spPr/>
      <dgm:t>
        <a:bodyPr/>
        <a:lstStyle/>
        <a:p>
          <a:endParaRPr lang="es-ES"/>
        </a:p>
      </dgm:t>
    </dgm:pt>
    <dgm:pt modelId="{959DC58D-0861-402B-B595-95340AB2D311}" type="pres">
      <dgm:prSet presAssocID="{1BA4EC5B-5AD4-49FA-B886-E10A89C12565}" presName="spNode" presStyleCnt="0"/>
      <dgm:spPr/>
    </dgm:pt>
    <dgm:pt modelId="{DD7659D4-DBE6-40CD-B355-0D9F0D03A70F}" type="pres">
      <dgm:prSet presAssocID="{DF202AA4-44BD-4444-9418-815FC768EAD2}" presName="sibTrans" presStyleLbl="sibTrans1D1" presStyleIdx="1" presStyleCnt="7"/>
      <dgm:spPr/>
      <dgm:t>
        <a:bodyPr/>
        <a:lstStyle/>
        <a:p>
          <a:endParaRPr lang="es-ES"/>
        </a:p>
      </dgm:t>
    </dgm:pt>
    <dgm:pt modelId="{40A26526-4F75-4B8D-A02F-104E3C99E9FB}" type="pres">
      <dgm:prSet presAssocID="{A56C3539-7635-4162-BB19-C2E8198B88D8}" presName="node" presStyleLbl="node1" presStyleIdx="2" presStyleCnt="7" custScaleX="124286" custScaleY="141674" custRadScaleRad="103917" custRadScaleInc="-39156">
        <dgm:presLayoutVars>
          <dgm:bulletEnabled val="1"/>
        </dgm:presLayoutVars>
      </dgm:prSet>
      <dgm:spPr/>
      <dgm:t>
        <a:bodyPr/>
        <a:lstStyle/>
        <a:p>
          <a:endParaRPr lang="es-ES"/>
        </a:p>
      </dgm:t>
    </dgm:pt>
    <dgm:pt modelId="{D3BA366C-17C3-4A68-9D15-188AA3724BF1}" type="pres">
      <dgm:prSet presAssocID="{A56C3539-7635-4162-BB19-C2E8198B88D8}" presName="spNode" presStyleCnt="0"/>
      <dgm:spPr/>
    </dgm:pt>
    <dgm:pt modelId="{23C32EB0-757C-4567-AA9C-3627B67E1D26}" type="pres">
      <dgm:prSet presAssocID="{AE444FEB-28A0-43C1-9F47-F6AED052D28E}" presName="sibTrans" presStyleLbl="sibTrans1D1" presStyleIdx="2" presStyleCnt="7"/>
      <dgm:spPr/>
      <dgm:t>
        <a:bodyPr/>
        <a:lstStyle/>
        <a:p>
          <a:endParaRPr lang="es-ES"/>
        </a:p>
      </dgm:t>
    </dgm:pt>
    <dgm:pt modelId="{1CE9FCA3-FFAB-4A65-8C85-F97C58D8A33A}" type="pres">
      <dgm:prSet presAssocID="{4286A83D-1199-4308-90BB-F8B01B645F62}" presName="node" presStyleLbl="node1" presStyleIdx="3" presStyleCnt="7" custScaleX="131305" custScaleY="143255" custRadScaleRad="96669" custRadScaleInc="-5568">
        <dgm:presLayoutVars>
          <dgm:bulletEnabled val="1"/>
        </dgm:presLayoutVars>
      </dgm:prSet>
      <dgm:spPr/>
      <dgm:t>
        <a:bodyPr/>
        <a:lstStyle/>
        <a:p>
          <a:endParaRPr lang="es-ES"/>
        </a:p>
      </dgm:t>
    </dgm:pt>
    <dgm:pt modelId="{F4E8B1DD-C48E-4F34-B459-D74F4ADAA541}" type="pres">
      <dgm:prSet presAssocID="{4286A83D-1199-4308-90BB-F8B01B645F62}" presName="spNode" presStyleCnt="0"/>
      <dgm:spPr/>
    </dgm:pt>
    <dgm:pt modelId="{2EBB8D9E-6D24-4E92-B013-A8BC8DE8D138}" type="pres">
      <dgm:prSet presAssocID="{AE8B07A7-171A-4FB0-AFC1-DEE7486285E8}" presName="sibTrans" presStyleLbl="sibTrans1D1" presStyleIdx="3" presStyleCnt="7"/>
      <dgm:spPr/>
      <dgm:t>
        <a:bodyPr/>
        <a:lstStyle/>
        <a:p>
          <a:endParaRPr lang="es-ES"/>
        </a:p>
      </dgm:t>
    </dgm:pt>
    <dgm:pt modelId="{5A039706-5156-47F6-A949-26D504E16554}" type="pres">
      <dgm:prSet presAssocID="{7301CB22-170A-4049-B5E8-F2AAF5B4A653}" presName="node" presStyleLbl="node1" presStyleIdx="4" presStyleCnt="7" custScaleX="124286" custScaleY="141674" custRadScaleRad="95870" custRadScaleInc="3060">
        <dgm:presLayoutVars>
          <dgm:bulletEnabled val="1"/>
        </dgm:presLayoutVars>
      </dgm:prSet>
      <dgm:spPr/>
      <dgm:t>
        <a:bodyPr/>
        <a:lstStyle/>
        <a:p>
          <a:endParaRPr lang="es-ES"/>
        </a:p>
      </dgm:t>
    </dgm:pt>
    <dgm:pt modelId="{AD83FFCD-0A06-4ADB-BFE0-406ADCB3B4B2}" type="pres">
      <dgm:prSet presAssocID="{7301CB22-170A-4049-B5E8-F2AAF5B4A653}" presName="spNode" presStyleCnt="0"/>
      <dgm:spPr/>
    </dgm:pt>
    <dgm:pt modelId="{F9ACE867-9C4D-4E92-BE65-3034592A024B}" type="pres">
      <dgm:prSet presAssocID="{086345C2-7A88-43A8-913D-69B2F88CE02C}" presName="sibTrans" presStyleLbl="sibTrans1D1" presStyleIdx="4" presStyleCnt="7"/>
      <dgm:spPr/>
      <dgm:t>
        <a:bodyPr/>
        <a:lstStyle/>
        <a:p>
          <a:endParaRPr lang="es-ES"/>
        </a:p>
      </dgm:t>
    </dgm:pt>
    <dgm:pt modelId="{AB302D47-E099-46AE-AB25-BEC65A80E1FA}" type="pres">
      <dgm:prSet presAssocID="{1E8A3F7A-7681-4ADE-9F6D-B0F8CAC3591E}" presName="node" presStyleLbl="node1" presStyleIdx="5" presStyleCnt="7" custScaleX="124286" custScaleY="141674" custRadScaleRad="102847" custRadScaleInc="37941">
        <dgm:presLayoutVars>
          <dgm:bulletEnabled val="1"/>
        </dgm:presLayoutVars>
      </dgm:prSet>
      <dgm:spPr/>
      <dgm:t>
        <a:bodyPr/>
        <a:lstStyle/>
        <a:p>
          <a:endParaRPr lang="es-ES"/>
        </a:p>
      </dgm:t>
    </dgm:pt>
    <dgm:pt modelId="{D5B4002E-C21C-44DC-8A31-5B77302BF078}" type="pres">
      <dgm:prSet presAssocID="{1E8A3F7A-7681-4ADE-9F6D-B0F8CAC3591E}" presName="spNode" presStyleCnt="0"/>
      <dgm:spPr/>
    </dgm:pt>
    <dgm:pt modelId="{6939FB68-1E8C-4F3D-AA42-226D8C4BAF37}" type="pres">
      <dgm:prSet presAssocID="{12A8E195-F21F-4C8A-BE46-AC732DCC8320}" presName="sibTrans" presStyleLbl="sibTrans1D1" presStyleIdx="5" presStyleCnt="7"/>
      <dgm:spPr/>
      <dgm:t>
        <a:bodyPr/>
        <a:lstStyle/>
        <a:p>
          <a:endParaRPr lang="es-ES"/>
        </a:p>
      </dgm:t>
    </dgm:pt>
    <dgm:pt modelId="{28A5B7BF-8831-4C0D-9325-61EBC4A5DB6F}" type="pres">
      <dgm:prSet presAssocID="{2FFF75BB-B1AC-4A44-B0B3-0278D520A302}" presName="node" presStyleLbl="node1" presStyleIdx="6" presStyleCnt="7" custScaleX="133282" custScaleY="134357" custRadScaleRad="103116" custRadScaleInc="-23031">
        <dgm:presLayoutVars>
          <dgm:bulletEnabled val="1"/>
        </dgm:presLayoutVars>
      </dgm:prSet>
      <dgm:spPr/>
      <dgm:t>
        <a:bodyPr/>
        <a:lstStyle/>
        <a:p>
          <a:endParaRPr lang="es-ES"/>
        </a:p>
      </dgm:t>
    </dgm:pt>
    <dgm:pt modelId="{E6FDDEF3-0D2F-431A-A67D-C373D779E848}" type="pres">
      <dgm:prSet presAssocID="{2FFF75BB-B1AC-4A44-B0B3-0278D520A302}" presName="spNode" presStyleCnt="0"/>
      <dgm:spPr/>
    </dgm:pt>
    <dgm:pt modelId="{CABAE9D4-FFB9-47A3-BD65-8F663AB28857}" type="pres">
      <dgm:prSet presAssocID="{9C750AFA-3F38-45F6-8F05-8A1130ECA28C}" presName="sibTrans" presStyleLbl="sibTrans1D1" presStyleIdx="6" presStyleCnt="7"/>
      <dgm:spPr/>
      <dgm:t>
        <a:bodyPr/>
        <a:lstStyle/>
        <a:p>
          <a:endParaRPr lang="es-ES"/>
        </a:p>
      </dgm:t>
    </dgm:pt>
  </dgm:ptLst>
  <dgm:cxnLst>
    <dgm:cxn modelId="{9FB3EE30-92A2-4B0F-87A7-0A22A8C0DF14}" type="presOf" srcId="{A56C3539-7635-4162-BB19-C2E8198B88D8}" destId="{40A26526-4F75-4B8D-A02F-104E3C99E9FB}" srcOrd="0" destOrd="0" presId="urn:microsoft.com/office/officeart/2005/8/layout/cycle6"/>
    <dgm:cxn modelId="{2E15D9F0-FBAA-4E95-BFF6-98FD739696D0}" type="presOf" srcId="{086345C2-7A88-43A8-913D-69B2F88CE02C}" destId="{F9ACE867-9C4D-4E92-BE65-3034592A024B}" srcOrd="0" destOrd="0" presId="urn:microsoft.com/office/officeart/2005/8/layout/cycle6"/>
    <dgm:cxn modelId="{759606DC-9667-4542-B177-20A6BB46780D}" type="presOf" srcId="{1BA4EC5B-5AD4-49FA-B886-E10A89C12565}" destId="{9A9ED792-5B0F-4685-8CDA-C7A86B1CB2AD}" srcOrd="0" destOrd="0" presId="urn:microsoft.com/office/officeart/2005/8/layout/cycle6"/>
    <dgm:cxn modelId="{8F21EFAA-1B1D-4E46-91F4-4A0F5D587F1B}" type="presOf" srcId="{741D73C1-B3A9-4A94-AA4A-14A6C6474A41}" destId="{8129D7FF-FA4F-4BAB-8178-46FFF0365EA1}" srcOrd="0" destOrd="0" presId="urn:microsoft.com/office/officeart/2005/8/layout/cycle6"/>
    <dgm:cxn modelId="{A90ACA5D-F3D3-4695-9907-68ED9853BB16}" srcId="{435D05B6-C4CD-4296-8A1C-2A2EC635BA69}" destId="{2FFF75BB-B1AC-4A44-B0B3-0278D520A302}" srcOrd="6" destOrd="0" parTransId="{ACA77174-3B43-47FE-A9A5-66A762955130}" sibTransId="{9C750AFA-3F38-45F6-8F05-8A1130ECA28C}"/>
    <dgm:cxn modelId="{30672CBB-522F-4004-8E5A-F846BF1C6955}" srcId="{435D05B6-C4CD-4296-8A1C-2A2EC635BA69}" destId="{7301CB22-170A-4049-B5E8-F2AAF5B4A653}" srcOrd="4" destOrd="0" parTransId="{B5B2F1F0-23CF-499E-8E3F-ED8815C7C947}" sibTransId="{086345C2-7A88-43A8-913D-69B2F88CE02C}"/>
    <dgm:cxn modelId="{00021593-EB94-46D2-96FC-AA00BDE883DC}" type="presOf" srcId="{AE444FEB-28A0-43C1-9F47-F6AED052D28E}" destId="{23C32EB0-757C-4567-AA9C-3627B67E1D26}" srcOrd="0" destOrd="0" presId="urn:microsoft.com/office/officeart/2005/8/layout/cycle6"/>
    <dgm:cxn modelId="{638C045A-6546-46F2-9555-E0DC1626918C}" type="presOf" srcId="{2FFF75BB-B1AC-4A44-B0B3-0278D520A302}" destId="{28A5B7BF-8831-4C0D-9325-61EBC4A5DB6F}" srcOrd="0" destOrd="0" presId="urn:microsoft.com/office/officeart/2005/8/layout/cycle6"/>
    <dgm:cxn modelId="{01D82540-EF6D-4A88-92B0-E5E4A1912EC4}" type="presOf" srcId="{AE8B07A7-171A-4FB0-AFC1-DEE7486285E8}" destId="{2EBB8D9E-6D24-4E92-B013-A8BC8DE8D138}" srcOrd="0" destOrd="0" presId="urn:microsoft.com/office/officeart/2005/8/layout/cycle6"/>
    <dgm:cxn modelId="{091EAA08-DD85-45E9-9E8F-EF339CECE6BB}" type="presOf" srcId="{1E8A3F7A-7681-4ADE-9F6D-B0F8CAC3591E}" destId="{AB302D47-E099-46AE-AB25-BEC65A80E1FA}" srcOrd="0" destOrd="0" presId="urn:microsoft.com/office/officeart/2005/8/layout/cycle6"/>
    <dgm:cxn modelId="{201E5C0E-81E6-4E42-A068-59BF616D173B}" type="presOf" srcId="{DF202AA4-44BD-4444-9418-815FC768EAD2}" destId="{DD7659D4-DBE6-40CD-B355-0D9F0D03A70F}" srcOrd="0" destOrd="0" presId="urn:microsoft.com/office/officeart/2005/8/layout/cycle6"/>
    <dgm:cxn modelId="{72F8B35F-33B8-49D1-A5B1-4CD78CD4844E}" type="presOf" srcId="{9C750AFA-3F38-45F6-8F05-8A1130ECA28C}" destId="{CABAE9D4-FFB9-47A3-BD65-8F663AB28857}" srcOrd="0" destOrd="0" presId="urn:microsoft.com/office/officeart/2005/8/layout/cycle6"/>
    <dgm:cxn modelId="{13DE9F4F-B04B-4772-8A8F-4DACFEE0756B}" srcId="{435D05B6-C4CD-4296-8A1C-2A2EC635BA69}" destId="{A56C3539-7635-4162-BB19-C2E8198B88D8}" srcOrd="2" destOrd="0" parTransId="{D9065A85-89AD-4575-9909-71A45C199FBB}" sibTransId="{AE444FEB-28A0-43C1-9F47-F6AED052D28E}"/>
    <dgm:cxn modelId="{1B28AC30-BEA9-4639-965C-18D95836C71B}" srcId="{435D05B6-C4CD-4296-8A1C-2A2EC635BA69}" destId="{1BA4EC5B-5AD4-49FA-B886-E10A89C12565}" srcOrd="1" destOrd="0" parTransId="{1E13E1CC-2452-4405-9EC9-36629D0E7315}" sibTransId="{DF202AA4-44BD-4444-9418-815FC768EAD2}"/>
    <dgm:cxn modelId="{7A547360-AA04-40D1-9B6D-CB0BF8C5421F}" srcId="{435D05B6-C4CD-4296-8A1C-2A2EC635BA69}" destId="{4286A83D-1199-4308-90BB-F8B01B645F62}" srcOrd="3" destOrd="0" parTransId="{76FB8F5D-EC26-45D7-B84E-7E1C06E64637}" sibTransId="{AE8B07A7-171A-4FB0-AFC1-DEE7486285E8}"/>
    <dgm:cxn modelId="{231B6A96-9915-4092-A816-AD5D605F4E78}" type="presOf" srcId="{12A8E195-F21F-4C8A-BE46-AC732DCC8320}" destId="{6939FB68-1E8C-4F3D-AA42-226D8C4BAF37}" srcOrd="0" destOrd="0" presId="urn:microsoft.com/office/officeart/2005/8/layout/cycle6"/>
    <dgm:cxn modelId="{86CB5717-3CFA-451B-99FF-F8FEBB15C56B}" srcId="{435D05B6-C4CD-4296-8A1C-2A2EC635BA69}" destId="{741D73C1-B3A9-4A94-AA4A-14A6C6474A41}" srcOrd="0" destOrd="0" parTransId="{46AD2B4D-0FA2-4CCD-BFB3-63A602491CA1}" sibTransId="{D0A7EA08-9A11-4291-9C80-29BC8EEE2193}"/>
    <dgm:cxn modelId="{4EF381DF-88F1-4349-868B-FFFA918852FC}" type="presOf" srcId="{4286A83D-1199-4308-90BB-F8B01B645F62}" destId="{1CE9FCA3-FFAB-4A65-8C85-F97C58D8A33A}" srcOrd="0" destOrd="0" presId="urn:microsoft.com/office/officeart/2005/8/layout/cycle6"/>
    <dgm:cxn modelId="{1DBA1B37-AC8C-4751-A477-4A3F6771D743}" type="presOf" srcId="{7301CB22-170A-4049-B5E8-F2AAF5B4A653}" destId="{5A039706-5156-47F6-A949-26D504E16554}" srcOrd="0" destOrd="0" presId="urn:microsoft.com/office/officeart/2005/8/layout/cycle6"/>
    <dgm:cxn modelId="{1CB47D3E-8AB3-4602-A318-BBF604A8F90C}" type="presOf" srcId="{435D05B6-C4CD-4296-8A1C-2A2EC635BA69}" destId="{E80F2B94-A2B6-4A16-A2EA-64BE7751BFBD}" srcOrd="0" destOrd="0" presId="urn:microsoft.com/office/officeart/2005/8/layout/cycle6"/>
    <dgm:cxn modelId="{378C7E98-4894-4D70-92B5-DF6AD01163EC}" srcId="{435D05B6-C4CD-4296-8A1C-2A2EC635BA69}" destId="{1E8A3F7A-7681-4ADE-9F6D-B0F8CAC3591E}" srcOrd="5" destOrd="0" parTransId="{5502B615-00BF-46D3-B1A7-B45BA5EDCCF1}" sibTransId="{12A8E195-F21F-4C8A-BE46-AC732DCC8320}"/>
    <dgm:cxn modelId="{C50442FA-BB2A-4619-87AB-8A1E5906C55D}" type="presOf" srcId="{D0A7EA08-9A11-4291-9C80-29BC8EEE2193}" destId="{77FA212E-6CE8-488A-9709-D635D97550A1}" srcOrd="0" destOrd="0" presId="urn:microsoft.com/office/officeart/2005/8/layout/cycle6"/>
    <dgm:cxn modelId="{FA789F87-E36E-4CA2-B1F7-932718086915}" type="presParOf" srcId="{E80F2B94-A2B6-4A16-A2EA-64BE7751BFBD}" destId="{8129D7FF-FA4F-4BAB-8178-46FFF0365EA1}" srcOrd="0" destOrd="0" presId="urn:microsoft.com/office/officeart/2005/8/layout/cycle6"/>
    <dgm:cxn modelId="{0A9F69D0-E987-48A1-A65E-2DCEE3550155}" type="presParOf" srcId="{E80F2B94-A2B6-4A16-A2EA-64BE7751BFBD}" destId="{DC958AA1-DB15-4505-9BCA-DB8EDB92D84A}" srcOrd="1" destOrd="0" presId="urn:microsoft.com/office/officeart/2005/8/layout/cycle6"/>
    <dgm:cxn modelId="{ECE8E8B9-1710-450B-A3C4-D43C5EF6C557}" type="presParOf" srcId="{E80F2B94-A2B6-4A16-A2EA-64BE7751BFBD}" destId="{77FA212E-6CE8-488A-9709-D635D97550A1}" srcOrd="2" destOrd="0" presId="urn:microsoft.com/office/officeart/2005/8/layout/cycle6"/>
    <dgm:cxn modelId="{D17A4295-21E1-49AA-8425-43B8BB1067D9}" type="presParOf" srcId="{E80F2B94-A2B6-4A16-A2EA-64BE7751BFBD}" destId="{9A9ED792-5B0F-4685-8CDA-C7A86B1CB2AD}" srcOrd="3" destOrd="0" presId="urn:microsoft.com/office/officeart/2005/8/layout/cycle6"/>
    <dgm:cxn modelId="{BD2188FF-DEAF-4A92-B0A9-159040B10610}" type="presParOf" srcId="{E80F2B94-A2B6-4A16-A2EA-64BE7751BFBD}" destId="{959DC58D-0861-402B-B595-95340AB2D311}" srcOrd="4" destOrd="0" presId="urn:microsoft.com/office/officeart/2005/8/layout/cycle6"/>
    <dgm:cxn modelId="{681B70E9-3BD7-4248-B8D4-CE687EA3A25B}" type="presParOf" srcId="{E80F2B94-A2B6-4A16-A2EA-64BE7751BFBD}" destId="{DD7659D4-DBE6-40CD-B355-0D9F0D03A70F}" srcOrd="5" destOrd="0" presId="urn:microsoft.com/office/officeart/2005/8/layout/cycle6"/>
    <dgm:cxn modelId="{1546AB2A-5A06-4DF7-ADAE-B1B5501589C4}" type="presParOf" srcId="{E80F2B94-A2B6-4A16-A2EA-64BE7751BFBD}" destId="{40A26526-4F75-4B8D-A02F-104E3C99E9FB}" srcOrd="6" destOrd="0" presId="urn:microsoft.com/office/officeart/2005/8/layout/cycle6"/>
    <dgm:cxn modelId="{DC441E66-02D2-4519-97DC-3128A96432AA}" type="presParOf" srcId="{E80F2B94-A2B6-4A16-A2EA-64BE7751BFBD}" destId="{D3BA366C-17C3-4A68-9D15-188AA3724BF1}" srcOrd="7" destOrd="0" presId="urn:microsoft.com/office/officeart/2005/8/layout/cycle6"/>
    <dgm:cxn modelId="{6ED5A9A8-7081-44DE-B08B-848B5B323BAB}" type="presParOf" srcId="{E80F2B94-A2B6-4A16-A2EA-64BE7751BFBD}" destId="{23C32EB0-757C-4567-AA9C-3627B67E1D26}" srcOrd="8" destOrd="0" presId="urn:microsoft.com/office/officeart/2005/8/layout/cycle6"/>
    <dgm:cxn modelId="{10AD6897-82DF-43FA-815D-94971DBFC138}" type="presParOf" srcId="{E80F2B94-A2B6-4A16-A2EA-64BE7751BFBD}" destId="{1CE9FCA3-FFAB-4A65-8C85-F97C58D8A33A}" srcOrd="9" destOrd="0" presId="urn:microsoft.com/office/officeart/2005/8/layout/cycle6"/>
    <dgm:cxn modelId="{085F080F-4153-408A-9889-DDCE7CE535A5}" type="presParOf" srcId="{E80F2B94-A2B6-4A16-A2EA-64BE7751BFBD}" destId="{F4E8B1DD-C48E-4F34-B459-D74F4ADAA541}" srcOrd="10" destOrd="0" presId="urn:microsoft.com/office/officeart/2005/8/layout/cycle6"/>
    <dgm:cxn modelId="{7FE41EB0-32CC-45EB-89CF-C5518A267F83}" type="presParOf" srcId="{E80F2B94-A2B6-4A16-A2EA-64BE7751BFBD}" destId="{2EBB8D9E-6D24-4E92-B013-A8BC8DE8D138}" srcOrd="11" destOrd="0" presId="urn:microsoft.com/office/officeart/2005/8/layout/cycle6"/>
    <dgm:cxn modelId="{CAA6E97F-B43B-4292-8320-8348A9D54B0C}" type="presParOf" srcId="{E80F2B94-A2B6-4A16-A2EA-64BE7751BFBD}" destId="{5A039706-5156-47F6-A949-26D504E16554}" srcOrd="12" destOrd="0" presId="urn:microsoft.com/office/officeart/2005/8/layout/cycle6"/>
    <dgm:cxn modelId="{4D696592-702B-4ADD-89C3-394D7053B5A0}" type="presParOf" srcId="{E80F2B94-A2B6-4A16-A2EA-64BE7751BFBD}" destId="{AD83FFCD-0A06-4ADB-BFE0-406ADCB3B4B2}" srcOrd="13" destOrd="0" presId="urn:microsoft.com/office/officeart/2005/8/layout/cycle6"/>
    <dgm:cxn modelId="{D6EBCF50-3B95-4CA4-B755-18E82B9A41E9}" type="presParOf" srcId="{E80F2B94-A2B6-4A16-A2EA-64BE7751BFBD}" destId="{F9ACE867-9C4D-4E92-BE65-3034592A024B}" srcOrd="14" destOrd="0" presId="urn:microsoft.com/office/officeart/2005/8/layout/cycle6"/>
    <dgm:cxn modelId="{79D8992A-35A8-4E0D-8B40-519EBF03DD74}" type="presParOf" srcId="{E80F2B94-A2B6-4A16-A2EA-64BE7751BFBD}" destId="{AB302D47-E099-46AE-AB25-BEC65A80E1FA}" srcOrd="15" destOrd="0" presId="urn:microsoft.com/office/officeart/2005/8/layout/cycle6"/>
    <dgm:cxn modelId="{C5C5CF27-6151-4EBC-B329-92D8008A8E38}" type="presParOf" srcId="{E80F2B94-A2B6-4A16-A2EA-64BE7751BFBD}" destId="{D5B4002E-C21C-44DC-8A31-5B77302BF078}" srcOrd="16" destOrd="0" presId="urn:microsoft.com/office/officeart/2005/8/layout/cycle6"/>
    <dgm:cxn modelId="{358C6429-31C9-49BE-9700-46DB0B16406B}" type="presParOf" srcId="{E80F2B94-A2B6-4A16-A2EA-64BE7751BFBD}" destId="{6939FB68-1E8C-4F3D-AA42-226D8C4BAF37}" srcOrd="17" destOrd="0" presId="urn:microsoft.com/office/officeart/2005/8/layout/cycle6"/>
    <dgm:cxn modelId="{65CB0ED9-258A-4ED1-A9A3-905001D76D47}" type="presParOf" srcId="{E80F2B94-A2B6-4A16-A2EA-64BE7751BFBD}" destId="{28A5B7BF-8831-4C0D-9325-61EBC4A5DB6F}" srcOrd="18" destOrd="0" presId="urn:microsoft.com/office/officeart/2005/8/layout/cycle6"/>
    <dgm:cxn modelId="{6E3E7159-286F-4885-A3E8-1B2BAED96686}" type="presParOf" srcId="{E80F2B94-A2B6-4A16-A2EA-64BE7751BFBD}" destId="{E6FDDEF3-0D2F-431A-A67D-C373D779E848}" srcOrd="19" destOrd="0" presId="urn:microsoft.com/office/officeart/2005/8/layout/cycle6"/>
    <dgm:cxn modelId="{B5696D55-2DC3-4C6D-8609-A62DED889659}" type="presParOf" srcId="{E80F2B94-A2B6-4A16-A2EA-64BE7751BFBD}" destId="{CABAE9D4-FFB9-47A3-BD65-8F663AB28857}"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D0DEE7-BEED-43A1-9579-E41651CC4F86}" type="doc">
      <dgm:prSet loTypeId="urn:microsoft.com/office/officeart/2005/8/layout/list1" loCatId="list" qsTypeId="urn:microsoft.com/office/officeart/2005/8/quickstyle/simple4" qsCatId="simple" csTypeId="urn:microsoft.com/office/officeart/2005/8/colors/accent6_5" csCatId="accent6" phldr="1"/>
      <dgm:spPr/>
      <dgm:t>
        <a:bodyPr/>
        <a:lstStyle/>
        <a:p>
          <a:endParaRPr lang="es-ES"/>
        </a:p>
      </dgm:t>
    </dgm:pt>
    <dgm:pt modelId="{F80937C0-8956-4FF2-870A-4C265671C90B}">
      <dgm:prSet phldrT="[Texto]" custT="1"/>
      <dgm:spPr/>
      <dgm:t>
        <a:bodyPr/>
        <a:lstStyle/>
        <a:p>
          <a:r>
            <a:rPr lang="es-ES" sz="1500" b="1" smtClean="0">
              <a:latin typeface="Calibri" pitchFamily="34" charset="0"/>
            </a:rPr>
            <a:t>Programa LATIPAT - Proyecto de cooperación de fortalecimiento institucional</a:t>
          </a:r>
          <a:endParaRPr lang="es-ES" sz="1500" dirty="0"/>
        </a:p>
      </dgm:t>
    </dgm:pt>
    <dgm:pt modelId="{F74C1A4F-E1C2-49BF-86F8-F60510444772}" type="parTrans" cxnId="{F52C7A02-E761-4AE5-909A-989AE32837CD}">
      <dgm:prSet/>
      <dgm:spPr/>
      <dgm:t>
        <a:bodyPr/>
        <a:lstStyle/>
        <a:p>
          <a:endParaRPr lang="es-ES" sz="4000"/>
        </a:p>
      </dgm:t>
    </dgm:pt>
    <dgm:pt modelId="{55FBD8F5-D162-4C77-9CFB-5E2FB0E45D58}" type="sibTrans" cxnId="{F52C7A02-E761-4AE5-909A-989AE32837CD}">
      <dgm:prSet/>
      <dgm:spPr/>
      <dgm:t>
        <a:bodyPr/>
        <a:lstStyle/>
        <a:p>
          <a:endParaRPr lang="es-ES" sz="4000"/>
        </a:p>
      </dgm:t>
    </dgm:pt>
    <dgm:pt modelId="{8A186776-54C0-432E-8AB6-60FAE940B40E}">
      <dgm:prSet phldrT="[Texto]" custT="1"/>
      <dgm:spPr/>
      <dgm:t>
        <a:bodyPr/>
        <a:lstStyle/>
        <a:p>
          <a:r>
            <a:rPr lang="es-ES" sz="1600" b="1" smtClean="0">
              <a:latin typeface="Calibri" pitchFamily="34" charset="0"/>
            </a:rPr>
            <a:t>BD GRATUITA consultada en todo el mundo  </a:t>
          </a:r>
          <a:endParaRPr lang="es-ES" sz="1600" b="1" dirty="0" smtClean="0">
            <a:latin typeface="Calibri" pitchFamily="34" charset="0"/>
          </a:endParaRPr>
        </a:p>
      </dgm:t>
    </dgm:pt>
    <dgm:pt modelId="{3C2B6DC9-8B1F-44EF-A225-D01F78B8AA2B}" type="parTrans" cxnId="{48BDC08E-DF2F-4C41-9803-7EB692A56109}">
      <dgm:prSet/>
      <dgm:spPr/>
      <dgm:t>
        <a:bodyPr/>
        <a:lstStyle/>
        <a:p>
          <a:endParaRPr lang="es-ES" sz="4000"/>
        </a:p>
      </dgm:t>
    </dgm:pt>
    <dgm:pt modelId="{BFF65B52-120C-4DA6-B420-5D25EEFEF2ED}" type="sibTrans" cxnId="{48BDC08E-DF2F-4C41-9803-7EB692A56109}">
      <dgm:prSet/>
      <dgm:spPr/>
      <dgm:t>
        <a:bodyPr/>
        <a:lstStyle/>
        <a:p>
          <a:endParaRPr lang="es-ES" sz="4000"/>
        </a:p>
      </dgm:t>
    </dgm:pt>
    <dgm:pt modelId="{4A3E6902-BDEE-4AA2-9574-D139874EF095}">
      <dgm:prSet phldrT="[Texto]" custT="1"/>
      <dgm:spPr/>
      <dgm:t>
        <a:bodyPr/>
        <a:lstStyle/>
        <a:p>
          <a:r>
            <a:rPr lang="es-ES" sz="1600" b="1" dirty="0" smtClean="0">
              <a:latin typeface="+mn-lt"/>
            </a:rPr>
            <a:t>Datos 2014: actualmente la base de datos contiene:</a:t>
          </a:r>
          <a:endParaRPr lang="es-ES" sz="1600" b="1" dirty="0"/>
        </a:p>
      </dgm:t>
    </dgm:pt>
    <dgm:pt modelId="{4D0F0A6F-33BC-401F-B61A-59511C73C4F7}" type="parTrans" cxnId="{4B4C914D-DA13-4BBC-B2F6-DF6ADBCCDCE3}">
      <dgm:prSet/>
      <dgm:spPr/>
      <dgm:t>
        <a:bodyPr/>
        <a:lstStyle/>
        <a:p>
          <a:endParaRPr lang="es-ES" sz="4000"/>
        </a:p>
      </dgm:t>
    </dgm:pt>
    <dgm:pt modelId="{C9DD544B-9A90-4167-965A-3E99639BF35C}" type="sibTrans" cxnId="{4B4C914D-DA13-4BBC-B2F6-DF6ADBCCDCE3}">
      <dgm:prSet/>
      <dgm:spPr/>
      <dgm:t>
        <a:bodyPr/>
        <a:lstStyle/>
        <a:p>
          <a:endParaRPr lang="es-ES" sz="4000"/>
        </a:p>
      </dgm:t>
    </dgm:pt>
    <dgm:pt modelId="{B93CC462-2C73-42F3-BD00-98D81FB56899}">
      <dgm:prSet custT="1"/>
      <dgm:spPr/>
      <dgm:t>
        <a:bodyPr/>
        <a:lstStyle/>
        <a:p>
          <a:r>
            <a:rPr lang="es-ES" sz="1400" smtClean="0">
              <a:solidFill>
                <a:schemeClr val="accent6">
                  <a:lumMod val="75000"/>
                </a:schemeClr>
              </a:solidFill>
              <a:latin typeface="Calibri" pitchFamily="34" charset="0"/>
            </a:rPr>
            <a:t>En el año 2003, </a:t>
          </a:r>
          <a:r>
            <a:rPr lang="es-ES" sz="1400" b="1" smtClean="0">
              <a:solidFill>
                <a:schemeClr val="accent6">
                  <a:lumMod val="75000"/>
                </a:schemeClr>
              </a:solidFill>
              <a:latin typeface="Calibri" pitchFamily="34" charset="0"/>
            </a:rPr>
            <a:t>OMPI, EPO, OEPM </a:t>
          </a:r>
          <a:r>
            <a:rPr lang="es-ES" sz="1400" smtClean="0">
              <a:solidFill>
                <a:schemeClr val="accent6">
                  <a:lumMod val="75000"/>
                </a:schemeClr>
              </a:solidFill>
              <a:latin typeface="Calibri" pitchFamily="34" charset="0"/>
            </a:rPr>
            <a:t>y </a:t>
          </a:r>
          <a:r>
            <a:rPr lang="es-ES" sz="1400" b="1" smtClean="0">
              <a:solidFill>
                <a:schemeClr val="accent6">
                  <a:lumMod val="75000"/>
                </a:schemeClr>
              </a:solidFill>
              <a:latin typeface="Calibri" pitchFamily="34" charset="0"/>
            </a:rPr>
            <a:t>19 ONAPIS </a:t>
          </a:r>
          <a:r>
            <a:rPr lang="es-ES" sz="1400" smtClean="0">
              <a:solidFill>
                <a:schemeClr val="accent6">
                  <a:lumMod val="75000"/>
                </a:schemeClr>
              </a:solidFill>
              <a:latin typeface="Calibri" pitchFamily="34" charset="0"/>
            </a:rPr>
            <a:t>asumieron el reto de poner a disposición del público un importante acervo </a:t>
          </a:r>
          <a:r>
            <a:rPr lang="es-ES" sz="1400" b="1" smtClean="0">
              <a:solidFill>
                <a:schemeClr val="accent6">
                  <a:lumMod val="75000"/>
                </a:schemeClr>
              </a:solidFill>
              <a:latin typeface="Calibri" pitchFamily="34" charset="0"/>
            </a:rPr>
            <a:t>de información tecnológica </a:t>
          </a:r>
          <a:r>
            <a:rPr lang="es-ES" sz="1400" smtClean="0">
              <a:solidFill>
                <a:schemeClr val="accent6">
                  <a:lumMod val="75000"/>
                </a:schemeClr>
              </a:solidFill>
              <a:latin typeface="Calibri" pitchFamily="34" charset="0"/>
            </a:rPr>
            <a:t>en </a:t>
          </a:r>
          <a:r>
            <a:rPr lang="es-ES" sz="1400" b="1" smtClean="0">
              <a:solidFill>
                <a:schemeClr val="accent6">
                  <a:lumMod val="75000"/>
                </a:schemeClr>
              </a:solidFill>
              <a:latin typeface="Calibri" pitchFamily="34" charset="0"/>
            </a:rPr>
            <a:t>español y portugués</a:t>
          </a:r>
          <a:r>
            <a:rPr lang="es-ES" sz="1400" smtClean="0">
              <a:solidFill>
                <a:schemeClr val="accent6">
                  <a:lumMod val="75000"/>
                </a:schemeClr>
              </a:solidFill>
              <a:latin typeface="Calibri" pitchFamily="34" charset="0"/>
            </a:rPr>
            <a:t>, contenida en los </a:t>
          </a:r>
          <a:r>
            <a:rPr lang="es-ES" sz="1400" b="1" smtClean="0">
              <a:solidFill>
                <a:schemeClr val="accent6">
                  <a:lumMod val="75000"/>
                </a:schemeClr>
              </a:solidFill>
              <a:latin typeface="Calibri" pitchFamily="34" charset="0"/>
            </a:rPr>
            <a:t>documentos de patentes publicadas </a:t>
          </a:r>
          <a:r>
            <a:rPr lang="es-ES" sz="1400" smtClean="0">
              <a:solidFill>
                <a:schemeClr val="accent6">
                  <a:lumMod val="75000"/>
                </a:schemeClr>
              </a:solidFill>
              <a:latin typeface="Calibri" pitchFamily="34" charset="0"/>
            </a:rPr>
            <a:t>por todas ellas, utilizando la plataforma de esp@cenet ®</a:t>
          </a:r>
          <a:endParaRPr lang="es-ES" sz="1400" dirty="0">
            <a:solidFill>
              <a:schemeClr val="accent6">
                <a:lumMod val="75000"/>
              </a:schemeClr>
            </a:solidFill>
          </a:endParaRPr>
        </a:p>
      </dgm:t>
    </dgm:pt>
    <dgm:pt modelId="{DA2142DF-C4D3-4606-AB4B-53F0411B3792}" type="parTrans" cxnId="{4AF43B3F-D8E3-472B-962C-0EBEDEEAECDA}">
      <dgm:prSet/>
      <dgm:spPr/>
      <dgm:t>
        <a:bodyPr/>
        <a:lstStyle/>
        <a:p>
          <a:endParaRPr lang="es-ES" sz="4000"/>
        </a:p>
      </dgm:t>
    </dgm:pt>
    <dgm:pt modelId="{D3796F57-0BF0-4B8F-957D-BC100DDEB4B2}" type="sibTrans" cxnId="{4AF43B3F-D8E3-472B-962C-0EBEDEEAECDA}">
      <dgm:prSet/>
      <dgm:spPr/>
      <dgm:t>
        <a:bodyPr/>
        <a:lstStyle/>
        <a:p>
          <a:endParaRPr lang="es-ES" sz="4000"/>
        </a:p>
      </dgm:t>
    </dgm:pt>
    <dgm:pt modelId="{F0AC602C-32D3-4CC4-8D42-E9B0F6815823}">
      <dgm:prSet custT="1"/>
      <dgm:spPr/>
      <dgm:t>
        <a:bodyPr/>
        <a:lstStyle/>
        <a:p>
          <a:r>
            <a:rPr lang="es-ES" sz="1400" smtClean="0">
              <a:solidFill>
                <a:schemeClr val="accent6">
                  <a:lumMod val="75000"/>
                </a:schemeClr>
              </a:solidFill>
              <a:latin typeface="Calibri" pitchFamily="34" charset="0"/>
            </a:rPr>
            <a:t>Así nació una base de datos de referencia en el mundo, como la mejor forma de contribuir al </a:t>
          </a:r>
          <a:r>
            <a:rPr lang="es-ES" sz="1400" b="1" smtClean="0">
              <a:solidFill>
                <a:schemeClr val="accent6">
                  <a:lumMod val="75000"/>
                </a:schemeClr>
              </a:solidFill>
              <a:latin typeface="Calibri" pitchFamily="34" charset="0"/>
            </a:rPr>
            <a:t>desarrollo tecnológico e institucional en Latinoamérica</a:t>
          </a:r>
          <a:endParaRPr lang="es-ES" sz="1400" dirty="0">
            <a:solidFill>
              <a:schemeClr val="accent6">
                <a:lumMod val="75000"/>
              </a:schemeClr>
            </a:solidFill>
          </a:endParaRPr>
        </a:p>
      </dgm:t>
    </dgm:pt>
    <dgm:pt modelId="{23823F2A-CE46-4414-BD6F-2678EE439CA8}" type="parTrans" cxnId="{2CF9F9A5-16C2-4D36-A448-71A422DE742E}">
      <dgm:prSet/>
      <dgm:spPr/>
      <dgm:t>
        <a:bodyPr/>
        <a:lstStyle/>
        <a:p>
          <a:endParaRPr lang="es-ES"/>
        </a:p>
      </dgm:t>
    </dgm:pt>
    <dgm:pt modelId="{11019C15-8681-441B-8BFA-AD56FD4AFFA3}" type="sibTrans" cxnId="{2CF9F9A5-16C2-4D36-A448-71A422DE742E}">
      <dgm:prSet/>
      <dgm:spPr/>
      <dgm:t>
        <a:bodyPr/>
        <a:lstStyle/>
        <a:p>
          <a:endParaRPr lang="es-ES"/>
        </a:p>
      </dgm:t>
    </dgm:pt>
    <dgm:pt modelId="{BC5207F8-4462-42FB-9EBF-72A8B5989578}">
      <dgm:prSet/>
      <dgm:spPr/>
      <dgm:t>
        <a:bodyPr/>
        <a:lstStyle/>
        <a:p>
          <a:r>
            <a:rPr lang="es-ES" b="1" smtClean="0">
              <a:solidFill>
                <a:schemeClr val="accent6">
                  <a:lumMod val="75000"/>
                </a:schemeClr>
              </a:solidFill>
              <a:latin typeface="Calibri" pitchFamily="34" charset="0"/>
            </a:rPr>
            <a:t>Visitas: ES, MX, CO, AR, CL BR, US..</a:t>
          </a:r>
          <a:endParaRPr lang="es-ES" b="1" dirty="0">
            <a:solidFill>
              <a:schemeClr val="accent6">
                <a:lumMod val="75000"/>
              </a:schemeClr>
            </a:solidFill>
          </a:endParaRPr>
        </a:p>
      </dgm:t>
    </dgm:pt>
    <dgm:pt modelId="{23D2BAE4-B143-43C5-A873-078FD4945FA5}" type="parTrans" cxnId="{B43C7532-08BC-4D18-98FA-A7FEFA3C6B9A}">
      <dgm:prSet/>
      <dgm:spPr/>
      <dgm:t>
        <a:bodyPr/>
        <a:lstStyle/>
        <a:p>
          <a:endParaRPr lang="es-ES"/>
        </a:p>
      </dgm:t>
    </dgm:pt>
    <dgm:pt modelId="{C32C9B9C-3B4D-43DD-8895-7CA14240DD30}" type="sibTrans" cxnId="{B43C7532-08BC-4D18-98FA-A7FEFA3C6B9A}">
      <dgm:prSet/>
      <dgm:spPr/>
      <dgm:t>
        <a:bodyPr/>
        <a:lstStyle/>
        <a:p>
          <a:endParaRPr lang="es-ES"/>
        </a:p>
      </dgm:t>
    </dgm:pt>
    <dgm:pt modelId="{C8DF4B9E-34B1-4438-A395-690EA724CCE5}">
      <dgm:prSet/>
      <dgm:spPr/>
      <dgm:t>
        <a:bodyPr/>
        <a:lstStyle/>
        <a:p>
          <a:r>
            <a:rPr lang="es-ES" smtClean="0">
              <a:solidFill>
                <a:schemeClr val="accent6">
                  <a:lumMod val="75000"/>
                </a:schemeClr>
              </a:solidFill>
              <a:latin typeface="Calibri" pitchFamily="34" charset="0"/>
            </a:rPr>
            <a:t>Más de 800.000 desde 2009</a:t>
          </a:r>
          <a:endParaRPr lang="es-ES" dirty="0">
            <a:solidFill>
              <a:schemeClr val="accent6">
                <a:lumMod val="75000"/>
              </a:schemeClr>
            </a:solidFill>
          </a:endParaRPr>
        </a:p>
      </dgm:t>
    </dgm:pt>
    <dgm:pt modelId="{554B989F-50BB-418C-AFED-5D7193C70A6D}" type="parTrans" cxnId="{FACA9E61-BA88-4508-982A-2F21B6555D82}">
      <dgm:prSet/>
      <dgm:spPr/>
      <dgm:t>
        <a:bodyPr/>
        <a:lstStyle/>
        <a:p>
          <a:endParaRPr lang="es-ES"/>
        </a:p>
      </dgm:t>
    </dgm:pt>
    <dgm:pt modelId="{8997F6F7-B555-4F82-983D-48D37F41A688}" type="sibTrans" cxnId="{FACA9E61-BA88-4508-982A-2F21B6555D82}">
      <dgm:prSet/>
      <dgm:spPr/>
      <dgm:t>
        <a:bodyPr/>
        <a:lstStyle/>
        <a:p>
          <a:endParaRPr lang="es-ES"/>
        </a:p>
      </dgm:t>
    </dgm:pt>
    <dgm:pt modelId="{A9BC50A2-CD59-4024-BDA4-DA6A370199B7}">
      <dgm:prSet/>
      <dgm:spPr/>
      <dgm:t>
        <a:bodyPr/>
        <a:lstStyle/>
        <a:p>
          <a:r>
            <a:rPr lang="es-ES" b="1" smtClean="0">
              <a:solidFill>
                <a:schemeClr val="accent6">
                  <a:lumMod val="75000"/>
                </a:schemeClr>
              </a:solidFill>
              <a:latin typeface="+mn-lt"/>
            </a:rPr>
            <a:t>REFERENCIAS.............................................2.216.968 </a:t>
          </a:r>
          <a:endParaRPr lang="es-ES" dirty="0">
            <a:solidFill>
              <a:schemeClr val="accent6">
                <a:lumMod val="75000"/>
              </a:schemeClr>
            </a:solidFill>
          </a:endParaRPr>
        </a:p>
      </dgm:t>
    </dgm:pt>
    <dgm:pt modelId="{FB0916B0-B0AB-4FD0-A795-ADFC4ED18AA7}" type="parTrans" cxnId="{C611605D-9FA3-49C8-8832-66F081D416A6}">
      <dgm:prSet/>
      <dgm:spPr/>
      <dgm:t>
        <a:bodyPr/>
        <a:lstStyle/>
        <a:p>
          <a:endParaRPr lang="es-ES"/>
        </a:p>
      </dgm:t>
    </dgm:pt>
    <dgm:pt modelId="{C4FCC172-16FD-49EB-B3ED-5E6A636B664F}" type="sibTrans" cxnId="{C611605D-9FA3-49C8-8832-66F081D416A6}">
      <dgm:prSet/>
      <dgm:spPr/>
      <dgm:t>
        <a:bodyPr/>
        <a:lstStyle/>
        <a:p>
          <a:endParaRPr lang="es-ES"/>
        </a:p>
      </dgm:t>
    </dgm:pt>
    <dgm:pt modelId="{7E73693E-F9EA-409F-9C31-30E88AEE0BBD}">
      <dgm:prSet/>
      <dgm:spPr/>
      <dgm:t>
        <a:bodyPr/>
        <a:lstStyle/>
        <a:p>
          <a:r>
            <a:rPr lang="es-ES" b="1" smtClean="0">
              <a:solidFill>
                <a:schemeClr val="accent6">
                  <a:lumMod val="75000"/>
                </a:schemeClr>
              </a:solidFill>
              <a:latin typeface="+mn-lt"/>
            </a:rPr>
            <a:t>DOCUMENTOS TEXTO COMPLETO..............1.091.057 </a:t>
          </a:r>
          <a:endParaRPr lang="es-ES" b="1" dirty="0">
            <a:solidFill>
              <a:schemeClr val="accent6">
                <a:lumMod val="75000"/>
              </a:schemeClr>
            </a:solidFill>
            <a:latin typeface="+mn-lt"/>
          </a:endParaRPr>
        </a:p>
      </dgm:t>
    </dgm:pt>
    <dgm:pt modelId="{FA92B02D-7D37-48F5-AD25-355A1ED1662B}" type="parTrans" cxnId="{EB3DDBE9-7D3E-47AD-8FC1-BD4FEC559D64}">
      <dgm:prSet/>
      <dgm:spPr/>
      <dgm:t>
        <a:bodyPr/>
        <a:lstStyle/>
        <a:p>
          <a:endParaRPr lang="es-ES"/>
        </a:p>
      </dgm:t>
    </dgm:pt>
    <dgm:pt modelId="{41012D8E-AA7B-46F1-9D3F-E674F5B642CF}" type="sibTrans" cxnId="{EB3DDBE9-7D3E-47AD-8FC1-BD4FEC559D64}">
      <dgm:prSet/>
      <dgm:spPr/>
      <dgm:t>
        <a:bodyPr/>
        <a:lstStyle/>
        <a:p>
          <a:endParaRPr lang="es-ES"/>
        </a:p>
      </dgm:t>
    </dgm:pt>
    <dgm:pt modelId="{8113F476-4C8A-4826-9334-62D12F87E48A}" type="pres">
      <dgm:prSet presAssocID="{3BD0DEE7-BEED-43A1-9579-E41651CC4F86}" presName="linear" presStyleCnt="0">
        <dgm:presLayoutVars>
          <dgm:dir/>
          <dgm:animLvl val="lvl"/>
          <dgm:resizeHandles val="exact"/>
        </dgm:presLayoutVars>
      </dgm:prSet>
      <dgm:spPr/>
      <dgm:t>
        <a:bodyPr/>
        <a:lstStyle/>
        <a:p>
          <a:endParaRPr lang="es-ES"/>
        </a:p>
      </dgm:t>
    </dgm:pt>
    <dgm:pt modelId="{3FA0E52B-4E33-446B-9589-BD3DD07E759C}" type="pres">
      <dgm:prSet presAssocID="{F80937C0-8956-4FF2-870A-4C265671C90B}" presName="parentLin" presStyleCnt="0"/>
      <dgm:spPr/>
      <dgm:t>
        <a:bodyPr/>
        <a:lstStyle/>
        <a:p>
          <a:endParaRPr lang="es-ES"/>
        </a:p>
      </dgm:t>
    </dgm:pt>
    <dgm:pt modelId="{463D98D9-71E4-4A1D-AEAC-578C88D84E76}" type="pres">
      <dgm:prSet presAssocID="{F80937C0-8956-4FF2-870A-4C265671C90B}" presName="parentLeftMargin" presStyleLbl="node1" presStyleIdx="0" presStyleCnt="3"/>
      <dgm:spPr/>
      <dgm:t>
        <a:bodyPr/>
        <a:lstStyle/>
        <a:p>
          <a:endParaRPr lang="es-ES"/>
        </a:p>
      </dgm:t>
    </dgm:pt>
    <dgm:pt modelId="{A8159A8E-9372-400A-B793-4CEB585D14EA}" type="pres">
      <dgm:prSet presAssocID="{F80937C0-8956-4FF2-870A-4C265671C90B}" presName="parentText" presStyleLbl="node1" presStyleIdx="0" presStyleCnt="3">
        <dgm:presLayoutVars>
          <dgm:chMax val="0"/>
          <dgm:bulletEnabled val="1"/>
        </dgm:presLayoutVars>
      </dgm:prSet>
      <dgm:spPr/>
      <dgm:t>
        <a:bodyPr/>
        <a:lstStyle/>
        <a:p>
          <a:endParaRPr lang="es-ES"/>
        </a:p>
      </dgm:t>
    </dgm:pt>
    <dgm:pt modelId="{DABF3D31-6715-4096-8737-2D327A564E80}" type="pres">
      <dgm:prSet presAssocID="{F80937C0-8956-4FF2-870A-4C265671C90B}" presName="negativeSpace" presStyleCnt="0"/>
      <dgm:spPr/>
      <dgm:t>
        <a:bodyPr/>
        <a:lstStyle/>
        <a:p>
          <a:endParaRPr lang="es-ES"/>
        </a:p>
      </dgm:t>
    </dgm:pt>
    <dgm:pt modelId="{E5780728-2425-4876-B182-8544813DF7BC}" type="pres">
      <dgm:prSet presAssocID="{F80937C0-8956-4FF2-870A-4C265671C90B}" presName="childText" presStyleLbl="conFgAcc1" presStyleIdx="0" presStyleCnt="3">
        <dgm:presLayoutVars>
          <dgm:bulletEnabled val="1"/>
        </dgm:presLayoutVars>
      </dgm:prSet>
      <dgm:spPr/>
      <dgm:t>
        <a:bodyPr/>
        <a:lstStyle/>
        <a:p>
          <a:endParaRPr lang="es-ES"/>
        </a:p>
      </dgm:t>
    </dgm:pt>
    <dgm:pt modelId="{B957CF88-69FB-4ADA-AA6A-D9DEED835CA6}" type="pres">
      <dgm:prSet presAssocID="{55FBD8F5-D162-4C77-9CFB-5E2FB0E45D58}" presName="spaceBetweenRectangles" presStyleCnt="0"/>
      <dgm:spPr/>
      <dgm:t>
        <a:bodyPr/>
        <a:lstStyle/>
        <a:p>
          <a:endParaRPr lang="es-ES"/>
        </a:p>
      </dgm:t>
    </dgm:pt>
    <dgm:pt modelId="{B338F070-1E44-4377-B8FC-861AC381F01B}" type="pres">
      <dgm:prSet presAssocID="{8A186776-54C0-432E-8AB6-60FAE940B40E}" presName="parentLin" presStyleCnt="0"/>
      <dgm:spPr/>
      <dgm:t>
        <a:bodyPr/>
        <a:lstStyle/>
        <a:p>
          <a:endParaRPr lang="es-ES"/>
        </a:p>
      </dgm:t>
    </dgm:pt>
    <dgm:pt modelId="{45A7B801-E2E3-431B-993F-B7D70E1D903F}" type="pres">
      <dgm:prSet presAssocID="{8A186776-54C0-432E-8AB6-60FAE940B40E}" presName="parentLeftMargin" presStyleLbl="node1" presStyleIdx="0" presStyleCnt="3"/>
      <dgm:spPr/>
      <dgm:t>
        <a:bodyPr/>
        <a:lstStyle/>
        <a:p>
          <a:endParaRPr lang="es-ES"/>
        </a:p>
      </dgm:t>
    </dgm:pt>
    <dgm:pt modelId="{AA65BB18-C1BF-4E01-9DE6-C254C876F86B}" type="pres">
      <dgm:prSet presAssocID="{8A186776-54C0-432E-8AB6-60FAE940B40E}" presName="parentText" presStyleLbl="node1" presStyleIdx="1" presStyleCnt="3">
        <dgm:presLayoutVars>
          <dgm:chMax val="0"/>
          <dgm:bulletEnabled val="1"/>
        </dgm:presLayoutVars>
      </dgm:prSet>
      <dgm:spPr/>
      <dgm:t>
        <a:bodyPr/>
        <a:lstStyle/>
        <a:p>
          <a:endParaRPr lang="es-ES"/>
        </a:p>
      </dgm:t>
    </dgm:pt>
    <dgm:pt modelId="{879CEB8F-9D84-4EDF-B4CB-8716FC372221}" type="pres">
      <dgm:prSet presAssocID="{8A186776-54C0-432E-8AB6-60FAE940B40E}" presName="negativeSpace" presStyleCnt="0"/>
      <dgm:spPr/>
      <dgm:t>
        <a:bodyPr/>
        <a:lstStyle/>
        <a:p>
          <a:endParaRPr lang="es-ES"/>
        </a:p>
      </dgm:t>
    </dgm:pt>
    <dgm:pt modelId="{6E7E4671-5A47-42A9-BE13-67FF7DAF99AB}" type="pres">
      <dgm:prSet presAssocID="{8A186776-54C0-432E-8AB6-60FAE940B40E}" presName="childText" presStyleLbl="conFgAcc1" presStyleIdx="1" presStyleCnt="3">
        <dgm:presLayoutVars>
          <dgm:bulletEnabled val="1"/>
        </dgm:presLayoutVars>
      </dgm:prSet>
      <dgm:spPr/>
      <dgm:t>
        <a:bodyPr/>
        <a:lstStyle/>
        <a:p>
          <a:endParaRPr lang="es-ES"/>
        </a:p>
      </dgm:t>
    </dgm:pt>
    <dgm:pt modelId="{D0FD2A36-8077-4481-A44C-A69FCCABEFC3}" type="pres">
      <dgm:prSet presAssocID="{BFF65B52-120C-4DA6-B420-5D25EEFEF2ED}" presName="spaceBetweenRectangles" presStyleCnt="0"/>
      <dgm:spPr/>
      <dgm:t>
        <a:bodyPr/>
        <a:lstStyle/>
        <a:p>
          <a:endParaRPr lang="es-ES"/>
        </a:p>
      </dgm:t>
    </dgm:pt>
    <dgm:pt modelId="{CFA99208-855F-4CF1-A0E7-EAEE095BBD1E}" type="pres">
      <dgm:prSet presAssocID="{4A3E6902-BDEE-4AA2-9574-D139874EF095}" presName="parentLin" presStyleCnt="0"/>
      <dgm:spPr/>
      <dgm:t>
        <a:bodyPr/>
        <a:lstStyle/>
        <a:p>
          <a:endParaRPr lang="es-ES"/>
        </a:p>
      </dgm:t>
    </dgm:pt>
    <dgm:pt modelId="{9C9D68EA-3C79-406C-823C-509EB9549107}" type="pres">
      <dgm:prSet presAssocID="{4A3E6902-BDEE-4AA2-9574-D139874EF095}" presName="parentLeftMargin" presStyleLbl="node1" presStyleIdx="1" presStyleCnt="3"/>
      <dgm:spPr/>
      <dgm:t>
        <a:bodyPr/>
        <a:lstStyle/>
        <a:p>
          <a:endParaRPr lang="es-ES"/>
        </a:p>
      </dgm:t>
    </dgm:pt>
    <dgm:pt modelId="{F4DCDCC3-94EB-414F-B33B-2E1484DF15FF}" type="pres">
      <dgm:prSet presAssocID="{4A3E6902-BDEE-4AA2-9574-D139874EF095}" presName="parentText" presStyleLbl="node1" presStyleIdx="2" presStyleCnt="3">
        <dgm:presLayoutVars>
          <dgm:chMax val="0"/>
          <dgm:bulletEnabled val="1"/>
        </dgm:presLayoutVars>
      </dgm:prSet>
      <dgm:spPr/>
      <dgm:t>
        <a:bodyPr/>
        <a:lstStyle/>
        <a:p>
          <a:endParaRPr lang="es-ES"/>
        </a:p>
      </dgm:t>
    </dgm:pt>
    <dgm:pt modelId="{6CE21CE9-068C-4AF9-A79B-7D3EF4DC5DDE}" type="pres">
      <dgm:prSet presAssocID="{4A3E6902-BDEE-4AA2-9574-D139874EF095}" presName="negativeSpace" presStyleCnt="0"/>
      <dgm:spPr/>
      <dgm:t>
        <a:bodyPr/>
        <a:lstStyle/>
        <a:p>
          <a:endParaRPr lang="es-ES"/>
        </a:p>
      </dgm:t>
    </dgm:pt>
    <dgm:pt modelId="{0812D78F-63E2-4C70-B430-18B12A7EC879}" type="pres">
      <dgm:prSet presAssocID="{4A3E6902-BDEE-4AA2-9574-D139874EF095}" presName="childText" presStyleLbl="conFgAcc1" presStyleIdx="2" presStyleCnt="3">
        <dgm:presLayoutVars>
          <dgm:bulletEnabled val="1"/>
        </dgm:presLayoutVars>
      </dgm:prSet>
      <dgm:spPr/>
      <dgm:t>
        <a:bodyPr/>
        <a:lstStyle/>
        <a:p>
          <a:endParaRPr lang="es-ES"/>
        </a:p>
      </dgm:t>
    </dgm:pt>
  </dgm:ptLst>
  <dgm:cxnLst>
    <dgm:cxn modelId="{7EEC67BB-F821-4CA1-887A-998AD4683576}" type="presOf" srcId="{8A186776-54C0-432E-8AB6-60FAE940B40E}" destId="{AA65BB18-C1BF-4E01-9DE6-C254C876F86B}" srcOrd="1" destOrd="0" presId="urn:microsoft.com/office/officeart/2005/8/layout/list1"/>
    <dgm:cxn modelId="{837ABE28-94D8-4635-AA37-A40181AD203C}" type="presOf" srcId="{8A186776-54C0-432E-8AB6-60FAE940B40E}" destId="{45A7B801-E2E3-431B-993F-B7D70E1D903F}" srcOrd="0" destOrd="0" presId="urn:microsoft.com/office/officeart/2005/8/layout/list1"/>
    <dgm:cxn modelId="{4BFFD9EB-EFC9-4DD4-8725-2F22087AEC89}" type="presOf" srcId="{4A3E6902-BDEE-4AA2-9574-D139874EF095}" destId="{9C9D68EA-3C79-406C-823C-509EB9549107}" srcOrd="0" destOrd="0" presId="urn:microsoft.com/office/officeart/2005/8/layout/list1"/>
    <dgm:cxn modelId="{4B4C914D-DA13-4BBC-B2F6-DF6ADBCCDCE3}" srcId="{3BD0DEE7-BEED-43A1-9579-E41651CC4F86}" destId="{4A3E6902-BDEE-4AA2-9574-D139874EF095}" srcOrd="2" destOrd="0" parTransId="{4D0F0A6F-33BC-401F-B61A-59511C73C4F7}" sibTransId="{C9DD544B-9A90-4167-965A-3E99639BF35C}"/>
    <dgm:cxn modelId="{FACA9E61-BA88-4508-982A-2F21B6555D82}" srcId="{BC5207F8-4462-42FB-9EBF-72A8B5989578}" destId="{C8DF4B9E-34B1-4438-A395-690EA724CCE5}" srcOrd="0" destOrd="0" parTransId="{554B989F-50BB-418C-AFED-5D7193C70A6D}" sibTransId="{8997F6F7-B555-4F82-983D-48D37F41A688}"/>
    <dgm:cxn modelId="{EB3DDBE9-7D3E-47AD-8FC1-BD4FEC559D64}" srcId="{4A3E6902-BDEE-4AA2-9574-D139874EF095}" destId="{7E73693E-F9EA-409F-9C31-30E88AEE0BBD}" srcOrd="1" destOrd="0" parTransId="{FA92B02D-7D37-48F5-AD25-355A1ED1662B}" sibTransId="{41012D8E-AA7B-46F1-9D3F-E674F5B642CF}"/>
    <dgm:cxn modelId="{AE55ECC9-551B-40E3-870D-8CE8F5683C7D}" type="presOf" srcId="{A9BC50A2-CD59-4024-BDA4-DA6A370199B7}" destId="{0812D78F-63E2-4C70-B430-18B12A7EC879}" srcOrd="0" destOrd="0" presId="urn:microsoft.com/office/officeart/2005/8/layout/list1"/>
    <dgm:cxn modelId="{2CF9F9A5-16C2-4D36-A448-71A422DE742E}" srcId="{F80937C0-8956-4FF2-870A-4C265671C90B}" destId="{F0AC602C-32D3-4CC4-8D42-E9B0F6815823}" srcOrd="1" destOrd="0" parTransId="{23823F2A-CE46-4414-BD6F-2678EE439CA8}" sibTransId="{11019C15-8681-441B-8BFA-AD56FD4AFFA3}"/>
    <dgm:cxn modelId="{C813370B-8E6C-4335-A63D-5EF9C30131C5}" type="presOf" srcId="{7E73693E-F9EA-409F-9C31-30E88AEE0BBD}" destId="{0812D78F-63E2-4C70-B430-18B12A7EC879}" srcOrd="0" destOrd="1" presId="urn:microsoft.com/office/officeart/2005/8/layout/list1"/>
    <dgm:cxn modelId="{5744B71E-C9AF-4996-BA50-45A1ADF5E06A}" type="presOf" srcId="{B93CC462-2C73-42F3-BD00-98D81FB56899}" destId="{E5780728-2425-4876-B182-8544813DF7BC}" srcOrd="0" destOrd="0" presId="urn:microsoft.com/office/officeart/2005/8/layout/list1"/>
    <dgm:cxn modelId="{1FE6F708-2A65-4F7E-B5EC-A4F0226A7772}" type="presOf" srcId="{3BD0DEE7-BEED-43A1-9579-E41651CC4F86}" destId="{8113F476-4C8A-4826-9334-62D12F87E48A}" srcOrd="0" destOrd="0" presId="urn:microsoft.com/office/officeart/2005/8/layout/list1"/>
    <dgm:cxn modelId="{C611605D-9FA3-49C8-8832-66F081D416A6}" srcId="{4A3E6902-BDEE-4AA2-9574-D139874EF095}" destId="{A9BC50A2-CD59-4024-BDA4-DA6A370199B7}" srcOrd="0" destOrd="0" parTransId="{FB0916B0-B0AB-4FD0-A795-ADFC4ED18AA7}" sibTransId="{C4FCC172-16FD-49EB-B3ED-5E6A636B664F}"/>
    <dgm:cxn modelId="{C9590525-E388-439C-8405-697EB9CCED08}" type="presOf" srcId="{C8DF4B9E-34B1-4438-A395-690EA724CCE5}" destId="{6E7E4671-5A47-42A9-BE13-67FF7DAF99AB}" srcOrd="0" destOrd="1" presId="urn:microsoft.com/office/officeart/2005/8/layout/list1"/>
    <dgm:cxn modelId="{48BDC08E-DF2F-4C41-9803-7EB692A56109}" srcId="{3BD0DEE7-BEED-43A1-9579-E41651CC4F86}" destId="{8A186776-54C0-432E-8AB6-60FAE940B40E}" srcOrd="1" destOrd="0" parTransId="{3C2B6DC9-8B1F-44EF-A225-D01F78B8AA2B}" sibTransId="{BFF65B52-120C-4DA6-B420-5D25EEFEF2ED}"/>
    <dgm:cxn modelId="{1E6EE876-7706-48F0-BAB1-04C6F00F665B}" type="presOf" srcId="{F0AC602C-32D3-4CC4-8D42-E9B0F6815823}" destId="{E5780728-2425-4876-B182-8544813DF7BC}" srcOrd="0" destOrd="1" presId="urn:microsoft.com/office/officeart/2005/8/layout/list1"/>
    <dgm:cxn modelId="{4AF43B3F-D8E3-472B-962C-0EBEDEEAECDA}" srcId="{F80937C0-8956-4FF2-870A-4C265671C90B}" destId="{B93CC462-2C73-42F3-BD00-98D81FB56899}" srcOrd="0" destOrd="0" parTransId="{DA2142DF-C4D3-4606-AB4B-53F0411B3792}" sibTransId="{D3796F57-0BF0-4B8F-957D-BC100DDEB4B2}"/>
    <dgm:cxn modelId="{B43C7532-08BC-4D18-98FA-A7FEFA3C6B9A}" srcId="{8A186776-54C0-432E-8AB6-60FAE940B40E}" destId="{BC5207F8-4462-42FB-9EBF-72A8B5989578}" srcOrd="0" destOrd="0" parTransId="{23D2BAE4-B143-43C5-A873-078FD4945FA5}" sibTransId="{C32C9B9C-3B4D-43DD-8895-7CA14240DD30}"/>
    <dgm:cxn modelId="{79B6C61C-6C90-4E84-8ACE-060B1957A5C4}" type="presOf" srcId="{4A3E6902-BDEE-4AA2-9574-D139874EF095}" destId="{F4DCDCC3-94EB-414F-B33B-2E1484DF15FF}" srcOrd="1" destOrd="0" presId="urn:microsoft.com/office/officeart/2005/8/layout/list1"/>
    <dgm:cxn modelId="{82FB21B7-EE37-4D31-BE39-D6B534EABDED}" type="presOf" srcId="{F80937C0-8956-4FF2-870A-4C265671C90B}" destId="{463D98D9-71E4-4A1D-AEAC-578C88D84E76}" srcOrd="0" destOrd="0" presId="urn:microsoft.com/office/officeart/2005/8/layout/list1"/>
    <dgm:cxn modelId="{F52C7A02-E761-4AE5-909A-989AE32837CD}" srcId="{3BD0DEE7-BEED-43A1-9579-E41651CC4F86}" destId="{F80937C0-8956-4FF2-870A-4C265671C90B}" srcOrd="0" destOrd="0" parTransId="{F74C1A4F-E1C2-49BF-86F8-F60510444772}" sibTransId="{55FBD8F5-D162-4C77-9CFB-5E2FB0E45D58}"/>
    <dgm:cxn modelId="{01D5BF0A-AC3E-427F-AE90-25208BD9DA06}" type="presOf" srcId="{F80937C0-8956-4FF2-870A-4C265671C90B}" destId="{A8159A8E-9372-400A-B793-4CEB585D14EA}" srcOrd="1" destOrd="0" presId="urn:microsoft.com/office/officeart/2005/8/layout/list1"/>
    <dgm:cxn modelId="{B49CFB9C-B56D-4B32-95FC-25C960DD0003}" type="presOf" srcId="{BC5207F8-4462-42FB-9EBF-72A8B5989578}" destId="{6E7E4671-5A47-42A9-BE13-67FF7DAF99AB}" srcOrd="0" destOrd="0" presId="urn:microsoft.com/office/officeart/2005/8/layout/list1"/>
    <dgm:cxn modelId="{FAE938FD-B3F5-4BA3-A192-98CB29B41D5B}" type="presParOf" srcId="{8113F476-4C8A-4826-9334-62D12F87E48A}" destId="{3FA0E52B-4E33-446B-9589-BD3DD07E759C}" srcOrd="0" destOrd="0" presId="urn:microsoft.com/office/officeart/2005/8/layout/list1"/>
    <dgm:cxn modelId="{8C5FB646-4908-4848-969F-547D592128D4}" type="presParOf" srcId="{3FA0E52B-4E33-446B-9589-BD3DD07E759C}" destId="{463D98D9-71E4-4A1D-AEAC-578C88D84E76}" srcOrd="0" destOrd="0" presId="urn:microsoft.com/office/officeart/2005/8/layout/list1"/>
    <dgm:cxn modelId="{44154609-A7C2-4010-A028-94393780CA74}" type="presParOf" srcId="{3FA0E52B-4E33-446B-9589-BD3DD07E759C}" destId="{A8159A8E-9372-400A-B793-4CEB585D14EA}" srcOrd="1" destOrd="0" presId="urn:microsoft.com/office/officeart/2005/8/layout/list1"/>
    <dgm:cxn modelId="{1B0135EA-881B-42B1-AD67-584E90D9FA0F}" type="presParOf" srcId="{8113F476-4C8A-4826-9334-62D12F87E48A}" destId="{DABF3D31-6715-4096-8737-2D327A564E80}" srcOrd="1" destOrd="0" presId="urn:microsoft.com/office/officeart/2005/8/layout/list1"/>
    <dgm:cxn modelId="{A9E46128-D8AF-4A69-9BA6-359E1C10A96B}" type="presParOf" srcId="{8113F476-4C8A-4826-9334-62D12F87E48A}" destId="{E5780728-2425-4876-B182-8544813DF7BC}" srcOrd="2" destOrd="0" presId="urn:microsoft.com/office/officeart/2005/8/layout/list1"/>
    <dgm:cxn modelId="{458A4CAF-5ABB-4E8B-B9D1-5DBDDBFCFF57}" type="presParOf" srcId="{8113F476-4C8A-4826-9334-62D12F87E48A}" destId="{B957CF88-69FB-4ADA-AA6A-D9DEED835CA6}" srcOrd="3" destOrd="0" presId="urn:microsoft.com/office/officeart/2005/8/layout/list1"/>
    <dgm:cxn modelId="{0FEDB1F2-D298-447B-81C9-5E1D79337292}" type="presParOf" srcId="{8113F476-4C8A-4826-9334-62D12F87E48A}" destId="{B338F070-1E44-4377-B8FC-861AC381F01B}" srcOrd="4" destOrd="0" presId="urn:microsoft.com/office/officeart/2005/8/layout/list1"/>
    <dgm:cxn modelId="{03F71E32-6960-4B4F-BA70-883FC69C18ED}" type="presParOf" srcId="{B338F070-1E44-4377-B8FC-861AC381F01B}" destId="{45A7B801-E2E3-431B-993F-B7D70E1D903F}" srcOrd="0" destOrd="0" presId="urn:microsoft.com/office/officeart/2005/8/layout/list1"/>
    <dgm:cxn modelId="{E07C665B-E310-487B-88C2-0DC33C2A638A}" type="presParOf" srcId="{B338F070-1E44-4377-B8FC-861AC381F01B}" destId="{AA65BB18-C1BF-4E01-9DE6-C254C876F86B}" srcOrd="1" destOrd="0" presId="urn:microsoft.com/office/officeart/2005/8/layout/list1"/>
    <dgm:cxn modelId="{C800E9AF-37EA-4A23-9EE5-70BB75FE4E59}" type="presParOf" srcId="{8113F476-4C8A-4826-9334-62D12F87E48A}" destId="{879CEB8F-9D84-4EDF-B4CB-8716FC372221}" srcOrd="5" destOrd="0" presId="urn:microsoft.com/office/officeart/2005/8/layout/list1"/>
    <dgm:cxn modelId="{D8DE8DDC-3B6B-432C-90C0-B59FAB6A94A3}" type="presParOf" srcId="{8113F476-4C8A-4826-9334-62D12F87E48A}" destId="{6E7E4671-5A47-42A9-BE13-67FF7DAF99AB}" srcOrd="6" destOrd="0" presId="urn:microsoft.com/office/officeart/2005/8/layout/list1"/>
    <dgm:cxn modelId="{3F256D9B-C93D-458D-A86B-2AF64822B331}" type="presParOf" srcId="{8113F476-4C8A-4826-9334-62D12F87E48A}" destId="{D0FD2A36-8077-4481-A44C-A69FCCABEFC3}" srcOrd="7" destOrd="0" presId="urn:microsoft.com/office/officeart/2005/8/layout/list1"/>
    <dgm:cxn modelId="{DC9EE596-9D98-4A1D-A950-B12338DA0618}" type="presParOf" srcId="{8113F476-4C8A-4826-9334-62D12F87E48A}" destId="{CFA99208-855F-4CF1-A0E7-EAEE095BBD1E}" srcOrd="8" destOrd="0" presId="urn:microsoft.com/office/officeart/2005/8/layout/list1"/>
    <dgm:cxn modelId="{27C7DC2E-F986-4AAE-8791-75AC259C7A31}" type="presParOf" srcId="{CFA99208-855F-4CF1-A0E7-EAEE095BBD1E}" destId="{9C9D68EA-3C79-406C-823C-509EB9549107}" srcOrd="0" destOrd="0" presId="urn:microsoft.com/office/officeart/2005/8/layout/list1"/>
    <dgm:cxn modelId="{B342E0E0-9E66-4467-8B6D-93DCE9FC0785}" type="presParOf" srcId="{CFA99208-855F-4CF1-A0E7-EAEE095BBD1E}" destId="{F4DCDCC3-94EB-414F-B33B-2E1484DF15FF}" srcOrd="1" destOrd="0" presId="urn:microsoft.com/office/officeart/2005/8/layout/list1"/>
    <dgm:cxn modelId="{18D80151-664E-48F5-865F-3A5E0BF968E2}" type="presParOf" srcId="{8113F476-4C8A-4826-9334-62D12F87E48A}" destId="{6CE21CE9-068C-4AF9-A79B-7D3EF4DC5DDE}" srcOrd="9" destOrd="0" presId="urn:microsoft.com/office/officeart/2005/8/layout/list1"/>
    <dgm:cxn modelId="{8CD8B06C-0CCF-4F38-9332-3C7745B4D6C1}" type="presParOf" srcId="{8113F476-4C8A-4826-9334-62D12F87E48A}" destId="{0812D78F-63E2-4C70-B430-18B12A7EC87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B8930-E11C-438E-A7A5-EB8B0A415ADD}">
      <dsp:nvSpPr>
        <dsp:cNvPr id="0" name=""/>
        <dsp:cNvSpPr/>
      </dsp:nvSpPr>
      <dsp:spPr>
        <a:xfrm>
          <a:off x="0" y="4042973"/>
          <a:ext cx="9144000" cy="1290904"/>
        </a:xfrm>
        <a:prstGeom prst="rect">
          <a:avLst/>
        </a:prstGeom>
        <a:solidFill>
          <a:schemeClr val="accent6">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kumimoji="1" lang="es-ES" sz="2000" b="1" kern="1200" baseline="0" smtClean="0">
              <a:latin typeface="+mn-lt"/>
              <a:ea typeface="+mn-ea"/>
              <a:cs typeface="+mn-cs"/>
            </a:rPr>
            <a:t>Asimismo </a:t>
          </a:r>
          <a:r>
            <a:rPr kumimoji="1" lang="es-ES" sz="2000" b="1" u="sng" kern="1200" baseline="0" smtClean="0">
              <a:latin typeface="+mn-lt"/>
              <a:ea typeface="+mn-ea"/>
              <a:cs typeface="+mn-cs"/>
            </a:rPr>
            <a:t>difunde la información</a:t>
          </a:r>
          <a:r>
            <a:rPr kumimoji="1" lang="es-ES" sz="2000" b="1" u="none" kern="1200" baseline="0" smtClean="0">
              <a:latin typeface="+mn-lt"/>
              <a:ea typeface="+mn-ea"/>
              <a:cs typeface="+mn-cs"/>
            </a:rPr>
            <a:t> </a:t>
          </a:r>
          <a:r>
            <a:rPr kumimoji="1" lang="es-ES" sz="2000" b="1" kern="1200" baseline="0" smtClean="0">
              <a:latin typeface="+mn-lt"/>
              <a:ea typeface="+mn-ea"/>
              <a:cs typeface="+mn-cs"/>
            </a:rPr>
            <a:t>relativa a las diferentes formas de protección de la propiedad industrial.</a:t>
          </a:r>
        </a:p>
        <a:p>
          <a:pPr lvl="0" algn="ctr" defTabSz="889000" rtl="0">
            <a:lnSpc>
              <a:spcPct val="90000"/>
            </a:lnSpc>
            <a:spcBef>
              <a:spcPct val="0"/>
            </a:spcBef>
            <a:spcAft>
              <a:spcPct val="35000"/>
            </a:spcAft>
          </a:pPr>
          <a:r>
            <a:rPr kumimoji="1" lang="es-ES" sz="2000" b="1" u="sng" kern="1200" baseline="0" smtClean="0">
              <a:latin typeface="+mn-lt"/>
              <a:ea typeface="+mn-ea"/>
              <a:cs typeface="+mn-cs"/>
            </a:rPr>
            <a:t>Subvenciones</a:t>
          </a:r>
          <a:r>
            <a:rPr kumimoji="1" lang="es-ES" sz="2000" b="1" u="none" kern="1200" baseline="0" smtClean="0">
              <a:latin typeface="+mn-lt"/>
              <a:ea typeface="+mn-ea"/>
              <a:cs typeface="+mn-cs"/>
            </a:rPr>
            <a:t> para</a:t>
          </a:r>
          <a:r>
            <a:rPr kumimoji="1" lang="es-ES" sz="2000" b="1" kern="1200" baseline="0" smtClean="0">
              <a:latin typeface="+mn-lt"/>
              <a:ea typeface="+mn-ea"/>
              <a:cs typeface="+mn-cs"/>
            </a:rPr>
            <a:t> solicitud de patentes</a:t>
          </a:r>
          <a:endParaRPr lang="es-ES" sz="2000" b="1" kern="1200" baseline="0" dirty="0">
            <a:latin typeface="+mn-lt"/>
            <a:ea typeface="+mn-ea"/>
            <a:cs typeface="+mn-cs"/>
          </a:endParaRPr>
        </a:p>
      </dsp:txBody>
      <dsp:txXfrm>
        <a:off x="0" y="4042973"/>
        <a:ext cx="9144000" cy="1290904"/>
      </dsp:txXfrm>
    </dsp:sp>
    <dsp:sp modelId="{592D844A-A967-428B-9445-113636C90502}">
      <dsp:nvSpPr>
        <dsp:cNvPr id="0" name=""/>
        <dsp:cNvSpPr/>
      </dsp:nvSpPr>
      <dsp:spPr>
        <a:xfrm rot="10800000">
          <a:off x="0" y="0"/>
          <a:ext cx="9144000" cy="4082184"/>
        </a:xfrm>
        <a:prstGeom prst="upArrowCallout">
          <a:avLst/>
        </a:prstGeom>
        <a:solidFill>
          <a:schemeClr val="accent6">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rtl="0">
            <a:lnSpc>
              <a:spcPct val="90000"/>
            </a:lnSpc>
            <a:spcBef>
              <a:spcPct val="0"/>
            </a:spcBef>
            <a:spcAft>
              <a:spcPct val="35000"/>
            </a:spcAft>
          </a:pPr>
          <a:r>
            <a:rPr kumimoji="1" lang="es-ES" sz="2000" b="1" kern="1200" baseline="0" smtClean="0">
              <a:latin typeface="+mn-lt"/>
              <a:ea typeface="+mn-ea"/>
              <a:cs typeface="+mn-cs"/>
            </a:rPr>
            <a:t>Organismo Autónomo del Ministerio de Industria, Energía y Turismo que impulsa y apoya el desarrollo tecnológico y económico otorgando </a:t>
          </a:r>
          <a:r>
            <a:rPr kumimoji="1" lang="es-ES" sz="2000" b="1" u="sng" kern="1200" baseline="0" smtClean="0">
              <a:latin typeface="+mn-lt"/>
              <a:ea typeface="+mn-ea"/>
              <a:cs typeface="+mn-cs"/>
            </a:rPr>
            <a:t>protección jurídica </a:t>
          </a:r>
          <a:r>
            <a:rPr kumimoji="1" lang="es-ES" sz="2000" b="1" kern="1200" baseline="0" smtClean="0">
              <a:latin typeface="+mn-lt"/>
              <a:ea typeface="+mn-ea"/>
              <a:cs typeface="+mn-cs"/>
            </a:rPr>
            <a:t>a las distintas modalidades de propiedad industrial mediante la concesión de:</a:t>
          </a:r>
        </a:p>
        <a:p>
          <a:pPr lvl="0" algn="l" defTabSz="889000" rtl="0">
            <a:lnSpc>
              <a:spcPct val="90000"/>
            </a:lnSpc>
            <a:spcBef>
              <a:spcPct val="0"/>
            </a:spcBef>
            <a:spcAft>
              <a:spcPct val="35000"/>
            </a:spcAft>
          </a:pPr>
          <a:endParaRPr lang="es-ES" sz="2000" b="1" kern="1200" dirty="0">
            <a:latin typeface="+mn-lt"/>
            <a:ea typeface="+mn-ea"/>
            <a:cs typeface="+mn-cs"/>
          </a:endParaRPr>
        </a:p>
      </dsp:txBody>
      <dsp:txXfrm rot="-10800000">
        <a:off x="0" y="501826"/>
        <a:ext cx="9144000" cy="931020"/>
      </dsp:txXfrm>
    </dsp:sp>
    <dsp:sp modelId="{F02D1688-2D73-4764-8635-90F401A021C2}">
      <dsp:nvSpPr>
        <dsp:cNvPr id="0" name=""/>
        <dsp:cNvSpPr/>
      </dsp:nvSpPr>
      <dsp:spPr>
        <a:xfrm>
          <a:off x="4464" y="1433448"/>
          <a:ext cx="3045023" cy="1220573"/>
        </a:xfrm>
        <a:prstGeom prst="rect">
          <a:avLst/>
        </a:prstGeom>
        <a:solidFill>
          <a:schemeClr val="accent5">
            <a:lumMod val="40000"/>
            <a:lumOff val="60000"/>
            <a:alpha val="9000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rtl="0">
            <a:lnSpc>
              <a:spcPct val="90000"/>
            </a:lnSpc>
            <a:spcBef>
              <a:spcPct val="0"/>
            </a:spcBef>
            <a:spcAft>
              <a:spcPct val="35000"/>
            </a:spcAft>
          </a:pPr>
          <a:r>
            <a:rPr kumimoji="1" lang="es-ES" sz="2500" b="1" kern="1200" baseline="0" smtClean="0">
              <a:latin typeface="+mn-lt"/>
              <a:ea typeface="+mn-ea"/>
              <a:cs typeface="+mn-cs"/>
            </a:rPr>
            <a:t>Patentes y Modelos de Utilidad (Invenciones)</a:t>
          </a:r>
          <a:endParaRPr lang="es-ES" sz="2500" b="1" kern="1200" dirty="0">
            <a:latin typeface="+mn-lt"/>
            <a:ea typeface="+mn-ea"/>
            <a:cs typeface="+mn-cs"/>
          </a:endParaRPr>
        </a:p>
      </dsp:txBody>
      <dsp:txXfrm>
        <a:off x="4464" y="1433448"/>
        <a:ext cx="3045023" cy="1220573"/>
      </dsp:txXfrm>
    </dsp:sp>
    <dsp:sp modelId="{3713BC82-B992-459B-92A3-84B6CA3460F5}">
      <dsp:nvSpPr>
        <dsp:cNvPr id="0" name=""/>
        <dsp:cNvSpPr/>
      </dsp:nvSpPr>
      <dsp:spPr>
        <a:xfrm>
          <a:off x="3049488" y="1433448"/>
          <a:ext cx="3045023" cy="1220573"/>
        </a:xfrm>
        <a:prstGeom prst="rect">
          <a:avLst/>
        </a:prstGeom>
        <a:solidFill>
          <a:schemeClr val="accent5">
            <a:lumMod val="40000"/>
            <a:lumOff val="60000"/>
            <a:alpha val="7000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rtl="0">
            <a:lnSpc>
              <a:spcPct val="90000"/>
            </a:lnSpc>
            <a:spcBef>
              <a:spcPct val="0"/>
            </a:spcBef>
            <a:spcAft>
              <a:spcPct val="35000"/>
            </a:spcAft>
          </a:pPr>
          <a:r>
            <a:rPr kumimoji="1" lang="es-ES" sz="2500" b="1" kern="1200" baseline="0" smtClean="0">
              <a:latin typeface="+mn-lt"/>
              <a:ea typeface="+mn-ea"/>
              <a:cs typeface="+mn-cs"/>
            </a:rPr>
            <a:t>Diseños Industriales</a:t>
          </a:r>
          <a:endParaRPr lang="es-ES" sz="2500" b="1" kern="1200" dirty="0">
            <a:latin typeface="+mn-lt"/>
            <a:ea typeface="+mn-ea"/>
            <a:cs typeface="+mn-cs"/>
          </a:endParaRPr>
        </a:p>
      </dsp:txBody>
      <dsp:txXfrm>
        <a:off x="3049488" y="1433448"/>
        <a:ext cx="3045023" cy="1220573"/>
      </dsp:txXfrm>
    </dsp:sp>
    <dsp:sp modelId="{36FBD706-1F70-4374-BF00-27642ECA57C6}">
      <dsp:nvSpPr>
        <dsp:cNvPr id="0" name=""/>
        <dsp:cNvSpPr/>
      </dsp:nvSpPr>
      <dsp:spPr>
        <a:xfrm>
          <a:off x="6094511" y="1433448"/>
          <a:ext cx="3045023" cy="1220573"/>
        </a:xfrm>
        <a:prstGeom prst="rect">
          <a:avLst/>
        </a:prstGeom>
        <a:solidFill>
          <a:schemeClr val="accent5">
            <a:lumMod val="40000"/>
            <a:lumOff val="60000"/>
            <a:alpha val="50000"/>
          </a:schemeClr>
        </a:solidFill>
        <a:ln w="9525" cap="flat" cmpd="sng" algn="ctr">
          <a:solidFill>
            <a:schemeClr val="accent6">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rtl="0">
            <a:lnSpc>
              <a:spcPct val="90000"/>
            </a:lnSpc>
            <a:spcBef>
              <a:spcPct val="0"/>
            </a:spcBef>
            <a:spcAft>
              <a:spcPts val="0"/>
            </a:spcAft>
          </a:pPr>
          <a:r>
            <a:rPr kumimoji="1" lang="es-ES" sz="2500" b="1" kern="1200" baseline="0" smtClean="0">
              <a:latin typeface="+mn-lt"/>
              <a:ea typeface="+mn-ea"/>
              <a:cs typeface="+mn-cs"/>
            </a:rPr>
            <a:t>Marcas y Nombres Comerciales </a:t>
          </a:r>
        </a:p>
        <a:p>
          <a:pPr lvl="0" algn="ctr" defTabSz="1111250" rtl="0">
            <a:lnSpc>
              <a:spcPct val="90000"/>
            </a:lnSpc>
            <a:spcBef>
              <a:spcPct val="0"/>
            </a:spcBef>
            <a:spcAft>
              <a:spcPct val="35000"/>
            </a:spcAft>
          </a:pPr>
          <a:r>
            <a:rPr kumimoji="1" lang="es-ES" sz="2500" b="1" kern="1200" baseline="0" smtClean="0">
              <a:latin typeface="+mn-lt"/>
              <a:ea typeface="+mn-ea"/>
              <a:cs typeface="+mn-cs"/>
            </a:rPr>
            <a:t>(Signos Distintivos)</a:t>
          </a:r>
          <a:endParaRPr lang="es-ES" sz="2500" b="1" kern="1200" dirty="0">
            <a:latin typeface="+mn-lt"/>
            <a:ea typeface="+mn-ea"/>
            <a:cs typeface="+mn-cs"/>
          </a:endParaRPr>
        </a:p>
      </dsp:txBody>
      <dsp:txXfrm>
        <a:off x="6094511" y="1433448"/>
        <a:ext cx="3045023" cy="12205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0E819-5E2C-4024-8560-37388A942AEB}">
      <dsp:nvSpPr>
        <dsp:cNvPr id="0" name=""/>
        <dsp:cNvSpPr/>
      </dsp:nvSpPr>
      <dsp:spPr>
        <a:xfrm>
          <a:off x="1800225" y="1089160"/>
          <a:ext cx="985168" cy="341959"/>
        </a:xfrm>
        <a:custGeom>
          <a:avLst/>
          <a:gdLst/>
          <a:ahLst/>
          <a:cxnLst/>
          <a:rect l="0" t="0" r="0" b="0"/>
          <a:pathLst>
            <a:path>
              <a:moveTo>
                <a:pt x="0" y="0"/>
              </a:moveTo>
              <a:lnTo>
                <a:pt x="0" y="170979"/>
              </a:lnTo>
              <a:lnTo>
                <a:pt x="985168" y="170979"/>
              </a:lnTo>
              <a:lnTo>
                <a:pt x="985168" y="341959"/>
              </a:lnTo>
            </a:path>
          </a:pathLst>
        </a:custGeom>
        <a:noFill/>
        <a:ln w="38100" cap="flat" cmpd="sng" algn="ctr">
          <a:solidFill>
            <a:schemeClr val="accent5"/>
          </a:solidFill>
          <a:prstDash val="solid"/>
        </a:ln>
        <a:effectLst>
          <a:outerShdw blurRad="40000" dist="23000" dir="5400000" rotWithShape="0">
            <a:srgbClr val="000000">
              <a:alpha val="35000"/>
            </a:srgbClr>
          </a:outerShdw>
        </a:effectLst>
      </dsp:spPr>
      <dsp:style>
        <a:lnRef idx="3">
          <a:schemeClr val="accent5"/>
        </a:lnRef>
        <a:fillRef idx="0">
          <a:schemeClr val="accent5"/>
        </a:fillRef>
        <a:effectRef idx="2">
          <a:schemeClr val="accent5"/>
        </a:effectRef>
        <a:fontRef idx="minor">
          <a:schemeClr val="tx1"/>
        </a:fontRef>
      </dsp:style>
    </dsp:sp>
    <dsp:sp modelId="{1B5DA6CE-47AE-48B2-9805-C35D64C965F6}">
      <dsp:nvSpPr>
        <dsp:cNvPr id="0" name=""/>
        <dsp:cNvSpPr/>
      </dsp:nvSpPr>
      <dsp:spPr>
        <a:xfrm>
          <a:off x="815056" y="1089160"/>
          <a:ext cx="985168" cy="341959"/>
        </a:xfrm>
        <a:custGeom>
          <a:avLst/>
          <a:gdLst/>
          <a:ahLst/>
          <a:cxnLst/>
          <a:rect l="0" t="0" r="0" b="0"/>
          <a:pathLst>
            <a:path>
              <a:moveTo>
                <a:pt x="985168" y="0"/>
              </a:moveTo>
              <a:lnTo>
                <a:pt x="985168" y="170979"/>
              </a:lnTo>
              <a:lnTo>
                <a:pt x="0" y="170979"/>
              </a:lnTo>
              <a:lnTo>
                <a:pt x="0" y="341959"/>
              </a:lnTo>
            </a:path>
          </a:pathLst>
        </a:custGeom>
        <a:noFill/>
        <a:ln w="38100" cap="flat" cmpd="sng" algn="ctr">
          <a:solidFill>
            <a:schemeClr val="accent5"/>
          </a:solidFill>
          <a:prstDash val="solid"/>
        </a:ln>
        <a:effectLst>
          <a:outerShdw blurRad="40000" dist="23000" dir="5400000" rotWithShape="0">
            <a:srgbClr val="000000">
              <a:alpha val="35000"/>
            </a:srgbClr>
          </a:outerShdw>
        </a:effectLst>
      </dsp:spPr>
      <dsp:style>
        <a:lnRef idx="3">
          <a:schemeClr val="accent5"/>
        </a:lnRef>
        <a:fillRef idx="0">
          <a:schemeClr val="accent5"/>
        </a:fillRef>
        <a:effectRef idx="2">
          <a:schemeClr val="accent5"/>
        </a:effectRef>
        <a:fontRef idx="minor">
          <a:schemeClr val="tx1"/>
        </a:fontRef>
      </dsp:style>
    </dsp:sp>
    <dsp:sp modelId="{2A863E2F-AA29-4B12-ABDA-8220A32494E9}">
      <dsp:nvSpPr>
        <dsp:cNvPr id="0" name=""/>
        <dsp:cNvSpPr/>
      </dsp:nvSpPr>
      <dsp:spPr>
        <a:xfrm>
          <a:off x="986036" y="274972"/>
          <a:ext cx="1628377" cy="814188"/>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mn-lt"/>
            </a:rPr>
            <a:t>MARCO DE ACTUACIÓN</a:t>
          </a:r>
        </a:p>
      </dsp:txBody>
      <dsp:txXfrm>
        <a:off x="986036" y="274972"/>
        <a:ext cx="1628377" cy="814188"/>
      </dsp:txXfrm>
    </dsp:sp>
    <dsp:sp modelId="{56186110-B843-4618-925E-1F43F9551736}">
      <dsp:nvSpPr>
        <dsp:cNvPr id="0" name=""/>
        <dsp:cNvSpPr/>
      </dsp:nvSpPr>
      <dsp:spPr>
        <a:xfrm>
          <a:off x="868" y="1431120"/>
          <a:ext cx="1628377" cy="814188"/>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dirty="0" err="1" smtClean="0">
              <a:ln/>
              <a:effectLst/>
              <a:latin typeface="+mn-lt"/>
            </a:rPr>
            <a:t>Región</a:t>
          </a:r>
          <a:r>
            <a:rPr kumimoji="0" lang="en-US" sz="1700" b="1" i="0" u="none" strike="noStrike" kern="1200" cap="none" normalizeH="0" baseline="0" dirty="0" smtClean="0">
              <a:ln/>
              <a:effectLst/>
              <a:latin typeface="+mn-lt"/>
            </a:rPr>
            <a:t>: IBEROAMERICA</a:t>
          </a:r>
        </a:p>
      </dsp:txBody>
      <dsp:txXfrm>
        <a:off x="868" y="1431120"/>
        <a:ext cx="1628377" cy="814188"/>
      </dsp:txXfrm>
    </dsp:sp>
    <dsp:sp modelId="{A77046F2-B493-4116-8970-29D161F99510}">
      <dsp:nvSpPr>
        <dsp:cNvPr id="0" name=""/>
        <dsp:cNvSpPr/>
      </dsp:nvSpPr>
      <dsp:spPr>
        <a:xfrm>
          <a:off x="1971204" y="1431120"/>
          <a:ext cx="1628377" cy="814188"/>
        </a:xfrm>
        <a:prstGeom prst="rect">
          <a:avLst/>
        </a:prstGeom>
        <a:solidFill>
          <a:srgbClr val="00329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dirty="0" err="1" smtClean="0">
              <a:ln/>
              <a:effectLst/>
              <a:latin typeface="+mn-lt"/>
            </a:rPr>
            <a:t>Ámbito</a:t>
          </a:r>
          <a:r>
            <a:rPr kumimoji="0" lang="en-US" sz="1700" b="1" i="0" u="none" strike="noStrike" kern="1200" cap="none" normalizeH="0" baseline="0" dirty="0" smtClean="0">
              <a:ln/>
              <a:effectLst/>
              <a:latin typeface="+mn-l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mn-lt"/>
            </a:rPr>
            <a:t>LA PROPIEDAD INDUSTRIAL</a:t>
          </a:r>
        </a:p>
      </dsp:txBody>
      <dsp:txXfrm>
        <a:off x="1971204" y="1431120"/>
        <a:ext cx="1628377" cy="8141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0149B-E2C3-485B-A10B-778E604CE0B5}">
      <dsp:nvSpPr>
        <dsp:cNvPr id="0" name=""/>
        <dsp:cNvSpPr/>
      </dsp:nvSpPr>
      <dsp:spPr>
        <a:xfrm rot="16200000">
          <a:off x="854947" y="-854947"/>
          <a:ext cx="2248030" cy="3957924"/>
        </a:xfrm>
        <a:prstGeom prst="round1Rect">
          <a:avLst/>
        </a:prstGeom>
        <a:gradFill rotWithShape="0">
          <a:gsLst>
            <a:gs pos="0">
              <a:schemeClr val="accent5">
                <a:alpha val="90000"/>
                <a:hueOff val="0"/>
                <a:satOff val="0"/>
                <a:lumOff val="0"/>
                <a:alphaOff val="0"/>
                <a:shade val="51000"/>
                <a:satMod val="130000"/>
              </a:schemeClr>
            </a:gs>
            <a:gs pos="80000">
              <a:schemeClr val="accent5">
                <a:alpha val="90000"/>
                <a:hueOff val="0"/>
                <a:satOff val="0"/>
                <a:lumOff val="0"/>
                <a:alphaOff val="0"/>
                <a:shade val="93000"/>
                <a:satMod val="130000"/>
              </a:schemeClr>
            </a:gs>
            <a:gs pos="100000">
              <a:schemeClr val="accent5">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t>Estancia 6 meses - 1 año en sede OEPM </a:t>
          </a:r>
          <a:endParaRPr lang="es-ES" sz="2400" kern="1200" dirty="0"/>
        </a:p>
      </dsp:txBody>
      <dsp:txXfrm rot="5400000">
        <a:off x="-1" y="1"/>
        <a:ext cx="3957924" cy="1686022"/>
      </dsp:txXfrm>
    </dsp:sp>
    <dsp:sp modelId="{8238FCCB-3E3F-46FA-A064-53C81A3A450C}">
      <dsp:nvSpPr>
        <dsp:cNvPr id="0" name=""/>
        <dsp:cNvSpPr/>
      </dsp:nvSpPr>
      <dsp:spPr>
        <a:xfrm>
          <a:off x="3957924" y="0"/>
          <a:ext cx="3957924" cy="2248030"/>
        </a:xfrm>
        <a:prstGeom prst="round1Rect">
          <a:avLst/>
        </a:prstGeom>
        <a:gradFill rotWithShape="0">
          <a:gsLst>
            <a:gs pos="0">
              <a:schemeClr val="accent5">
                <a:alpha val="90000"/>
                <a:hueOff val="0"/>
                <a:satOff val="0"/>
                <a:lumOff val="0"/>
                <a:alphaOff val="-13333"/>
                <a:shade val="51000"/>
                <a:satMod val="130000"/>
              </a:schemeClr>
            </a:gs>
            <a:gs pos="80000">
              <a:schemeClr val="accent5">
                <a:alpha val="90000"/>
                <a:hueOff val="0"/>
                <a:satOff val="0"/>
                <a:lumOff val="0"/>
                <a:alphaOff val="-13333"/>
                <a:shade val="93000"/>
                <a:satMod val="130000"/>
              </a:schemeClr>
            </a:gs>
            <a:gs pos="100000">
              <a:schemeClr val="accent5">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smtClean="0"/>
            <a:t>Formación tutorizada en las mejores bases de datos</a:t>
          </a:r>
          <a:r>
            <a:rPr lang="es-ES" sz="2400" kern="1200" smtClean="0"/>
            <a:t> </a:t>
          </a:r>
          <a:r>
            <a:rPr lang="es-ES" sz="2400" b="1" kern="1200" smtClean="0"/>
            <a:t>de literatura patente y no patente</a:t>
          </a:r>
          <a:endParaRPr lang="es-ES" sz="2400" kern="1200" dirty="0"/>
        </a:p>
      </dsp:txBody>
      <dsp:txXfrm>
        <a:off x="3957924" y="0"/>
        <a:ext cx="3957924" cy="1686022"/>
      </dsp:txXfrm>
    </dsp:sp>
    <dsp:sp modelId="{7CFC64EF-2D2B-40DE-9127-6975EBE33F70}">
      <dsp:nvSpPr>
        <dsp:cNvPr id="0" name=""/>
        <dsp:cNvSpPr/>
      </dsp:nvSpPr>
      <dsp:spPr>
        <a:xfrm rot="10800000">
          <a:off x="0" y="2248030"/>
          <a:ext cx="3957924" cy="2248030"/>
        </a:xfrm>
        <a:prstGeom prst="round1Rect">
          <a:avLst/>
        </a:prstGeom>
        <a:gradFill rotWithShape="0">
          <a:gsLst>
            <a:gs pos="0">
              <a:schemeClr val="accent5">
                <a:alpha val="90000"/>
                <a:hueOff val="0"/>
                <a:satOff val="0"/>
                <a:lumOff val="0"/>
                <a:alphaOff val="-26667"/>
                <a:shade val="51000"/>
                <a:satMod val="130000"/>
              </a:schemeClr>
            </a:gs>
            <a:gs pos="80000">
              <a:schemeClr val="accent5">
                <a:alpha val="90000"/>
                <a:hueOff val="0"/>
                <a:satOff val="0"/>
                <a:lumOff val="0"/>
                <a:alphaOff val="-26667"/>
                <a:shade val="93000"/>
                <a:satMod val="130000"/>
              </a:schemeClr>
            </a:gs>
            <a:gs pos="100000">
              <a:schemeClr val="accent5">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t>Desde su creación en 2002: 50 participantes </a:t>
          </a:r>
          <a:endParaRPr lang="es-ES" sz="2400" kern="1200" dirty="0"/>
        </a:p>
      </dsp:txBody>
      <dsp:txXfrm rot="10800000">
        <a:off x="0" y="2810038"/>
        <a:ext cx="3957924" cy="1686022"/>
      </dsp:txXfrm>
    </dsp:sp>
    <dsp:sp modelId="{6B95D12C-B78F-4104-9BD0-BBD6F7AD41F9}">
      <dsp:nvSpPr>
        <dsp:cNvPr id="0" name=""/>
        <dsp:cNvSpPr/>
      </dsp:nvSpPr>
      <dsp:spPr>
        <a:xfrm rot="5400000">
          <a:off x="4812871" y="1393083"/>
          <a:ext cx="2248030" cy="3957924"/>
        </a:xfrm>
        <a:prstGeom prst="round1Rect">
          <a:avLst/>
        </a:prstGeom>
        <a:gradFill rotWithShape="0">
          <a:gsLst>
            <a:gs pos="0">
              <a:schemeClr val="accent5">
                <a:alpha val="90000"/>
                <a:hueOff val="0"/>
                <a:satOff val="0"/>
                <a:lumOff val="0"/>
                <a:alphaOff val="-40000"/>
                <a:shade val="51000"/>
                <a:satMod val="130000"/>
              </a:schemeClr>
            </a:gs>
            <a:gs pos="80000">
              <a:schemeClr val="accent5">
                <a:alpha val="90000"/>
                <a:hueOff val="0"/>
                <a:satOff val="0"/>
                <a:lumOff val="0"/>
                <a:alphaOff val="-40000"/>
                <a:shade val="93000"/>
                <a:satMod val="130000"/>
              </a:schemeClr>
            </a:gs>
            <a:gs pos="100000">
              <a:schemeClr val="accent5">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b="1" kern="1200" dirty="0" smtClean="0"/>
            <a:t>En 2015, 5 participantes: Costa Rica, Ecuador, El Salvador, Honduras, México y República Dominicana</a:t>
          </a:r>
          <a:endParaRPr lang="es-ES" sz="2200" kern="1200" dirty="0"/>
        </a:p>
      </dsp:txBody>
      <dsp:txXfrm rot="-5400000">
        <a:off x="3957924" y="2810038"/>
        <a:ext cx="3957924" cy="1686022"/>
      </dsp:txXfrm>
    </dsp:sp>
    <dsp:sp modelId="{08B3610D-6716-4ACD-A59C-207A857EDFA1}">
      <dsp:nvSpPr>
        <dsp:cNvPr id="0" name=""/>
        <dsp:cNvSpPr/>
      </dsp:nvSpPr>
      <dsp:spPr>
        <a:xfrm>
          <a:off x="2572646" y="1535326"/>
          <a:ext cx="2770555" cy="1425408"/>
        </a:xfrm>
        <a:prstGeom prst="roundRect">
          <a:avLst/>
        </a:prstGeom>
        <a:solidFill>
          <a:srgbClr val="015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smtClean="0">
              <a:solidFill>
                <a:schemeClr val="bg1"/>
              </a:solidFill>
            </a:rPr>
            <a:t>CIBIT: Capacitación Iberoamericana en búsquedas e información tecnológica</a:t>
          </a:r>
          <a:endParaRPr lang="es-ES" sz="2000" kern="1200" dirty="0">
            <a:solidFill>
              <a:schemeClr val="bg1"/>
            </a:solidFill>
          </a:endParaRPr>
        </a:p>
      </dsp:txBody>
      <dsp:txXfrm>
        <a:off x="2642229" y="1604909"/>
        <a:ext cx="2631389" cy="12862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0149B-E2C3-485B-A10B-778E604CE0B5}">
      <dsp:nvSpPr>
        <dsp:cNvPr id="0" name=""/>
        <dsp:cNvSpPr/>
      </dsp:nvSpPr>
      <dsp:spPr>
        <a:xfrm rot="16200000">
          <a:off x="800940" y="-800940"/>
          <a:ext cx="2356042" cy="3957924"/>
        </a:xfrm>
        <a:prstGeom prst="round1Rect">
          <a:avLst/>
        </a:prstGeom>
        <a:gradFill rotWithShape="0">
          <a:gsLst>
            <a:gs pos="0">
              <a:schemeClr val="accent5">
                <a:alpha val="90000"/>
                <a:hueOff val="0"/>
                <a:satOff val="0"/>
                <a:lumOff val="0"/>
                <a:alphaOff val="0"/>
                <a:shade val="51000"/>
                <a:satMod val="130000"/>
              </a:schemeClr>
            </a:gs>
            <a:gs pos="80000">
              <a:schemeClr val="accent5">
                <a:alpha val="90000"/>
                <a:hueOff val="0"/>
                <a:satOff val="0"/>
                <a:lumOff val="0"/>
                <a:alphaOff val="0"/>
                <a:shade val="93000"/>
                <a:satMod val="130000"/>
              </a:schemeClr>
            </a:gs>
            <a:gs pos="100000">
              <a:schemeClr val="accent5">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smtClean="0"/>
            <a:t>Convenio de colaboración OEPM-CEDDET para impartir cursos de PI</a:t>
          </a:r>
          <a:endParaRPr lang="es-ES" sz="2400" kern="1200" dirty="0"/>
        </a:p>
      </dsp:txBody>
      <dsp:txXfrm rot="5400000">
        <a:off x="0" y="0"/>
        <a:ext cx="3957924" cy="1767031"/>
      </dsp:txXfrm>
    </dsp:sp>
    <dsp:sp modelId="{8238FCCB-3E3F-46FA-A064-53C81A3A450C}">
      <dsp:nvSpPr>
        <dsp:cNvPr id="0" name=""/>
        <dsp:cNvSpPr/>
      </dsp:nvSpPr>
      <dsp:spPr>
        <a:xfrm>
          <a:off x="3957924" y="0"/>
          <a:ext cx="3957924" cy="2356042"/>
        </a:xfrm>
        <a:prstGeom prst="round1Rect">
          <a:avLst/>
        </a:prstGeom>
        <a:gradFill rotWithShape="0">
          <a:gsLst>
            <a:gs pos="0">
              <a:schemeClr val="accent5">
                <a:alpha val="90000"/>
                <a:hueOff val="0"/>
                <a:satOff val="0"/>
                <a:lumOff val="0"/>
                <a:alphaOff val="-13333"/>
                <a:shade val="51000"/>
                <a:satMod val="130000"/>
              </a:schemeClr>
            </a:gs>
            <a:gs pos="80000">
              <a:schemeClr val="accent5">
                <a:alpha val="90000"/>
                <a:hueOff val="0"/>
                <a:satOff val="0"/>
                <a:lumOff val="0"/>
                <a:alphaOff val="-13333"/>
                <a:shade val="93000"/>
                <a:satMod val="130000"/>
              </a:schemeClr>
            </a:gs>
            <a:gs pos="100000">
              <a:schemeClr val="accent5">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smtClean="0"/>
            <a:t>Curso de gestión de patentes (hasta 2013, 285 examinadores)</a:t>
          </a:r>
          <a:endParaRPr lang="es-ES" sz="2400" kern="1200" dirty="0"/>
        </a:p>
      </dsp:txBody>
      <dsp:txXfrm>
        <a:off x="3957924" y="0"/>
        <a:ext cx="3957924" cy="1767031"/>
      </dsp:txXfrm>
    </dsp:sp>
    <dsp:sp modelId="{7CFC64EF-2D2B-40DE-9127-6975EBE33F70}">
      <dsp:nvSpPr>
        <dsp:cNvPr id="0" name=""/>
        <dsp:cNvSpPr/>
      </dsp:nvSpPr>
      <dsp:spPr>
        <a:xfrm rot="10800000">
          <a:off x="0" y="2356042"/>
          <a:ext cx="3957924" cy="2356042"/>
        </a:xfrm>
        <a:prstGeom prst="round1Rect">
          <a:avLst/>
        </a:prstGeom>
        <a:gradFill rotWithShape="0">
          <a:gsLst>
            <a:gs pos="0">
              <a:schemeClr val="accent5">
                <a:alpha val="90000"/>
                <a:hueOff val="0"/>
                <a:satOff val="0"/>
                <a:lumOff val="0"/>
                <a:alphaOff val="-26667"/>
                <a:shade val="51000"/>
                <a:satMod val="130000"/>
              </a:schemeClr>
            </a:gs>
            <a:gs pos="80000">
              <a:schemeClr val="accent5">
                <a:alpha val="90000"/>
                <a:hueOff val="0"/>
                <a:satOff val="0"/>
                <a:lumOff val="0"/>
                <a:alphaOff val="-26667"/>
                <a:shade val="93000"/>
                <a:satMod val="130000"/>
              </a:schemeClr>
            </a:gs>
            <a:gs pos="100000">
              <a:schemeClr val="accent5">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t>Curso de gestión de marcas (hasta 2013, 250 examinadores)</a:t>
          </a:r>
          <a:endParaRPr lang="es-ES" sz="2400" kern="1200" dirty="0"/>
        </a:p>
      </dsp:txBody>
      <dsp:txXfrm rot="10800000">
        <a:off x="0" y="2945053"/>
        <a:ext cx="3957924" cy="1767031"/>
      </dsp:txXfrm>
    </dsp:sp>
    <dsp:sp modelId="{6B95D12C-B78F-4104-9BD0-BBD6F7AD41F9}">
      <dsp:nvSpPr>
        <dsp:cNvPr id="0" name=""/>
        <dsp:cNvSpPr/>
      </dsp:nvSpPr>
      <dsp:spPr>
        <a:xfrm rot="5400000">
          <a:off x="4758865" y="1555101"/>
          <a:ext cx="2356042" cy="3957924"/>
        </a:xfrm>
        <a:prstGeom prst="round1Rect">
          <a:avLst/>
        </a:prstGeom>
        <a:gradFill rotWithShape="0">
          <a:gsLst>
            <a:gs pos="0">
              <a:schemeClr val="accent5">
                <a:alpha val="90000"/>
                <a:hueOff val="0"/>
                <a:satOff val="0"/>
                <a:lumOff val="0"/>
                <a:alphaOff val="-40000"/>
                <a:shade val="51000"/>
                <a:satMod val="130000"/>
              </a:schemeClr>
            </a:gs>
            <a:gs pos="80000">
              <a:schemeClr val="accent5">
                <a:alpha val="90000"/>
                <a:hueOff val="0"/>
                <a:satOff val="0"/>
                <a:lumOff val="0"/>
                <a:alphaOff val="-40000"/>
                <a:shade val="93000"/>
                <a:satMod val="130000"/>
              </a:schemeClr>
            </a:gs>
            <a:gs pos="100000">
              <a:schemeClr val="accent5">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b="1" kern="1200" dirty="0" smtClean="0"/>
            <a:t>REI (Red de Expertos en PI 800 integrantes)</a:t>
          </a:r>
          <a:endParaRPr lang="es-ES" sz="2200" kern="1200" dirty="0"/>
        </a:p>
      </dsp:txBody>
      <dsp:txXfrm rot="-5400000">
        <a:off x="3957924" y="2945052"/>
        <a:ext cx="3957924" cy="1767031"/>
      </dsp:txXfrm>
    </dsp:sp>
    <dsp:sp modelId="{08B3610D-6716-4ACD-A59C-207A857EDFA1}">
      <dsp:nvSpPr>
        <dsp:cNvPr id="0" name=""/>
        <dsp:cNvSpPr/>
      </dsp:nvSpPr>
      <dsp:spPr>
        <a:xfrm>
          <a:off x="2572646" y="1609094"/>
          <a:ext cx="2770555" cy="1493895"/>
        </a:xfrm>
        <a:prstGeom prst="roundRect">
          <a:avLst/>
        </a:prstGeom>
        <a:solidFill>
          <a:srgbClr val="015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smtClean="0">
              <a:solidFill>
                <a:schemeClr val="bg1"/>
              </a:solidFill>
            </a:rPr>
            <a:t>Fundación CEDDET: Centro de Educación a Distancia para el Desarrollo Económico y Tecnológico</a:t>
          </a:r>
          <a:endParaRPr lang="es-ES" sz="2000" kern="1200" dirty="0">
            <a:solidFill>
              <a:schemeClr val="bg1"/>
            </a:solidFill>
          </a:endParaRPr>
        </a:p>
      </dsp:txBody>
      <dsp:txXfrm>
        <a:off x="2645572" y="1682020"/>
        <a:ext cx="2624703" cy="13480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E3C56-AC3C-424C-8A8C-88CBD5DAFD90}">
      <dsp:nvSpPr>
        <dsp:cNvPr id="0" name=""/>
        <dsp:cNvSpPr/>
      </dsp:nvSpPr>
      <dsp:spPr>
        <a:xfrm>
          <a:off x="-90227" y="-165269"/>
          <a:ext cx="6227329" cy="5491962"/>
        </a:xfrm>
        <a:prstGeom prst="pie">
          <a:avLst>
            <a:gd name="adj1" fmla="val 16200000"/>
            <a:gd name="adj2" fmla="val 0"/>
          </a:avLst>
        </a:prstGeom>
        <a:gradFill rotWithShape="0">
          <a:gsLst>
            <a:gs pos="0">
              <a:schemeClr val="accent5">
                <a:alpha val="90000"/>
                <a:hueOff val="0"/>
                <a:satOff val="0"/>
                <a:lumOff val="0"/>
                <a:alphaOff val="0"/>
                <a:shade val="51000"/>
                <a:satMod val="130000"/>
              </a:schemeClr>
            </a:gs>
            <a:gs pos="80000">
              <a:schemeClr val="accent5">
                <a:alpha val="90000"/>
                <a:hueOff val="0"/>
                <a:satOff val="0"/>
                <a:lumOff val="0"/>
                <a:alphaOff val="0"/>
                <a:shade val="93000"/>
                <a:satMod val="130000"/>
              </a:schemeClr>
            </a:gs>
            <a:gs pos="100000">
              <a:schemeClr val="accent5">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kumimoji="0" lang="es-ES" sz="1600" b="1" i="0" u="none" strike="noStrike" kern="1200" cap="none" spc="0" normalizeH="0" baseline="0" noProof="0" dirty="0" smtClean="0">
              <a:ln/>
              <a:effectLst/>
              <a:uLnTx/>
              <a:uFillTx/>
              <a:latin typeface="+mn-lt"/>
              <a:ea typeface="+mn-ea"/>
              <a:cs typeface="+mn-cs"/>
            </a:rPr>
            <a:t>Acuerdo de cooperación bilateral </a:t>
          </a:r>
          <a:r>
            <a:rPr kumimoji="0" lang="es-ES" sz="1600" b="1" i="1" u="none" strike="noStrike" kern="1200" cap="none" spc="0" normalizeH="0" baseline="0" noProof="0" dirty="0" smtClean="0">
              <a:ln/>
              <a:effectLst/>
              <a:uLnTx/>
              <a:uFillTx/>
              <a:latin typeface="+mn-lt"/>
              <a:ea typeface="+mn-ea"/>
              <a:cs typeface="+mn-cs"/>
            </a:rPr>
            <a:t>OEP-OEPM </a:t>
          </a:r>
          <a:r>
            <a:rPr kumimoji="0" lang="es-ES" sz="1600" b="1" i="0" u="none" strike="noStrike" kern="1200" cap="none" spc="0" normalizeH="0" baseline="0" noProof="0" dirty="0" smtClean="0">
              <a:ln/>
              <a:effectLst/>
              <a:uLnTx/>
              <a:uFillTx/>
              <a:latin typeface="+mn-lt"/>
              <a:ea typeface="+mn-ea"/>
              <a:cs typeface="+mn-cs"/>
            </a:rPr>
            <a:t>para actividades de PI en América Latina</a:t>
          </a:r>
          <a:endParaRPr lang="es-ES" sz="1600" kern="1200" dirty="0"/>
        </a:p>
      </dsp:txBody>
      <dsp:txXfrm>
        <a:off x="3094606" y="850743"/>
        <a:ext cx="2298181" cy="1634512"/>
      </dsp:txXfrm>
    </dsp:sp>
    <dsp:sp modelId="{378850A5-138B-4670-984D-5B3A7F102AD1}">
      <dsp:nvSpPr>
        <dsp:cNvPr id="0" name=""/>
        <dsp:cNvSpPr/>
      </dsp:nvSpPr>
      <dsp:spPr>
        <a:xfrm>
          <a:off x="-90749" y="-276051"/>
          <a:ext cx="6227839" cy="5691701"/>
        </a:xfrm>
        <a:prstGeom prst="pie">
          <a:avLst>
            <a:gd name="adj1" fmla="val 0"/>
            <a:gd name="adj2" fmla="val 5400000"/>
          </a:avLst>
        </a:prstGeom>
        <a:gradFill rotWithShape="0">
          <a:gsLst>
            <a:gs pos="0">
              <a:schemeClr val="accent5">
                <a:alpha val="90000"/>
                <a:hueOff val="0"/>
                <a:satOff val="0"/>
                <a:lumOff val="0"/>
                <a:alphaOff val="-13333"/>
                <a:shade val="51000"/>
                <a:satMod val="130000"/>
              </a:schemeClr>
            </a:gs>
            <a:gs pos="80000">
              <a:schemeClr val="accent5">
                <a:alpha val="90000"/>
                <a:hueOff val="0"/>
                <a:satOff val="0"/>
                <a:lumOff val="0"/>
                <a:alphaOff val="-13333"/>
                <a:shade val="93000"/>
                <a:satMod val="130000"/>
              </a:schemeClr>
            </a:gs>
            <a:gs pos="100000">
              <a:schemeClr val="accent5">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kumimoji="0" lang="es-ES" sz="1600" b="1" i="0" u="none" strike="noStrike" kern="1200" cap="none" spc="0" normalizeH="0" baseline="0" noProof="0" dirty="0" smtClean="0">
              <a:ln/>
              <a:effectLst/>
              <a:uLnTx/>
              <a:uFillTx/>
              <a:latin typeface="+mn-lt"/>
              <a:ea typeface="+mn-ea"/>
              <a:cs typeface="+mn-cs"/>
            </a:rPr>
            <a:t>Acuerdo bilateral</a:t>
          </a:r>
          <a:r>
            <a:rPr kumimoji="0" lang="es-ES" sz="1600" b="1" i="1" u="none" strike="noStrike" kern="1200" cap="none" spc="0" normalizeH="0" baseline="0" noProof="0" dirty="0" smtClean="0">
              <a:ln/>
              <a:effectLst/>
              <a:uLnTx/>
              <a:uFillTx/>
              <a:latin typeface="+mn-lt"/>
              <a:ea typeface="+mn-ea"/>
              <a:cs typeface="+mn-cs"/>
            </a:rPr>
            <a:t> OAMI-OEPM</a:t>
          </a:r>
          <a:r>
            <a:rPr kumimoji="0" lang="es-ES" sz="1600" b="1" i="0" u="none" strike="noStrike" kern="1200" cap="none" spc="0" normalizeH="0" baseline="0" noProof="0" dirty="0" smtClean="0">
              <a:ln/>
              <a:effectLst/>
              <a:uLnTx/>
              <a:uFillTx/>
              <a:latin typeface="+mn-lt"/>
              <a:ea typeface="+mn-ea"/>
              <a:cs typeface="+mn-cs"/>
            </a:rPr>
            <a:t> para la difusión de la marca y diseño comunitarios: difusión</a:t>
          </a:r>
          <a:r>
            <a:rPr kumimoji="0" lang="es-ES" sz="1600" b="1" i="0" u="none" strike="noStrike" kern="1200" cap="none" spc="0" normalizeH="0" noProof="0" dirty="0" smtClean="0">
              <a:ln/>
              <a:effectLst/>
              <a:uLnTx/>
              <a:uFillTx/>
              <a:latin typeface="+mn-lt"/>
              <a:ea typeface="+mn-ea"/>
              <a:cs typeface="+mn-cs"/>
            </a:rPr>
            <a:t> en Iberoamérica </a:t>
          </a:r>
          <a:endParaRPr lang="es-ES" sz="1600" kern="1200" dirty="0"/>
        </a:p>
      </dsp:txBody>
      <dsp:txXfrm>
        <a:off x="3134381" y="2671436"/>
        <a:ext cx="2298369" cy="1693958"/>
      </dsp:txXfrm>
    </dsp:sp>
    <dsp:sp modelId="{FDF09880-D596-4CFC-A90D-9A3A3D628690}">
      <dsp:nvSpPr>
        <dsp:cNvPr id="0" name=""/>
        <dsp:cNvSpPr/>
      </dsp:nvSpPr>
      <dsp:spPr>
        <a:xfrm>
          <a:off x="-89644" y="-274861"/>
          <a:ext cx="6225629" cy="5689321"/>
        </a:xfrm>
        <a:prstGeom prst="pie">
          <a:avLst>
            <a:gd name="adj1" fmla="val 5400000"/>
            <a:gd name="adj2" fmla="val 10800000"/>
          </a:avLst>
        </a:prstGeom>
        <a:gradFill rotWithShape="0">
          <a:gsLst>
            <a:gs pos="0">
              <a:schemeClr val="accent5">
                <a:alpha val="90000"/>
                <a:hueOff val="0"/>
                <a:satOff val="0"/>
                <a:lumOff val="0"/>
                <a:alphaOff val="-26667"/>
                <a:shade val="51000"/>
                <a:satMod val="130000"/>
              </a:schemeClr>
            </a:gs>
            <a:gs pos="80000">
              <a:schemeClr val="accent5">
                <a:alpha val="90000"/>
                <a:hueOff val="0"/>
                <a:satOff val="0"/>
                <a:lumOff val="0"/>
                <a:alphaOff val="-26667"/>
                <a:shade val="93000"/>
                <a:satMod val="130000"/>
              </a:schemeClr>
            </a:gs>
            <a:gs pos="100000">
              <a:schemeClr val="accent5">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kumimoji="0" lang="es-ES" sz="1600" b="1" i="0" u="none" strike="noStrike" kern="1200" cap="none" spc="0" normalizeH="0" baseline="0" noProof="0" dirty="0" smtClean="0">
              <a:ln/>
              <a:effectLst/>
              <a:uLnTx/>
              <a:uFillTx/>
              <a:latin typeface="+mn-lt"/>
              <a:ea typeface="+mn-ea"/>
              <a:cs typeface="+mn-cs"/>
            </a:rPr>
            <a:t>PPH Global: 19 países</a:t>
          </a:r>
        </a:p>
        <a:p>
          <a:pPr lvl="0" algn="ctr" defTabSz="711200" rtl="0">
            <a:lnSpc>
              <a:spcPct val="90000"/>
            </a:lnSpc>
            <a:spcBef>
              <a:spcPct val="0"/>
            </a:spcBef>
            <a:spcAft>
              <a:spcPct val="35000"/>
            </a:spcAft>
          </a:pPr>
          <a:r>
            <a:rPr kumimoji="0" lang="es-ES" sz="1600" b="1" i="0" u="none" strike="noStrike" kern="1200" cap="none" spc="0" normalizeH="0" baseline="0" noProof="0" dirty="0" smtClean="0">
              <a:ln/>
              <a:effectLst/>
              <a:uLnTx/>
              <a:uFillTx/>
              <a:latin typeface="+mn-lt"/>
              <a:ea typeface="+mn-ea"/>
              <a:cs typeface="+mn-cs"/>
            </a:rPr>
            <a:t>Bilateral 12: Canadá, China, Colombia, Estados Unidos, Finlandia, Israel, Japón, México, Portugal, Rusia y Taiwán</a:t>
          </a:r>
          <a:endParaRPr lang="es-ES" sz="1600" kern="1200" dirty="0"/>
        </a:p>
      </dsp:txBody>
      <dsp:txXfrm>
        <a:off x="614444" y="2671394"/>
        <a:ext cx="2297553" cy="1693250"/>
      </dsp:txXfrm>
    </dsp:sp>
    <dsp:sp modelId="{618E52B4-5FE0-4333-8103-9574DAC0EFED}">
      <dsp:nvSpPr>
        <dsp:cNvPr id="0" name=""/>
        <dsp:cNvSpPr/>
      </dsp:nvSpPr>
      <dsp:spPr>
        <a:xfrm>
          <a:off x="-90494" y="-176182"/>
          <a:ext cx="6227329" cy="5491962"/>
        </a:xfrm>
        <a:prstGeom prst="pie">
          <a:avLst>
            <a:gd name="adj1" fmla="val 10800000"/>
            <a:gd name="adj2" fmla="val 16200000"/>
          </a:avLst>
        </a:prstGeom>
        <a:gradFill rotWithShape="0">
          <a:gsLst>
            <a:gs pos="0">
              <a:schemeClr val="accent5">
                <a:alpha val="90000"/>
                <a:hueOff val="0"/>
                <a:satOff val="0"/>
                <a:lumOff val="0"/>
                <a:alphaOff val="-40000"/>
                <a:shade val="51000"/>
                <a:satMod val="130000"/>
              </a:schemeClr>
            </a:gs>
            <a:gs pos="80000">
              <a:schemeClr val="accent5">
                <a:alpha val="90000"/>
                <a:hueOff val="0"/>
                <a:satOff val="0"/>
                <a:lumOff val="0"/>
                <a:alphaOff val="-40000"/>
                <a:shade val="93000"/>
                <a:satMod val="130000"/>
              </a:schemeClr>
            </a:gs>
            <a:gs pos="100000">
              <a:schemeClr val="accent5">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b" anchorCtr="0">
          <a:noAutofit/>
        </a:bodyPr>
        <a:lstStyle/>
        <a:p>
          <a:pPr lvl="0" algn="ctr" defTabSz="577850" rtl="0">
            <a:lnSpc>
              <a:spcPct val="90000"/>
            </a:lnSpc>
            <a:spcBef>
              <a:spcPct val="0"/>
            </a:spcBef>
            <a:spcAft>
              <a:spcPct val="35000"/>
            </a:spcAft>
          </a:pPr>
          <a:r>
            <a:rPr kumimoji="0" lang="es-ES" sz="1300" b="1" i="1" u="none" strike="noStrike" kern="1200" cap="none" spc="0" normalizeH="0" baseline="0" noProof="0" dirty="0" smtClean="0">
              <a:ln/>
              <a:effectLst/>
              <a:uLnTx/>
              <a:uFillTx/>
              <a:latin typeface="+mn-lt"/>
              <a:ea typeface="+mn-ea"/>
              <a:cs typeface="+mn-cs"/>
            </a:rPr>
            <a:t>LATIPAT:</a:t>
          </a:r>
          <a:r>
            <a:rPr kumimoji="0" lang="es-ES" sz="1300" b="0" i="0" u="none" strike="noStrike" kern="1200" cap="none" spc="0" normalizeH="0" baseline="0" noProof="0" dirty="0" smtClean="0">
              <a:ln/>
              <a:effectLst/>
              <a:uLnTx/>
              <a:uFillTx/>
              <a:latin typeface="+mn-lt"/>
              <a:ea typeface="+mn-ea"/>
              <a:cs typeface="+mn-cs"/>
            </a:rPr>
            <a:t> </a:t>
          </a:r>
          <a:r>
            <a:rPr kumimoji="0" lang="es-ES" sz="1300" b="1" i="0" u="none" strike="noStrike" kern="1200" cap="none" spc="0" normalizeH="0" baseline="0" noProof="0" dirty="0" smtClean="0">
              <a:ln/>
              <a:effectLst/>
              <a:uLnTx/>
              <a:uFillTx/>
              <a:latin typeface="+mn-lt"/>
              <a:ea typeface="+mn-ea"/>
              <a:cs typeface="+mn-cs"/>
            </a:rPr>
            <a:t>Memorando de Entendimiento </a:t>
          </a:r>
          <a:r>
            <a:rPr kumimoji="0" lang="es-ES" sz="1300" b="1" i="1" u="none" strike="noStrike" kern="1200" cap="none" spc="0" normalizeH="0" baseline="0" noProof="0" dirty="0" smtClean="0">
              <a:ln/>
              <a:effectLst/>
              <a:uLnTx/>
              <a:uFillTx/>
              <a:latin typeface="+mn-lt"/>
              <a:ea typeface="+mn-ea"/>
              <a:cs typeface="+mn-cs"/>
            </a:rPr>
            <a:t>OMPI-OEP-OEPM</a:t>
          </a:r>
          <a:r>
            <a:rPr kumimoji="0" lang="es-ES" sz="1300" b="0" i="0" u="none" strike="noStrike" kern="1200" cap="none" spc="0" normalizeH="0" baseline="0" noProof="0" dirty="0" smtClean="0">
              <a:ln/>
              <a:effectLst/>
              <a:uLnTx/>
              <a:uFillTx/>
              <a:latin typeface="+mn-lt"/>
              <a:ea typeface="+mn-ea"/>
              <a:cs typeface="+mn-cs"/>
            </a:rPr>
            <a:t> </a:t>
          </a:r>
          <a:r>
            <a:rPr kumimoji="0" lang="es-ES" sz="1300" b="1" i="0" u="none" strike="noStrike" kern="1200" cap="none" spc="0" normalizeH="0" baseline="0" noProof="0" dirty="0" smtClean="0">
              <a:ln/>
              <a:effectLst/>
              <a:uLnTx/>
              <a:uFillTx/>
              <a:latin typeface="+mn-lt"/>
              <a:ea typeface="+mn-ea"/>
              <a:cs typeface="+mn-cs"/>
            </a:rPr>
            <a:t>sobre el Proyecto para Fomentar el Intercambio de Información de Patentes y Mejorar la Publicación Electrónica de la Información sobre Patentes por parte de las Oficinas de la Propiedad Industrial de América Latina</a:t>
          </a:r>
          <a:endParaRPr lang="es-ES" sz="1300" kern="1200" dirty="0"/>
        </a:p>
      </dsp:txBody>
      <dsp:txXfrm>
        <a:off x="613786" y="837215"/>
        <a:ext cx="2298181" cy="16345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832DB-2D89-40CF-B054-0A83402D2826}">
      <dsp:nvSpPr>
        <dsp:cNvPr id="0" name=""/>
        <dsp:cNvSpPr/>
      </dsp:nvSpPr>
      <dsp:spPr>
        <a:xfrm>
          <a:off x="1846748" y="2009383"/>
          <a:ext cx="2257137" cy="2257137"/>
        </a:xfrm>
        <a:prstGeom prst="gear9">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t>IBEROAMÉRICA</a:t>
          </a:r>
          <a:endParaRPr lang="es-ES" sz="1500" b="1" kern="1200" dirty="0"/>
        </a:p>
      </dsp:txBody>
      <dsp:txXfrm>
        <a:off x="2300533" y="2538107"/>
        <a:ext cx="1349567" cy="1160215"/>
      </dsp:txXfrm>
    </dsp:sp>
    <dsp:sp modelId="{0779D78C-D8CC-4CE0-BA2A-F76A96D52BB9}">
      <dsp:nvSpPr>
        <dsp:cNvPr id="0" name=""/>
        <dsp:cNvSpPr/>
      </dsp:nvSpPr>
      <dsp:spPr>
        <a:xfrm>
          <a:off x="533505" y="1475878"/>
          <a:ext cx="1641554" cy="1641554"/>
        </a:xfrm>
        <a:prstGeom prst="gear6">
          <a:avLst/>
        </a:prstGeom>
        <a:gradFill rotWithShape="0">
          <a:gsLst>
            <a:gs pos="0">
              <a:schemeClr val="accent5">
                <a:shade val="80000"/>
                <a:hueOff val="404594"/>
                <a:satOff val="-21808"/>
                <a:lumOff val="17966"/>
                <a:alphaOff val="0"/>
                <a:shade val="51000"/>
                <a:satMod val="130000"/>
              </a:schemeClr>
            </a:gs>
            <a:gs pos="80000">
              <a:schemeClr val="accent5">
                <a:shade val="80000"/>
                <a:hueOff val="404594"/>
                <a:satOff val="-21808"/>
                <a:lumOff val="17966"/>
                <a:alphaOff val="0"/>
                <a:shade val="93000"/>
                <a:satMod val="130000"/>
              </a:schemeClr>
            </a:gs>
            <a:gs pos="100000">
              <a:schemeClr val="accent5">
                <a:shade val="80000"/>
                <a:hueOff val="404594"/>
                <a:satOff val="-21808"/>
                <a:lumOff val="17966"/>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t>OEPM</a:t>
          </a:r>
          <a:endParaRPr lang="es-ES" sz="1500" b="1" kern="1200" dirty="0"/>
        </a:p>
      </dsp:txBody>
      <dsp:txXfrm>
        <a:off x="946771" y="1891642"/>
        <a:ext cx="815022" cy="810026"/>
      </dsp:txXfrm>
    </dsp:sp>
    <dsp:sp modelId="{E977B8EC-ECC5-4A2B-B676-BCF2BCBB4B2F}">
      <dsp:nvSpPr>
        <dsp:cNvPr id="0" name=""/>
        <dsp:cNvSpPr/>
      </dsp:nvSpPr>
      <dsp:spPr>
        <a:xfrm rot="20700000">
          <a:off x="1452943" y="343373"/>
          <a:ext cx="1608388" cy="1608388"/>
        </a:xfrm>
        <a:prstGeom prst="gear6">
          <a:avLst/>
        </a:prstGeom>
        <a:solidFill>
          <a:srgbClr val="4F8AFF"/>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t>OMPI</a:t>
          </a:r>
          <a:endParaRPr lang="es-ES" sz="1500" b="1" kern="1200" dirty="0"/>
        </a:p>
      </dsp:txBody>
      <dsp:txXfrm rot="-20700000">
        <a:off x="1805709" y="696140"/>
        <a:ext cx="902854" cy="902854"/>
      </dsp:txXfrm>
    </dsp:sp>
    <dsp:sp modelId="{B83A4D7E-5627-40E8-B4CF-6DB9DCEA2CBE}">
      <dsp:nvSpPr>
        <dsp:cNvPr id="0" name=""/>
        <dsp:cNvSpPr/>
      </dsp:nvSpPr>
      <dsp:spPr>
        <a:xfrm>
          <a:off x="1672202" y="1669347"/>
          <a:ext cx="2889135" cy="2889135"/>
        </a:xfrm>
        <a:prstGeom prst="circularArrow">
          <a:avLst>
            <a:gd name="adj1" fmla="val 4687"/>
            <a:gd name="adj2" fmla="val 299029"/>
            <a:gd name="adj3" fmla="val 2514070"/>
            <a:gd name="adj4" fmla="val 15865799"/>
            <a:gd name="adj5" fmla="val 5469"/>
          </a:avLst>
        </a:prstGeom>
        <a:gradFill rotWithShape="0">
          <a:gsLst>
            <a:gs pos="0">
              <a:schemeClr val="accent5">
                <a:shade val="90000"/>
                <a:hueOff val="0"/>
                <a:satOff val="0"/>
                <a:lumOff val="0"/>
                <a:alphaOff val="0"/>
                <a:shade val="51000"/>
                <a:satMod val="130000"/>
              </a:schemeClr>
            </a:gs>
            <a:gs pos="80000">
              <a:schemeClr val="accent5">
                <a:shade val="90000"/>
                <a:hueOff val="0"/>
                <a:satOff val="0"/>
                <a:lumOff val="0"/>
                <a:alphaOff val="0"/>
                <a:shade val="93000"/>
                <a:satMod val="130000"/>
              </a:schemeClr>
            </a:gs>
            <a:gs pos="100000">
              <a:schemeClr val="accent5">
                <a:shade val="90000"/>
                <a:hueOff val="0"/>
                <a:satOff val="0"/>
                <a:lumOff val="0"/>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80000">
          <a:bevelT w="190500" h="38100"/>
        </a:sp3d>
      </dsp:spPr>
      <dsp:style>
        <a:lnRef idx="0">
          <a:scrgbClr r="0" g="0" b="0"/>
        </a:lnRef>
        <a:fillRef idx="3">
          <a:scrgbClr r="0" g="0" b="0"/>
        </a:fillRef>
        <a:effectRef idx="2">
          <a:scrgbClr r="0" g="0" b="0"/>
        </a:effectRef>
        <a:fontRef idx="minor">
          <a:schemeClr val="lt1"/>
        </a:fontRef>
      </dsp:style>
    </dsp:sp>
    <dsp:sp modelId="{27E1ECBC-24C3-4097-BB03-A836D1B90CA7}">
      <dsp:nvSpPr>
        <dsp:cNvPr id="0" name=""/>
        <dsp:cNvSpPr/>
      </dsp:nvSpPr>
      <dsp:spPr>
        <a:xfrm>
          <a:off x="242789" y="1113052"/>
          <a:ext cx="2099137" cy="2099137"/>
        </a:xfrm>
        <a:prstGeom prst="leftCircularArrow">
          <a:avLst>
            <a:gd name="adj1" fmla="val 6452"/>
            <a:gd name="adj2" fmla="val 429999"/>
            <a:gd name="adj3" fmla="val 10489124"/>
            <a:gd name="adj4" fmla="val 14837806"/>
            <a:gd name="adj5" fmla="val 7527"/>
          </a:avLst>
        </a:prstGeom>
        <a:gradFill rotWithShape="0">
          <a:gsLst>
            <a:gs pos="0">
              <a:schemeClr val="accent5">
                <a:shade val="90000"/>
                <a:hueOff val="408194"/>
                <a:satOff val="-21808"/>
                <a:lumOff val="16955"/>
                <a:alphaOff val="0"/>
                <a:shade val="51000"/>
                <a:satMod val="130000"/>
              </a:schemeClr>
            </a:gs>
            <a:gs pos="80000">
              <a:schemeClr val="accent5">
                <a:shade val="90000"/>
                <a:hueOff val="408194"/>
                <a:satOff val="-21808"/>
                <a:lumOff val="16955"/>
                <a:alphaOff val="0"/>
                <a:shade val="93000"/>
                <a:satMod val="130000"/>
              </a:schemeClr>
            </a:gs>
            <a:gs pos="100000">
              <a:schemeClr val="accent5">
                <a:shade val="90000"/>
                <a:hueOff val="408194"/>
                <a:satOff val="-21808"/>
                <a:lumOff val="16955"/>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80000">
          <a:bevelT w="190500" h="38100"/>
        </a:sp3d>
      </dsp:spPr>
      <dsp:style>
        <a:lnRef idx="0">
          <a:scrgbClr r="0" g="0" b="0"/>
        </a:lnRef>
        <a:fillRef idx="3">
          <a:scrgbClr r="0" g="0" b="0"/>
        </a:fillRef>
        <a:effectRef idx="2">
          <a:scrgbClr r="0" g="0" b="0"/>
        </a:effectRef>
        <a:fontRef idx="minor">
          <a:schemeClr val="lt1"/>
        </a:fontRef>
      </dsp:style>
    </dsp:sp>
    <dsp:sp modelId="{DF793BA7-2FA3-445D-B055-43A97D2DAEBB}">
      <dsp:nvSpPr>
        <dsp:cNvPr id="0" name=""/>
        <dsp:cNvSpPr/>
      </dsp:nvSpPr>
      <dsp:spPr>
        <a:xfrm>
          <a:off x="1080906" y="-8535"/>
          <a:ext cx="2263293" cy="2263293"/>
        </a:xfrm>
        <a:prstGeom prst="circularArrow">
          <a:avLst>
            <a:gd name="adj1" fmla="val 5984"/>
            <a:gd name="adj2" fmla="val 394124"/>
            <a:gd name="adj3" fmla="val 13313824"/>
            <a:gd name="adj4" fmla="val 10508221"/>
            <a:gd name="adj5" fmla="val 6981"/>
          </a:avLst>
        </a:prstGeom>
        <a:solidFill>
          <a:srgbClr val="4F8AFF"/>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80000">
          <a:bevelT w="190500" h="38100"/>
        </a:sp3d>
      </dsp:spPr>
      <dsp:style>
        <a:lnRef idx="0">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C715E-1132-4DF9-84C3-9FE0D52F8354}">
      <dsp:nvSpPr>
        <dsp:cNvPr id="0" name=""/>
        <dsp:cNvSpPr/>
      </dsp:nvSpPr>
      <dsp:spPr>
        <a:xfrm>
          <a:off x="608787" y="0"/>
          <a:ext cx="6922342" cy="4663989"/>
        </a:xfrm>
        <a:prstGeom prst="rightArrow">
          <a:avLst/>
        </a:prstGeom>
        <a:solidFill>
          <a:srgbClr val="0047D6"/>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BC6F887-FC05-4A8F-9490-E9DCA3B785EE}">
      <dsp:nvSpPr>
        <dsp:cNvPr id="0" name=""/>
        <dsp:cNvSpPr/>
      </dsp:nvSpPr>
      <dsp:spPr>
        <a:xfrm>
          <a:off x="0" y="1422964"/>
          <a:ext cx="2592436" cy="1865596"/>
        </a:xfrm>
        <a:prstGeom prst="roundRect">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b="1" kern="1200" dirty="0" smtClean="0">
              <a:latin typeface="Calibri" pitchFamily="34" charset="0"/>
            </a:rPr>
            <a:t>6 ESTRATEGIAS</a:t>
          </a:r>
          <a:endParaRPr lang="es-ES" sz="3000" b="1" kern="1200" dirty="0">
            <a:latin typeface="Calibri" pitchFamily="34" charset="0"/>
          </a:endParaRPr>
        </a:p>
      </dsp:txBody>
      <dsp:txXfrm>
        <a:off x="91071" y="1514035"/>
        <a:ext cx="2410294" cy="1683454"/>
      </dsp:txXfrm>
    </dsp:sp>
    <dsp:sp modelId="{F13F014A-DA08-4EF2-8612-ADB1EF969960}">
      <dsp:nvSpPr>
        <dsp:cNvPr id="0" name=""/>
        <dsp:cNvSpPr/>
      </dsp:nvSpPr>
      <dsp:spPr>
        <a:xfrm>
          <a:off x="2725893" y="1422964"/>
          <a:ext cx="2592436" cy="1865596"/>
        </a:xfrm>
        <a:prstGeom prst="roundRect">
          <a:avLst/>
        </a:prstGeom>
        <a:solidFill>
          <a:srgbClr val="0156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b="1" kern="1200" smtClean="0">
              <a:latin typeface="Calibri" pitchFamily="34" charset="0"/>
            </a:rPr>
            <a:t>13 PROYECTOS</a:t>
          </a:r>
          <a:endParaRPr lang="es-ES" sz="3000" b="1" kern="1200" dirty="0">
            <a:latin typeface="Calibri" pitchFamily="34" charset="0"/>
          </a:endParaRPr>
        </a:p>
      </dsp:txBody>
      <dsp:txXfrm>
        <a:off x="2816964" y="1514035"/>
        <a:ext cx="2410294" cy="1683454"/>
      </dsp:txXfrm>
    </dsp:sp>
    <dsp:sp modelId="{F9755EC8-8355-4674-8590-9B7069857C92}">
      <dsp:nvSpPr>
        <dsp:cNvPr id="0" name=""/>
        <dsp:cNvSpPr/>
      </dsp:nvSpPr>
      <dsp:spPr>
        <a:xfrm>
          <a:off x="5439507" y="1415856"/>
          <a:ext cx="2592436" cy="1865596"/>
        </a:xfrm>
        <a:prstGeom prst="roundRect">
          <a:avLst/>
        </a:prstGeom>
        <a:solidFill>
          <a:srgbClr val="4F8A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b="1" kern="1200" dirty="0" smtClean="0">
              <a:latin typeface="Calibri" pitchFamily="34" charset="0"/>
            </a:rPr>
            <a:t>20</a:t>
          </a:r>
        </a:p>
        <a:p>
          <a:pPr lvl="0" algn="ctr" defTabSz="1333500">
            <a:lnSpc>
              <a:spcPct val="90000"/>
            </a:lnSpc>
            <a:spcBef>
              <a:spcPct val="0"/>
            </a:spcBef>
            <a:spcAft>
              <a:spcPct val="35000"/>
            </a:spcAft>
          </a:pPr>
          <a:r>
            <a:rPr lang="es-ES" sz="3000" b="1" kern="1200" dirty="0" smtClean="0">
              <a:latin typeface="Calibri" pitchFamily="34" charset="0"/>
            </a:rPr>
            <a:t>ACTIVIDADES</a:t>
          </a:r>
          <a:endParaRPr lang="es-ES" sz="3000" b="1" kern="1200" dirty="0">
            <a:latin typeface="Calibri" pitchFamily="34" charset="0"/>
          </a:endParaRPr>
        </a:p>
      </dsp:txBody>
      <dsp:txXfrm>
        <a:off x="5530578" y="1506927"/>
        <a:ext cx="2410294" cy="16834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4A90B2E-34C5-4001-8DD0-DD59B4864EC2}" type="datetimeFigureOut">
              <a:rPr lang="en-US" smtClean="0"/>
              <a:pPr/>
              <a:t>4/20/2015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D2EE607-FC2B-4A90-B5A7-A1B877402938}" type="slidenum">
              <a:rPr lang="en-US" smtClean="0"/>
              <a:pPr/>
              <a:t>‹Nº›</a:t>
            </a:fld>
            <a:endParaRPr lang="en-US"/>
          </a:p>
        </p:txBody>
      </p:sp>
    </p:spTree>
    <p:extLst>
      <p:ext uri="{BB962C8B-B14F-4D97-AF65-F5344CB8AC3E}">
        <p14:creationId xmlns:p14="http://schemas.microsoft.com/office/powerpoint/2010/main" val="3974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2318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2735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22895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8298"/>
            <a:ext cx="8229600" cy="1143000"/>
          </a:xfrm>
        </p:spPr>
        <p:txBody>
          <a:bodyPr>
            <a:noAutofit/>
          </a:bodyPr>
          <a:lstStyle>
            <a:lvl1pPr>
              <a:defRPr sz="3800" b="1">
                <a:solidFill>
                  <a:schemeClr val="accent6">
                    <a:lumMod val="75000"/>
                  </a:schemeClr>
                </a:solidFill>
              </a:defRPr>
            </a:lvl1pPr>
          </a:lstStyle>
          <a:p>
            <a:r>
              <a:rPr lang="es-ES" dirty="0" smtClean="0"/>
              <a:t>Haga clic para modificar el estilo de título del patrón</a:t>
            </a:r>
            <a:endParaRPr lang="es-ES" dirty="0"/>
          </a:p>
        </p:txBody>
      </p:sp>
      <p:pic>
        <p:nvPicPr>
          <p:cNvPr id="6" name="3 Imagen" descr="logo_integrado.jpg"/>
          <p:cNvPicPr>
            <a:picLocks noChangeAspect="1"/>
          </p:cNvPicPr>
          <p:nvPr userDrawn="1"/>
        </p:nvPicPr>
        <p:blipFill>
          <a:blip r:embed="rId2" cstate="print"/>
          <a:srcRect/>
          <a:stretch>
            <a:fillRect/>
          </a:stretch>
        </p:blipFill>
        <p:spPr bwMode="auto">
          <a:xfrm>
            <a:off x="6708668" y="6380140"/>
            <a:ext cx="2435332" cy="47786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28596" y="2500306"/>
            <a:ext cx="8229600" cy="1143000"/>
          </a:xfrm>
        </p:spPr>
        <p:txBody>
          <a:bodyPr vert="horz" lIns="91440" tIns="45720" rIns="91440" bIns="45720" rtlCol="0" anchor="ctr">
            <a:noAutofit/>
          </a:bodyPr>
          <a:lstStyle>
            <a:lvl1pPr algn="ctr" defTabSz="914400" rtl="0" eaLnBrk="1" latinLnBrk="0" hangingPunct="1">
              <a:spcBef>
                <a:spcPct val="0"/>
              </a:spcBef>
              <a:buNone/>
              <a:defRPr lang="es-ES" sz="4000" b="1" kern="1200" dirty="0" smtClean="0">
                <a:solidFill>
                  <a:schemeClr val="accent6">
                    <a:lumMod val="75000"/>
                  </a:schemeClr>
                </a:solidFill>
                <a:latin typeface="+mj-lt"/>
                <a:ea typeface="+mj-ea"/>
                <a:cs typeface="+mj-cs"/>
              </a:defRPr>
            </a:lvl1pPr>
          </a:lstStyle>
          <a:p>
            <a:r>
              <a:rPr lang="es-ES" dirty="0" smtClean="0"/>
              <a:t>Haga clic para modificar el estilo de título del patrón</a:t>
            </a:r>
            <a:endParaRPr lang="es-ES" dirty="0"/>
          </a:p>
        </p:txBody>
      </p:sp>
      <p:sp>
        <p:nvSpPr>
          <p:cNvPr id="6" name="Subtitle 2"/>
          <p:cNvSpPr>
            <a:spLocks noGrp="1"/>
          </p:cNvSpPr>
          <p:nvPr>
            <p:ph type="subTitle" idx="1"/>
          </p:nvPr>
        </p:nvSpPr>
        <p:spPr>
          <a:xfrm>
            <a:off x="1371600" y="3886200"/>
            <a:ext cx="6400800" cy="1752600"/>
          </a:xfrm>
        </p:spPr>
        <p:txBody>
          <a:bodyPr anchor="ctr">
            <a:normAutofit/>
          </a:bodyPr>
          <a:lstStyle>
            <a:lvl1pPr marL="0" indent="0" algn="ctr">
              <a:buNone/>
              <a:defRPr sz="3600" b="1">
                <a:solidFill>
                  <a:schemeClr val="accent6">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pic>
        <p:nvPicPr>
          <p:cNvPr id="7" name="3 Imagen" descr="logo_integrado.jpg"/>
          <p:cNvPicPr>
            <a:picLocks noChangeAspect="1"/>
          </p:cNvPicPr>
          <p:nvPr userDrawn="1"/>
        </p:nvPicPr>
        <p:blipFill>
          <a:blip r:embed="rId2" cstate="print"/>
          <a:srcRect/>
          <a:stretch>
            <a:fillRect/>
          </a:stretch>
        </p:blipFill>
        <p:spPr bwMode="auto">
          <a:xfrm>
            <a:off x="6708668" y="6380140"/>
            <a:ext cx="2435332" cy="47786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Sólo el títul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29400" y="6324600"/>
            <a:ext cx="2411413" cy="404813"/>
          </a:xfrm>
        </p:spPr>
        <p:txBody>
          <a:bodyPr wrap="square" numCol="1" anchor="t" anchorCtr="0" compatLnSpc="1">
            <a:prstTxWarp prst="textNoShape">
              <a:avLst/>
            </a:prstTxWarp>
          </a:bodyPr>
          <a:lstStyle>
            <a:lvl1pPr>
              <a:defRPr/>
            </a:lvl1pPr>
          </a:lstStyle>
          <a:p>
            <a:pPr>
              <a:defRPr/>
            </a:pPr>
            <a:fld id="{E5EB98DD-4E70-4334-8C7A-E8654FC11244}"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22699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0573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4/20/2015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32177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4/20/2015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75784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4/20/2015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45256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4/20/2015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94482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4/20/2015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50411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4/20/2015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84351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alpha val="5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4/20/2015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grpSp>
        <p:nvGrpSpPr>
          <p:cNvPr id="7" name="6 Grupo"/>
          <p:cNvGrpSpPr/>
          <p:nvPr userDrawn="1"/>
        </p:nvGrpSpPr>
        <p:grpSpPr>
          <a:xfrm>
            <a:off x="-4584810" y="-110362"/>
            <a:ext cx="9169620" cy="6968362"/>
            <a:chOff x="-4584810" y="-110362"/>
            <a:chExt cx="9169620" cy="6968362"/>
          </a:xfrm>
        </p:grpSpPr>
        <p:sp>
          <p:nvSpPr>
            <p:cNvPr id="8" name="Arc 6"/>
            <p:cNvSpPr/>
            <p:nvPr/>
          </p:nvSpPr>
          <p:spPr>
            <a:xfrm>
              <a:off x="-3429000" y="0"/>
              <a:ext cx="6858000" cy="6858000"/>
            </a:xfrm>
            <a:prstGeom prst="arc">
              <a:avLst>
                <a:gd name="adj1" fmla="val 16200000"/>
                <a:gd name="adj2" fmla="val 5392005"/>
              </a:avLst>
            </a:prstGeom>
            <a:blipFill dpi="0" rotWithShape="1">
              <a:blip r:embed="rId16" cstate="print">
                <a:duotone>
                  <a:schemeClr val="accent5">
                    <a:shade val="45000"/>
                    <a:satMod val="135000"/>
                  </a:schemeClr>
                  <a:prstClr val="white"/>
                </a:duotone>
              </a:blip>
              <a:srcRect/>
              <a:tile tx="0" ty="0" sx="100000" sy="100000" flip="none" algn="tl"/>
            </a:blipFill>
            <a:ln>
              <a:noFill/>
            </a:ln>
            <a:effectLst>
              <a:innerShdw blurRad="254000" dist="254000" dir="18900000">
                <a:prstClr val="black">
                  <a:alpha val="30000"/>
                </a:prstClr>
              </a:innerShdw>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prstClr val="black"/>
                </a:solidFill>
              </a:endParaRPr>
            </a:p>
          </p:txBody>
        </p:sp>
        <p:sp>
          <p:nvSpPr>
            <p:cNvPr id="9"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10"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pic>
        <p:nvPicPr>
          <p:cNvPr id="11" name="3 Imagen" descr="logo_integrado.jpg"/>
          <p:cNvPicPr>
            <a:picLocks noChangeAspect="1"/>
          </p:cNvPicPr>
          <p:nvPr userDrawn="1"/>
        </p:nvPicPr>
        <p:blipFill>
          <a:blip r:embed="rId17" cstate="print"/>
          <a:srcRect/>
          <a:stretch>
            <a:fillRect/>
          </a:stretch>
        </p:blipFill>
        <p:spPr bwMode="auto">
          <a:xfrm>
            <a:off x="6699790" y="6371262"/>
            <a:ext cx="2435332" cy="477860"/>
          </a:xfrm>
          <a:prstGeom prst="rect">
            <a:avLst/>
          </a:prstGeom>
          <a:noFill/>
          <a:ln w="9525">
            <a:noFill/>
            <a:miter lim="800000"/>
            <a:headEnd/>
            <a:tailEnd/>
          </a:ln>
        </p:spPr>
      </p:pic>
    </p:spTree>
    <p:extLst>
      <p:ext uri="{BB962C8B-B14F-4D97-AF65-F5344CB8AC3E}">
        <p14:creationId xmlns:p14="http://schemas.microsoft.com/office/powerpoint/2010/main" val="400809702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hyperlink" Target="http://www.segib.org/index.php?idioma=esp" TargetMode="External"/><Relationship Id="rId3" Type="http://schemas.openxmlformats.org/officeDocument/2006/relationships/diagramLayout" Target="../diagrams/layout15.xml"/><Relationship Id="rId7" Type="http://schemas.openxmlformats.org/officeDocument/2006/relationships/image" Target="../media/image31.jpeg"/><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10" Type="http://schemas.openxmlformats.org/officeDocument/2006/relationships/image" Target="../media/image33.png"/><Relationship Id="rId4" Type="http://schemas.openxmlformats.org/officeDocument/2006/relationships/diagramQuickStyle" Target="../diagrams/quickStyle15.xml"/><Relationship Id="rId9" Type="http://schemas.openxmlformats.org/officeDocument/2006/relationships/image" Target="../media/image32.jpeg"/></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image" Target="../media/image46.png"/><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jpeg"/><Relationship Id="rId18" Type="http://schemas.openxmlformats.org/officeDocument/2006/relationships/image" Target="../media/image63.jpe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7.jpeg"/><Relationship Id="rId17" Type="http://schemas.openxmlformats.org/officeDocument/2006/relationships/image" Target="../media/image62.jpeg"/><Relationship Id="rId2" Type="http://schemas.openxmlformats.org/officeDocument/2006/relationships/image" Target="../media/image47.jpeg"/><Relationship Id="rId16" Type="http://schemas.openxmlformats.org/officeDocument/2006/relationships/image" Target="../media/image61.jpeg"/><Relationship Id="rId20" Type="http://schemas.openxmlformats.org/officeDocument/2006/relationships/image" Target="../media/image65.jpeg"/><Relationship Id="rId1" Type="http://schemas.openxmlformats.org/officeDocument/2006/relationships/slideLayout" Target="../slideLayouts/slideLayout1.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png"/><Relationship Id="rId15" Type="http://schemas.openxmlformats.org/officeDocument/2006/relationships/image" Target="../media/image60.jpeg"/><Relationship Id="rId10" Type="http://schemas.openxmlformats.org/officeDocument/2006/relationships/image" Target="../media/image55.jpeg"/><Relationship Id="rId19" Type="http://schemas.openxmlformats.org/officeDocument/2006/relationships/image" Target="../media/image64.jpeg"/><Relationship Id="rId4" Type="http://schemas.openxmlformats.org/officeDocument/2006/relationships/image" Target="../media/image49.jpeg"/><Relationship Id="rId9" Type="http://schemas.openxmlformats.org/officeDocument/2006/relationships/image" Target="../media/image54.jpeg"/><Relationship Id="rId14"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www.cevipyme.es/" TargetMode="External"/><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76.png"/><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image" Target="../media/image7.gif"/><Relationship Id="rId16"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24.tiff"/><Relationship Id="rId7" Type="http://schemas.openxmlformats.org/officeDocument/2006/relationships/diagramData" Target="../diagrams/data5.xml"/><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27.jpeg"/><Relationship Id="rId11" Type="http://schemas.microsoft.com/office/2007/relationships/diagramDrawing" Target="../diagrams/drawing5.xml"/><Relationship Id="rId5" Type="http://schemas.openxmlformats.org/officeDocument/2006/relationships/image" Target="../media/image26.jpeg"/><Relationship Id="rId10" Type="http://schemas.openxmlformats.org/officeDocument/2006/relationships/diagramColors" Target="../diagrams/colors5.xml"/><Relationship Id="rId4" Type="http://schemas.openxmlformats.org/officeDocument/2006/relationships/image" Target="../media/image25.gif"/><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774140"/>
            <a:ext cx="9144000" cy="1869173"/>
          </a:xfrm>
        </p:spPr>
        <p:txBody>
          <a:bodyPr rtlCol="0">
            <a:noAutofit/>
            <a:scene3d>
              <a:camera prst="orthographicFront"/>
              <a:lightRig rig="soft" dir="t">
                <a:rot lat="0" lon="0" rev="10800000"/>
              </a:lightRig>
            </a:scene3d>
            <a:sp3d>
              <a:bevelT w="27940" h="12700"/>
              <a:contourClr>
                <a:srgbClr val="DDDDDD"/>
              </a:contourClr>
            </a:sp3d>
          </a:bodyPr>
          <a:lstStyle/>
          <a:p>
            <a:pPr>
              <a:defRPr/>
            </a:pPr>
            <a:r>
              <a:rPr lang="es-ES" sz="4400" spc="150" dirty="0" smtClean="0">
                <a:ln w="11430"/>
                <a:solidFill>
                  <a:srgbClr val="003DB8"/>
                </a:solidFill>
                <a:effectLst>
                  <a:outerShdw blurRad="25400" algn="tl" rotWithShape="0">
                    <a:srgbClr val="000000">
                      <a:alpha val="43000"/>
                    </a:srgbClr>
                  </a:outerShdw>
                </a:effectLst>
                <a:latin typeface="+mn-lt"/>
              </a:rPr>
              <a:t>Sesión 2:</a:t>
            </a:r>
            <a:br>
              <a:rPr lang="es-ES" sz="4400" spc="150" dirty="0" smtClean="0">
                <a:ln w="11430"/>
                <a:solidFill>
                  <a:srgbClr val="003DB8"/>
                </a:solidFill>
                <a:effectLst>
                  <a:outerShdw blurRad="25400" algn="tl" rotWithShape="0">
                    <a:srgbClr val="000000">
                      <a:alpha val="43000"/>
                    </a:srgbClr>
                  </a:outerShdw>
                </a:effectLst>
                <a:latin typeface="+mn-lt"/>
              </a:rPr>
            </a:br>
            <a:r>
              <a:rPr lang="es-ES" sz="4400" spc="150" dirty="0" smtClean="0">
                <a:ln w="11430"/>
                <a:solidFill>
                  <a:srgbClr val="003DB8"/>
                </a:solidFill>
                <a:effectLst>
                  <a:outerShdw blurRad="25400" algn="tl" rotWithShape="0">
                    <a:srgbClr val="000000">
                      <a:alpha val="43000"/>
                    </a:srgbClr>
                  </a:outerShdw>
                </a:effectLst>
                <a:latin typeface="+mn-lt"/>
              </a:rPr>
              <a:t>Ejemplo de cooperación Regional: España-Iberoamérica</a:t>
            </a:r>
            <a:br>
              <a:rPr lang="es-ES" sz="4400" spc="150" dirty="0" smtClean="0">
                <a:ln w="11430"/>
                <a:solidFill>
                  <a:srgbClr val="003DB8"/>
                </a:solidFill>
                <a:effectLst>
                  <a:outerShdw blurRad="25400" algn="tl" rotWithShape="0">
                    <a:srgbClr val="000000">
                      <a:alpha val="43000"/>
                    </a:srgbClr>
                  </a:outerShdw>
                </a:effectLst>
                <a:latin typeface="+mn-lt"/>
              </a:rPr>
            </a:br>
            <a:r>
              <a:rPr lang="es-ES" sz="2800" spc="150" dirty="0" smtClean="0">
                <a:ln w="11430"/>
                <a:solidFill>
                  <a:srgbClr val="003DB8"/>
                </a:solidFill>
                <a:effectLst>
                  <a:outerShdw blurRad="25400" algn="tl" rotWithShape="0">
                    <a:srgbClr val="000000">
                      <a:alpha val="43000"/>
                    </a:srgbClr>
                  </a:outerShdw>
                </a:effectLst>
                <a:latin typeface="+mn-lt"/>
              </a:rPr>
              <a:t>para el acceso a la información y los conocimientos</a:t>
            </a:r>
            <a:endParaRPr lang="es-ES" sz="2800" spc="150" dirty="0">
              <a:ln w="11430"/>
              <a:solidFill>
                <a:srgbClr val="003DB8"/>
              </a:solidFill>
              <a:effectLst>
                <a:outerShdw blurRad="25400" algn="tl" rotWithShape="0">
                  <a:srgbClr val="000000">
                    <a:alpha val="43000"/>
                  </a:srgbClr>
                </a:outerShdw>
              </a:effectLst>
              <a:latin typeface="+mn-lt"/>
            </a:endParaRPr>
          </a:p>
        </p:txBody>
      </p:sp>
      <p:sp>
        <p:nvSpPr>
          <p:cNvPr id="5" name="4 Subtítulo"/>
          <p:cNvSpPr>
            <a:spLocks noGrp="1"/>
          </p:cNvSpPr>
          <p:nvPr>
            <p:ph type="subTitle" idx="1"/>
          </p:nvPr>
        </p:nvSpPr>
        <p:spPr>
          <a:xfrm>
            <a:off x="1371600" y="3886200"/>
            <a:ext cx="6400800" cy="2855168"/>
          </a:xfrm>
        </p:spPr>
        <p:txBody>
          <a:bodyPr>
            <a:normAutofit fontScale="77500" lnSpcReduction="20000"/>
          </a:bodyPr>
          <a:lstStyle/>
          <a:p>
            <a:endParaRPr lang="es-ES" sz="2800" dirty="0" smtClean="0">
              <a:solidFill>
                <a:srgbClr val="FFC000"/>
              </a:solidFill>
            </a:endParaRPr>
          </a:p>
          <a:p>
            <a:r>
              <a:rPr lang="es-ES" dirty="0" smtClean="0">
                <a:solidFill>
                  <a:srgbClr val="DAA600"/>
                </a:solidFill>
              </a:rPr>
              <a:t>Patricia García-Escudero</a:t>
            </a:r>
          </a:p>
          <a:p>
            <a:r>
              <a:rPr lang="es-ES" sz="2800" dirty="0" smtClean="0">
                <a:solidFill>
                  <a:srgbClr val="C00000"/>
                </a:solidFill>
              </a:rPr>
              <a:t>Directora General de la Oficina Española de Patentes y Marcas</a:t>
            </a:r>
          </a:p>
          <a:p>
            <a:r>
              <a:rPr lang="es-ES" sz="2400" dirty="0" smtClean="0">
                <a:solidFill>
                  <a:srgbClr val="003DB8"/>
                </a:solidFill>
              </a:rPr>
              <a:t>REUNIÓN INTERREGIONAL DE EXPERTOS</a:t>
            </a:r>
          </a:p>
          <a:p>
            <a:r>
              <a:rPr lang="es-ES" sz="2400" dirty="0" smtClean="0">
                <a:solidFill>
                  <a:srgbClr val="003DB8"/>
                </a:solidFill>
              </a:rPr>
              <a:t>La cooperación Sur-Sur y la cooperación triangular para el acceso a  la información los </a:t>
            </a:r>
            <a:r>
              <a:rPr lang="es-ES" sz="2400" dirty="0" smtClean="0">
                <a:solidFill>
                  <a:srgbClr val="003DB8"/>
                </a:solidFill>
              </a:rPr>
              <a:t>conocimientos, </a:t>
            </a:r>
            <a:r>
              <a:rPr lang="es-ES" sz="2400" dirty="0" smtClean="0">
                <a:solidFill>
                  <a:srgbClr val="003DB8"/>
                </a:solidFill>
              </a:rPr>
              <a:t>el apoyo a la innovación y la transferencia de tecnología</a:t>
            </a:r>
          </a:p>
          <a:p>
            <a:r>
              <a:rPr lang="es-ES" sz="2400" dirty="0" smtClean="0">
                <a:solidFill>
                  <a:srgbClr val="003DB8"/>
                </a:solidFill>
              </a:rPr>
              <a:t> Lima, 5-6 mayo de 2015</a:t>
            </a:r>
          </a:p>
        </p:txBody>
      </p:sp>
      <p:pic>
        <p:nvPicPr>
          <p:cNvPr id="1026" name="Picture 2" descr="http://www.brandsoftheworld.com/sites/default/files/styles/logo-thumbnail/public/082011/indecopi_2011_0.ai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7665"/>
            <a:ext cx="1406823" cy="14068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
            <a:ext cx="1404000" cy="1437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 Grupo"/>
          <p:cNvGrpSpPr/>
          <p:nvPr/>
        </p:nvGrpSpPr>
        <p:grpSpPr>
          <a:xfrm>
            <a:off x="1664497" y="4246713"/>
            <a:ext cx="6984000" cy="1934765"/>
            <a:chOff x="134004" y="2128738"/>
            <a:chExt cx="5959090" cy="1934765"/>
          </a:xfrm>
          <a:solidFill>
            <a:srgbClr val="0040C0"/>
          </a:solidFill>
          <a:scene3d>
            <a:camera prst="orthographicFront">
              <a:rot lat="0" lon="0" rev="0"/>
            </a:camera>
            <a:lightRig rig="balanced" dir="t">
              <a:rot lat="0" lon="0" rev="8700000"/>
            </a:lightRig>
          </a:scene3d>
        </p:grpSpPr>
        <p:sp>
          <p:nvSpPr>
            <p:cNvPr id="6" name="5 Flecha derecha"/>
            <p:cNvSpPr/>
            <p:nvPr/>
          </p:nvSpPr>
          <p:spPr>
            <a:xfrm>
              <a:off x="134004" y="2128738"/>
              <a:ext cx="5959090" cy="1934765"/>
            </a:xfrm>
            <a:prstGeom prst="rightArrow">
              <a:avLst>
                <a:gd name="adj1" fmla="val 75000"/>
                <a:gd name="adj2" fmla="val 50000"/>
              </a:avLst>
            </a:prstGeom>
            <a:grpFill/>
            <a:ln>
              <a:noFill/>
            </a:ln>
            <a:effectLst>
              <a:outerShdw blurRad="44450" dist="27940" dir="5400000" algn="ctr">
                <a:srgbClr val="000000">
                  <a:alpha val="32000"/>
                </a:srgbClr>
              </a:outerShdw>
            </a:effectLst>
            <a:sp3d>
              <a:bevelT w="190500" h="38100"/>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Flecha derecha 4"/>
            <p:cNvSpPr/>
            <p:nvPr/>
          </p:nvSpPr>
          <p:spPr>
            <a:xfrm>
              <a:off x="145169" y="2507284"/>
              <a:ext cx="4985258" cy="1188863"/>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marL="228600" lvl="1" indent="-228600" algn="ctr" defTabSz="977900" fontAlgn="auto">
                <a:lnSpc>
                  <a:spcPct val="90000"/>
                </a:lnSpc>
                <a:spcBef>
                  <a:spcPts val="0"/>
                </a:spcBef>
                <a:spcAft>
                  <a:spcPct val="15000"/>
                </a:spcAft>
                <a:defRPr/>
              </a:pPr>
              <a:r>
                <a:rPr lang="es-ES" sz="2800" b="1" dirty="0">
                  <a:solidFill>
                    <a:schemeClr val="bg1"/>
                  </a:solidFill>
                </a:rPr>
                <a:t>SE APRUEBAN CADA AÑO EN LOS PRESUPUESTOS GENERALES DEL ESTADO ESPAÑOL</a:t>
              </a:r>
            </a:p>
          </p:txBody>
        </p:sp>
      </p:grpSp>
      <p:grpSp>
        <p:nvGrpSpPr>
          <p:cNvPr id="3" name="7 Grupo"/>
          <p:cNvGrpSpPr/>
          <p:nvPr/>
        </p:nvGrpSpPr>
        <p:grpSpPr>
          <a:xfrm>
            <a:off x="1646279" y="2230489"/>
            <a:ext cx="6984000" cy="1934765"/>
            <a:chOff x="134004" y="2128738"/>
            <a:chExt cx="5959090" cy="1934765"/>
          </a:xfrm>
          <a:solidFill>
            <a:schemeClr val="accent6">
              <a:lumMod val="60000"/>
              <a:lumOff val="40000"/>
            </a:schemeClr>
          </a:solidFill>
          <a:scene3d>
            <a:camera prst="orthographicFront">
              <a:rot lat="0" lon="0" rev="0"/>
            </a:camera>
            <a:lightRig rig="balanced" dir="t">
              <a:rot lat="0" lon="0" rev="8700000"/>
            </a:lightRig>
          </a:scene3d>
        </p:grpSpPr>
        <p:sp>
          <p:nvSpPr>
            <p:cNvPr id="9" name="8 Flecha derecha"/>
            <p:cNvSpPr/>
            <p:nvPr/>
          </p:nvSpPr>
          <p:spPr>
            <a:xfrm>
              <a:off x="134004" y="2128738"/>
              <a:ext cx="5959090" cy="1934765"/>
            </a:xfrm>
            <a:prstGeom prst="rightArrow">
              <a:avLst>
                <a:gd name="adj1" fmla="val 75000"/>
                <a:gd name="adj2" fmla="val 50000"/>
              </a:avLst>
            </a:prstGeom>
            <a:grpFill/>
            <a:ln>
              <a:noFill/>
            </a:ln>
            <a:effectLst>
              <a:outerShdw blurRad="44450" dist="27940" dir="5400000" algn="ctr">
                <a:srgbClr val="000000">
                  <a:alpha val="32000"/>
                </a:srgbClr>
              </a:outerShdw>
            </a:effectLst>
            <a:sp3d>
              <a:bevelT w="190500" h="38100"/>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Flecha derecha 4"/>
            <p:cNvSpPr/>
            <p:nvPr/>
          </p:nvSpPr>
          <p:spPr>
            <a:xfrm>
              <a:off x="141265" y="2471135"/>
              <a:ext cx="5172746" cy="12241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marL="228600" lvl="1" indent="-228600" algn="ctr" defTabSz="977900" fontAlgn="auto">
                <a:lnSpc>
                  <a:spcPct val="90000"/>
                </a:lnSpc>
                <a:spcBef>
                  <a:spcPts val="0"/>
                </a:spcBef>
                <a:spcAft>
                  <a:spcPct val="15000"/>
                </a:spcAft>
                <a:defRPr/>
              </a:pPr>
              <a:r>
                <a:rPr lang="es-ES_tradnl" sz="2800" b="1" dirty="0">
                  <a:solidFill>
                    <a:schemeClr val="accent5">
                      <a:lumMod val="20000"/>
                      <a:lumOff val="80000"/>
                    </a:schemeClr>
                  </a:solidFill>
                  <a:latin typeface="Calibri" pitchFamily="34" charset="0"/>
                </a:rPr>
                <a:t>REFUERZA EL </a:t>
              </a:r>
              <a:r>
                <a:rPr lang="es-ES_tradnl" sz="2800" b="1" i="1" dirty="0">
                  <a:solidFill>
                    <a:schemeClr val="bg1"/>
                  </a:solidFill>
                  <a:latin typeface="Calibri" pitchFamily="34" charset="0"/>
                </a:rPr>
                <a:t>COMPROMISO DE ESPAÑA CON LA COOPERACIÓN CON IBEROAMÉRICA </a:t>
              </a:r>
              <a:r>
                <a:rPr lang="es-ES_tradnl" sz="2800" b="1" dirty="0">
                  <a:solidFill>
                    <a:schemeClr val="accent5">
                      <a:lumMod val="20000"/>
                      <a:lumOff val="80000"/>
                    </a:schemeClr>
                  </a:solidFill>
                  <a:latin typeface="Calibri" pitchFamily="34" charset="0"/>
                </a:rPr>
                <a:t>Y SU DESARROLLO</a:t>
              </a:r>
              <a:endParaRPr lang="es-ES" sz="2800" b="1" dirty="0">
                <a:solidFill>
                  <a:schemeClr val="accent5">
                    <a:lumMod val="20000"/>
                    <a:lumOff val="80000"/>
                  </a:schemeClr>
                </a:solidFill>
                <a:latin typeface="Calibri" pitchFamily="34" charset="0"/>
              </a:endParaRPr>
            </a:p>
          </p:txBody>
        </p:sp>
      </p:grpSp>
      <p:grpSp>
        <p:nvGrpSpPr>
          <p:cNvPr id="4" name="10 Grupo"/>
          <p:cNvGrpSpPr>
            <a:grpSpLocks/>
          </p:cNvGrpSpPr>
          <p:nvPr/>
        </p:nvGrpSpPr>
        <p:grpSpPr bwMode="auto">
          <a:xfrm>
            <a:off x="1619250" y="214290"/>
            <a:ext cx="6984000" cy="1935162"/>
            <a:chOff x="134004" y="2128738"/>
            <a:chExt cx="5959090" cy="1934765"/>
          </a:xfrm>
          <a:solidFill>
            <a:schemeClr val="accent6">
              <a:lumMod val="40000"/>
              <a:lumOff val="60000"/>
            </a:schemeClr>
          </a:solidFill>
          <a:scene3d>
            <a:camera prst="orthographicFront">
              <a:rot lat="0" lon="0" rev="0"/>
            </a:camera>
            <a:lightRig rig="balanced" dir="t">
              <a:rot lat="0" lon="0" rev="8700000"/>
            </a:lightRig>
          </a:scene3d>
        </p:grpSpPr>
        <p:sp>
          <p:nvSpPr>
            <p:cNvPr id="12" name="11 Flecha derecha"/>
            <p:cNvSpPr/>
            <p:nvPr/>
          </p:nvSpPr>
          <p:spPr>
            <a:xfrm>
              <a:off x="134004" y="2128738"/>
              <a:ext cx="5959090" cy="1934765"/>
            </a:xfrm>
            <a:prstGeom prst="rightArrow">
              <a:avLst>
                <a:gd name="adj1" fmla="val 75000"/>
                <a:gd name="adj2" fmla="val 50000"/>
              </a:avLst>
            </a:prstGeom>
            <a:grpFill/>
            <a:ln>
              <a:noFill/>
            </a:ln>
            <a:effectLst>
              <a:outerShdw blurRad="44450" dist="27940" dir="5400000" algn="ctr">
                <a:srgbClr val="000000">
                  <a:alpha val="32000"/>
                </a:srgbClr>
              </a:outerShdw>
            </a:effectLst>
            <a:sp3d>
              <a:bevelT w="190500" h="38100"/>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Flecha derecha 4"/>
            <p:cNvSpPr/>
            <p:nvPr/>
          </p:nvSpPr>
          <p:spPr>
            <a:xfrm>
              <a:off x="134004" y="2543545"/>
              <a:ext cx="5233874" cy="111737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marL="228600" lvl="1" indent="-228600" algn="ctr" defTabSz="977900" fontAlgn="auto">
                <a:lnSpc>
                  <a:spcPct val="90000"/>
                </a:lnSpc>
                <a:spcBef>
                  <a:spcPts val="0"/>
                </a:spcBef>
                <a:spcAft>
                  <a:spcPct val="15000"/>
                </a:spcAft>
                <a:defRPr/>
              </a:pPr>
              <a:r>
                <a:rPr lang="es-ES" sz="2800" b="1" dirty="0">
                  <a:solidFill>
                    <a:schemeClr val="accent6">
                      <a:lumMod val="75000"/>
                    </a:schemeClr>
                  </a:solidFill>
                  <a:latin typeface="Calibri" pitchFamily="34" charset="0"/>
                </a:rPr>
                <a:t>LAS APORTACIONES AL FIT/ES SON AUTOMÁTICAS Y CONSTANTES</a:t>
              </a:r>
            </a:p>
          </p:txBody>
        </p:sp>
      </p:grpSp>
      <p:sp>
        <p:nvSpPr>
          <p:cNvPr id="15" name="14 Flecha arriba y abajo"/>
          <p:cNvSpPr/>
          <p:nvPr/>
        </p:nvSpPr>
        <p:spPr>
          <a:xfrm>
            <a:off x="294121" y="428604"/>
            <a:ext cx="848855" cy="5572164"/>
          </a:xfrm>
          <a:prstGeom prst="upDownArrow">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400" b="1" dirty="0" smtClean="0">
                <a:solidFill>
                  <a:schemeClr val="bg1"/>
                </a:solidFill>
                <a:latin typeface="Calibri" panose="020F0502020204030204" pitchFamily="34" charset="0"/>
              </a:rPr>
              <a:t>FIT/ES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4 CuadroTexto"/>
          <p:cNvSpPr txBox="1">
            <a:spLocks noChangeArrowheads="1"/>
          </p:cNvSpPr>
          <p:nvPr/>
        </p:nvSpPr>
        <p:spPr bwMode="auto">
          <a:xfrm rot="-5400000">
            <a:off x="-967470" y="3248631"/>
            <a:ext cx="3084523" cy="461665"/>
          </a:xfrm>
          <a:prstGeom prst="rect">
            <a:avLst/>
          </a:prstGeom>
          <a:noFill/>
          <a:ln w="9525">
            <a:noFill/>
            <a:miter lim="800000"/>
            <a:headEnd/>
            <a:tailEnd/>
          </a:ln>
        </p:spPr>
        <p:txBody>
          <a:bodyPr wrap="square">
            <a:spAutoFit/>
          </a:bodyPr>
          <a:lstStyle/>
          <a:p>
            <a:r>
              <a:rPr lang="es-ES" sz="2400" b="1" dirty="0">
                <a:solidFill>
                  <a:schemeClr val="accent6">
                    <a:lumMod val="75000"/>
                  </a:schemeClr>
                </a:solidFill>
                <a:latin typeface="Calibri" pitchFamily="34" charset="0"/>
              </a:rPr>
              <a:t>Miles de francos suizos</a:t>
            </a:r>
          </a:p>
        </p:txBody>
      </p:sp>
      <p:sp>
        <p:nvSpPr>
          <p:cNvPr id="9" name="8 Título"/>
          <p:cNvSpPr>
            <a:spLocks noGrp="1"/>
          </p:cNvSpPr>
          <p:nvPr>
            <p:ph type="title"/>
          </p:nvPr>
        </p:nvSpPr>
        <p:spPr/>
        <p:txBody>
          <a:bodyPr/>
          <a:lstStyle/>
          <a:p>
            <a:r>
              <a:rPr lang="es-ES_tradnl" dirty="0" smtClean="0"/>
              <a:t>EVOLUCIÓN DE LAS APORTACIONES AL FIT/ES</a:t>
            </a:r>
            <a:endParaRPr lang="es-ES" dirty="0"/>
          </a:p>
        </p:txBody>
      </p:sp>
      <p:graphicFrame>
        <p:nvGraphicFramePr>
          <p:cNvPr id="6" name="3 Gráfico"/>
          <p:cNvGraphicFramePr>
            <a:graphicFrameLocks/>
          </p:cNvGraphicFramePr>
          <p:nvPr>
            <p:extLst>
              <p:ext uri="{D42A27DB-BD31-4B8C-83A1-F6EECF244321}">
                <p14:modId xmlns:p14="http://schemas.microsoft.com/office/powerpoint/2010/main" val="1991671045"/>
              </p:ext>
            </p:extLst>
          </p:nvPr>
        </p:nvGraphicFramePr>
        <p:xfrm>
          <a:off x="805626" y="1124743"/>
          <a:ext cx="8012144" cy="4661693"/>
        </p:xfrm>
        <a:graphic>
          <a:graphicData uri="http://schemas.openxmlformats.org/drawingml/2006/chart">
            <c:chart xmlns:c="http://schemas.openxmlformats.org/drawingml/2006/chart" xmlns:r="http://schemas.openxmlformats.org/officeDocument/2006/relationships" r:id="rId2"/>
          </a:graphicData>
        </a:graphic>
      </p:graphicFrame>
      <p:sp>
        <p:nvSpPr>
          <p:cNvPr id="10" name="9 Rectángulo"/>
          <p:cNvSpPr/>
          <p:nvPr/>
        </p:nvSpPr>
        <p:spPr>
          <a:xfrm>
            <a:off x="795309" y="5776927"/>
            <a:ext cx="8025163" cy="576263"/>
          </a:xfrm>
          <a:prstGeom prst="rect">
            <a:avLst/>
          </a:prstGeom>
          <a:solidFill>
            <a:srgbClr val="0040C0">
              <a:alpha val="85098"/>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fontAlgn="auto">
              <a:lnSpc>
                <a:spcPct val="80000"/>
              </a:lnSpc>
              <a:spcBef>
                <a:spcPts val="0"/>
              </a:spcBef>
              <a:spcAft>
                <a:spcPts val="0"/>
              </a:spcAft>
              <a:defRPr/>
            </a:pPr>
            <a:r>
              <a:rPr lang="es-ES_tradnl" b="1" dirty="0" smtClean="0">
                <a:solidFill>
                  <a:schemeClr val="bg1"/>
                </a:solidFill>
                <a:effectLst>
                  <a:outerShdw blurRad="38100" dist="38100" dir="2700000" algn="tl">
                    <a:srgbClr val="000000">
                      <a:alpha val="43137"/>
                    </a:srgbClr>
                  </a:outerShdw>
                </a:effectLst>
                <a:ea typeface="Arial Unicode MS" pitchFamily="34" charset="-128"/>
                <a:cs typeface="Arial Unicode MS" pitchFamily="34" charset="-128"/>
              </a:rPr>
              <a:t>Aportaciones FIT ESPAÑA  </a:t>
            </a:r>
            <a:r>
              <a:rPr lang="es-ES_tradnl" b="1" dirty="0" smtClean="0">
                <a:solidFill>
                  <a:schemeClr val="bg1"/>
                </a:solidFill>
                <a:ea typeface="Arial Unicode MS" pitchFamily="34" charset="-128"/>
                <a:cs typeface="Arial Unicode MS" pitchFamily="34" charset="-128"/>
              </a:rPr>
              <a:t>TOTAL (hasta 2014): 4.164.309 </a:t>
            </a:r>
            <a:r>
              <a:rPr lang="es-ES_tradnl" b="1" dirty="0">
                <a:solidFill>
                  <a:schemeClr val="bg1"/>
                </a:solidFill>
                <a:ea typeface="Arial Unicode MS" pitchFamily="34" charset="-128"/>
                <a:cs typeface="Arial Unicode MS" pitchFamily="34" charset="-128"/>
              </a:rPr>
              <a:t>CHF  = </a:t>
            </a:r>
            <a:r>
              <a:rPr lang="es-ES_tradnl" b="1" dirty="0" smtClean="0">
                <a:solidFill>
                  <a:schemeClr val="bg1"/>
                </a:solidFill>
                <a:ea typeface="Arial Unicode MS" pitchFamily="34" charset="-128"/>
                <a:cs typeface="Arial Unicode MS" pitchFamily="34" charset="-128"/>
              </a:rPr>
              <a:t>4.282.550 $ </a:t>
            </a:r>
            <a:endParaRPr lang="es-ES_tradnl" b="1" dirty="0">
              <a:solidFill>
                <a:schemeClr val="bg1"/>
              </a:solidFill>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Flecha derecha"/>
          <p:cNvSpPr/>
          <p:nvPr/>
        </p:nvSpPr>
        <p:spPr>
          <a:xfrm>
            <a:off x="1763713" y="1916113"/>
            <a:ext cx="5711825" cy="4105275"/>
          </a:xfrm>
          <a:prstGeom prst="rightArrow">
            <a:avLst/>
          </a:prstGeom>
          <a:solidFill>
            <a:schemeClr val="bg1">
              <a:alpha val="4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aphicFrame>
        <p:nvGraphicFramePr>
          <p:cNvPr id="5" name="4 Diagrama"/>
          <p:cNvGraphicFramePr/>
          <p:nvPr>
            <p:extLst>
              <p:ext uri="{D42A27DB-BD31-4B8C-83A1-F6EECF244321}">
                <p14:modId xmlns:p14="http://schemas.microsoft.com/office/powerpoint/2010/main" val="3223470110"/>
              </p:ext>
            </p:extLst>
          </p:nvPr>
        </p:nvGraphicFramePr>
        <p:xfrm>
          <a:off x="428596" y="1357298"/>
          <a:ext cx="8143932" cy="4663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Título"/>
          <p:cNvSpPr>
            <a:spLocks noGrp="1"/>
          </p:cNvSpPr>
          <p:nvPr>
            <p:ph type="title"/>
          </p:nvPr>
        </p:nvSpPr>
        <p:spPr/>
        <p:txBody>
          <a:bodyPr/>
          <a:lstStyle/>
          <a:p>
            <a:r>
              <a:rPr lang="es-ES" sz="3600" dirty="0" smtClean="0">
                <a:latin typeface="Calibri" pitchFamily="34" charset="0"/>
              </a:rPr>
              <a:t>PLAN DE TRABAJO FIT/ES 2014</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3568" y="1154231"/>
            <a:ext cx="7200000" cy="720000"/>
          </a:xfrm>
          <a:prstGeom prst="rect">
            <a:avLst/>
          </a:prstGeom>
          <a:solidFill>
            <a:schemeClr val="accent6">
              <a:lumMod val="40000"/>
              <a:lumOff val="60000"/>
              <a:alpha val="85098"/>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s-ES_tradnl" b="1" dirty="0">
                <a:solidFill>
                  <a:schemeClr val="accent6">
                    <a:lumMod val="75000"/>
                  </a:schemeClr>
                </a:solidFill>
              </a:rPr>
              <a:t>I. </a:t>
            </a:r>
            <a:r>
              <a:rPr lang="es-ES_tradnl" b="1" dirty="0" smtClean="0">
                <a:solidFill>
                  <a:schemeClr val="bg1"/>
                </a:solidFill>
              </a:rPr>
              <a:t>DIVULGACIÓN </a:t>
            </a:r>
            <a:r>
              <a:rPr lang="es-ES_tradnl" b="1" dirty="0">
                <a:solidFill>
                  <a:schemeClr val="bg1"/>
                </a:solidFill>
              </a:rPr>
              <a:t>Y APOYO A LOS SISTEMAS DE </a:t>
            </a:r>
            <a:r>
              <a:rPr lang="es-ES_tradnl" b="1" dirty="0" smtClean="0">
                <a:solidFill>
                  <a:schemeClr val="bg1"/>
                </a:solidFill>
              </a:rPr>
              <a:t>PROTECCIÓN DE </a:t>
            </a:r>
            <a:r>
              <a:rPr lang="es-ES_tradnl" b="1" dirty="0">
                <a:solidFill>
                  <a:schemeClr val="bg1"/>
                </a:solidFill>
              </a:rPr>
              <a:t>P.I. EN </a:t>
            </a:r>
            <a:r>
              <a:rPr lang="es-ES_tradnl" b="1" dirty="0" smtClean="0">
                <a:solidFill>
                  <a:schemeClr val="bg1"/>
                </a:solidFill>
              </a:rPr>
              <a:t>ÁMBITOS </a:t>
            </a:r>
            <a:r>
              <a:rPr lang="es-ES_tradnl" b="1" dirty="0">
                <a:solidFill>
                  <a:schemeClr val="bg1"/>
                </a:solidFill>
              </a:rPr>
              <a:t>ESPECIALMENTE SENSIBLES</a:t>
            </a:r>
            <a:endParaRPr lang="es-ES" dirty="0">
              <a:solidFill>
                <a:schemeClr val="bg1"/>
              </a:solidFill>
            </a:endParaRPr>
          </a:p>
        </p:txBody>
      </p:sp>
      <p:sp>
        <p:nvSpPr>
          <p:cNvPr id="6" name="5 Rectángulo"/>
          <p:cNvSpPr/>
          <p:nvPr/>
        </p:nvSpPr>
        <p:spPr>
          <a:xfrm>
            <a:off x="683568" y="1917815"/>
            <a:ext cx="7200000" cy="720000"/>
          </a:xfrm>
          <a:prstGeom prst="rect">
            <a:avLst/>
          </a:prstGeom>
          <a:solidFill>
            <a:schemeClr val="accent6">
              <a:lumMod val="60000"/>
              <a:lumOff val="40000"/>
              <a:alpha val="85098"/>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b="1" dirty="0">
                <a:solidFill>
                  <a:schemeClr val="accent6">
                    <a:lumMod val="75000"/>
                  </a:schemeClr>
                </a:solidFill>
              </a:rPr>
              <a:t>II. </a:t>
            </a:r>
            <a:r>
              <a:rPr lang="en-US" b="1" dirty="0" smtClean="0">
                <a:solidFill>
                  <a:schemeClr val="bg1"/>
                </a:solidFill>
              </a:rPr>
              <a:t>ELABORACIÓN </a:t>
            </a:r>
            <a:r>
              <a:rPr lang="en-US" b="1" dirty="0">
                <a:solidFill>
                  <a:schemeClr val="bg1"/>
                </a:solidFill>
              </a:rPr>
              <a:t>DE DIRECTRICES E INSTRUMENTOS DE </a:t>
            </a:r>
            <a:r>
              <a:rPr lang="en-US" b="1" dirty="0" smtClean="0">
                <a:solidFill>
                  <a:schemeClr val="bg1"/>
                </a:solidFill>
              </a:rPr>
              <a:t>ARMONIZACIÓN </a:t>
            </a:r>
            <a:r>
              <a:rPr lang="en-US" b="1" dirty="0">
                <a:solidFill>
                  <a:schemeClr val="bg1"/>
                </a:solidFill>
              </a:rPr>
              <a:t>DE LA APLICACIÓN Y GESTIÓN DE LA P.I.</a:t>
            </a:r>
            <a:endParaRPr lang="es-ES" dirty="0">
              <a:solidFill>
                <a:schemeClr val="bg1"/>
              </a:solidFill>
            </a:endParaRPr>
          </a:p>
        </p:txBody>
      </p:sp>
      <p:sp>
        <p:nvSpPr>
          <p:cNvPr id="7" name="6 Rectángulo"/>
          <p:cNvSpPr/>
          <p:nvPr/>
        </p:nvSpPr>
        <p:spPr>
          <a:xfrm>
            <a:off x="683568" y="2672773"/>
            <a:ext cx="7200000" cy="864096"/>
          </a:xfrm>
          <a:prstGeom prst="rect">
            <a:avLst/>
          </a:prstGeom>
          <a:solidFill>
            <a:srgbClr val="0044CC">
              <a:alpha val="84706"/>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s-ES_tradnl" b="1" dirty="0">
                <a:solidFill>
                  <a:schemeClr val="accent5">
                    <a:lumMod val="20000"/>
                    <a:lumOff val="80000"/>
                  </a:schemeClr>
                </a:solidFill>
              </a:rPr>
              <a:t>III. </a:t>
            </a:r>
            <a:r>
              <a:rPr lang="es-ES_tradnl" b="1" dirty="0">
                <a:solidFill>
                  <a:schemeClr val="bg1"/>
                </a:solidFill>
              </a:rPr>
              <a:t>PARA LA </a:t>
            </a:r>
            <a:r>
              <a:rPr lang="es-ES_tradnl" b="1" dirty="0" smtClean="0">
                <a:solidFill>
                  <a:schemeClr val="bg1"/>
                </a:solidFill>
              </a:rPr>
              <a:t>COOPERACIÓN </a:t>
            </a:r>
            <a:r>
              <a:rPr lang="es-ES_tradnl" b="1" dirty="0">
                <a:solidFill>
                  <a:schemeClr val="bg1"/>
                </a:solidFill>
              </a:rPr>
              <a:t>EN EL FORTALECIMIENTO DE LAS INSTITUCIONES Y LA CAPACITACIÓN DE RECURSOS HUMANOS</a:t>
            </a:r>
            <a:endParaRPr lang="es-ES" dirty="0">
              <a:solidFill>
                <a:schemeClr val="bg1"/>
              </a:solidFill>
            </a:endParaRPr>
          </a:p>
        </p:txBody>
      </p:sp>
      <p:sp>
        <p:nvSpPr>
          <p:cNvPr id="8" name="7 Rectángulo"/>
          <p:cNvSpPr/>
          <p:nvPr/>
        </p:nvSpPr>
        <p:spPr>
          <a:xfrm>
            <a:off x="683568" y="3560495"/>
            <a:ext cx="7200000" cy="720000"/>
          </a:xfrm>
          <a:prstGeom prst="rect">
            <a:avLst/>
          </a:prstGeom>
          <a:solidFill>
            <a:srgbClr val="0037A4">
              <a:alpha val="84706"/>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b="1" dirty="0">
                <a:solidFill>
                  <a:schemeClr val="accent5">
                    <a:lumMod val="20000"/>
                    <a:lumOff val="80000"/>
                  </a:schemeClr>
                </a:solidFill>
              </a:rPr>
              <a:t>IV. </a:t>
            </a:r>
            <a:r>
              <a:rPr lang="en-US" b="1" dirty="0">
                <a:solidFill>
                  <a:schemeClr val="bg1"/>
                </a:solidFill>
              </a:rPr>
              <a:t>PARA LA DIFUSION Y USO DE LA INFORMACIÓN </a:t>
            </a:r>
            <a:r>
              <a:rPr lang="en-US" b="1" dirty="0" smtClean="0">
                <a:solidFill>
                  <a:schemeClr val="bg1"/>
                </a:solidFill>
              </a:rPr>
              <a:t>TECNOLÓGICA </a:t>
            </a:r>
            <a:r>
              <a:rPr lang="en-US" b="1" dirty="0">
                <a:solidFill>
                  <a:schemeClr val="bg1"/>
                </a:solidFill>
              </a:rPr>
              <a:t>Y LA AUTOMATIZACIÓN</a:t>
            </a:r>
            <a:endParaRPr lang="es-ES" dirty="0">
              <a:solidFill>
                <a:schemeClr val="bg1"/>
              </a:solidFill>
            </a:endParaRPr>
          </a:p>
        </p:txBody>
      </p:sp>
      <p:sp>
        <p:nvSpPr>
          <p:cNvPr id="9" name="8 Rectángulo"/>
          <p:cNvSpPr/>
          <p:nvPr/>
        </p:nvSpPr>
        <p:spPr>
          <a:xfrm>
            <a:off x="683568" y="4309827"/>
            <a:ext cx="7200000" cy="720000"/>
          </a:xfrm>
          <a:prstGeom prst="rect">
            <a:avLst/>
          </a:prstGeom>
          <a:solidFill>
            <a:srgbClr val="002774">
              <a:alpha val="84706"/>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s-ES_tradnl" b="1" dirty="0">
                <a:solidFill>
                  <a:schemeClr val="accent5">
                    <a:lumMod val="20000"/>
                    <a:lumOff val="80000"/>
                  </a:schemeClr>
                </a:solidFill>
              </a:rPr>
              <a:t>V. </a:t>
            </a:r>
            <a:r>
              <a:rPr lang="es-ES_tradnl" b="1" dirty="0">
                <a:solidFill>
                  <a:schemeClr val="bg1"/>
                </a:solidFill>
              </a:rPr>
              <a:t>PARA LA TRADUCCIÓN Y DIFUSIÓN DEL IDIOMA ESPAÑOL EN PUBLICACIONES DE LA OMPI</a:t>
            </a:r>
          </a:p>
        </p:txBody>
      </p:sp>
      <p:sp>
        <p:nvSpPr>
          <p:cNvPr id="10" name="9 Título"/>
          <p:cNvSpPr>
            <a:spLocks noGrp="1"/>
          </p:cNvSpPr>
          <p:nvPr>
            <p:ph type="title"/>
          </p:nvPr>
        </p:nvSpPr>
        <p:spPr/>
        <p:txBody>
          <a:bodyPr/>
          <a:lstStyle/>
          <a:p>
            <a:r>
              <a:rPr lang="es-ES" sz="3600" dirty="0" smtClean="0">
                <a:latin typeface="Calibri" pitchFamily="34" charset="0"/>
              </a:rPr>
              <a:t>6 ESTRATEGIAS</a:t>
            </a:r>
            <a:endParaRPr lang="es-ES" dirty="0"/>
          </a:p>
        </p:txBody>
      </p:sp>
      <p:sp>
        <p:nvSpPr>
          <p:cNvPr id="11" name="10 Rectángulo"/>
          <p:cNvSpPr/>
          <p:nvPr/>
        </p:nvSpPr>
        <p:spPr>
          <a:xfrm>
            <a:off x="689326" y="5066047"/>
            <a:ext cx="7200000" cy="720000"/>
          </a:xfrm>
          <a:prstGeom prst="rect">
            <a:avLst/>
          </a:prstGeom>
          <a:solidFill>
            <a:srgbClr val="001B50">
              <a:alpha val="84706"/>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s-ES_tradnl" b="1" dirty="0" smtClean="0">
                <a:solidFill>
                  <a:schemeClr val="accent5">
                    <a:lumMod val="20000"/>
                    <a:lumOff val="80000"/>
                  </a:schemeClr>
                </a:solidFill>
              </a:rPr>
              <a:t>VI. </a:t>
            </a:r>
            <a:r>
              <a:rPr lang="es-ES_tradnl" b="1" dirty="0" smtClean="0">
                <a:solidFill>
                  <a:schemeClr val="bg1"/>
                </a:solidFill>
              </a:rPr>
              <a:t>COOPERACIÓN AL DESARROLLO CON SOCIOS ESTRATÉGICOS (FIT MX, FIT BR, IBEPI)</a:t>
            </a:r>
            <a:endParaRPr lang="es-ES_tradnl"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sz="3600" dirty="0" smtClean="0">
                <a:latin typeface="Calibri" pitchFamily="34" charset="0"/>
              </a:rPr>
              <a:t>PROYECTOS ESTRELLA</a:t>
            </a:r>
            <a:endParaRPr lang="es-ES" dirty="0"/>
          </a:p>
        </p:txBody>
      </p:sp>
      <p:graphicFrame>
        <p:nvGraphicFramePr>
          <p:cNvPr id="2" name="1 Diagrama"/>
          <p:cNvGraphicFramePr/>
          <p:nvPr>
            <p:extLst>
              <p:ext uri="{D42A27DB-BD31-4B8C-83A1-F6EECF244321}">
                <p14:modId xmlns:p14="http://schemas.microsoft.com/office/powerpoint/2010/main" val="1532911702"/>
              </p:ext>
            </p:extLst>
          </p:nvPr>
        </p:nvGraphicFramePr>
        <p:xfrm>
          <a:off x="407162" y="980728"/>
          <a:ext cx="835292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7188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l="5859" t="15625" r="40105" b="67014"/>
          <a:stretch>
            <a:fillRect/>
          </a:stretch>
        </p:blipFill>
        <p:spPr bwMode="auto">
          <a:xfrm>
            <a:off x="1617031" y="929906"/>
            <a:ext cx="6100779" cy="1368264"/>
          </a:xfrm>
          <a:prstGeom prst="rect">
            <a:avLst/>
          </a:prstGeom>
          <a:noFill/>
          <a:ln w="9525">
            <a:noFill/>
            <a:miter lim="800000"/>
            <a:headEnd/>
            <a:tailEnd/>
          </a:ln>
        </p:spPr>
      </p:pic>
      <p:sp>
        <p:nvSpPr>
          <p:cNvPr id="11" name="10 Título"/>
          <p:cNvSpPr>
            <a:spLocks noGrp="1"/>
          </p:cNvSpPr>
          <p:nvPr>
            <p:ph type="title"/>
          </p:nvPr>
        </p:nvSpPr>
        <p:spPr/>
        <p:txBody>
          <a:bodyPr/>
          <a:lstStyle/>
          <a:p>
            <a:r>
              <a:rPr lang="es-ES" sz="4000" dirty="0" smtClean="0">
                <a:latin typeface="Calibri" pitchFamily="34" charset="0"/>
              </a:rPr>
              <a:t>LATIPAT</a:t>
            </a:r>
            <a:endParaRPr lang="es-ES" dirty="0"/>
          </a:p>
        </p:txBody>
      </p:sp>
      <p:graphicFrame>
        <p:nvGraphicFramePr>
          <p:cNvPr id="9" name="8 Diagrama"/>
          <p:cNvGraphicFramePr/>
          <p:nvPr>
            <p:extLst>
              <p:ext uri="{D42A27DB-BD31-4B8C-83A1-F6EECF244321}">
                <p14:modId xmlns:p14="http://schemas.microsoft.com/office/powerpoint/2010/main" val="2383530241"/>
              </p:ext>
            </p:extLst>
          </p:nvPr>
        </p:nvGraphicFramePr>
        <p:xfrm>
          <a:off x="142844" y="2357430"/>
          <a:ext cx="8858312" cy="4023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4000" dirty="0" smtClean="0">
                <a:latin typeface="Calibri" pitchFamily="34" charset="0"/>
              </a:rPr>
              <a:t>LATIPAT</a:t>
            </a:r>
            <a:endParaRPr lang="es-ES" dirty="0"/>
          </a:p>
        </p:txBody>
      </p:sp>
      <p:graphicFrame>
        <p:nvGraphicFramePr>
          <p:cNvPr id="5" name="4 Diagrama"/>
          <p:cNvGraphicFramePr/>
          <p:nvPr>
            <p:extLst>
              <p:ext uri="{D42A27DB-BD31-4B8C-83A1-F6EECF244321}">
                <p14:modId xmlns:p14="http://schemas.microsoft.com/office/powerpoint/2010/main" val="1210601010"/>
              </p:ext>
            </p:extLst>
          </p:nvPr>
        </p:nvGraphicFramePr>
        <p:xfrm>
          <a:off x="714348" y="1098159"/>
          <a:ext cx="785818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200" dirty="0" smtClean="0">
                <a:latin typeface="Calibri" pitchFamily="34" charset="0"/>
              </a:rPr>
              <a:t>CIP EN ESPAÑOL</a:t>
            </a:r>
            <a:r>
              <a:rPr lang="es-ES" sz="4000" dirty="0" smtClean="0">
                <a:latin typeface="Calibri" pitchFamily="34" charset="0"/>
              </a:rPr>
              <a:t/>
            </a:r>
            <a:br>
              <a:rPr lang="es-ES" sz="4000" dirty="0" smtClean="0">
                <a:latin typeface="Calibri" pitchFamily="34" charset="0"/>
              </a:rPr>
            </a:br>
            <a:r>
              <a:rPr lang="es-ES" sz="3600" dirty="0" smtClean="0">
                <a:latin typeface="Calibri" pitchFamily="34" charset="0"/>
              </a:rPr>
              <a:t>Difusión del español como idioma tecnológico</a:t>
            </a:r>
            <a:endParaRPr lang="es-ES" dirty="0"/>
          </a:p>
        </p:txBody>
      </p:sp>
      <p:pic>
        <p:nvPicPr>
          <p:cNvPr id="3" name="6 Imagen"/>
          <p:cNvPicPr>
            <a:picLocks noChangeAspect="1" noChangeArrowheads="1"/>
          </p:cNvPicPr>
          <p:nvPr/>
        </p:nvPicPr>
        <p:blipFill>
          <a:blip r:embed="rId2" cstate="print"/>
          <a:srcRect t="12775" r="1234" b="4626"/>
          <a:stretch>
            <a:fillRect/>
          </a:stretch>
        </p:blipFill>
        <p:spPr bwMode="auto">
          <a:xfrm>
            <a:off x="27265" y="1243563"/>
            <a:ext cx="7127875" cy="4967287"/>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r="3435" b="26541"/>
          <a:stretch>
            <a:fillRect/>
          </a:stretch>
        </p:blipFill>
        <p:spPr bwMode="auto">
          <a:xfrm>
            <a:off x="3544527" y="3036232"/>
            <a:ext cx="5581173" cy="313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MANUALES DE PROCEDIMIENTO:</a:t>
            </a:r>
            <a:endParaRPr lang="es-ES" dirty="0"/>
          </a:p>
        </p:txBody>
      </p:sp>
      <p:graphicFrame>
        <p:nvGraphicFramePr>
          <p:cNvPr id="3" name="2 Diagrama"/>
          <p:cNvGraphicFramePr/>
          <p:nvPr>
            <p:extLst>
              <p:ext uri="{D42A27DB-BD31-4B8C-83A1-F6EECF244321}">
                <p14:modId xmlns:p14="http://schemas.microsoft.com/office/powerpoint/2010/main" val="1989037200"/>
              </p:ext>
            </p:extLst>
          </p:nvPr>
        </p:nvGraphicFramePr>
        <p:xfrm>
          <a:off x="1043608" y="1340768"/>
          <a:ext cx="6768752"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078860" y="4063712"/>
            <a:ext cx="7056784" cy="2677656"/>
          </a:xfrm>
          <a:prstGeom prst="rect">
            <a:avLst/>
          </a:prstGeom>
          <a:noFill/>
        </p:spPr>
        <p:txBody>
          <a:bodyPr wrap="square" rtlCol="0" anchor="ctr">
            <a:spAutoFit/>
          </a:bodyPr>
          <a:lstStyle/>
          <a:p>
            <a:pPr marL="342900" indent="-342900">
              <a:lnSpc>
                <a:spcPct val="150000"/>
              </a:lnSpc>
              <a:buFont typeface="Wingdings" panose="05000000000000000000" pitchFamily="2" charset="2"/>
              <a:buChar char="Ø"/>
            </a:pPr>
            <a:r>
              <a:rPr lang="es-ES" sz="2800" b="1" dirty="0" smtClean="0">
                <a:solidFill>
                  <a:srgbClr val="0047D6"/>
                </a:solidFill>
              </a:rPr>
              <a:t>Armonización</a:t>
            </a:r>
          </a:p>
          <a:p>
            <a:pPr marL="342900" indent="-342900">
              <a:lnSpc>
                <a:spcPct val="150000"/>
              </a:lnSpc>
              <a:buFont typeface="Wingdings" panose="05000000000000000000" pitchFamily="2" charset="2"/>
              <a:buChar char="Ø"/>
            </a:pPr>
            <a:r>
              <a:rPr lang="es-ES" sz="2800" b="1" dirty="0" smtClean="0">
                <a:solidFill>
                  <a:srgbClr val="0047D6"/>
                </a:solidFill>
              </a:rPr>
              <a:t>Acceso a la información</a:t>
            </a:r>
          </a:p>
          <a:p>
            <a:pPr marL="342900" indent="-342900">
              <a:lnSpc>
                <a:spcPct val="150000"/>
              </a:lnSpc>
              <a:buFont typeface="Wingdings" panose="05000000000000000000" pitchFamily="2" charset="2"/>
              <a:buChar char="Ø"/>
            </a:pPr>
            <a:r>
              <a:rPr lang="es-ES" sz="2800" b="1" dirty="0" smtClean="0">
                <a:solidFill>
                  <a:srgbClr val="0047D6"/>
                </a:solidFill>
              </a:rPr>
              <a:t>Acceso a los conocimientos</a:t>
            </a:r>
          </a:p>
          <a:p>
            <a:pPr marL="342900" indent="-342900">
              <a:lnSpc>
                <a:spcPct val="150000"/>
              </a:lnSpc>
              <a:buFont typeface="Wingdings" panose="05000000000000000000" pitchFamily="2" charset="2"/>
              <a:buChar char="Ø"/>
            </a:pPr>
            <a:r>
              <a:rPr lang="es-ES" sz="2800" b="1" dirty="0" smtClean="0">
                <a:solidFill>
                  <a:srgbClr val="0047D6"/>
                </a:solidFill>
              </a:rPr>
              <a:t>Transparencia y seguridad jurídica</a:t>
            </a:r>
            <a:endParaRPr lang="es-ES" sz="2800" b="1" dirty="0">
              <a:solidFill>
                <a:srgbClr val="0047D6"/>
              </a:solidFill>
            </a:endParaRPr>
          </a:p>
        </p:txBody>
      </p:sp>
    </p:spTree>
    <p:extLst>
      <p:ext uri="{BB962C8B-B14F-4D97-AF65-F5344CB8AC3E}">
        <p14:creationId xmlns:p14="http://schemas.microsoft.com/office/powerpoint/2010/main" val="1019383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Calibri" pitchFamily="34" charset="0"/>
              </a:rPr>
              <a:t>SEMINARIOS REGIONALES</a:t>
            </a:r>
            <a:endParaRPr lang="es-ES" dirty="0"/>
          </a:p>
        </p:txBody>
      </p:sp>
      <p:graphicFrame>
        <p:nvGraphicFramePr>
          <p:cNvPr id="3" name="2 Diagrama"/>
          <p:cNvGraphicFramePr/>
          <p:nvPr>
            <p:extLst>
              <p:ext uri="{D42A27DB-BD31-4B8C-83A1-F6EECF244321}">
                <p14:modId xmlns:p14="http://schemas.microsoft.com/office/powerpoint/2010/main" val="38617336"/>
              </p:ext>
            </p:extLst>
          </p:nvPr>
        </p:nvGraphicFramePr>
        <p:xfrm>
          <a:off x="323528" y="1124744"/>
          <a:ext cx="835292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p:cNvGraphicFramePr>
          <p:nvPr>
            <p:extLst>
              <p:ext uri="{D42A27DB-BD31-4B8C-83A1-F6EECF244321}">
                <p14:modId xmlns:p14="http://schemas.microsoft.com/office/powerpoint/2010/main" val="2023826954"/>
              </p:ext>
            </p:extLst>
          </p:nvPr>
        </p:nvGraphicFramePr>
        <p:xfrm>
          <a:off x="0" y="952040"/>
          <a:ext cx="9144000" cy="5334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Título"/>
          <p:cNvSpPr>
            <a:spLocks noGrp="1"/>
          </p:cNvSpPr>
          <p:nvPr>
            <p:ph type="title"/>
          </p:nvPr>
        </p:nvSpPr>
        <p:spPr/>
        <p:txBody>
          <a:bodyPr/>
          <a:lstStyle/>
          <a:p>
            <a:r>
              <a:rPr lang="es-ES" dirty="0" smtClean="0">
                <a:solidFill>
                  <a:schemeClr val="accent5">
                    <a:lumMod val="75000"/>
                  </a:schemeClr>
                </a:solidFill>
              </a:rPr>
              <a:t>OEPM</a:t>
            </a:r>
            <a:endParaRPr lang="es-ES"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800" b="1" dirty="0">
                <a:solidFill>
                  <a:schemeClr val="accent6">
                    <a:lumMod val="75000"/>
                  </a:schemeClr>
                </a:solidFill>
                <a:latin typeface="Calibri" pitchFamily="34" charset="0"/>
              </a:rPr>
              <a:t>BD IBEROAMERICANA DE JURISPRUDENCIA </a:t>
            </a:r>
          </a:p>
        </p:txBody>
      </p:sp>
      <p:graphicFrame>
        <p:nvGraphicFramePr>
          <p:cNvPr id="4" name="3 Diagrama"/>
          <p:cNvGraphicFramePr/>
          <p:nvPr>
            <p:extLst>
              <p:ext uri="{D42A27DB-BD31-4B8C-83A1-F6EECF244321}">
                <p14:modId xmlns:p14="http://schemas.microsoft.com/office/powerpoint/2010/main" val="732974756"/>
              </p:ext>
            </p:extLst>
          </p:nvPr>
        </p:nvGraphicFramePr>
        <p:xfrm>
          <a:off x="0" y="1423895"/>
          <a:ext cx="9001156" cy="488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800" b="1" dirty="0">
                <a:solidFill>
                  <a:schemeClr val="accent6">
                    <a:lumMod val="75000"/>
                  </a:schemeClr>
                </a:solidFill>
                <a:latin typeface="Calibri" pitchFamily="34" charset="0"/>
              </a:rPr>
              <a:t>BD IBEROAMERICANA DE JURISPRUDENCIA </a:t>
            </a:r>
          </a:p>
        </p:txBody>
      </p:sp>
      <p:graphicFrame>
        <p:nvGraphicFramePr>
          <p:cNvPr id="3" name="2 Diagrama"/>
          <p:cNvGraphicFramePr/>
          <p:nvPr>
            <p:extLst>
              <p:ext uri="{D42A27DB-BD31-4B8C-83A1-F6EECF244321}">
                <p14:modId xmlns:p14="http://schemas.microsoft.com/office/powerpoint/2010/main" val="466190210"/>
              </p:ext>
            </p:extLst>
          </p:nvPr>
        </p:nvGraphicFramePr>
        <p:xfrm>
          <a:off x="755576" y="1268760"/>
          <a:ext cx="741682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3400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800" b="1" dirty="0">
                <a:solidFill>
                  <a:srgbClr val="00349E">
                    <a:lumMod val="75000"/>
                  </a:srgbClr>
                </a:solidFill>
                <a:latin typeface="Calibri" pitchFamily="34" charset="0"/>
              </a:rPr>
              <a:t>BD IBEROAMERICANA DE JURISPRUDENCIA </a:t>
            </a:r>
            <a:r>
              <a:rPr lang="es-ES" sz="3800" b="1" dirty="0" smtClean="0">
                <a:solidFill>
                  <a:srgbClr val="00349E">
                    <a:lumMod val="75000"/>
                  </a:srgbClr>
                </a:solidFill>
                <a:latin typeface="Calibri" pitchFamily="34" charset="0"/>
              </a:rPr>
              <a:t>PRÓXIMOS PASOS</a:t>
            </a:r>
            <a:endParaRPr lang="es-ES" sz="3800" b="1" dirty="0">
              <a:solidFill>
                <a:srgbClr val="00349E">
                  <a:lumMod val="75000"/>
                </a:srgbClr>
              </a:solidFill>
              <a:latin typeface="Calibri" pitchFamily="34" charset="0"/>
            </a:endParaRPr>
          </a:p>
        </p:txBody>
      </p:sp>
      <p:sp>
        <p:nvSpPr>
          <p:cNvPr id="5" name="4 Rectángulo redondeado"/>
          <p:cNvSpPr/>
          <p:nvPr/>
        </p:nvSpPr>
        <p:spPr>
          <a:xfrm>
            <a:off x="1538819" y="1484410"/>
            <a:ext cx="6167614" cy="1055181"/>
          </a:xfrm>
          <a:prstGeom prst="roundRect">
            <a:avLst/>
          </a:prstGeom>
          <a:solidFill>
            <a:srgbClr val="003DB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r>
              <a:rPr lang="es-ES" sz="2000" b="1" dirty="0" smtClean="0"/>
              <a:t>1. Video conferencias entre técnicos de las Oficinas de PI y Desarrollador.</a:t>
            </a:r>
          </a:p>
        </p:txBody>
      </p:sp>
      <p:grpSp>
        <p:nvGrpSpPr>
          <p:cNvPr id="7" name="6 Grupo"/>
          <p:cNvGrpSpPr/>
          <p:nvPr/>
        </p:nvGrpSpPr>
        <p:grpSpPr>
          <a:xfrm>
            <a:off x="1538818" y="2711134"/>
            <a:ext cx="6167616" cy="1027379"/>
            <a:chOff x="0" y="33033"/>
            <a:chExt cx="6096000" cy="1271205"/>
          </a:xfrm>
          <a:scene3d>
            <a:camera prst="orthographicFront">
              <a:rot lat="0" lon="0" rev="0"/>
            </a:camera>
            <a:lightRig rig="contrasting" dir="t">
              <a:rot lat="0" lon="0" rev="7800000"/>
            </a:lightRig>
          </a:scene3d>
        </p:grpSpPr>
        <p:sp>
          <p:nvSpPr>
            <p:cNvPr id="8" name="7 Rectángulo redondeado"/>
            <p:cNvSpPr/>
            <p:nvPr/>
          </p:nvSpPr>
          <p:spPr>
            <a:xfrm>
              <a:off x="0" y="33033"/>
              <a:ext cx="6096000" cy="1271205"/>
            </a:xfrm>
            <a:prstGeom prst="roundRect">
              <a:avLst/>
            </a:prstGeom>
            <a:ln>
              <a:noFill/>
            </a:ln>
            <a:effectLst/>
            <a:sp3d>
              <a:bevelT w="139700" h="139700"/>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r>
                <a:rPr lang="es-ES" sz="2000" b="1" dirty="0" smtClean="0"/>
                <a:t>2. Desarrollo de la Plataforma con retroalimentación del Grupo.</a:t>
              </a:r>
              <a:endParaRPr lang="es-ES" sz="2000" b="1" dirty="0"/>
            </a:p>
          </p:txBody>
        </p:sp>
        <p:sp>
          <p:nvSpPr>
            <p:cNvPr id="9" name="8 Rectángulo"/>
            <p:cNvSpPr/>
            <p:nvPr/>
          </p:nvSpPr>
          <p:spPr>
            <a:xfrm>
              <a:off x="62055" y="95087"/>
              <a:ext cx="5971890" cy="1147095"/>
            </a:xfrm>
            <a:prstGeom prst="rect">
              <a:avLst/>
            </a:prstGeom>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endParaRPr lang="es-ES" sz="3200" kern="1200" dirty="0"/>
            </a:p>
          </p:txBody>
        </p:sp>
      </p:grpSp>
      <p:sp>
        <p:nvSpPr>
          <p:cNvPr id="11" name="10 Rectángulo redondeado"/>
          <p:cNvSpPr/>
          <p:nvPr/>
        </p:nvSpPr>
        <p:spPr>
          <a:xfrm>
            <a:off x="1538818" y="3932683"/>
            <a:ext cx="6167615" cy="1080120"/>
          </a:xfrm>
          <a:prstGeom prst="roundRect">
            <a:avLst/>
          </a:prstGeom>
          <a:solidFill>
            <a:srgbClr val="0570FF"/>
          </a:solidFill>
          <a:ln>
            <a:noFill/>
          </a:ln>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r>
              <a:rPr lang="es-ES" sz="2000" b="1" dirty="0" smtClean="0"/>
              <a:t>3. Video conferencia de coordinación/evaluación con el Desarrollador.</a:t>
            </a:r>
            <a:endParaRPr lang="es-ES" sz="2000" b="1" dirty="0"/>
          </a:p>
        </p:txBody>
      </p:sp>
      <p:sp>
        <p:nvSpPr>
          <p:cNvPr id="13" name="12 Rectángulo redondeado"/>
          <p:cNvSpPr/>
          <p:nvPr/>
        </p:nvSpPr>
        <p:spPr>
          <a:xfrm>
            <a:off x="1538819" y="5158775"/>
            <a:ext cx="6167615" cy="1147545"/>
          </a:xfrm>
          <a:prstGeom prst="roundRect">
            <a:avLst/>
          </a:prstGeom>
          <a:solidFill>
            <a:srgbClr val="378DFF"/>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r>
              <a:rPr lang="es-ES" sz="2400" b="1" dirty="0" smtClean="0">
                <a:solidFill>
                  <a:schemeClr val="accent6">
                    <a:lumMod val="75000"/>
                  </a:schemeClr>
                </a:solidFill>
              </a:rPr>
              <a:t>4. Presentación del proyecto en la OEPM a directores de oficinas de PI</a:t>
            </a:r>
            <a:endParaRPr lang="es-ES" sz="2400" b="1" dirty="0">
              <a:solidFill>
                <a:schemeClr val="accent6">
                  <a:lumMod val="75000"/>
                </a:schemeClr>
              </a:solidFill>
            </a:endParaRPr>
          </a:p>
        </p:txBody>
      </p:sp>
      <p:sp>
        <p:nvSpPr>
          <p:cNvPr id="14" name="13 Flecha derecha"/>
          <p:cNvSpPr/>
          <p:nvPr/>
        </p:nvSpPr>
        <p:spPr>
          <a:xfrm>
            <a:off x="344840" y="1769684"/>
            <a:ext cx="978408" cy="484632"/>
          </a:xfrm>
          <a:prstGeom prst="rightArrow">
            <a:avLst/>
          </a:prstGeom>
          <a:solidFill>
            <a:srgbClr val="0156FF">
              <a:alpha val="85098"/>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derecha"/>
          <p:cNvSpPr/>
          <p:nvPr/>
        </p:nvSpPr>
        <p:spPr>
          <a:xfrm>
            <a:off x="361380" y="2982507"/>
            <a:ext cx="978408" cy="484632"/>
          </a:xfrm>
          <a:prstGeom prst="rightArrow">
            <a:avLst/>
          </a:prstGeom>
          <a:solidFill>
            <a:srgbClr val="0156FF">
              <a:alpha val="85098"/>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derecha"/>
          <p:cNvSpPr/>
          <p:nvPr/>
        </p:nvSpPr>
        <p:spPr>
          <a:xfrm>
            <a:off x="404358" y="5552061"/>
            <a:ext cx="978408" cy="484632"/>
          </a:xfrm>
          <a:prstGeom prst="rightArrow">
            <a:avLst/>
          </a:prstGeom>
          <a:solidFill>
            <a:srgbClr val="0156FF">
              <a:alpha val="85098"/>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Flecha derecha"/>
          <p:cNvSpPr/>
          <p:nvPr/>
        </p:nvSpPr>
        <p:spPr>
          <a:xfrm>
            <a:off x="364529" y="4230427"/>
            <a:ext cx="978408" cy="484632"/>
          </a:xfrm>
          <a:prstGeom prst="rightArrow">
            <a:avLst/>
          </a:prstGeom>
          <a:solidFill>
            <a:srgbClr val="0156FF">
              <a:alpha val="85098"/>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56887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800" b="1" dirty="0">
                <a:solidFill>
                  <a:srgbClr val="00349E">
                    <a:lumMod val="75000"/>
                  </a:srgbClr>
                </a:solidFill>
                <a:latin typeface="Calibri" pitchFamily="34" charset="0"/>
              </a:rPr>
              <a:t>PROGRAMA IBEROAMERICANO DE PI Y PROMOCIÓN DEL DESARROLLO IBEPI</a:t>
            </a:r>
          </a:p>
        </p:txBody>
      </p:sp>
      <p:graphicFrame>
        <p:nvGraphicFramePr>
          <p:cNvPr id="3" name="2 Diagrama"/>
          <p:cNvGraphicFramePr/>
          <p:nvPr>
            <p:extLst>
              <p:ext uri="{D42A27DB-BD31-4B8C-83A1-F6EECF244321}">
                <p14:modId xmlns:p14="http://schemas.microsoft.com/office/powerpoint/2010/main" val="573109840"/>
              </p:ext>
            </p:extLst>
          </p:nvPr>
        </p:nvGraphicFramePr>
        <p:xfrm>
          <a:off x="1043608" y="1484784"/>
          <a:ext cx="7528920" cy="3515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6" descr="capturada"/>
          <p:cNvPicPr>
            <a:picLocks noChangeAspect="1" noChangeArrowheads="1"/>
          </p:cNvPicPr>
          <p:nvPr/>
        </p:nvPicPr>
        <p:blipFill>
          <a:blip r:embed="rId7" cstate="print"/>
          <a:srcRect b="8426"/>
          <a:stretch>
            <a:fillRect/>
          </a:stretch>
        </p:blipFill>
        <p:spPr bwMode="auto">
          <a:xfrm>
            <a:off x="1942660" y="5262574"/>
            <a:ext cx="6049963" cy="1084262"/>
          </a:xfrm>
          <a:prstGeom prst="rect">
            <a:avLst/>
          </a:prstGeom>
          <a:noFill/>
          <a:ln w="9525">
            <a:noFill/>
            <a:miter lim="800000"/>
            <a:headEnd/>
            <a:tailEnd/>
          </a:ln>
        </p:spPr>
      </p:pic>
      <p:pic>
        <p:nvPicPr>
          <p:cNvPr id="5" name="Picture 5" descr="Ir al inicio">
            <a:hlinkClick r:id="rId8"/>
          </p:cNvPr>
          <p:cNvPicPr>
            <a:picLocks noChangeAspect="1" noChangeArrowheads="1"/>
          </p:cNvPicPr>
          <p:nvPr/>
        </p:nvPicPr>
        <p:blipFill>
          <a:blip r:embed="rId9" cstate="print"/>
          <a:srcRect/>
          <a:stretch>
            <a:fillRect/>
          </a:stretch>
        </p:blipFill>
        <p:spPr bwMode="auto">
          <a:xfrm>
            <a:off x="-1463" y="5291149"/>
            <a:ext cx="1744098" cy="614226"/>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83" y="5916092"/>
            <a:ext cx="1154268" cy="94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636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PAÍSES</a:t>
            </a:r>
            <a:endParaRPr lang="es-ES" dirty="0"/>
          </a:p>
        </p:txBody>
      </p:sp>
      <p:sp>
        <p:nvSpPr>
          <p:cNvPr id="9" name="8 CuadroTexto"/>
          <p:cNvSpPr txBox="1"/>
          <p:nvPr/>
        </p:nvSpPr>
        <p:spPr>
          <a:xfrm>
            <a:off x="642910" y="1124208"/>
            <a:ext cx="7858180" cy="1200329"/>
          </a:xfrm>
          <a:prstGeom prst="rect">
            <a:avLst/>
          </a:prstGeom>
          <a:noFill/>
        </p:spPr>
        <p:txBody>
          <a:bodyPr wrap="square" rtlCol="0">
            <a:spAutoFit/>
          </a:bodyPr>
          <a:lstStyle/>
          <a:p>
            <a:pPr algn="just"/>
            <a:r>
              <a:rPr lang="es-ES" sz="2400" b="1" dirty="0" smtClean="0">
                <a:solidFill>
                  <a:schemeClr val="accent6">
                    <a:lumMod val="75000"/>
                  </a:schemeClr>
                </a:solidFill>
              </a:rPr>
              <a:t>2012, 9 PAÍSES: ARGENTINA, BRASIL, COSTA RICA, ESPAÑA, MÉXICO, PARAGUAY, PORTUGAL, REPÚBLICA DOMINICANA Y URUGUAY </a:t>
            </a:r>
            <a:endParaRPr lang="es-ES" sz="2400" b="1" dirty="0">
              <a:solidFill>
                <a:schemeClr val="accent6">
                  <a:lumMod val="75000"/>
                </a:schemeClr>
              </a:solidFill>
            </a:endParaRPr>
          </a:p>
        </p:txBody>
      </p:sp>
      <p:cxnSp>
        <p:nvCxnSpPr>
          <p:cNvPr id="11" name="10 Conector recto"/>
          <p:cNvCxnSpPr/>
          <p:nvPr/>
        </p:nvCxnSpPr>
        <p:spPr>
          <a:xfrm>
            <a:off x="508180" y="1411674"/>
            <a:ext cx="1440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2" name="11 CuadroTexto"/>
          <p:cNvSpPr txBox="1"/>
          <p:nvPr/>
        </p:nvSpPr>
        <p:spPr>
          <a:xfrm>
            <a:off x="714348" y="3866875"/>
            <a:ext cx="7858180" cy="461665"/>
          </a:xfrm>
          <a:prstGeom prst="rect">
            <a:avLst/>
          </a:prstGeom>
          <a:noFill/>
        </p:spPr>
        <p:txBody>
          <a:bodyPr wrap="square" rtlCol="0">
            <a:spAutoFit/>
          </a:bodyPr>
          <a:lstStyle/>
          <a:p>
            <a:pPr algn="just"/>
            <a:r>
              <a:rPr lang="es-ES" sz="2400" b="1" dirty="0" smtClean="0">
                <a:solidFill>
                  <a:schemeClr val="accent6">
                    <a:lumMod val="75000"/>
                  </a:schemeClr>
                </a:solidFill>
              </a:rPr>
              <a:t>2013, TRES PAÍSES MÁS: ECUADOR, PERÚ Y COLOMBIA</a:t>
            </a:r>
            <a:endParaRPr lang="es-ES" sz="2400" b="1" dirty="0">
              <a:solidFill>
                <a:schemeClr val="accent6">
                  <a:lumMod val="75000"/>
                </a:schemeClr>
              </a:solidFill>
            </a:endParaRPr>
          </a:p>
        </p:txBody>
      </p:sp>
      <p:cxnSp>
        <p:nvCxnSpPr>
          <p:cNvPr id="13" name="12 Conector recto"/>
          <p:cNvCxnSpPr/>
          <p:nvPr/>
        </p:nvCxnSpPr>
        <p:spPr>
          <a:xfrm>
            <a:off x="553542" y="4134697"/>
            <a:ext cx="1440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029" name="AutoShape 5" descr="data:image/jpeg;base64,/9j/4AAQSkZJRgABAQAAAQABAAD/2wCEAAkGBwgHBhQIBwgWFBQXGRwXGRgYFhsbHBgfHCghHiYbHyMdKCgoIR0lJxkfJzEiJzUrLi86GyszOTQ4NyguLi4BCgoKDg0OGhAQGywlICQyMjcyNzEvNzc3NjgvMDQvLC44NTI3LDI3NDAuLTQwMC4vLDQsLDQtNzcsNCssLywsLP/AABEIAMgA/AMBEQACEQEDEQH/xAAaAAEAAwEBAQAAAAAAAAAAAAAAAwQFAgEH/8QAPBAAAQMCAQkHAwMDAgcAAAAAAAECAwQR0QUUFSExQVWSkxITUVRhgZEicaEywfBCUrFi8SQ0NVOisuH/xAAaAQEAAwEBAQAAAAAAAAAAAAAAAwQFAgEG/8QANhEBAAECBAQDBgUDBQEAAAAAAAECAxETUpEEEiExFEFRImFxgaHwMmKxwdEjQuEkM0NyggX/2gAMAwEAAhEDEQA/ALh9m+SAAAAAAAAAAAAAAAAAAAAAAAAAAAAAAAAAAAAAAAAAAAAAAAAAAAAAAAAAAAAAAAAAAAAAAAAAAAAAAAAAAAAAAAAAAAAAAAAAAAAAAAAAAAAAAAAAAAAAAAAAAAAAAAAAAAAAAAAAAAAAAAAAAAAAAAAAAAAAAAAAAAAAAAAAAAAAAAAAAAAAAAAAAAAAAAAAAAAAAAAAAAAAAAAAAAAAAAAAAAAAAAAAAAAAAAAAAAAAAAAAAAAAAAAAAAAAAAAAAAALGZVflJOR2BHm29UbpMqvTOxmVX5STkdgM23qjcyq9M7GZVflJOR2AzbeqNzKr0zsZlV+Uk5HYDNt6o3MqvTOxmVX5STkdgM23qjcyq9M7GZVflJOR2AzbeqNzKr0zsZlV+Uk5HYDNt6o3MqvTOxmVX5STkdgM23qjcyq9M7GZVflJOR2AzbeqNzKr0zsZlV+Uk5HYDNt6o3MqvTOxmVX5STkdgM23qjcyq9M7GZVflJOR2AzbeqNzKr0zsZlV+Uk5HYDNt6o3MqvTOxmVX5STkdgM23qjcyq9M7GZVflJOR2AzbeqNzKr0zsZlV+Uk5HYDNt6o3MqvTOxmVX5STkdgM23qjcyq9M7GZVflJOR2AzbeqNzKr0zsZlV+Uk5HYDNt6o3MqvTOxmVX5STkdgM23qjcyq9M7GZVflJOR2AzbeqNzKr0zsZlV+Uk5HYDNt6o3MqvTOxmVX5STkdgM23qjcyq9M7GZVflJOR2AzbeqNzKr0zsZlV+Uk5HYDNt6o3MqvTOxmVX5STkdgM23qjcyq9M7GZVflJOR2AzbeqNzKr0zsZlV+Uk5HYDNt6o3MqvTOxmVX5STkdgM23qjcyq9M7GZVflJOR2AzbeqNzKr0zsZlV+Uk5HYDNt6o3MqvTOxmVX5STkdgM23qjcyq9M7Prp8g+pAAAAAAAAAAAAAAAM+fKkTMn55CnaS6J4fco3ePt0cPn09Yxj9cJ2TU2Kpr5J6T/jFLU1ToayKFqJZ/av46k3Hd7icu9at68fpGLyi3zUVVemD1lWjsoOpezsajr/t+UOqeIxvzZw7RE4/GZeTbwoiv3pKWpjqou9hW6XVPgks3qL1HPROMdfpODmuiaJwlMSuQAAAAAAAAAAAAAAAAAAAAAAAAAAAACCsqM1gWZY1cibUTbbxIeIvZNubmEzh6d/uHdFHPVy4s2un7tzMqUkt2rZr03Kn7Lu/i3zeK4jkijjbVWNHSKo8piZ7/ABifn5LFujHGzVHXy+KBY2Nq5cnq76ZfrYu6+1Pa6f8AihWm3THEXeDq/Dcjmp+Pn9Yx+TvmnLpux3p6SrxVbpn075drVVF9U1W9yrb4uq7XwldzvE1RP0hNNnli7FPuM4elC+pdrkmXsonom23zb4EcTX4Wu/8A8l6cI+EdPp6++Hk2ozIo/tojGf1XEidJUsyWx9mMajn2X9S7bfm/v6IaFNEzeo4O3OFNERNWHn6R8+8+qCZ9mbtUdZnp/LRpq6OqqHRQtVUbtduv4IaNni6L1yqijrFPefLH0/lXrtTRTE1ea2WkYAAAAAAAAAAAAAAAAAAAAAAAAAAHMj2xsV8jkRE2qpzVVFMTVVOEQ9iJmcIZks1ZBMs0Cd9E7XZFS7ftban8++dcu8Tarm5RGZbnyjDGPh6x9U9NNuqOWfZqj6/wxpJImq5aVqoxf1xrq7Pqnv8AGxdSohg3LtunnmzE8k/jonpMfmj76efTDC9TRVOEVT18p9fcgSaeV7I4ruVmxURboia01eCfi9tZUzr12q3Ra9qqjrTMenpPw7fz0lJy00xVVV0ie/x9zxlNK1qIs8aWt/Wi2VNa7Lp9vU6p4W5bmmJuW4mmZmMavXD+CbkTE+zV1iPI7VRSvbK9EVEX6VuitS2vampVvrtgcYcRwk27lcY00/h64xjPXy9P2e+xd5qYnCZ7+uEJWSuexze2qI7XI/eu3V7+G/7IT0XZq56Yr6T1uV+v5af0j1/6uJoiMJw/6x+8/fT4tWlnnlpkp8lUysb/ANx3+fVftfDasXrly3Frg7c0U6qv1iPOfuVSuimmqartWM+kNalliezu450erURFW6Kvvbxsa9uumY5aasZjv/lUqiY6zGCYlcgAAAAAAAAAAAAAAAAAAAAAAAAAr10qxQ/8ssiLqVERF+SDiLnJRjyTV7ow/fB3bpxnvgwf+E7xVppnU796OuiLh7/B89/puacmuqxX6VdIn5T0++y//Uw9uIrj3KFdLLPMjZHMc/Zdqoqv3bW7/a5m8Xc4i7cppq5aq+0VUT3+OH8QntU0U0zMYxHpLieobE1aenurWr2VX+9U3r/pRdie+1SPjL2V/pbM4Ux3nVPaZ+HpHZ1ap5v6lffy9336qXblXWrl+Nv21L+5m4UrHVPTVEsd7NvdLKm5yeC6/wAljh+Kr4erGmfZnvHlMOLluK469/KUyrHHM2WJUVjvqajl/C67fTay7tWsuXaIsXaJtxzUT1piZwpiff16zHn1j3oaauemebpPacO7Re9szO3lPKCKn9kaovsttSfzWadVcXKebjOIiY00T9On371eI5ZwtUfOf8tTJcrEXuoMnvjau9Ut832/k1+AroiOS3Zqop98RH74qt6me9VcTLTNJXAAAAAAAAAAAAAAAAAAAAAAAAABWrc87KZl2PXtX/FivxPiOWMjlx/Nj+yS3yY+3j8mPlPPOyiVyQ+nj7X1/Bicb4vljPizh5Y4/TFcs5WPsc7Opv8AqUd7bU2bL7vW9/8A6ZXDcvjrWPJ/5xw93zxWbuOTVhj82XTxtmplZImxV17/ALp8mRcqmmvFZiImMCCGko4e4bsTcq3Vd+/aeVVV3J5nsRFMYPYMn09PUOqGN+pd6re328BVerqpime0EURE4rUS3ydFZF/U/wCLpa/vc1b+HhrHNhjjV3x9Y+mPr+itR/uV4e5oUPe9+mbpF2t3a/b1+xd4PNzIyosc31RXeXl9vnwblNpTvUzlIuzvt2rm/Y8dz/1uTl92OP1Ua8nD2Mcffgvl9AAAAAAAAAAAAAAAAAAAAAAAAAACvWROli1VCxomtVS2z3IOIomujCK5p98Yfu7t1RE9sWCq0iTKkMb6l/i66omKffV6nz0zwvPOXTVfr9Z6xHz7fT5r/wDU5famKIUa2KeGdHvY1j9tm2Ts772bjczuLt8Rau011RTTX3imiOvzw/mdk9uqiqmYjGY9ZRSw3lWrp2/Q/W5LL9DvX0XcvsRcdYi9T4mz1pnvh/bPeY+HpPZ1Zr5Jy6+/l71d7Je19Mmr72t+DLiafRZwdd3JPenidrt9TlTU1PFVtbds2lrg+Dr4irGIwpjvPlCK7diiMPNOqMkmbFBZGN+lqu1bN66rfVe67tesu3qo4i9TTbnCiOlMz+GZjvj06TPn09MUVMZdMzV1nvOHdovayJnYylk/sf640RPm30r/ADUaVVNNEcvGWOX81EfXp2++ivEzM42q8fdP+WrkyJqr3sOUHSN8FW/zfWn4NfgaKcOei9NdPvmJ/bFVvVT2miIlpGkrgAAAAAAAAAAAAAAAAAAAAAAAAA5kYyViskaiou1FOaqYqiaaoxiXsTMTjDNkhq5plgpk7mJuq6Il3fa2xPX/AGTOuWuIuV5dr+nbjziIxn4eke/unpqt0xzVe1VLFlijVXJTOVWt/XIuu/on33ePjZLmDds0TNdNqqeSPx1z1mfyx99fPphjeprmMJqjr5U/ugSGaGRs0N2q/wDSiLrVNiey/m2xEKmVetVUXLPszX0pjzw9Z+P3hEQk5qKoqpr64d/j7htVI5qOWnjVVt/QiXVbeFkOqeLruTTM2rczVMxHs/D+TKinGOarp73nZnqXNhWyNVVs1Es1b6tiar31XxOZq4ji5t26pimmr8MR0jGMYw+/Uwotc0xGMx39eruOJWsV3dqqN1Pau1N1/wDOvdv1LrlotcsV1RR0jpco9PzR+senw6uZqxwjHr/bP7T9/Vr08NTDTJPkypWRn9jv8ei+iW/Y27Fm9btU3OEuTXTpq9PSJ8pj0VK66Kqppu04T6w1aWKJje8igRiuRFVLIi/Zftc17Vuin2qacJnv0/VUqqmekzjgnJXIAAAAAAAAAAAAAAAAAAAAAAAAAAEFbTrVU6w94rb7VTbbwIeIs51ubeMxj6d3dFfJVzYM2up0kVuS6OKzdTnruRP3Xf7fGZxXDxVFHBWacKek1ekRE9sfWZ+axarwxvVT18vj/EIFkYtXLXqn0RJ2GJuvsT2uv5QrzcpniLvF1fhtRy0/Hz+s4fNJhOXTajvV1lXipXQvpmybXKq/+tvfeVbXCVWq+Fpud5mqZ/VJVd5ouzT7juHrQvp3JaSB3aRfRdtvi/wPD1+Fqs/8lmcY+E9fr6e6CbkZkV/21xhP6LnerHVMym1l2SNRr7Jfsr4/i3t6oaNNcxeo4uiMaLkRFWHlPlPy7T6IMMaJtT3pno0aWgjpKh0kDlRrv6NyL4p4fz0NCxwlFiuqq30iry8sfWEFd2a6Yiry81stIgAAAAAAAAAAAAAAAAAAAAAAAAAAAAABnz5Kjdk7M4Fsl0W667+Nyhd/+fbq4fw9PSMY/XGd09N+qLnPP30wSVVK6atinaqWYrr32603El/hpuXrVzRj9YweUXeWiqn1dMpOzlF1V2tStRtvXx/CHVPDxHEVXse8RG2LmbmNuKPSUlLTR0sPdQpquq/Osks2aLNHJRGEdfrOLmuua5xlMSuQAAAAAAAAAAAAAAD5NpTKXEZuq/E+t8PZ0U7Q+Xz7uud5NKZS4jN1X4jw9nRTtBn3dc7yaUylxGbqvxHh7OinaDPu653k0plLiM3VfiPD2dFO0Gfd1zvJpTKXEZuq/EeHs6KdoM+7rneTSmUuIzdV+I8PZ0U7QZ93XO8mlMpcRm6r8R4ezop2gz7uud5NKZS4jN1X4jw9nRTtBn3dc7yaUylxGbqvxHh7OinaDPu653k0plLiM3VfiPD2dFO0Gfd1zvJpTKXEZuq/EeHs6KdoM+7rneTSmUuIzdV+I8PZ0U7QZ93XO8mlMpcRm6r8R4ezop2gz7uud5NKZS4jN1X4jw9nRTtBn3dc7yaUylxGbqvxHh7OinaDPu653k0plLiM3VfiPD2dFO0Gfd1zvJpTKXEZuq/EeHs6KdoM+7rneTSmUuIzdV+I8PZ0U7QZ93XO8mlMpcRm6r8R4ezop2gz7uud5NKZS4jN1X4jw9nRTtBn3dc7yaUylxGbqvxHh7OinaDPu653k0plLiM3VfiPD2dFO0Gfd1zvJpTKXEZuq/EeHs6KdoM+7rneTSmUuIzdV+I8PZ0U7QZ93XO8mlMpcRm6r8R4ezop2gz7uud5NKZS4jN1X4jw9nRTtBn3dc7yaUylxGbqvxHh7OinaDPu653k0plLiM3VfiPD2dFO0Gfd1zvJpTKXEZuq/EeHs6KdoM+7rneTSmUuIzdV+I8PZ0U7QZ93XO8mlMpcRm6r8R4ezop2gz7uud5NKZS4jN1X4jw9nRTtBn3dc7ypkyIAAAAAAAAAAAAAAAAAAAAAAAAAAAAAAAAAAAAAAAAAAAAAAAAAAAAAAAAAAAAAAAAAAAAAAAAAAAAAAAAAAAAAAAAAAAAAAAAAAAAAAAAAAAAAAAAAAAAAAAAAAAAAAAAAAAAAAAAAAAAAAAAAAAAAAAAAAAAAAAAAAAAAAAAAAAAAAAAAAAAAAAA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1" name="AutoShape 7" descr="data:image/jpeg;base64,/9j/4AAQSkZJRgABAQAAAQABAAD/2wCEAAkGBwgHBhQIBwgWFBQXGRwXGRgYFhsbHBgfHCghHiYbHyMdKCgoIR0lJxkfJzEiJzUrLi86GyszOTQ4NyguLi4BCgoKDg0OGhAQGywlICQyMjcyNzEvNzc3NjgvMDQvLC44NTI3LDI3NDAuLTQwMC4vLDQsLDQtNzcsNCssLywsLP/AABEIAMgA/AMBEQACEQEDEQH/xAAaAAEAAwEBAQAAAAAAAAAAAAAAAwQFAgEH/8QAPBAAAQMCAQkHAwMDAgcAAAAAAAECAwQR0QUUFSExQVWSkxITUVRhgZEicaEywfBCUrFi8SQ0NVOisuH/xAAaAQEAAwEBAQAAAAAAAAAAAAAAAwQFAgEG/8QANhEBAAECBAQDBgUDBQEAAAAAAAECAxETUpEEEiExFEFRImFxgaHwMmKxwdEjQuEkM0NyggX/2gAMAwEAAhEDEQA/ALh9m+SAAAAAAAAAAAAAAAAAAAAAAAAAAAAAAAAAAAAAAAAAAAAAAAAAAAAAAAAAAAAAAAAAAAAAAAAAAAAAAAAAAAAAAAAAAAAAAAAAAAAAAAAAAAAAAAAAAAAAAAAAAAAAAAAAAAAAAAAAAAAAAAAAAAAAAAAAAAAAAAAAAAAAAAAAAAAAAAAAAAAAAAAAAAAAAAAAAAAAAAAAAAAAAAAAAAAAAAAAAAAAAAAAAAAAAAAAAAAAAAAAAAAAAAAAAAAAAAAAAAALGZVflJOR2BHm29UbpMqvTOxmVX5STkdgM23qjcyq9M7GZVflJOR2AzbeqNzKr0zsZlV+Uk5HYDNt6o3MqvTOxmVX5STkdgM23qjcyq9M7GZVflJOR2AzbeqNzKr0zsZlV+Uk5HYDNt6o3MqvTOxmVX5STkdgM23qjcyq9M7GZVflJOR2AzbeqNzKr0zsZlV+Uk5HYDNt6o3MqvTOxmVX5STkdgM23qjcyq9M7GZVflJOR2AzbeqNzKr0zsZlV+Uk5HYDNt6o3MqvTOxmVX5STkdgM23qjcyq9M7GZVflJOR2AzbeqNzKr0zsZlV+Uk5HYDNt6o3MqvTOxmVX5STkdgM23qjcyq9M7GZVflJOR2AzbeqNzKr0zsZlV+Uk5HYDNt6o3MqvTOxmVX5STkdgM23qjcyq9M7GZVflJOR2AzbeqNzKr0zsZlV+Uk5HYDNt6o3MqvTOxmVX5STkdgM23qjcyq9M7GZVflJOR2AzbeqNzKr0zsZlV+Uk5HYDNt6o3MqvTOxmVX5STkdgM23qjcyq9M7GZVflJOR2AzbeqNzKr0zsZlV+Uk5HYDNt6o3MqvTOxmVX5STkdgM23qjcyq9M7GZVflJOR2AzbeqNzKr0zsZlV+Uk5HYDNt6o3MqvTOxmVX5STkdgM23qjcyq9M7Prp8g+pAAAAAAAAAAAAAAAM+fKkTMn55CnaS6J4fco3ePt0cPn09Yxj9cJ2TU2Kpr5J6T/jFLU1ToayKFqJZ/av46k3Hd7icu9at68fpGLyi3zUVVemD1lWjsoOpezsajr/t+UOqeIxvzZw7RE4/GZeTbwoiv3pKWpjqou9hW6XVPgks3qL1HPROMdfpODmuiaJwlMSuQAAAAAAAAAAAAAAAAAAAAAAAAAAAACCsqM1gWZY1cibUTbbxIeIvZNubmEzh6d/uHdFHPVy4s2un7tzMqUkt2rZr03Kn7Lu/i3zeK4jkijjbVWNHSKo8piZ7/ABifn5LFujHGzVHXy+KBY2Nq5cnq76ZfrYu6+1Pa6f8AihWm3THEXeDq/Dcjmp+Pn9Yx+TvmnLpux3p6SrxVbpn075drVVF9U1W9yrb4uq7XwldzvE1RP0hNNnli7FPuM4elC+pdrkmXsonom23zb4EcTX4Wu/8A8l6cI+EdPp6++Hk2ozIo/tojGf1XEidJUsyWx9mMajn2X9S7bfm/v6IaFNEzeo4O3OFNERNWHn6R8+8+qCZ9mbtUdZnp/LRpq6OqqHRQtVUbtduv4IaNni6L1yqijrFPefLH0/lXrtTRTE1ea2WkYAAAAAAAAAAAAAAAAAAAAAAAAAAHMj2xsV8jkRE2qpzVVFMTVVOEQ9iJmcIZks1ZBMs0Cd9E7XZFS7ftban8++dcu8Tarm5RGZbnyjDGPh6x9U9NNuqOWfZqj6/wxpJImq5aVqoxf1xrq7Pqnv8AGxdSohg3LtunnmzE8k/jonpMfmj76efTDC9TRVOEVT18p9fcgSaeV7I4ruVmxURboia01eCfi9tZUzr12q3Ra9qqjrTMenpPw7fz0lJy00xVVV0ie/x9zxlNK1qIs8aWt/Wi2VNa7Lp9vU6p4W5bmmJuW4mmZmMavXD+CbkTE+zV1iPI7VRSvbK9EVEX6VuitS2vampVvrtgcYcRwk27lcY00/h64xjPXy9P2e+xd5qYnCZ7+uEJWSuexze2qI7XI/eu3V7+G/7IT0XZq56Yr6T1uV+v5af0j1/6uJoiMJw/6x+8/fT4tWlnnlpkp8lUysb/ANx3+fVftfDasXrly3Frg7c0U6qv1iPOfuVSuimmqartWM+kNalliezu450erURFW6Kvvbxsa9uumY5aasZjv/lUqiY6zGCYlcgAAAAAAAAAAAAAAAAAAAAAAAAAr10qxQ/8ssiLqVERF+SDiLnJRjyTV7ow/fB3bpxnvgwf+E7xVppnU796OuiLh7/B89/puacmuqxX6VdIn5T0++y//Uw9uIrj3KFdLLPMjZHMc/Zdqoqv3bW7/a5m8Xc4i7cppq5aq+0VUT3+OH8QntU0U0zMYxHpLieobE1aenurWr2VX+9U3r/pRdie+1SPjL2V/pbM4Ux3nVPaZ+HpHZ1ap5v6lffy9336qXblXWrl+Nv21L+5m4UrHVPTVEsd7NvdLKm5yeC6/wAljh+Kr4erGmfZnvHlMOLluK469/KUyrHHM2WJUVjvqajl/C67fTay7tWsuXaIsXaJtxzUT1piZwpiff16zHn1j3oaauemebpPacO7Re9szO3lPKCKn9kaovsttSfzWadVcXKebjOIiY00T9On371eI5ZwtUfOf8tTJcrEXuoMnvjau9Ut832/k1+AroiOS3Zqop98RH74qt6me9VcTLTNJXAAAAAAAAAAAAAAAAAAAAAAAAABWrc87KZl2PXtX/FivxPiOWMjlx/Nj+yS3yY+3j8mPlPPOyiVyQ+nj7X1/Bicb4vljPizh5Y4/TFcs5WPsc7Opv8AqUd7bU2bL7vW9/8A6ZXDcvjrWPJ/5xw93zxWbuOTVhj82XTxtmplZImxV17/ALp8mRcqmmvFZiImMCCGko4e4bsTcq3Vd+/aeVVV3J5nsRFMYPYMn09PUOqGN+pd6re328BVerqpime0EURE4rUS3ydFZF/U/wCLpa/vc1b+HhrHNhjjV3x9Y+mPr+itR/uV4e5oUPe9+mbpF2t3a/b1+xd4PNzIyosc31RXeXl9vnwblNpTvUzlIuzvt2rm/Y8dz/1uTl92OP1Ua8nD2Mcffgvl9AAAAAAAAAAAAAAAAAAAAAAAAAACvWROli1VCxomtVS2z3IOIomujCK5p98Yfu7t1RE9sWCq0iTKkMb6l/i66omKffV6nz0zwvPOXTVfr9Z6xHz7fT5r/wDU5famKIUa2KeGdHvY1j9tm2Ts772bjczuLt8Rau011RTTX3imiOvzw/mdk9uqiqmYjGY9ZRSw3lWrp2/Q/W5LL9DvX0XcvsRcdYi9T4mz1pnvh/bPeY+HpPZ1Zr5Jy6+/l71d7Je19Mmr72t+DLiafRZwdd3JPenidrt9TlTU1PFVtbds2lrg+Dr4irGIwpjvPlCK7diiMPNOqMkmbFBZGN+lqu1bN66rfVe67tesu3qo4i9TTbnCiOlMz+GZjvj06TPn09MUVMZdMzV1nvOHdovayJnYylk/sf640RPm30r/ADUaVVNNEcvGWOX81EfXp2++ivEzM42q8fdP+WrkyJqr3sOUHSN8FW/zfWn4NfgaKcOei9NdPvmJ/bFVvVT2miIlpGkrgAAAAAAAAAAAAAAAAAAAAAAAAA5kYyViskaiou1FOaqYqiaaoxiXsTMTjDNkhq5plgpk7mJuq6Il3fa2xPX/AGTOuWuIuV5dr+nbjziIxn4eke/unpqt0xzVe1VLFlijVXJTOVWt/XIuu/on33ePjZLmDds0TNdNqqeSPx1z1mfyx99fPphjeprmMJqjr5U/ugSGaGRs0N2q/wDSiLrVNiey/m2xEKmVetVUXLPszX0pjzw9Z+P3hEQk5qKoqpr64d/j7htVI5qOWnjVVt/QiXVbeFkOqeLruTTM2rczVMxHs/D+TKinGOarp73nZnqXNhWyNVVs1Es1b6tiar31XxOZq4ji5t26pimmr8MR0jGMYw+/Uwotc0xGMx39eruOJWsV3dqqN1Pau1N1/wDOvdv1LrlotcsV1RR0jpco9PzR+senw6uZqxwjHr/bP7T9/Vr08NTDTJPkypWRn9jv8ei+iW/Y27Fm9btU3OEuTXTpq9PSJ8pj0VK66Kqppu04T6w1aWKJje8igRiuRFVLIi/Zftc17Vuin2qacJnv0/VUqqmekzjgnJXIAAAAAAAAAAAAAAAAAAAAAAAAAAEFbTrVU6w94rb7VTbbwIeIs51ubeMxj6d3dFfJVzYM2up0kVuS6OKzdTnruRP3Xf7fGZxXDxVFHBWacKek1ekRE9sfWZ+axarwxvVT18vj/EIFkYtXLXqn0RJ2GJuvsT2uv5QrzcpniLvF1fhtRy0/Hz+s4fNJhOXTajvV1lXipXQvpmybXKq/+tvfeVbXCVWq+Fpud5mqZ/VJVd5ouzT7juHrQvp3JaSB3aRfRdtvi/wPD1+Fqs/8lmcY+E9fr6e6CbkZkV/21xhP6LnerHVMym1l2SNRr7Jfsr4/i3t6oaNNcxeo4uiMaLkRFWHlPlPy7T6IMMaJtT3pno0aWgjpKh0kDlRrv6NyL4p4fz0NCxwlFiuqq30iry8sfWEFd2a6Yiry81stIgAAAAAAAAAAAAAAAAAAAAAAAAAAAAABnz5Kjdk7M4Fsl0W667+Nyhd/+fbq4fw9PSMY/XGd09N+qLnPP30wSVVK6atinaqWYrr32603El/hpuXrVzRj9YweUXeWiqn1dMpOzlF1V2tStRtvXx/CHVPDxHEVXse8RG2LmbmNuKPSUlLTR0sPdQpquq/Osks2aLNHJRGEdfrOLmuua5xlMSuQAAAAAAAAAAAAAAD5NpTKXEZuq/E+t8PZ0U7Q+Xz7uud5NKZS4jN1X4jw9nRTtBn3dc7yaUylxGbqvxHh7OinaDPu653k0plLiM3VfiPD2dFO0Gfd1zvJpTKXEZuq/EeHs6KdoM+7rneTSmUuIzdV+I8PZ0U7QZ93XO8mlMpcRm6r8R4ezop2gz7uud5NKZS4jN1X4jw9nRTtBn3dc7yaUylxGbqvxHh7OinaDPu653k0plLiM3VfiPD2dFO0Gfd1zvJpTKXEZuq/EeHs6KdoM+7rneTSmUuIzdV+I8PZ0U7QZ93XO8mlMpcRm6r8R4ezop2gz7uud5NKZS4jN1X4jw9nRTtBn3dc7yaUylxGbqvxHh7OinaDPu653k0plLiM3VfiPD2dFO0Gfd1zvJpTKXEZuq/EeHs6KdoM+7rneTSmUuIzdV+I8PZ0U7QZ93XO8mlMpcRm6r8R4ezop2gz7uud5NKZS4jN1X4jw9nRTtBn3dc7yaUylxGbqvxHh7OinaDPu653k0plLiM3VfiPD2dFO0Gfd1zvJpTKXEZuq/EeHs6KdoM+7rneTSmUuIzdV+I8PZ0U7QZ93XO8mlMpcRm6r8R4ezop2gz7uud5NKZS4jN1X4jw9nRTtBn3dc7yaUylxGbqvxHh7OinaDPu653k0plLiM3VfiPD2dFO0Gfd1zvJpTKXEZuq/EeHs6KdoM+7rneTSmUuIzdV+I8PZ0U7QZ93XO8mlMpcRm6r8R4ezop2gz7uud5NKZS4jN1X4jw9nRTtBn3dc7ypkyIAAAAAAAAAAAAAAAAAAAAAAAAAAAAAAAAAAAAAAAAAAAAAAAAAAAAAAAAAAAAAAAAAAAAAAAAAAAAAAAAAAAAAAAAAAAAAAAAAAAAAAAAAAAAAAAAAAAAAAAAAAAAAAAAAAAAAAAAAAAAAAAAAAAAAAAAAAAAAAAAAAAAAAAAAAAAAAAAAAAAAAAA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aphicFrame>
        <p:nvGraphicFramePr>
          <p:cNvPr id="23" name="22 Diagrama"/>
          <p:cNvGraphicFramePr/>
          <p:nvPr/>
        </p:nvGraphicFramePr>
        <p:xfrm>
          <a:off x="142844" y="2196906"/>
          <a:ext cx="8858312" cy="151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4" name="23 Diagrama"/>
          <p:cNvGraphicFramePr/>
          <p:nvPr/>
        </p:nvGraphicFramePr>
        <p:xfrm>
          <a:off x="196352" y="4706201"/>
          <a:ext cx="8233300" cy="12231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7" y="5913437"/>
            <a:ext cx="115252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noFill/>
          </a:ln>
        </p:spPr>
        <p:txBody>
          <a:bodyPr rtlCol="0">
            <a:normAutofit/>
          </a:bodyPr>
          <a:lstStyle/>
          <a:p>
            <a:pPr eaLnBrk="1" fontAlgn="auto" hangingPunct="1">
              <a:spcAft>
                <a:spcPts val="0"/>
              </a:spcAft>
              <a:defRPr/>
            </a:pPr>
            <a:r>
              <a:rPr lang="es-ES" b="1" dirty="0" smtClean="0"/>
              <a:t>FONDO IBEROAMERICANO FIT/IB</a:t>
            </a:r>
            <a:endParaRPr lang="es-ES" b="1" dirty="0"/>
          </a:p>
        </p:txBody>
      </p:sp>
      <p:sp>
        <p:nvSpPr>
          <p:cNvPr id="5" name="4 Rectángulo redondeado"/>
          <p:cNvSpPr/>
          <p:nvPr/>
        </p:nvSpPr>
        <p:spPr>
          <a:xfrm>
            <a:off x="563353" y="2214554"/>
            <a:ext cx="7786710" cy="2643206"/>
          </a:xfrm>
          <a:prstGeom prst="roundRect">
            <a:avLst>
              <a:gd name="adj" fmla="val 34643"/>
            </a:avLst>
          </a:prstGeom>
          <a:solidFill>
            <a:srgbClr val="0046D2">
              <a:alpha val="80000"/>
            </a:srgb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2800" dirty="0" smtClean="0">
                <a:solidFill>
                  <a:prstClr val="white"/>
                </a:solidFill>
              </a:rPr>
              <a:t>Acuerdo de 2 de octubre de 2012 entre INPI/Secretaría Técnica y la OMPI:</a:t>
            </a:r>
          </a:p>
          <a:p>
            <a:pPr algn="ctr"/>
            <a:r>
              <a:rPr lang="es-ES" sz="2800" dirty="0" smtClean="0">
                <a:solidFill>
                  <a:prstClr val="white"/>
                </a:solidFill>
              </a:rPr>
              <a:t> </a:t>
            </a:r>
            <a:r>
              <a:rPr lang="es-ES" sz="2800" b="1" dirty="0" smtClean="0">
                <a:solidFill>
                  <a:srgbClr val="00349E">
                    <a:lumMod val="75000"/>
                  </a:srgbClr>
                </a:solidFill>
              </a:rPr>
              <a:t>constitución del FIT/IB</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 y="5913437"/>
            <a:ext cx="115252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576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 Grupo"/>
          <p:cNvGrpSpPr/>
          <p:nvPr/>
        </p:nvGrpSpPr>
        <p:grpSpPr>
          <a:xfrm>
            <a:off x="1619672" y="4266526"/>
            <a:ext cx="6912768" cy="1908000"/>
            <a:chOff x="134004" y="2128738"/>
            <a:chExt cx="5959090" cy="1934765"/>
          </a:xfrm>
          <a:solidFill>
            <a:srgbClr val="0046D2"/>
          </a:solidFill>
          <a:scene3d>
            <a:camera prst="orthographicFront">
              <a:rot lat="0" lon="0" rev="0"/>
            </a:camera>
            <a:lightRig rig="balanced" dir="t">
              <a:rot lat="0" lon="0" rev="8700000"/>
            </a:lightRig>
          </a:scene3d>
        </p:grpSpPr>
        <p:sp>
          <p:nvSpPr>
            <p:cNvPr id="6" name="5 Flecha derecha"/>
            <p:cNvSpPr/>
            <p:nvPr/>
          </p:nvSpPr>
          <p:spPr>
            <a:xfrm>
              <a:off x="134004" y="2128738"/>
              <a:ext cx="5959090" cy="1934765"/>
            </a:xfrm>
            <a:prstGeom prst="rightArrow">
              <a:avLst>
                <a:gd name="adj1" fmla="val 75000"/>
                <a:gd name="adj2" fmla="val 50000"/>
              </a:avLst>
            </a:prstGeom>
            <a:grpFill/>
            <a:ln>
              <a:noFill/>
            </a:ln>
            <a:effectLst>
              <a:outerShdw blurRad="44450" dist="27940" dir="5400000" algn="ctr">
                <a:srgbClr val="000000">
                  <a:alpha val="32000"/>
                </a:srgbClr>
              </a:outerShdw>
            </a:effectLst>
            <a:sp3d>
              <a:bevelT w="190500" h="38100"/>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Flecha derecha 4"/>
            <p:cNvSpPr/>
            <p:nvPr/>
          </p:nvSpPr>
          <p:spPr>
            <a:xfrm>
              <a:off x="280239" y="2496433"/>
              <a:ext cx="4985258" cy="1188863"/>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marL="228600" lvl="1" indent="-228600" algn="ctr" defTabSz="977900">
                <a:lnSpc>
                  <a:spcPct val="90000"/>
                </a:lnSpc>
                <a:spcAft>
                  <a:spcPct val="15000"/>
                </a:spcAft>
                <a:defRPr/>
              </a:pPr>
              <a:r>
                <a:rPr lang="es-ES" sz="2400" b="1" dirty="0">
                  <a:solidFill>
                    <a:prstClr val="white"/>
                  </a:solidFill>
                </a:rPr>
                <a:t>LA REGIÓN IBEROAMERICANA </a:t>
              </a:r>
              <a:r>
                <a:rPr lang="es-ES" sz="2400" b="1" dirty="0">
                  <a:solidFill>
                    <a:srgbClr val="00349E">
                      <a:lumMod val="20000"/>
                      <a:lumOff val="80000"/>
                    </a:srgbClr>
                  </a:solidFill>
                </a:rPr>
                <a:t>FINANCIA Y RECIBE</a:t>
              </a:r>
              <a:r>
                <a:rPr lang="es-ES" sz="2400" b="1" dirty="0">
                  <a:solidFill>
                    <a:prstClr val="white"/>
                  </a:solidFill>
                </a:rPr>
                <a:t> PROYECTOS: </a:t>
              </a:r>
              <a:r>
                <a:rPr lang="es-ES" sz="2400" b="1" dirty="0">
                  <a:solidFill>
                    <a:srgbClr val="00349E">
                      <a:lumMod val="20000"/>
                      <a:lumOff val="80000"/>
                    </a:srgbClr>
                  </a:solidFill>
                </a:rPr>
                <a:t>CORRESPONSABILIDAD</a:t>
              </a:r>
            </a:p>
          </p:txBody>
        </p:sp>
      </p:grpSp>
      <p:grpSp>
        <p:nvGrpSpPr>
          <p:cNvPr id="3" name="7 Grupo"/>
          <p:cNvGrpSpPr/>
          <p:nvPr/>
        </p:nvGrpSpPr>
        <p:grpSpPr>
          <a:xfrm>
            <a:off x="1610419" y="2297927"/>
            <a:ext cx="6912000" cy="1908000"/>
            <a:chOff x="134004" y="2128738"/>
            <a:chExt cx="5959090" cy="1934765"/>
          </a:xfrm>
          <a:solidFill>
            <a:srgbClr val="0156FF"/>
          </a:solidFill>
          <a:scene3d>
            <a:camera prst="orthographicFront">
              <a:rot lat="0" lon="0" rev="0"/>
            </a:camera>
            <a:lightRig rig="balanced" dir="t">
              <a:rot lat="0" lon="0" rev="8700000"/>
            </a:lightRig>
          </a:scene3d>
        </p:grpSpPr>
        <p:sp>
          <p:nvSpPr>
            <p:cNvPr id="9" name="8 Flecha derecha"/>
            <p:cNvSpPr/>
            <p:nvPr/>
          </p:nvSpPr>
          <p:spPr>
            <a:xfrm>
              <a:off x="134004" y="2128738"/>
              <a:ext cx="5959090" cy="1934765"/>
            </a:xfrm>
            <a:prstGeom prst="rightArrow">
              <a:avLst>
                <a:gd name="adj1" fmla="val 75000"/>
                <a:gd name="adj2" fmla="val 50000"/>
              </a:avLst>
            </a:prstGeom>
            <a:grpFill/>
            <a:ln>
              <a:noFill/>
            </a:ln>
            <a:effectLst>
              <a:outerShdw blurRad="44450" dist="27940" dir="5400000" algn="ctr">
                <a:srgbClr val="000000">
                  <a:alpha val="32000"/>
                </a:srgbClr>
              </a:outerShdw>
            </a:effectLst>
            <a:sp3d>
              <a:bevelT w="190500" h="38100"/>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Flecha derecha 4"/>
            <p:cNvSpPr/>
            <p:nvPr/>
          </p:nvSpPr>
          <p:spPr>
            <a:xfrm>
              <a:off x="194811" y="2488059"/>
              <a:ext cx="5172746" cy="12241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marL="228600" lvl="1" indent="-228600" algn="ctr" defTabSz="977900">
                <a:lnSpc>
                  <a:spcPct val="90000"/>
                </a:lnSpc>
                <a:spcAft>
                  <a:spcPct val="15000"/>
                </a:spcAft>
                <a:defRPr/>
              </a:pPr>
              <a:r>
                <a:rPr lang="es-ES_tradnl" sz="2400" b="1" dirty="0">
                  <a:solidFill>
                    <a:prstClr val="white"/>
                  </a:solidFill>
                </a:rPr>
                <a:t>REFUERZA LA </a:t>
              </a:r>
              <a:r>
                <a:rPr lang="es-ES_tradnl" sz="2400" b="1" dirty="0">
                  <a:solidFill>
                    <a:srgbClr val="00349E">
                      <a:lumMod val="75000"/>
                    </a:srgbClr>
                  </a:solidFill>
                </a:rPr>
                <a:t>COOPERACIÓN </a:t>
              </a:r>
              <a:r>
                <a:rPr lang="es-ES_tradnl" sz="2400" b="1" dirty="0" smtClean="0">
                  <a:solidFill>
                    <a:srgbClr val="00349E">
                      <a:lumMod val="75000"/>
                    </a:srgbClr>
                  </a:solidFill>
                </a:rPr>
                <a:t>EN IBEROAMÉRICA </a:t>
              </a:r>
              <a:r>
                <a:rPr lang="es-ES_tradnl" sz="2400" b="1" dirty="0">
                  <a:solidFill>
                    <a:prstClr val="white"/>
                  </a:solidFill>
                </a:rPr>
                <a:t>Y SU </a:t>
              </a:r>
              <a:r>
                <a:rPr lang="es-ES_tradnl" sz="2400" b="1" dirty="0">
                  <a:solidFill>
                    <a:srgbClr val="00349E">
                      <a:lumMod val="75000"/>
                    </a:srgbClr>
                  </a:solidFill>
                </a:rPr>
                <a:t>DESARROLLO</a:t>
              </a:r>
              <a:r>
                <a:rPr lang="es-ES_tradnl" sz="2400" b="1" dirty="0">
                  <a:solidFill>
                    <a:prstClr val="white"/>
                  </a:solidFill>
                </a:rPr>
                <a:t> A TRAVÉS DE LA PI</a:t>
              </a:r>
              <a:endParaRPr lang="es-ES" sz="2400" b="1" dirty="0">
                <a:solidFill>
                  <a:prstClr val="white"/>
                </a:solidFill>
              </a:endParaRPr>
            </a:p>
          </p:txBody>
        </p:sp>
      </p:grpSp>
      <p:grpSp>
        <p:nvGrpSpPr>
          <p:cNvPr id="4" name="10 Grupo"/>
          <p:cNvGrpSpPr>
            <a:grpSpLocks/>
          </p:cNvGrpSpPr>
          <p:nvPr/>
        </p:nvGrpSpPr>
        <p:grpSpPr bwMode="auto">
          <a:xfrm>
            <a:off x="1619250" y="281728"/>
            <a:ext cx="6913563" cy="1908000"/>
            <a:chOff x="134004" y="2128738"/>
            <a:chExt cx="5959090" cy="1934765"/>
          </a:xfrm>
          <a:solidFill>
            <a:srgbClr val="3B7CFF"/>
          </a:solidFill>
          <a:scene3d>
            <a:camera prst="orthographicFront">
              <a:rot lat="0" lon="0" rev="0"/>
            </a:camera>
            <a:lightRig rig="balanced" dir="t">
              <a:rot lat="0" lon="0" rev="8700000"/>
            </a:lightRig>
          </a:scene3d>
        </p:grpSpPr>
        <p:sp>
          <p:nvSpPr>
            <p:cNvPr id="12" name="11 Flecha derecha"/>
            <p:cNvSpPr/>
            <p:nvPr/>
          </p:nvSpPr>
          <p:spPr>
            <a:xfrm>
              <a:off x="134004" y="2128738"/>
              <a:ext cx="5959090" cy="1934765"/>
            </a:xfrm>
            <a:prstGeom prst="rightArrow">
              <a:avLst>
                <a:gd name="adj1" fmla="val 75000"/>
                <a:gd name="adj2" fmla="val 50000"/>
              </a:avLst>
            </a:prstGeom>
            <a:grpFill/>
            <a:ln>
              <a:noFill/>
            </a:ln>
            <a:effectLst>
              <a:outerShdw blurRad="44450" dist="27940" dir="5400000" algn="ctr">
                <a:srgbClr val="000000">
                  <a:alpha val="32000"/>
                </a:srgbClr>
              </a:outerShdw>
            </a:effectLst>
            <a:sp3d>
              <a:bevelT w="190500" h="38100"/>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Flecha derecha 4"/>
            <p:cNvSpPr/>
            <p:nvPr/>
          </p:nvSpPr>
          <p:spPr>
            <a:xfrm>
              <a:off x="134004" y="2532158"/>
              <a:ext cx="5233874" cy="111737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3970" tIns="13970" rIns="13970" bIns="13970" spcCol="1270" anchor="ctr"/>
            <a:lstStyle/>
            <a:p>
              <a:pPr marL="228600" lvl="1" indent="-228600" algn="ctr" defTabSz="977900">
                <a:lnSpc>
                  <a:spcPct val="90000"/>
                </a:lnSpc>
                <a:spcAft>
                  <a:spcPct val="15000"/>
                </a:spcAft>
                <a:defRPr/>
              </a:pPr>
              <a:r>
                <a:rPr lang="es-ES" sz="2400" b="1" dirty="0">
                  <a:solidFill>
                    <a:srgbClr val="00349E">
                      <a:lumMod val="75000"/>
                    </a:srgbClr>
                  </a:solidFill>
                </a:rPr>
                <a:t>TRES NIVELES </a:t>
              </a:r>
              <a:r>
                <a:rPr lang="es-ES" sz="2400" b="1" dirty="0">
                  <a:solidFill>
                    <a:prstClr val="white"/>
                  </a:solidFill>
                </a:rPr>
                <a:t>DIFERENTES DE APORTACIONES: 30.000, 15.000 y 5.000€ (metálico o especie)</a:t>
              </a:r>
            </a:p>
          </p:txBody>
        </p:sp>
      </p:grpSp>
      <p:sp>
        <p:nvSpPr>
          <p:cNvPr id="15" name="14 Flecha arriba y abajo"/>
          <p:cNvSpPr/>
          <p:nvPr/>
        </p:nvSpPr>
        <p:spPr>
          <a:xfrm>
            <a:off x="66048" y="500042"/>
            <a:ext cx="1219804" cy="5305222"/>
          </a:xfrm>
          <a:prstGeom prst="upDownArrow">
            <a:avLst/>
          </a:prstGeom>
          <a:solidFill>
            <a:srgbClr val="0046D2">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400" b="1" dirty="0" smtClean="0">
                <a:solidFill>
                  <a:prstClr val="white"/>
                </a:solidFill>
              </a:rPr>
              <a:t>FIT/IB</a:t>
            </a:r>
            <a:endParaRPr lang="es-ES" sz="2400" dirty="0">
              <a:solidFill>
                <a:prstClr val="white"/>
              </a:solidFill>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 y="5913437"/>
            <a:ext cx="115252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164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PROYECTOS</a:t>
            </a:r>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 y="5913437"/>
            <a:ext cx="115252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2002260600"/>
              </p:ext>
            </p:extLst>
          </p:nvPr>
        </p:nvGraphicFramePr>
        <p:xfrm>
          <a:off x="0" y="1063426"/>
          <a:ext cx="9144000" cy="5580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CuadroTexto"/>
          <p:cNvSpPr txBox="1"/>
          <p:nvPr/>
        </p:nvSpPr>
        <p:spPr>
          <a:xfrm>
            <a:off x="285750" y="214313"/>
            <a:ext cx="8572500" cy="6126870"/>
          </a:xfrm>
          <a:prstGeom prst="rect">
            <a:avLst/>
          </a:prstGeom>
          <a:noFill/>
        </p:spPr>
        <p:txBody>
          <a:bodyPr>
            <a:spAutoFit/>
          </a:bodyPr>
          <a:lstStyle/>
          <a:p>
            <a:pPr algn="just">
              <a:lnSpc>
                <a:spcPct val="114000"/>
              </a:lnSpc>
              <a:defRPr/>
            </a:pPr>
            <a:r>
              <a:rPr lang="es-ES" sz="2400" dirty="0">
                <a:solidFill>
                  <a:srgbClr val="0040C0"/>
                </a:solidFill>
              </a:rPr>
              <a:t>Argentina Bolivia </a:t>
            </a:r>
            <a:r>
              <a:rPr lang="es-ES" sz="2400" dirty="0" smtClean="0">
                <a:solidFill>
                  <a:srgbClr val="0040C0"/>
                </a:solidFill>
              </a:rPr>
              <a:t>Brasil </a:t>
            </a:r>
            <a:r>
              <a:rPr lang="es-ES" sz="3200" b="1" dirty="0">
                <a:solidFill>
                  <a:srgbClr val="0040C0"/>
                </a:solidFill>
                <a:effectLst>
                  <a:outerShdw blurRad="38100" dist="38100" dir="2700000" algn="tl">
                    <a:srgbClr val="000000">
                      <a:alpha val="43137"/>
                    </a:srgbClr>
                  </a:outerShdw>
                </a:effectLst>
              </a:rPr>
              <a:t>CIBEPYME</a:t>
            </a:r>
            <a:r>
              <a:rPr lang="es-ES" sz="2400" dirty="0">
                <a:solidFill>
                  <a:srgbClr val="0040C0"/>
                </a:solidFill>
              </a:rPr>
              <a:t> </a:t>
            </a:r>
            <a:r>
              <a:rPr lang="es-ES" sz="2400" dirty="0" smtClean="0">
                <a:solidFill>
                  <a:srgbClr val="0040C0"/>
                </a:solidFill>
              </a:rPr>
              <a:t>Chile </a:t>
            </a:r>
            <a:r>
              <a:rPr lang="es-ES" sz="2400" dirty="0">
                <a:solidFill>
                  <a:srgbClr val="0040C0"/>
                </a:solidFill>
              </a:rPr>
              <a:t>Colombia Costa Rica Cuba Ecuador El Salvador Guatemala Honduras México Nicaragua Panamá Paraguay Perú República Dominicana Uruguay Venezuela Argentina Bolivia Brasil Chile Colombia Costa Rica Cuba Ecuador El Salvador Guatemala Honduras México Nicaragua Panamá Paraguay Perú República Dominicana Uruguay Venezuela Argentina Bolivia Brasil Chile Colombia Costa Rica Cuba Ecuador El Salvador Guatemala Honduras México Nicaragua Panamá Paraguay Perú República Dominicana Uruguay Venezuela Argentina Bolivia Brasil Chile Colombia Costa Rica Cuba Ecuador El Salvador Guatemala Honduras México Nicaragua Panamá Paraguay Perú República Dominicana Uruguay Venezuela Argentina Bolivia Brasil Chile Colombia Costa Rica Cuba Ecuador El Salvador Guatemala Honduras México Nicaragua Panamá Paraguay Perú República </a:t>
            </a:r>
            <a:r>
              <a:rPr lang="es-ES" sz="2400" dirty="0" smtClean="0">
                <a:solidFill>
                  <a:srgbClr val="0040C0"/>
                </a:solidFill>
              </a:rPr>
              <a:t>Dominicana</a:t>
            </a:r>
            <a:endParaRPr lang="es-ES" sz="2000" dirty="0">
              <a:solidFill>
                <a:srgbClr val="0040C0"/>
              </a:solidFill>
            </a:endParaRPr>
          </a:p>
        </p:txBody>
      </p:sp>
      <p:sp>
        <p:nvSpPr>
          <p:cNvPr id="2" name="1 Título"/>
          <p:cNvSpPr>
            <a:spLocks noGrp="1"/>
          </p:cNvSpPr>
          <p:nvPr>
            <p:ph type="ctrTitle"/>
          </p:nvPr>
        </p:nvSpPr>
        <p:spPr>
          <a:xfrm>
            <a:off x="612210" y="3068638"/>
            <a:ext cx="7993063" cy="1254125"/>
          </a:xfrm>
          <a:solidFill>
            <a:srgbClr val="003296">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ormAutofit fontScale="90000"/>
            <a:scene3d>
              <a:camera prst="orthographicFront"/>
              <a:lightRig rig="soft" dir="t">
                <a:rot lat="0" lon="0" rev="10800000"/>
              </a:lightRig>
            </a:scene3d>
            <a:sp3d>
              <a:bevelT w="27940" h="12700"/>
              <a:contourClr>
                <a:srgbClr val="DDDDDD"/>
              </a:contourClr>
            </a:sp3d>
          </a:bodyPr>
          <a:lstStyle/>
          <a:p>
            <a:pPr eaLnBrk="1" fontAlgn="auto" hangingPunct="1">
              <a:spcAft>
                <a:spcPts val="0"/>
              </a:spcAft>
              <a:defRPr/>
            </a:pPr>
            <a:r>
              <a:rPr lang="es-ES" b="1" spc="150" dirty="0" smtClean="0">
                <a:ln w="11430"/>
                <a:solidFill>
                  <a:schemeClr val="bg1"/>
                </a:solidFill>
                <a:effectLst>
                  <a:outerShdw blurRad="25400" algn="tl" rotWithShape="0">
                    <a:srgbClr val="000000">
                      <a:alpha val="43000"/>
                    </a:srgbClr>
                  </a:outerShdw>
                </a:effectLst>
              </a:rPr>
              <a:t/>
            </a:r>
            <a:br>
              <a:rPr lang="es-ES" b="1" spc="150" dirty="0" smtClean="0">
                <a:ln w="11430"/>
                <a:solidFill>
                  <a:schemeClr val="bg1"/>
                </a:solidFill>
                <a:effectLst>
                  <a:outerShdw blurRad="25400" algn="tl" rotWithShape="0">
                    <a:srgbClr val="000000">
                      <a:alpha val="43000"/>
                    </a:srgbClr>
                  </a:outerShdw>
                </a:effectLst>
              </a:rPr>
            </a:br>
            <a:r>
              <a:rPr lang="es-ES" b="1" spc="150" dirty="0" smtClean="0">
                <a:ln w="11430"/>
                <a:solidFill>
                  <a:schemeClr val="bg1"/>
                </a:solidFill>
                <a:effectLst>
                  <a:outerShdw blurRad="25400" algn="tl" rotWithShape="0">
                    <a:srgbClr val="000000">
                      <a:alpha val="43000"/>
                    </a:srgbClr>
                  </a:outerShdw>
                </a:effectLst>
              </a:rPr>
              <a:t>Plataforma  virtual de apoyo a la PYME </a:t>
            </a:r>
            <a:br>
              <a:rPr lang="es-ES" b="1" spc="150" dirty="0" smtClean="0">
                <a:ln w="11430"/>
                <a:solidFill>
                  <a:schemeClr val="bg1"/>
                </a:solidFill>
                <a:effectLst>
                  <a:outerShdw blurRad="25400" algn="tl" rotWithShape="0">
                    <a:srgbClr val="000000">
                      <a:alpha val="43000"/>
                    </a:srgbClr>
                  </a:outerShdw>
                </a:effectLst>
              </a:rPr>
            </a:br>
            <a:endParaRPr lang="es-ES" b="1" spc="150" dirty="0">
              <a:ln w="11430"/>
              <a:solidFill>
                <a:schemeClr val="bg1"/>
              </a:solidFill>
              <a:effectLst>
                <a:outerShdw blurRad="25400" algn="tl" rotWithShape="0">
                  <a:srgbClr val="000000">
                    <a:alpha val="43000"/>
                  </a:srgbClr>
                </a:outerShdw>
              </a:effectLst>
            </a:endParaRPr>
          </a:p>
        </p:txBody>
      </p:sp>
      <p:pic>
        <p:nvPicPr>
          <p:cNvPr id="23" name="Picture 44" descr="http://ts3.mm.bing.net/images/thumbnail.aspx?q=1200401756874&amp;id=76db208a129069a151ce6b2ebdb43b54&amp;url=http%3a%2f%2faimore.org%2fflag%2fPeru.jpg"/>
          <p:cNvPicPr>
            <a:picLocks noChangeAspect="1" noChangeArrowheads="1"/>
          </p:cNvPicPr>
          <p:nvPr/>
        </p:nvPicPr>
        <p:blipFill>
          <a:blip r:embed="rId2" cstate="print"/>
          <a:srcRect/>
          <a:stretch>
            <a:fillRect/>
          </a:stretch>
        </p:blipFill>
        <p:spPr bwMode="auto">
          <a:xfrm>
            <a:off x="7092280" y="5157192"/>
            <a:ext cx="577371" cy="441360"/>
          </a:xfrm>
          <a:prstGeom prst="wave">
            <a:avLst/>
          </a:prstGeom>
          <a:noFill/>
        </p:spPr>
      </p:pic>
      <p:grpSp>
        <p:nvGrpSpPr>
          <p:cNvPr id="3" name="25 Grupo"/>
          <p:cNvGrpSpPr>
            <a:grpSpLocks/>
          </p:cNvGrpSpPr>
          <p:nvPr/>
        </p:nvGrpSpPr>
        <p:grpSpPr bwMode="auto">
          <a:xfrm>
            <a:off x="6426200" y="86260"/>
            <a:ext cx="2717800" cy="6156325"/>
            <a:chOff x="214282" y="428604"/>
            <a:chExt cx="2717639" cy="6156400"/>
          </a:xfrm>
        </p:grpSpPr>
        <p:pic>
          <p:nvPicPr>
            <p:cNvPr id="6" name="Picture 6" descr="http://aimore.org/bandera/Bolivia.jpg"/>
            <p:cNvPicPr>
              <a:picLocks noChangeAspect="1" noChangeArrowheads="1"/>
            </p:cNvPicPr>
            <p:nvPr/>
          </p:nvPicPr>
          <p:blipFill>
            <a:blip r:embed="rId3" cstate="print"/>
            <a:srcRect/>
            <a:stretch>
              <a:fillRect/>
            </a:stretch>
          </p:blipFill>
          <p:spPr bwMode="auto">
            <a:xfrm>
              <a:off x="571472" y="928670"/>
              <a:ext cx="577126" cy="441360"/>
            </a:xfrm>
            <a:prstGeom prst="wave">
              <a:avLst/>
            </a:prstGeom>
            <a:noFill/>
          </p:spPr>
        </p:pic>
        <p:pic>
          <p:nvPicPr>
            <p:cNvPr id="7" name="Picture 8" descr="http://ts3.mm.bing.net/images/thumbnail.aspx?q=1202665303914&amp;id=fbc06a3be377f3350d65d2f1005ddf43&amp;url=http%3a%2f%2fwww.turismobr.com%2fimagenes%2fBandera-de-Brasil.png"/>
            <p:cNvPicPr>
              <a:picLocks noChangeAspect="1" noChangeArrowheads="1"/>
            </p:cNvPicPr>
            <p:nvPr/>
          </p:nvPicPr>
          <p:blipFill>
            <a:blip r:embed="rId4" cstate="print"/>
            <a:srcRect/>
            <a:stretch>
              <a:fillRect/>
            </a:stretch>
          </p:blipFill>
          <p:spPr bwMode="auto">
            <a:xfrm>
              <a:off x="1428728" y="928670"/>
              <a:ext cx="571872" cy="459014"/>
            </a:xfrm>
            <a:prstGeom prst="wave">
              <a:avLst/>
            </a:prstGeom>
            <a:noFill/>
          </p:spPr>
        </p:pic>
        <p:pic>
          <p:nvPicPr>
            <p:cNvPr id="8" name="Picture 10" descr="http://alejandroperez.es/wp-content/uploads/chile.png"/>
            <p:cNvPicPr>
              <a:picLocks noChangeAspect="1" noChangeArrowheads="1"/>
            </p:cNvPicPr>
            <p:nvPr/>
          </p:nvPicPr>
          <p:blipFill>
            <a:blip r:embed="rId5" cstate="print"/>
            <a:srcRect/>
            <a:stretch>
              <a:fillRect/>
            </a:stretch>
          </p:blipFill>
          <p:spPr bwMode="auto">
            <a:xfrm>
              <a:off x="857224" y="1500174"/>
              <a:ext cx="577732" cy="441360"/>
            </a:xfrm>
            <a:prstGeom prst="wave">
              <a:avLst/>
            </a:prstGeom>
            <a:noFill/>
          </p:spPr>
        </p:pic>
        <p:pic>
          <p:nvPicPr>
            <p:cNvPr id="9" name="Picture 12" descr="http://aimore.org/bandera/Colombia.jpg"/>
            <p:cNvPicPr>
              <a:picLocks noChangeAspect="1" noChangeArrowheads="1"/>
            </p:cNvPicPr>
            <p:nvPr/>
          </p:nvPicPr>
          <p:blipFill>
            <a:blip r:embed="rId6" cstate="print"/>
            <a:srcRect/>
            <a:stretch>
              <a:fillRect/>
            </a:stretch>
          </p:blipFill>
          <p:spPr bwMode="auto">
            <a:xfrm>
              <a:off x="1643042" y="1500174"/>
              <a:ext cx="577371" cy="441360"/>
            </a:xfrm>
            <a:prstGeom prst="wave">
              <a:avLst/>
            </a:prstGeom>
            <a:noFill/>
          </p:spPr>
        </p:pic>
        <p:pic>
          <p:nvPicPr>
            <p:cNvPr id="10" name="Picture 14" descr="http://ts4.mm.bing.net/images/thumbnail.aspx?q=1211276202111&amp;id=03792972430541095c705c1fd567386f&amp;url=http%3a%2f%2fimages1.wikia.nocookie.net%2f__cb20110308234223%2fes.gta%2fimages%2f6%2f64%2fBandera_Costa_Rica.png"/>
            <p:cNvPicPr>
              <a:picLocks noChangeArrowheads="1"/>
            </p:cNvPicPr>
            <p:nvPr/>
          </p:nvPicPr>
          <p:blipFill>
            <a:blip r:embed="rId7" cstate="print"/>
            <a:srcRect/>
            <a:stretch>
              <a:fillRect/>
            </a:stretch>
          </p:blipFill>
          <p:spPr bwMode="auto">
            <a:xfrm>
              <a:off x="285720" y="2071678"/>
              <a:ext cx="577371" cy="441360"/>
            </a:xfrm>
            <a:prstGeom prst="wave">
              <a:avLst/>
            </a:prstGeom>
            <a:noFill/>
          </p:spPr>
        </p:pic>
        <p:pic>
          <p:nvPicPr>
            <p:cNvPr id="11" name="Picture 16" descr="http://ts3.mm.bing.net/images/thumbnail.aspx?q=1203986827810&amp;id=5cc6677d7c64ae81e71928514a6a79a1&amp;url=http%3a%2f%2ffibrazone.com%2fwp-content%2fuploads%2f2011%2f01%2fCuba.gif"/>
            <p:cNvPicPr>
              <a:picLocks noChangeAspect="1" noChangeArrowheads="1"/>
            </p:cNvPicPr>
            <p:nvPr/>
          </p:nvPicPr>
          <p:blipFill>
            <a:blip r:embed="rId8" cstate="print"/>
            <a:srcRect/>
            <a:stretch>
              <a:fillRect/>
            </a:stretch>
          </p:blipFill>
          <p:spPr bwMode="auto">
            <a:xfrm>
              <a:off x="1000100" y="2000240"/>
              <a:ext cx="577371" cy="441360"/>
            </a:xfrm>
            <a:prstGeom prst="wave">
              <a:avLst/>
            </a:prstGeom>
            <a:noFill/>
          </p:spPr>
        </p:pic>
        <p:pic>
          <p:nvPicPr>
            <p:cNvPr id="12" name="Picture 18" descr="http://ts1.mm.bing.net/images/thumbnail.aspx?q=1050983010252&amp;id=e7cfcf705cccfe6aa11c29b74125feb9&amp;url=http%3a%2f%2fwww.seitenstark.de%2fwm2006%2fbilder%2fgrosse-fahnen%2fecuador.gif"/>
            <p:cNvPicPr>
              <a:picLocks noChangeArrowheads="1"/>
            </p:cNvPicPr>
            <p:nvPr/>
          </p:nvPicPr>
          <p:blipFill>
            <a:blip r:embed="rId9" cstate="print"/>
            <a:srcRect/>
            <a:stretch>
              <a:fillRect/>
            </a:stretch>
          </p:blipFill>
          <p:spPr bwMode="auto">
            <a:xfrm>
              <a:off x="1714480" y="2071678"/>
              <a:ext cx="577371" cy="441360"/>
            </a:xfrm>
            <a:prstGeom prst="wave">
              <a:avLst/>
            </a:prstGeom>
            <a:noFill/>
          </p:spPr>
        </p:pic>
        <p:pic>
          <p:nvPicPr>
            <p:cNvPr id="13" name="Picture 22" descr="http://ts4.mm.bing.net/images/thumbnail.aspx?q=1203008573503&amp;id=e54f2935efee3d930e98b33f017687ec&amp;url=http%3a%2f%2fwww.mapsnworld.com%2fel-salvador%2fel-salvador-flag.jpg"/>
            <p:cNvPicPr>
              <a:picLocks noChangeAspect="1" noChangeArrowheads="1"/>
            </p:cNvPicPr>
            <p:nvPr/>
          </p:nvPicPr>
          <p:blipFill>
            <a:blip r:embed="rId10" cstate="print"/>
            <a:srcRect/>
            <a:stretch>
              <a:fillRect/>
            </a:stretch>
          </p:blipFill>
          <p:spPr bwMode="auto">
            <a:xfrm>
              <a:off x="2357422" y="2071678"/>
              <a:ext cx="574499" cy="441360"/>
            </a:xfrm>
            <a:prstGeom prst="wave">
              <a:avLst/>
            </a:prstGeom>
            <a:noFill/>
          </p:spPr>
        </p:pic>
        <p:pic>
          <p:nvPicPr>
            <p:cNvPr id="14" name="Picture 24" descr="http://ts3.mm.bing.net/images/thumbnail.aspx?q=1057658446230&amp;id=4d1bb7c1ca6cfdfbad54f98cd822441a&amp;url=http%3a%2f%2faimore.org%2fflag%2fGuatemala.jpg"/>
            <p:cNvPicPr>
              <a:picLocks noChangeArrowheads="1"/>
            </p:cNvPicPr>
            <p:nvPr/>
          </p:nvPicPr>
          <p:blipFill>
            <a:blip r:embed="rId11" cstate="print"/>
            <a:srcRect/>
            <a:stretch>
              <a:fillRect/>
            </a:stretch>
          </p:blipFill>
          <p:spPr bwMode="auto">
            <a:xfrm>
              <a:off x="285720" y="2714620"/>
              <a:ext cx="577371" cy="441360"/>
            </a:xfrm>
            <a:prstGeom prst="wave">
              <a:avLst/>
            </a:prstGeom>
            <a:noFill/>
          </p:spPr>
        </p:pic>
        <p:pic>
          <p:nvPicPr>
            <p:cNvPr id="15" name="Picture 26" descr="http://ts3.mm.bing.net/images/thumbnail.aspx?q=1080013298854&amp;id=824dd297f88b62db908e7d93a8d9ebf9&amp;url=http%3a%2f%2fwww.olstars.com%2fimages%2fflags%2fBig%2fhn.gif"/>
            <p:cNvPicPr>
              <a:picLocks noChangeAspect="1" noChangeArrowheads="1"/>
            </p:cNvPicPr>
            <p:nvPr/>
          </p:nvPicPr>
          <p:blipFill>
            <a:blip r:embed="rId12" cstate="print"/>
            <a:srcRect/>
            <a:stretch>
              <a:fillRect/>
            </a:stretch>
          </p:blipFill>
          <p:spPr bwMode="auto">
            <a:xfrm>
              <a:off x="1071538" y="2643182"/>
              <a:ext cx="577371" cy="441360"/>
            </a:xfrm>
            <a:prstGeom prst="wave">
              <a:avLst/>
            </a:prstGeom>
            <a:noFill/>
          </p:spPr>
        </p:pic>
        <p:pic>
          <p:nvPicPr>
            <p:cNvPr id="16" name="Picture 28" descr="http://ts1.mm.bing.net/images/thumbnail.aspx?q=1082336020684&amp;id=7f193af092b3c3d45245c9e1f9dca966&amp;url=http%3a%2f%2fupload.wikimedia.org%2fwikipedia%2fen%2f2%2f20%2fFlag_of_Mexico_1917.png"/>
            <p:cNvPicPr>
              <a:picLocks noChangeAspect="1" noChangeArrowheads="1"/>
            </p:cNvPicPr>
            <p:nvPr/>
          </p:nvPicPr>
          <p:blipFill>
            <a:blip r:embed="rId13" cstate="print"/>
            <a:srcRect/>
            <a:stretch>
              <a:fillRect/>
            </a:stretch>
          </p:blipFill>
          <p:spPr bwMode="auto">
            <a:xfrm>
              <a:off x="1714480" y="2714620"/>
              <a:ext cx="577371" cy="441360"/>
            </a:xfrm>
            <a:prstGeom prst="wave">
              <a:avLst/>
            </a:prstGeom>
            <a:noFill/>
          </p:spPr>
        </p:pic>
        <p:pic>
          <p:nvPicPr>
            <p:cNvPr id="17" name="Picture 30" descr="http://ts2.mm.bing.net/images/thumbnail.aspx?q=1186708138365&amp;id=1ee055bba86f103f7ac6783212c3de72&amp;url=http%3a%2f%2faimore.org%2fflag%2fNicaragua.jpg"/>
            <p:cNvPicPr>
              <a:picLocks noChangeArrowheads="1"/>
            </p:cNvPicPr>
            <p:nvPr/>
          </p:nvPicPr>
          <p:blipFill>
            <a:blip r:embed="rId14" cstate="print"/>
            <a:srcRect/>
            <a:stretch>
              <a:fillRect/>
            </a:stretch>
          </p:blipFill>
          <p:spPr bwMode="auto">
            <a:xfrm>
              <a:off x="571472" y="5072074"/>
              <a:ext cx="577371" cy="441360"/>
            </a:xfrm>
            <a:prstGeom prst="wave">
              <a:avLst/>
            </a:prstGeom>
            <a:noFill/>
          </p:spPr>
        </p:pic>
        <p:pic>
          <p:nvPicPr>
            <p:cNvPr id="18" name="Picture 32" descr="http://ts1.mm.bing.net/images/thumbnail.aspx?q=1218918951928&amp;id=8f6d0598f346a7ff6040e66b6cb7a47d&amp;url=http%3a%2f%2fwww.isavo.com%2fflags%2fPanama-Flag.jpg"/>
            <p:cNvPicPr>
              <a:picLocks noChangeAspect="1" noChangeArrowheads="1"/>
            </p:cNvPicPr>
            <p:nvPr/>
          </p:nvPicPr>
          <p:blipFill>
            <a:blip r:embed="rId15" cstate="print"/>
            <a:srcRect/>
            <a:stretch>
              <a:fillRect/>
            </a:stretch>
          </p:blipFill>
          <p:spPr bwMode="auto">
            <a:xfrm>
              <a:off x="1428728" y="5000636"/>
              <a:ext cx="577371" cy="441360"/>
            </a:xfrm>
            <a:prstGeom prst="wave">
              <a:avLst/>
            </a:prstGeom>
            <a:noFill/>
          </p:spPr>
        </p:pic>
        <p:pic>
          <p:nvPicPr>
            <p:cNvPr id="19" name="Picture 34" descr="http://ts1.mm.bing.net/images/thumbnail.aspx?q=1031218342272&amp;id=c52a8ba230ef0d65dc34b762fd069b60&amp;url=http%3a%2f%2fupload.wikimedia.org%2fwikipedia%2fcommons%2fe%2fea%2fFlag_of_Paraguay_1988.png"/>
            <p:cNvPicPr>
              <a:picLocks noChangeArrowheads="1"/>
            </p:cNvPicPr>
            <p:nvPr/>
          </p:nvPicPr>
          <p:blipFill>
            <a:blip r:embed="rId16" cstate="print"/>
            <a:srcRect/>
            <a:stretch>
              <a:fillRect/>
            </a:stretch>
          </p:blipFill>
          <p:spPr bwMode="auto">
            <a:xfrm>
              <a:off x="214282" y="5572140"/>
              <a:ext cx="577371" cy="441360"/>
            </a:xfrm>
            <a:prstGeom prst="wave">
              <a:avLst/>
            </a:prstGeom>
            <a:noFill/>
          </p:spPr>
        </p:pic>
        <p:pic>
          <p:nvPicPr>
            <p:cNvPr id="20" name="Picture 38" descr="http://ts4.mm.bing.net/images/thumbnail.aspx?q=1080816173079&amp;id=70f11844ebfb98095526eb1bf4c02b19&amp;url=http%3a%2f%2fwww.travel-images.com%2fdominican.gif"/>
            <p:cNvPicPr>
              <a:picLocks noChangeArrowheads="1"/>
            </p:cNvPicPr>
            <p:nvPr/>
          </p:nvPicPr>
          <p:blipFill>
            <a:blip r:embed="rId17" cstate="print"/>
            <a:srcRect/>
            <a:stretch>
              <a:fillRect/>
            </a:stretch>
          </p:blipFill>
          <p:spPr bwMode="auto">
            <a:xfrm>
              <a:off x="1571604" y="5572140"/>
              <a:ext cx="577371" cy="441360"/>
            </a:xfrm>
            <a:prstGeom prst="wave">
              <a:avLst/>
            </a:prstGeom>
            <a:noFill/>
          </p:spPr>
        </p:pic>
        <p:pic>
          <p:nvPicPr>
            <p:cNvPr id="21" name="Picture 40" descr="http://ts3.mm.bing.net/images/thumbnail.aspx?q=1080564975974&amp;id=6b95c05b85c46511c496306948f045b2&amp;url=http%3a%2f%2fblog.ile-montevideo.com%2fwp-content%2fuploads%2f2011%2f03%2fBandera-Uruguay-Flag.jpg"/>
            <p:cNvPicPr>
              <a:picLocks noChangeAspect="1" noChangeArrowheads="1"/>
            </p:cNvPicPr>
            <p:nvPr/>
          </p:nvPicPr>
          <p:blipFill>
            <a:blip r:embed="rId18" cstate="print"/>
            <a:srcRect/>
            <a:stretch>
              <a:fillRect/>
            </a:stretch>
          </p:blipFill>
          <p:spPr bwMode="auto">
            <a:xfrm>
              <a:off x="357158" y="6143644"/>
              <a:ext cx="580272" cy="441360"/>
            </a:xfrm>
            <a:prstGeom prst="wave">
              <a:avLst/>
            </a:prstGeom>
            <a:noFill/>
          </p:spPr>
        </p:pic>
        <p:pic>
          <p:nvPicPr>
            <p:cNvPr id="22" name="Picture 42" descr="http://ts3.mm.bing.net/images/thumbnail.aspx?q=1032181190314&amp;id=f7919c5080cfb19b362df4a208f7e62b&amp;url=http%3a%2f%2fupload.wikimedia.org%2fwikipedia%2fcommons%2fd%2fd1%2fFlag_of_Venezuela_1930-2006.png"/>
            <p:cNvPicPr>
              <a:picLocks noChangeAspect="1" noChangeArrowheads="1"/>
            </p:cNvPicPr>
            <p:nvPr/>
          </p:nvPicPr>
          <p:blipFill>
            <a:blip r:embed="rId19" cstate="print"/>
            <a:srcRect/>
            <a:stretch>
              <a:fillRect/>
            </a:stretch>
          </p:blipFill>
          <p:spPr bwMode="auto">
            <a:xfrm>
              <a:off x="1142976" y="6143644"/>
              <a:ext cx="577371" cy="441360"/>
            </a:xfrm>
            <a:prstGeom prst="wave">
              <a:avLst/>
            </a:prstGeom>
            <a:noFill/>
          </p:spPr>
        </p:pic>
        <p:pic>
          <p:nvPicPr>
            <p:cNvPr id="24" name="Picture 46" descr="http://ts1.mm.bing.net/images/thumbnail.aspx?q=1219294408364&amp;id=f0d29868a723e156f98c4145a9b9bd6a&amp;url=http%3a%2f%2fwww.olstars.com%2fimages%2fflags%2fBig%2far.gif"/>
            <p:cNvPicPr>
              <a:picLocks noChangeAspect="1" noChangeArrowheads="1"/>
            </p:cNvPicPr>
            <p:nvPr/>
          </p:nvPicPr>
          <p:blipFill>
            <a:blip r:embed="rId20" cstate="print"/>
            <a:srcRect/>
            <a:stretch>
              <a:fillRect/>
            </a:stretch>
          </p:blipFill>
          <p:spPr bwMode="auto">
            <a:xfrm>
              <a:off x="785786" y="428604"/>
              <a:ext cx="577371" cy="441360"/>
            </a:xfrm>
            <a:prstGeom prst="wave">
              <a:avLst/>
            </a:prstGeom>
            <a:noFill/>
          </p:spPr>
        </p:pic>
      </p:grpSp>
    </p:spTree>
    <p:extLst>
      <p:ext uri="{BB962C8B-B14F-4D97-AF65-F5344CB8AC3E}">
        <p14:creationId xmlns:p14="http://schemas.microsoft.com/office/powerpoint/2010/main" val="4214094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CIBEPYME</a:t>
            </a:r>
            <a:endParaRPr lang="es-ES" dirty="0"/>
          </a:p>
        </p:txBody>
      </p:sp>
      <p:graphicFrame>
        <p:nvGraphicFramePr>
          <p:cNvPr id="8" name="7 Diagrama"/>
          <p:cNvGraphicFramePr/>
          <p:nvPr>
            <p:extLst>
              <p:ext uri="{D42A27DB-BD31-4B8C-83A1-F6EECF244321}">
                <p14:modId xmlns:p14="http://schemas.microsoft.com/office/powerpoint/2010/main" val="3905177271"/>
              </p:ext>
            </p:extLst>
          </p:nvPr>
        </p:nvGraphicFramePr>
        <p:xfrm>
          <a:off x="142844" y="1088912"/>
          <a:ext cx="8858312"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3815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S" dirty="0" smtClean="0">
                <a:solidFill>
                  <a:schemeClr val="accent5">
                    <a:lumMod val="75000"/>
                  </a:schemeClr>
                </a:solidFill>
              </a:rPr>
              <a:t>OEPM</a:t>
            </a:r>
            <a:endParaRPr lang="es-ES" dirty="0">
              <a:solidFill>
                <a:schemeClr val="accent5">
                  <a:lumMod val="75000"/>
                </a:schemeClr>
              </a:solidFill>
            </a:endParaRPr>
          </a:p>
        </p:txBody>
      </p:sp>
      <p:pic>
        <p:nvPicPr>
          <p:cNvPr id="6" name="Picture 19" descr="torre_negra"/>
          <p:cNvPicPr>
            <a:picLocks noChangeAspect="1" noChangeArrowheads="1"/>
          </p:cNvPicPr>
          <p:nvPr/>
        </p:nvPicPr>
        <p:blipFill>
          <a:blip r:embed="rId2" cstate="print"/>
          <a:srcRect/>
          <a:stretch>
            <a:fillRect/>
          </a:stretch>
        </p:blipFill>
        <p:spPr bwMode="auto">
          <a:xfrm>
            <a:off x="214313" y="370532"/>
            <a:ext cx="1347791" cy="2485926"/>
          </a:xfrm>
          <a:prstGeom prst="rect">
            <a:avLst/>
          </a:prstGeom>
          <a:no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Rectangle 22"/>
          <p:cNvSpPr>
            <a:spLocks noChangeArrowheads="1"/>
          </p:cNvSpPr>
          <p:nvPr/>
        </p:nvSpPr>
        <p:spPr bwMode="auto">
          <a:xfrm>
            <a:off x="1835150" y="1080713"/>
            <a:ext cx="2282825" cy="1368000"/>
          </a:xfrm>
          <a:prstGeom prst="rect">
            <a:avLst/>
          </a:prstGeom>
          <a:solidFill>
            <a:srgbClr val="0156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1400" b="1" dirty="0">
                <a:solidFill>
                  <a:srgbClr val="00349E">
                    <a:lumMod val="75000"/>
                  </a:srgbClr>
                </a:solidFill>
                <a:cs typeface="Arial" pitchFamily="34" charset="0"/>
              </a:rPr>
              <a:t>Dirección</a:t>
            </a:r>
            <a:r>
              <a:rPr lang="es-ES_tradnl" sz="1400" dirty="0">
                <a:solidFill>
                  <a:prstClr val="white"/>
                </a:solidFill>
                <a:cs typeface="Arial" pitchFamily="34" charset="0"/>
              </a:rPr>
              <a:t/>
            </a:r>
            <a:br>
              <a:rPr lang="es-ES_tradnl" sz="1400" dirty="0">
                <a:solidFill>
                  <a:prstClr val="white"/>
                </a:solidFill>
                <a:cs typeface="Arial" pitchFamily="34" charset="0"/>
              </a:rPr>
            </a:br>
            <a:r>
              <a:rPr lang="es-ES_tradnl" sz="1400" b="1" dirty="0">
                <a:solidFill>
                  <a:prstClr val="white"/>
                </a:solidFill>
                <a:cs typeface="Arial" pitchFamily="34" charset="0"/>
              </a:rPr>
              <a:t>Paseo de la Castellana, 75</a:t>
            </a:r>
          </a:p>
          <a:p>
            <a:r>
              <a:rPr lang="es-ES_tradnl" sz="1400" b="1" dirty="0">
                <a:solidFill>
                  <a:prstClr val="white"/>
                </a:solidFill>
                <a:cs typeface="Arial" pitchFamily="34" charset="0"/>
              </a:rPr>
              <a:t>28046 Madrid</a:t>
            </a:r>
            <a:br>
              <a:rPr lang="es-ES_tradnl" sz="1400" b="1" dirty="0">
                <a:solidFill>
                  <a:prstClr val="white"/>
                </a:solidFill>
                <a:cs typeface="Arial" pitchFamily="34" charset="0"/>
              </a:rPr>
            </a:br>
            <a:r>
              <a:rPr lang="es-ES_tradnl" sz="1400" b="1" dirty="0">
                <a:solidFill>
                  <a:prstClr val="white"/>
                </a:solidFill>
                <a:cs typeface="Arial" pitchFamily="34" charset="0"/>
              </a:rPr>
              <a:t>ESPAÑA</a:t>
            </a:r>
          </a:p>
          <a:p>
            <a:r>
              <a:rPr lang="es-ES_tradnl" sz="1400" b="1" dirty="0">
                <a:solidFill>
                  <a:prstClr val="white"/>
                </a:solidFill>
                <a:cs typeface="Arial" pitchFamily="34" charset="0"/>
              </a:rPr>
              <a:t>Telf.: 902 157 530</a:t>
            </a:r>
          </a:p>
          <a:p>
            <a:r>
              <a:rPr lang="es-ES_tradnl" sz="1400" b="1" dirty="0">
                <a:solidFill>
                  <a:prstClr val="white"/>
                </a:solidFill>
                <a:cs typeface="Arial" pitchFamily="34" charset="0"/>
              </a:rPr>
              <a:t>www.oepm.es</a:t>
            </a:r>
            <a:endParaRPr lang="es-ES_tradnl" sz="2400" b="1" dirty="0">
              <a:solidFill>
                <a:prstClr val="white"/>
              </a:solidFill>
              <a:latin typeface="Times New Roman" pitchFamily="18" charset="0"/>
            </a:endParaRPr>
          </a:p>
        </p:txBody>
      </p:sp>
      <p:sp>
        <p:nvSpPr>
          <p:cNvPr id="8" name="Text Box 5"/>
          <p:cNvSpPr txBox="1">
            <a:spLocks noChangeArrowheads="1"/>
          </p:cNvSpPr>
          <p:nvPr/>
        </p:nvSpPr>
        <p:spPr bwMode="auto">
          <a:xfrm>
            <a:off x="4429125" y="1083234"/>
            <a:ext cx="3857625" cy="1400383"/>
          </a:xfrm>
          <a:prstGeom prst="rect">
            <a:avLst/>
          </a:prstGeom>
          <a:solidFill>
            <a:srgbClr val="0156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pPr>
            <a:r>
              <a:rPr lang="es-ES_tradnl" sz="2000" b="1" dirty="0" smtClean="0">
                <a:solidFill>
                  <a:prstClr val="white"/>
                </a:solidFill>
                <a:cs typeface="Arial" pitchFamily="34" charset="0"/>
              </a:rPr>
              <a:t>más de 600 personas</a:t>
            </a:r>
          </a:p>
          <a:p>
            <a:pPr algn="ctr">
              <a:spcBef>
                <a:spcPts val="600"/>
              </a:spcBef>
            </a:pPr>
            <a:r>
              <a:rPr lang="es-ES_tradnl" sz="2000" b="1" dirty="0" smtClean="0">
                <a:solidFill>
                  <a:prstClr val="white"/>
                </a:solidFill>
                <a:cs typeface="Arial" pitchFamily="34" charset="0"/>
              </a:rPr>
              <a:t>150 </a:t>
            </a:r>
            <a:r>
              <a:rPr lang="es-ES_tradnl" sz="2000" b="1" dirty="0">
                <a:solidFill>
                  <a:prstClr val="white"/>
                </a:solidFill>
                <a:cs typeface="Arial" pitchFamily="34" charset="0"/>
              </a:rPr>
              <a:t>expertos biólogos , químicos, veterinarios, farmacéuticos, ingenieros ...</a:t>
            </a:r>
          </a:p>
        </p:txBody>
      </p:sp>
      <p:sp>
        <p:nvSpPr>
          <p:cNvPr id="9" name="8 Rectángulo"/>
          <p:cNvSpPr/>
          <p:nvPr/>
        </p:nvSpPr>
        <p:spPr>
          <a:xfrm>
            <a:off x="251520" y="5949280"/>
            <a:ext cx="8367713" cy="338137"/>
          </a:xfrm>
          <a:prstGeom prst="rect">
            <a:avLst/>
          </a:prstGeom>
          <a:solidFill>
            <a:srgbClr val="0156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es-ES" sz="1600" b="1" dirty="0">
                <a:solidFill>
                  <a:prstClr val="white"/>
                </a:solidFill>
              </a:rPr>
              <a:t>En </a:t>
            </a:r>
            <a:r>
              <a:rPr lang="es-ES" sz="1600" b="1" dirty="0" smtClean="0">
                <a:solidFill>
                  <a:prstClr val="white"/>
                </a:solidFill>
              </a:rPr>
              <a:t>2014, 1.456 </a:t>
            </a:r>
            <a:r>
              <a:rPr lang="es-ES" sz="1600" b="1" dirty="0">
                <a:solidFill>
                  <a:prstClr val="white"/>
                </a:solidFill>
              </a:rPr>
              <a:t>solicitudes </a:t>
            </a:r>
            <a:r>
              <a:rPr lang="es-ES" sz="1600" b="1" dirty="0" smtClean="0">
                <a:solidFill>
                  <a:prstClr val="white"/>
                </a:solidFill>
              </a:rPr>
              <a:t>EP de origen español </a:t>
            </a:r>
            <a:r>
              <a:rPr lang="es-ES" sz="1600" b="1" dirty="0">
                <a:solidFill>
                  <a:prstClr val="white"/>
                </a:solidFill>
              </a:rPr>
              <a:t>y </a:t>
            </a:r>
            <a:r>
              <a:rPr lang="es-ES" sz="1600" b="1" dirty="0" smtClean="0">
                <a:solidFill>
                  <a:prstClr val="white"/>
                </a:solidFill>
              </a:rPr>
              <a:t>1.226 </a:t>
            </a:r>
            <a:r>
              <a:rPr lang="es-ES" sz="1600" b="1" dirty="0">
                <a:solidFill>
                  <a:prstClr val="white"/>
                </a:solidFill>
              </a:rPr>
              <a:t>solicitudes PCT presentadas en la OEPM </a:t>
            </a:r>
          </a:p>
        </p:txBody>
      </p:sp>
      <p:graphicFrame>
        <p:nvGraphicFramePr>
          <p:cNvPr id="11" name="10 Tabla"/>
          <p:cNvGraphicFramePr>
            <a:graphicFrameLocks noGrp="1"/>
          </p:cNvGraphicFramePr>
          <p:nvPr>
            <p:extLst>
              <p:ext uri="{D42A27DB-BD31-4B8C-83A1-F6EECF244321}">
                <p14:modId xmlns:p14="http://schemas.microsoft.com/office/powerpoint/2010/main" val="1694019278"/>
              </p:ext>
            </p:extLst>
          </p:nvPr>
        </p:nvGraphicFramePr>
        <p:xfrm>
          <a:off x="35495" y="2996952"/>
          <a:ext cx="9001000" cy="2720660"/>
        </p:xfrm>
        <a:graphic>
          <a:graphicData uri="http://schemas.openxmlformats.org/drawingml/2006/table">
            <a:tbl>
              <a:tblPr/>
              <a:tblGrid>
                <a:gridCol w="1440161"/>
                <a:gridCol w="504056"/>
                <a:gridCol w="504056"/>
                <a:gridCol w="435997"/>
                <a:gridCol w="504126"/>
                <a:gridCol w="504126"/>
                <a:gridCol w="504126"/>
                <a:gridCol w="504126"/>
                <a:gridCol w="504126"/>
                <a:gridCol w="504126"/>
                <a:gridCol w="504126"/>
                <a:gridCol w="504126"/>
                <a:gridCol w="504126"/>
                <a:gridCol w="526532"/>
                <a:gridCol w="526532"/>
                <a:gridCol w="526532"/>
              </a:tblGrid>
              <a:tr h="357766">
                <a:tc gridSpan="14">
                  <a:txBody>
                    <a:bodyPr/>
                    <a:lstStyle/>
                    <a:p>
                      <a:pPr algn="l" fontAlgn="b"/>
                      <a:r>
                        <a:rPr lang="es-ES" sz="1050" b="1" i="0" u="none" strike="noStrike" dirty="0">
                          <a:latin typeface="Calibri"/>
                        </a:rPr>
                        <a:t>EVOLUCIÓN DE LAS SOLICITUDES DE PROPIEDAD </a:t>
                      </a:r>
                      <a:r>
                        <a:rPr lang="es-ES" sz="1050" b="1" i="0" u="none" strike="noStrike" dirty="0" smtClean="0">
                          <a:latin typeface="Calibri"/>
                        </a:rPr>
                        <a:t>INDUSTRIAL   </a:t>
                      </a:r>
                      <a:r>
                        <a:rPr lang="es-ES" sz="1050" b="1" i="0" u="none" strike="noStrike" dirty="0">
                          <a:latin typeface="Calibri"/>
                        </a:rPr>
                        <a:t>2000 - </a:t>
                      </a:r>
                      <a:r>
                        <a:rPr lang="es-ES" sz="1050" b="1" i="0" u="none" strike="noStrike" dirty="0" smtClean="0">
                          <a:latin typeface="Calibri"/>
                        </a:rPr>
                        <a:t>2014</a:t>
                      </a:r>
                      <a:endParaRPr lang="es-ES" sz="1050" b="1" i="0" u="none" strike="noStrike" dirty="0">
                        <a:latin typeface="Calibri"/>
                      </a:endParaRPr>
                    </a:p>
                  </a:txBody>
                  <a:tcPr marL="0" marR="0" marT="0" marB="0" anchor="ctr">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600" b="1" i="0" u="none" strike="noStrike" dirty="0">
                          <a:latin typeface="Calibri"/>
                        </a:rPr>
                        <a:t> </a:t>
                      </a: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l" fontAlgn="b"/>
                      <a:endParaRPr lang="es-ES" sz="600" b="1" i="0" u="none" strike="noStrike" dirty="0">
                        <a:latin typeface="Calibri"/>
                      </a:endParaRP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r>
              <a:tr h="290306">
                <a:tc>
                  <a:txBody>
                    <a:bodyPr/>
                    <a:lstStyle/>
                    <a:p>
                      <a:pPr algn="ctr" fontAlgn="b"/>
                      <a:endParaRPr lang="es-ES" sz="900" b="1" i="0" u="none" strike="noStrike" dirty="0">
                        <a:latin typeface="Calibri"/>
                      </a:endParaRP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b"/>
                      <a:endParaRPr lang="es-ES" sz="900" b="1" i="0" u="none" strike="noStrike">
                        <a:latin typeface="Calibri"/>
                      </a:endParaRP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b"/>
                      <a:endParaRPr lang="es-ES" sz="900" b="1" i="0" u="none" strike="noStrike">
                        <a:latin typeface="Calibri"/>
                      </a:endParaRP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b"/>
                      <a:endParaRPr lang="es-ES" sz="900" b="1" i="0" u="none" strike="noStrike" dirty="0">
                        <a:latin typeface="Calibri"/>
                      </a:endParaRP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b"/>
                      <a:endParaRPr lang="es-ES" sz="900" b="1" i="0" u="none" strike="noStrike">
                        <a:latin typeface="Calibri"/>
                      </a:endParaRP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b"/>
                      <a:endParaRPr lang="es-ES" sz="900" b="1" i="0" u="none" strike="noStrike">
                        <a:latin typeface="Calibri"/>
                      </a:endParaRP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b"/>
                      <a:endParaRPr lang="es-ES" sz="900" b="1" i="0" u="none" strike="noStrike">
                        <a:latin typeface="Calibri"/>
                      </a:endParaRP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b"/>
                      <a:endParaRPr lang="es-ES" sz="900" b="1" i="0" u="none" strike="noStrike" dirty="0">
                        <a:latin typeface="Calibri"/>
                      </a:endParaRP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b"/>
                      <a:endParaRPr lang="es-ES" sz="900" b="1" i="0" u="none" strike="noStrike">
                        <a:latin typeface="Calibri"/>
                      </a:endParaRP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b"/>
                      <a:endParaRPr lang="es-ES" sz="900" b="1" i="0" u="none" strike="noStrike">
                        <a:latin typeface="Calibri"/>
                      </a:endParaRP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l" fontAlgn="b"/>
                      <a:endParaRPr lang="es-ES" sz="600" b="1" i="0" u="none" strike="noStrike">
                        <a:latin typeface="Calibri"/>
                      </a:endParaRP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l" fontAlgn="b"/>
                      <a:endParaRPr lang="es-ES" sz="600" b="1" i="0" u="none" strike="noStrike">
                        <a:latin typeface="Calibri"/>
                      </a:endParaRP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l" fontAlgn="b"/>
                      <a:endParaRPr lang="es-ES" sz="600" b="1" i="0" u="none" strike="noStrike">
                        <a:latin typeface="Calibri"/>
                      </a:endParaRP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l" fontAlgn="b"/>
                      <a:endParaRPr lang="es-ES" sz="600" b="1" i="0" u="none" strike="noStrike">
                        <a:latin typeface="Calibri"/>
                      </a:endParaRP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l" fontAlgn="b"/>
                      <a:endParaRPr lang="es-ES" sz="600" b="1" i="0" u="none" strike="noStrike" dirty="0">
                        <a:latin typeface="Calibri"/>
                      </a:endParaRP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l" fontAlgn="b"/>
                      <a:endParaRPr lang="es-ES" sz="600" b="1" i="0" u="none" strike="noStrike" dirty="0">
                        <a:latin typeface="Calibri"/>
                      </a:endParaRPr>
                    </a:p>
                  </a:txBody>
                  <a:tcPr marL="0" marR="0" marT="0" marB="0" anchor="b">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r>
              <a:tr h="296084">
                <a:tc>
                  <a:txBody>
                    <a:bodyPr/>
                    <a:lstStyle/>
                    <a:p>
                      <a:pPr algn="l" fontAlgn="ctr"/>
                      <a:r>
                        <a:rPr lang="es-ES" sz="900" b="1" i="0" u="none" strike="noStrike" dirty="0">
                          <a:latin typeface="Calibri"/>
                        </a:rPr>
                        <a:t>Modalidades de P.I.</a:t>
                      </a:r>
                    </a:p>
                  </a:txBody>
                  <a:tcPr marL="0" marR="0" marT="0" marB="0" anchor="ctr">
                    <a:lnL>
                      <a:noFill/>
                    </a:lnL>
                    <a:lnR w="12700" cap="flat" cmpd="sng" algn="ctr">
                      <a:solidFill>
                        <a:srgbClr val="17375D"/>
                      </a:solidFill>
                      <a:prstDash val="solid"/>
                      <a:round/>
                      <a:headEnd type="none" w="med" len="med"/>
                      <a:tailEnd type="none" w="med" len="med"/>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ctr"/>
                      <a:r>
                        <a:rPr lang="es-ES" sz="900" b="1" i="0" u="none" strike="noStrike" dirty="0">
                          <a:latin typeface="Calibri"/>
                        </a:rPr>
                        <a:t>2000</a:t>
                      </a:r>
                    </a:p>
                  </a:txBody>
                  <a:tcPr marL="0" marR="0" marT="0" marB="0" anchor="ctr">
                    <a:lnL w="12700" cap="flat" cmpd="sng" algn="ctr">
                      <a:solidFill>
                        <a:srgbClr val="17375D"/>
                      </a:solidFill>
                      <a:prstDash val="solid"/>
                      <a:round/>
                      <a:headEnd type="none" w="med" len="med"/>
                      <a:tailEnd type="none" w="med" len="med"/>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ctr"/>
                      <a:r>
                        <a:rPr lang="es-ES" sz="900" b="1" i="0" u="none" strike="noStrike" dirty="0">
                          <a:latin typeface="Calibri"/>
                        </a:rPr>
                        <a:t>2001</a:t>
                      </a:r>
                    </a:p>
                  </a:txBody>
                  <a:tcPr marL="0" marR="0" marT="0" marB="0" anchor="ctr">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ctr"/>
                      <a:r>
                        <a:rPr lang="es-ES" sz="900" b="1" i="0" u="none" strike="noStrike" dirty="0">
                          <a:latin typeface="Calibri"/>
                        </a:rPr>
                        <a:t>2002</a:t>
                      </a:r>
                    </a:p>
                  </a:txBody>
                  <a:tcPr marL="0" marR="0" marT="0" marB="0" anchor="ctr">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ctr"/>
                      <a:r>
                        <a:rPr lang="es-ES" sz="900" b="1" i="0" u="none" strike="noStrike" dirty="0">
                          <a:latin typeface="Calibri"/>
                        </a:rPr>
                        <a:t>2003</a:t>
                      </a:r>
                    </a:p>
                  </a:txBody>
                  <a:tcPr marL="0" marR="0" marT="0" marB="0" anchor="ctr">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ctr"/>
                      <a:r>
                        <a:rPr lang="es-ES" sz="900" b="1" i="0" u="none" strike="noStrike" dirty="0">
                          <a:latin typeface="Calibri"/>
                        </a:rPr>
                        <a:t>2004</a:t>
                      </a:r>
                    </a:p>
                  </a:txBody>
                  <a:tcPr marL="0" marR="0" marT="0" marB="0" anchor="ctr">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ctr"/>
                      <a:r>
                        <a:rPr lang="es-ES" sz="900" b="1" i="0" u="none" strike="noStrike" dirty="0">
                          <a:latin typeface="Calibri"/>
                        </a:rPr>
                        <a:t>2005</a:t>
                      </a:r>
                    </a:p>
                  </a:txBody>
                  <a:tcPr marL="0" marR="0" marT="0" marB="0" anchor="ctr">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ctr"/>
                      <a:r>
                        <a:rPr lang="es-ES" sz="900" b="1" i="0" u="none" strike="noStrike" dirty="0">
                          <a:latin typeface="Calibri"/>
                        </a:rPr>
                        <a:t>2006</a:t>
                      </a:r>
                    </a:p>
                  </a:txBody>
                  <a:tcPr marL="0" marR="0" marT="0" marB="0" anchor="ctr">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ctr"/>
                      <a:r>
                        <a:rPr lang="es-ES" sz="900" b="1" i="0" u="none" strike="noStrike" dirty="0">
                          <a:latin typeface="Calibri"/>
                        </a:rPr>
                        <a:t>2007</a:t>
                      </a:r>
                    </a:p>
                  </a:txBody>
                  <a:tcPr marL="0" marR="0" marT="0" marB="0" anchor="ctr">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ctr"/>
                      <a:r>
                        <a:rPr lang="es-ES" sz="900" b="1" i="0" u="none" strike="noStrike" dirty="0">
                          <a:latin typeface="Calibri"/>
                        </a:rPr>
                        <a:t>2008</a:t>
                      </a:r>
                    </a:p>
                  </a:txBody>
                  <a:tcPr marL="0" marR="0" marT="0" marB="0" anchor="ctr">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ctr"/>
                      <a:r>
                        <a:rPr lang="es-ES" sz="900" b="1" i="0" u="none" strike="noStrike" dirty="0">
                          <a:latin typeface="Calibri"/>
                        </a:rPr>
                        <a:t>2009</a:t>
                      </a:r>
                    </a:p>
                  </a:txBody>
                  <a:tcPr marL="0" marR="0" marT="0" marB="0" anchor="ctr">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ctr"/>
                      <a:r>
                        <a:rPr lang="es-ES" sz="900" b="1" i="0" u="none" strike="noStrike" dirty="0">
                          <a:latin typeface="Calibri"/>
                        </a:rPr>
                        <a:t>2010</a:t>
                      </a:r>
                    </a:p>
                  </a:txBody>
                  <a:tcPr marL="0" marR="0" marT="0" marB="0" anchor="ctr">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ctr"/>
                      <a:r>
                        <a:rPr lang="es-ES" sz="900" b="1" i="0" u="none" strike="noStrike" dirty="0">
                          <a:latin typeface="Calibri"/>
                        </a:rPr>
                        <a:t>2011</a:t>
                      </a:r>
                    </a:p>
                  </a:txBody>
                  <a:tcPr marL="0" marR="0" marT="0" marB="0" anchor="ctr">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ctr"/>
                      <a:r>
                        <a:rPr lang="es-ES" sz="900" b="1" i="0" u="none" strike="noStrike" dirty="0">
                          <a:latin typeface="Calibri"/>
                        </a:rPr>
                        <a:t>2012</a:t>
                      </a:r>
                    </a:p>
                  </a:txBody>
                  <a:tcPr marL="0" marR="0" marT="0" marB="0" anchor="ctr">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ctr"/>
                      <a:r>
                        <a:rPr lang="es-ES" sz="900" b="1" i="0" u="none" strike="noStrike" dirty="0">
                          <a:latin typeface="Calibri"/>
                        </a:rPr>
                        <a:t>2013</a:t>
                      </a:r>
                    </a:p>
                  </a:txBody>
                  <a:tcPr marL="0" marR="0" marT="0" marB="0" anchor="ctr">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ctr" fontAlgn="ctr"/>
                      <a:r>
                        <a:rPr lang="es-ES" sz="900" b="1" i="0" u="none" strike="noStrike" dirty="0" smtClean="0">
                          <a:latin typeface="Calibri"/>
                        </a:rPr>
                        <a:t>2014</a:t>
                      </a:r>
                      <a:endParaRPr lang="es-ES" sz="900" b="1" i="0" u="none" strike="noStrike" dirty="0">
                        <a:latin typeface="Calibri"/>
                      </a:endParaRPr>
                    </a:p>
                  </a:txBody>
                  <a:tcPr marL="0" marR="0" marT="0" marB="0" anchor="ctr">
                    <a:lnL>
                      <a:noFill/>
                    </a:lnL>
                    <a:lnR>
                      <a:noFill/>
                    </a:lnR>
                    <a:lnT w="1270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r>
              <a:tr h="296084">
                <a:tc>
                  <a:txBody>
                    <a:bodyPr/>
                    <a:lstStyle/>
                    <a:p>
                      <a:pPr algn="l" fontAlgn="ctr"/>
                      <a:endParaRPr lang="es-ES" sz="800" b="1" i="0" u="none" strike="noStrike" dirty="0">
                        <a:latin typeface="Calibri"/>
                      </a:endParaRPr>
                    </a:p>
                  </a:txBody>
                  <a:tcPr marL="0" marR="0" marT="0" marB="0" anchor="ctr">
                    <a:lnL>
                      <a:noFill/>
                    </a:lnL>
                    <a:lnR w="12700" cap="flat" cmpd="sng" algn="ctr">
                      <a:solidFill>
                        <a:srgbClr val="17375D"/>
                      </a:solidFill>
                      <a:prstDash val="solid"/>
                      <a:round/>
                      <a:headEnd type="none" w="med" len="med"/>
                      <a:tailEnd type="none" w="med" len="med"/>
                    </a:lnR>
                    <a:lnT w="12700" cap="flat" cmpd="sng" algn="ctr">
                      <a:solidFill>
                        <a:srgbClr val="376091"/>
                      </a:solidFill>
                      <a:prstDash val="solid"/>
                      <a:round/>
                      <a:headEnd type="none" w="med" len="med"/>
                      <a:tailEnd type="none" w="med" len="med"/>
                    </a:lnT>
                    <a:lnB>
                      <a:noFill/>
                    </a:lnB>
                  </a:tcPr>
                </a:tc>
                <a:tc>
                  <a:txBody>
                    <a:bodyPr/>
                    <a:lstStyle/>
                    <a:p>
                      <a:pPr algn="ctr" fontAlgn="ctr"/>
                      <a:r>
                        <a:rPr lang="es-ES" sz="900" b="1" i="0" u="none" strike="noStrike">
                          <a:latin typeface="Calibri"/>
                        </a:rPr>
                        <a:t> </a:t>
                      </a:r>
                    </a:p>
                  </a:txBody>
                  <a:tcPr marL="0" marR="0" marT="0" marB="0" anchor="ctr">
                    <a:lnL w="12700" cap="flat" cmpd="sng" algn="ctr">
                      <a:solidFill>
                        <a:srgbClr val="17375D"/>
                      </a:solidFill>
                      <a:prstDash val="solid"/>
                      <a:round/>
                      <a:headEnd type="none" w="med" len="med"/>
                      <a:tailEnd type="none" w="med" len="med"/>
                    </a:lnL>
                    <a:lnR>
                      <a:noFill/>
                    </a:lnR>
                    <a:lnT w="12700" cap="flat" cmpd="sng" algn="ctr">
                      <a:solidFill>
                        <a:srgbClr val="376091"/>
                      </a:solidFill>
                      <a:prstDash val="solid"/>
                      <a:round/>
                      <a:headEnd type="none" w="med" len="med"/>
                      <a:tailEnd type="none" w="med" len="med"/>
                    </a:lnT>
                    <a:lnB>
                      <a:noFill/>
                    </a:lnB>
                  </a:tcPr>
                </a:tc>
                <a:tc>
                  <a:txBody>
                    <a:bodyPr/>
                    <a:lstStyle/>
                    <a:p>
                      <a:pPr algn="ctr" fontAlgn="ctr"/>
                      <a:endParaRPr lang="es-ES" sz="900" b="1" i="0" u="none" strike="noStrike">
                        <a:latin typeface="Calibri"/>
                      </a:endParaRPr>
                    </a:p>
                  </a:txBody>
                  <a:tcPr marL="0" marR="0" marT="0" marB="0" anchor="ctr">
                    <a:lnL>
                      <a:noFill/>
                    </a:lnL>
                    <a:lnR>
                      <a:noFill/>
                    </a:lnR>
                    <a:lnT w="12700" cap="flat" cmpd="sng" algn="ctr">
                      <a:solidFill>
                        <a:srgbClr val="376091"/>
                      </a:solidFill>
                      <a:prstDash val="solid"/>
                      <a:round/>
                      <a:headEnd type="none" w="med" len="med"/>
                      <a:tailEnd type="none" w="med" len="med"/>
                    </a:lnT>
                    <a:lnB>
                      <a:noFill/>
                    </a:lnB>
                  </a:tcPr>
                </a:tc>
                <a:tc>
                  <a:txBody>
                    <a:bodyPr/>
                    <a:lstStyle/>
                    <a:p>
                      <a:pPr algn="ctr" fontAlgn="ctr"/>
                      <a:endParaRPr lang="es-ES" sz="900" b="1" i="0" u="none" strike="noStrike">
                        <a:latin typeface="Calibri"/>
                      </a:endParaRPr>
                    </a:p>
                  </a:txBody>
                  <a:tcPr marL="0" marR="0" marT="0" marB="0" anchor="ctr">
                    <a:lnL>
                      <a:noFill/>
                    </a:lnL>
                    <a:lnR>
                      <a:noFill/>
                    </a:lnR>
                    <a:lnT w="12700" cap="flat" cmpd="sng" algn="ctr">
                      <a:solidFill>
                        <a:srgbClr val="376091"/>
                      </a:solidFill>
                      <a:prstDash val="solid"/>
                      <a:round/>
                      <a:headEnd type="none" w="med" len="med"/>
                      <a:tailEnd type="none" w="med" len="med"/>
                    </a:lnT>
                    <a:lnB>
                      <a:noFill/>
                    </a:lnB>
                  </a:tcPr>
                </a:tc>
                <a:tc>
                  <a:txBody>
                    <a:bodyPr/>
                    <a:lstStyle/>
                    <a:p>
                      <a:pPr algn="ctr" fontAlgn="ctr"/>
                      <a:endParaRPr lang="es-ES" sz="900" b="1" i="0" u="none" strike="noStrike">
                        <a:latin typeface="Calibri"/>
                      </a:endParaRPr>
                    </a:p>
                  </a:txBody>
                  <a:tcPr marL="0" marR="0" marT="0" marB="0" anchor="ctr">
                    <a:lnL>
                      <a:noFill/>
                    </a:lnL>
                    <a:lnR>
                      <a:noFill/>
                    </a:lnR>
                    <a:lnT w="12700" cap="flat" cmpd="sng" algn="ctr">
                      <a:solidFill>
                        <a:srgbClr val="376091"/>
                      </a:solidFill>
                      <a:prstDash val="solid"/>
                      <a:round/>
                      <a:headEnd type="none" w="med" len="med"/>
                      <a:tailEnd type="none" w="med" len="med"/>
                    </a:lnT>
                    <a:lnB>
                      <a:noFill/>
                    </a:lnB>
                  </a:tcPr>
                </a:tc>
                <a:tc>
                  <a:txBody>
                    <a:bodyPr/>
                    <a:lstStyle/>
                    <a:p>
                      <a:pPr algn="ctr" fontAlgn="ctr"/>
                      <a:endParaRPr lang="es-ES" sz="900" b="1" i="0" u="none" strike="noStrike">
                        <a:latin typeface="Calibri"/>
                      </a:endParaRPr>
                    </a:p>
                  </a:txBody>
                  <a:tcPr marL="0" marR="0" marT="0" marB="0" anchor="ctr">
                    <a:lnL>
                      <a:noFill/>
                    </a:lnL>
                    <a:lnR>
                      <a:noFill/>
                    </a:lnR>
                    <a:lnT w="12700" cap="flat" cmpd="sng" algn="ctr">
                      <a:solidFill>
                        <a:srgbClr val="376091"/>
                      </a:solidFill>
                      <a:prstDash val="solid"/>
                      <a:round/>
                      <a:headEnd type="none" w="med" len="med"/>
                      <a:tailEnd type="none" w="med" len="med"/>
                    </a:lnT>
                    <a:lnB>
                      <a:noFill/>
                    </a:lnB>
                  </a:tcPr>
                </a:tc>
                <a:tc>
                  <a:txBody>
                    <a:bodyPr/>
                    <a:lstStyle/>
                    <a:p>
                      <a:pPr algn="ctr" fontAlgn="ctr"/>
                      <a:endParaRPr lang="es-ES" sz="900" b="1" i="0" u="none" strike="noStrike">
                        <a:latin typeface="Calibri"/>
                      </a:endParaRPr>
                    </a:p>
                  </a:txBody>
                  <a:tcPr marL="0" marR="0" marT="0" marB="0" anchor="ctr">
                    <a:lnL>
                      <a:noFill/>
                    </a:lnL>
                    <a:lnR>
                      <a:noFill/>
                    </a:lnR>
                    <a:lnT w="12700" cap="flat" cmpd="sng" algn="ctr">
                      <a:solidFill>
                        <a:srgbClr val="376091"/>
                      </a:solidFill>
                      <a:prstDash val="solid"/>
                      <a:round/>
                      <a:headEnd type="none" w="med" len="med"/>
                      <a:tailEnd type="none" w="med" len="med"/>
                    </a:lnT>
                    <a:lnB>
                      <a:noFill/>
                    </a:lnB>
                  </a:tcPr>
                </a:tc>
                <a:tc>
                  <a:txBody>
                    <a:bodyPr/>
                    <a:lstStyle/>
                    <a:p>
                      <a:pPr algn="ctr" fontAlgn="ctr"/>
                      <a:endParaRPr lang="es-ES" sz="900" b="1" i="0" u="none" strike="noStrike">
                        <a:latin typeface="Calibri"/>
                      </a:endParaRPr>
                    </a:p>
                  </a:txBody>
                  <a:tcPr marL="0" marR="0" marT="0" marB="0" anchor="ctr">
                    <a:lnL>
                      <a:noFill/>
                    </a:lnL>
                    <a:lnR>
                      <a:noFill/>
                    </a:lnR>
                    <a:lnT w="12700" cap="flat" cmpd="sng" algn="ctr">
                      <a:solidFill>
                        <a:srgbClr val="376091"/>
                      </a:solidFill>
                      <a:prstDash val="solid"/>
                      <a:round/>
                      <a:headEnd type="none" w="med" len="med"/>
                      <a:tailEnd type="none" w="med" len="med"/>
                    </a:lnT>
                    <a:lnB>
                      <a:noFill/>
                    </a:lnB>
                  </a:tcPr>
                </a:tc>
                <a:tc>
                  <a:txBody>
                    <a:bodyPr/>
                    <a:lstStyle/>
                    <a:p>
                      <a:pPr algn="ctr" fontAlgn="ctr"/>
                      <a:endParaRPr lang="es-ES" sz="900" b="1" i="0" u="none" strike="noStrike">
                        <a:latin typeface="Calibri"/>
                      </a:endParaRPr>
                    </a:p>
                  </a:txBody>
                  <a:tcPr marL="0" marR="0" marT="0" marB="0" anchor="ctr">
                    <a:lnL>
                      <a:noFill/>
                    </a:lnL>
                    <a:lnR>
                      <a:noFill/>
                    </a:lnR>
                    <a:lnT w="12700" cap="flat" cmpd="sng" algn="ctr">
                      <a:solidFill>
                        <a:srgbClr val="376091"/>
                      </a:solidFill>
                      <a:prstDash val="solid"/>
                      <a:round/>
                      <a:headEnd type="none" w="med" len="med"/>
                      <a:tailEnd type="none" w="med" len="med"/>
                    </a:lnT>
                    <a:lnB>
                      <a:noFill/>
                    </a:lnB>
                  </a:tcPr>
                </a:tc>
                <a:tc>
                  <a:txBody>
                    <a:bodyPr/>
                    <a:lstStyle/>
                    <a:p>
                      <a:pPr algn="ctr" fontAlgn="ctr"/>
                      <a:endParaRPr lang="es-ES" sz="900" b="1" i="0" u="none" strike="noStrike">
                        <a:latin typeface="Calibri"/>
                      </a:endParaRPr>
                    </a:p>
                  </a:txBody>
                  <a:tcPr marL="0" marR="0" marT="0" marB="0" anchor="ctr">
                    <a:lnL>
                      <a:noFill/>
                    </a:lnL>
                    <a:lnR>
                      <a:noFill/>
                    </a:lnR>
                    <a:lnT w="12700" cap="flat" cmpd="sng" algn="ctr">
                      <a:solidFill>
                        <a:srgbClr val="376091"/>
                      </a:solidFill>
                      <a:prstDash val="solid"/>
                      <a:round/>
                      <a:headEnd type="none" w="med" len="med"/>
                      <a:tailEnd type="none" w="med" len="med"/>
                    </a:lnT>
                    <a:lnB>
                      <a:noFill/>
                    </a:lnB>
                  </a:tcPr>
                </a:tc>
                <a:tc>
                  <a:txBody>
                    <a:bodyPr/>
                    <a:lstStyle/>
                    <a:p>
                      <a:pPr algn="ctr" fontAlgn="ctr"/>
                      <a:endParaRPr lang="es-ES" sz="900" b="1" i="0" u="none" strike="noStrike">
                        <a:latin typeface="Calibri"/>
                      </a:endParaRPr>
                    </a:p>
                  </a:txBody>
                  <a:tcPr marL="0" marR="0" marT="0" marB="0" anchor="ctr">
                    <a:lnL>
                      <a:noFill/>
                    </a:lnL>
                    <a:lnR>
                      <a:noFill/>
                    </a:lnR>
                    <a:lnT w="12700" cap="flat" cmpd="sng" algn="ctr">
                      <a:solidFill>
                        <a:srgbClr val="376091"/>
                      </a:solidFill>
                      <a:prstDash val="solid"/>
                      <a:round/>
                      <a:headEnd type="none" w="med" len="med"/>
                      <a:tailEnd type="none" w="med" len="med"/>
                    </a:lnT>
                    <a:lnB>
                      <a:noFill/>
                    </a:lnB>
                  </a:tcPr>
                </a:tc>
                <a:tc>
                  <a:txBody>
                    <a:bodyPr/>
                    <a:lstStyle/>
                    <a:p>
                      <a:pPr algn="ctr" fontAlgn="ctr"/>
                      <a:endParaRPr lang="es-ES" sz="900" b="1" i="0" u="none" strike="noStrike">
                        <a:latin typeface="Calibri"/>
                      </a:endParaRPr>
                    </a:p>
                  </a:txBody>
                  <a:tcPr marL="0" marR="0" marT="0" marB="0" anchor="ctr">
                    <a:lnL>
                      <a:noFill/>
                    </a:lnL>
                    <a:lnR>
                      <a:noFill/>
                    </a:lnR>
                    <a:lnT w="12700" cap="flat" cmpd="sng" algn="ctr">
                      <a:solidFill>
                        <a:srgbClr val="376091"/>
                      </a:solidFill>
                      <a:prstDash val="solid"/>
                      <a:round/>
                      <a:headEnd type="none" w="med" len="med"/>
                      <a:tailEnd type="none" w="med" len="med"/>
                    </a:lnT>
                    <a:lnB>
                      <a:noFill/>
                    </a:lnB>
                  </a:tcPr>
                </a:tc>
                <a:tc>
                  <a:txBody>
                    <a:bodyPr/>
                    <a:lstStyle/>
                    <a:p>
                      <a:pPr algn="ctr" fontAlgn="ctr"/>
                      <a:endParaRPr lang="es-ES" sz="900" b="1" i="0" u="none" strike="noStrike">
                        <a:latin typeface="Calibri"/>
                      </a:endParaRPr>
                    </a:p>
                  </a:txBody>
                  <a:tcPr marL="0" marR="0" marT="0" marB="0" anchor="ctr">
                    <a:lnL>
                      <a:noFill/>
                    </a:lnL>
                    <a:lnR>
                      <a:noFill/>
                    </a:lnR>
                    <a:lnT w="12700" cap="flat" cmpd="sng" algn="ctr">
                      <a:solidFill>
                        <a:srgbClr val="376091"/>
                      </a:solidFill>
                      <a:prstDash val="solid"/>
                      <a:round/>
                      <a:headEnd type="none" w="med" len="med"/>
                      <a:tailEnd type="none" w="med" len="med"/>
                    </a:lnT>
                    <a:lnB>
                      <a:noFill/>
                    </a:lnB>
                  </a:tcPr>
                </a:tc>
                <a:tc>
                  <a:txBody>
                    <a:bodyPr/>
                    <a:lstStyle/>
                    <a:p>
                      <a:pPr algn="ctr" fontAlgn="ctr"/>
                      <a:endParaRPr lang="es-ES" sz="900" b="1" i="0" u="none" strike="noStrike">
                        <a:latin typeface="Calibri"/>
                      </a:endParaRPr>
                    </a:p>
                  </a:txBody>
                  <a:tcPr marL="0" marR="0" marT="0" marB="0" anchor="ctr">
                    <a:lnL>
                      <a:noFill/>
                    </a:lnL>
                    <a:lnR>
                      <a:noFill/>
                    </a:lnR>
                    <a:lnT w="12700" cap="flat" cmpd="sng" algn="ctr">
                      <a:solidFill>
                        <a:srgbClr val="376091"/>
                      </a:solidFill>
                      <a:prstDash val="solid"/>
                      <a:round/>
                      <a:headEnd type="none" w="med" len="med"/>
                      <a:tailEnd type="none" w="med" len="med"/>
                    </a:lnT>
                    <a:lnB>
                      <a:noFill/>
                    </a:lnB>
                  </a:tcPr>
                </a:tc>
                <a:tc>
                  <a:txBody>
                    <a:bodyPr/>
                    <a:lstStyle/>
                    <a:p>
                      <a:pPr algn="ctr" fontAlgn="ctr"/>
                      <a:endParaRPr lang="es-ES" sz="900" b="1" i="0" u="none" strike="noStrike" dirty="0">
                        <a:latin typeface="Calibri"/>
                      </a:endParaRPr>
                    </a:p>
                  </a:txBody>
                  <a:tcPr marL="0" marR="0" marT="0" marB="0" anchor="ctr">
                    <a:lnL>
                      <a:noFill/>
                    </a:lnL>
                    <a:lnR>
                      <a:noFill/>
                    </a:lnR>
                    <a:lnT w="12700" cap="flat" cmpd="sng" algn="ctr">
                      <a:solidFill>
                        <a:srgbClr val="376091"/>
                      </a:solidFill>
                      <a:prstDash val="solid"/>
                      <a:round/>
                      <a:headEnd type="none" w="med" len="med"/>
                      <a:tailEnd type="none" w="med" len="med"/>
                    </a:lnT>
                    <a:lnB>
                      <a:noFill/>
                    </a:lnB>
                  </a:tcPr>
                </a:tc>
                <a:tc>
                  <a:txBody>
                    <a:bodyPr/>
                    <a:lstStyle/>
                    <a:p>
                      <a:pPr algn="ctr" fontAlgn="ctr"/>
                      <a:endParaRPr lang="es-ES" sz="900" b="1" i="0" u="none" strike="noStrike" dirty="0">
                        <a:latin typeface="Calibri"/>
                      </a:endParaRPr>
                    </a:p>
                  </a:txBody>
                  <a:tcPr marL="0" marR="0" marT="0" marB="0" anchor="ctr">
                    <a:lnL>
                      <a:noFill/>
                    </a:lnL>
                    <a:lnR>
                      <a:noFill/>
                    </a:lnR>
                    <a:lnT w="12700" cap="flat" cmpd="sng" algn="ctr">
                      <a:solidFill>
                        <a:srgbClr val="376091"/>
                      </a:solidFill>
                      <a:prstDash val="solid"/>
                      <a:round/>
                      <a:headEnd type="none" w="med" len="med"/>
                      <a:tailEnd type="none" w="med" len="med"/>
                    </a:lnT>
                    <a:lnB>
                      <a:noFill/>
                    </a:lnB>
                  </a:tcPr>
                </a:tc>
              </a:tr>
              <a:tr h="296084">
                <a:tc>
                  <a:txBody>
                    <a:bodyPr/>
                    <a:lstStyle/>
                    <a:p>
                      <a:pPr algn="l" fontAlgn="ctr"/>
                      <a:r>
                        <a:rPr lang="es-ES" sz="1000" b="1" i="0" u="none" strike="noStrike" dirty="0">
                          <a:solidFill>
                            <a:srgbClr val="0000FF"/>
                          </a:solidFill>
                          <a:latin typeface="Calibri"/>
                        </a:rPr>
                        <a:t>Patentes Nacionales</a:t>
                      </a:r>
                    </a:p>
                  </a:txBody>
                  <a:tcPr marL="0" marR="0" marT="0" marB="0" anchor="ctr">
                    <a:lnL>
                      <a:noFill/>
                    </a:lnL>
                    <a:lnR w="12700" cap="flat" cmpd="sng" algn="ctr">
                      <a:solidFill>
                        <a:srgbClr val="17375D"/>
                      </a:solidFill>
                      <a:prstDash val="solid"/>
                      <a:round/>
                      <a:headEnd type="none" w="med" len="med"/>
                      <a:tailEnd type="none" w="med" len="med"/>
                    </a:lnR>
                    <a:lnT>
                      <a:noFill/>
                    </a:lnT>
                    <a:lnB>
                      <a:noFill/>
                    </a:lnB>
                  </a:tcPr>
                </a:tc>
                <a:tc>
                  <a:txBody>
                    <a:bodyPr/>
                    <a:lstStyle/>
                    <a:p>
                      <a:pPr algn="ctr" fontAlgn="ctr"/>
                      <a:r>
                        <a:rPr lang="es-ES" sz="900" b="1" i="0" u="none" strike="noStrike" dirty="0">
                          <a:solidFill>
                            <a:schemeClr val="accent6">
                              <a:lumMod val="75000"/>
                            </a:schemeClr>
                          </a:solidFill>
                          <a:latin typeface="Calibri"/>
                        </a:rPr>
                        <a:t>3.111</a:t>
                      </a:r>
                    </a:p>
                  </a:txBody>
                  <a:tcPr marL="0" marR="0" marT="0" marB="0" anchor="ctr">
                    <a:lnL w="12700" cap="flat" cmpd="sng" algn="ctr">
                      <a:solidFill>
                        <a:srgbClr val="17375D"/>
                      </a:solidFill>
                      <a:prstDash val="solid"/>
                      <a:round/>
                      <a:headEnd type="none" w="med" len="med"/>
                      <a:tailEnd type="none" w="med" len="med"/>
                    </a:lnL>
                    <a:lnR>
                      <a:noFill/>
                    </a:lnR>
                    <a:lnT>
                      <a:noFill/>
                    </a:lnT>
                    <a:lnB>
                      <a:noFill/>
                    </a:lnB>
                  </a:tcPr>
                </a:tc>
                <a:tc>
                  <a:txBody>
                    <a:bodyPr/>
                    <a:lstStyle/>
                    <a:p>
                      <a:pPr algn="ctr" fontAlgn="ctr"/>
                      <a:r>
                        <a:rPr lang="es-ES" sz="900" b="1" i="0" u="none" strike="noStrike" dirty="0">
                          <a:solidFill>
                            <a:schemeClr val="accent6">
                              <a:lumMod val="75000"/>
                            </a:schemeClr>
                          </a:solidFill>
                          <a:latin typeface="Calibri"/>
                        </a:rPr>
                        <a:t>2.904</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3.055</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3.081</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3.100</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3.252</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3.352</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3.439</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3.783</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3.712</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3.669</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3.528</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3.361</a:t>
                      </a:r>
                    </a:p>
                  </a:txBody>
                  <a:tcPr marL="0" marR="0" marT="0" marB="0" anchor="ctr">
                    <a:lnL>
                      <a:noFill/>
                    </a:lnL>
                    <a:lnR>
                      <a:noFill/>
                    </a:lnR>
                    <a:lnT>
                      <a:noFill/>
                    </a:lnT>
                    <a:lnB>
                      <a:noFill/>
                    </a:lnB>
                  </a:tcPr>
                </a:tc>
                <a:tc>
                  <a:txBody>
                    <a:bodyPr/>
                    <a:lstStyle/>
                    <a:p>
                      <a:pPr algn="ctr" fontAlgn="ctr"/>
                      <a:r>
                        <a:rPr lang="es-ES" sz="900" b="1" i="0" u="none" strike="noStrike" dirty="0" smtClean="0">
                          <a:solidFill>
                            <a:schemeClr val="accent6">
                              <a:lumMod val="75000"/>
                            </a:schemeClr>
                          </a:solidFill>
                          <a:latin typeface="Calibri"/>
                        </a:rPr>
                        <a:t>3.133</a:t>
                      </a:r>
                      <a:endParaRPr lang="es-ES" sz="900" b="1" i="0" u="none" strike="noStrike" dirty="0">
                        <a:solidFill>
                          <a:schemeClr val="accent6">
                            <a:lumMod val="75000"/>
                          </a:schemeClr>
                        </a:solidFill>
                        <a:latin typeface="Calibri"/>
                      </a:endParaRPr>
                    </a:p>
                  </a:txBody>
                  <a:tcPr marL="0" marR="0" marT="0" marB="0" anchor="ctr">
                    <a:lnL>
                      <a:noFill/>
                    </a:lnL>
                    <a:lnR>
                      <a:noFill/>
                    </a:lnR>
                    <a:lnT>
                      <a:noFill/>
                    </a:lnT>
                    <a:lnB>
                      <a:noFill/>
                    </a:lnB>
                  </a:tcPr>
                </a:tc>
                <a:tc>
                  <a:txBody>
                    <a:bodyPr/>
                    <a:lstStyle/>
                    <a:p>
                      <a:pPr algn="ctr" fontAlgn="ctr"/>
                      <a:r>
                        <a:rPr lang="es-ES" sz="900" b="1" i="0" u="none" strike="noStrike" dirty="0" smtClean="0">
                          <a:solidFill>
                            <a:schemeClr val="accent6">
                              <a:lumMod val="75000"/>
                            </a:schemeClr>
                          </a:solidFill>
                          <a:latin typeface="Calibri"/>
                        </a:rPr>
                        <a:t>3.031</a:t>
                      </a:r>
                      <a:endParaRPr lang="es-ES" sz="900" b="1" i="0" u="none" strike="noStrike" dirty="0">
                        <a:solidFill>
                          <a:schemeClr val="accent6">
                            <a:lumMod val="75000"/>
                          </a:schemeClr>
                        </a:solidFill>
                        <a:latin typeface="Calibri"/>
                      </a:endParaRPr>
                    </a:p>
                  </a:txBody>
                  <a:tcPr marL="0" marR="0" marT="0" marB="0" anchor="ctr">
                    <a:lnL>
                      <a:noFill/>
                    </a:lnL>
                    <a:lnR>
                      <a:noFill/>
                    </a:lnR>
                    <a:lnT>
                      <a:noFill/>
                    </a:lnT>
                    <a:lnB>
                      <a:noFill/>
                    </a:lnB>
                  </a:tcPr>
                </a:tc>
              </a:tr>
              <a:tr h="296084">
                <a:tc>
                  <a:txBody>
                    <a:bodyPr/>
                    <a:lstStyle/>
                    <a:p>
                      <a:pPr algn="l" fontAlgn="ctr"/>
                      <a:r>
                        <a:rPr lang="es-ES" sz="1000" b="1" i="0" u="none" strike="noStrike" dirty="0">
                          <a:solidFill>
                            <a:schemeClr val="tx2">
                              <a:lumMod val="75000"/>
                            </a:schemeClr>
                          </a:solidFill>
                          <a:latin typeface="Calibri"/>
                        </a:rPr>
                        <a:t>Modelos de Utilidad</a:t>
                      </a:r>
                    </a:p>
                  </a:txBody>
                  <a:tcPr marL="0" marR="0" marT="0" marB="0" anchor="ctr">
                    <a:lnL>
                      <a:noFill/>
                    </a:lnL>
                    <a:lnR w="12700" cap="flat" cmpd="sng" algn="ctr">
                      <a:solidFill>
                        <a:srgbClr val="17375D"/>
                      </a:solidFill>
                      <a:prstDash val="solid"/>
                      <a:round/>
                      <a:headEnd type="none" w="med" len="med"/>
                      <a:tailEnd type="none" w="med" len="med"/>
                    </a:lnR>
                    <a:lnT>
                      <a:noFill/>
                    </a:lnT>
                    <a:lnB>
                      <a:noFill/>
                    </a:lnB>
                  </a:tcPr>
                </a:tc>
                <a:tc>
                  <a:txBody>
                    <a:bodyPr/>
                    <a:lstStyle/>
                    <a:p>
                      <a:pPr algn="ctr" fontAlgn="ctr"/>
                      <a:r>
                        <a:rPr lang="es-ES" sz="900" b="1" i="0" u="none" strike="noStrike">
                          <a:solidFill>
                            <a:schemeClr val="accent6">
                              <a:lumMod val="75000"/>
                            </a:schemeClr>
                          </a:solidFill>
                          <a:latin typeface="Calibri"/>
                        </a:rPr>
                        <a:t>3.212</a:t>
                      </a:r>
                    </a:p>
                  </a:txBody>
                  <a:tcPr marL="0" marR="0" marT="0" marB="0" anchor="ctr">
                    <a:lnL w="12700" cap="flat" cmpd="sng" algn="ctr">
                      <a:solidFill>
                        <a:srgbClr val="17375D"/>
                      </a:solidFill>
                      <a:prstDash val="solid"/>
                      <a:round/>
                      <a:headEnd type="none" w="med" len="med"/>
                      <a:tailEnd type="none" w="med" len="med"/>
                    </a:lnL>
                    <a:lnR>
                      <a:noFill/>
                    </a:lnR>
                    <a:lnT>
                      <a:noFill/>
                    </a:lnT>
                    <a:lnB>
                      <a:noFill/>
                    </a:lnB>
                  </a:tcPr>
                </a:tc>
                <a:tc>
                  <a:txBody>
                    <a:bodyPr/>
                    <a:lstStyle/>
                    <a:p>
                      <a:pPr algn="ctr" fontAlgn="ctr"/>
                      <a:r>
                        <a:rPr lang="es-ES" sz="900" b="1" i="0" u="none" strike="noStrike" dirty="0">
                          <a:solidFill>
                            <a:schemeClr val="accent6">
                              <a:lumMod val="75000"/>
                            </a:schemeClr>
                          </a:solidFill>
                          <a:latin typeface="Calibri"/>
                        </a:rPr>
                        <a:t>3.142</a:t>
                      </a:r>
                    </a:p>
                  </a:txBody>
                  <a:tcPr marL="0" marR="0" marT="0" marB="0" anchor="ctr">
                    <a:lnL>
                      <a:noFill/>
                    </a:lnL>
                    <a:lnR>
                      <a:noFill/>
                    </a:lnR>
                    <a:lnT>
                      <a:noFill/>
                    </a:lnT>
                    <a:lnB>
                      <a:noFill/>
                    </a:lnB>
                  </a:tcPr>
                </a:tc>
                <a:tc>
                  <a:txBody>
                    <a:bodyPr/>
                    <a:lstStyle/>
                    <a:p>
                      <a:pPr algn="ctr" fontAlgn="ctr"/>
                      <a:r>
                        <a:rPr lang="es-ES" sz="900" b="1" i="0" u="none" strike="noStrike" dirty="0">
                          <a:solidFill>
                            <a:schemeClr val="accent6">
                              <a:lumMod val="75000"/>
                            </a:schemeClr>
                          </a:solidFill>
                          <a:latin typeface="Calibri"/>
                        </a:rPr>
                        <a:t>3.103</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3.000</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2.901</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2.853</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2.814</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2.657</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2.662</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2.545</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2.629</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2.585</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2.517</a:t>
                      </a:r>
                    </a:p>
                  </a:txBody>
                  <a:tcPr marL="0" marR="0" marT="0" marB="0" anchor="ctr">
                    <a:lnL>
                      <a:noFill/>
                    </a:lnL>
                    <a:lnR>
                      <a:noFill/>
                    </a:lnR>
                    <a:lnT>
                      <a:noFill/>
                    </a:lnT>
                    <a:lnB>
                      <a:noFill/>
                    </a:lnB>
                  </a:tcPr>
                </a:tc>
                <a:tc>
                  <a:txBody>
                    <a:bodyPr/>
                    <a:lstStyle/>
                    <a:p>
                      <a:pPr algn="ctr" fontAlgn="ctr"/>
                      <a:r>
                        <a:rPr lang="es-ES" sz="900" b="1" i="0" u="none" strike="noStrike" dirty="0" smtClean="0">
                          <a:solidFill>
                            <a:schemeClr val="accent6">
                              <a:lumMod val="75000"/>
                            </a:schemeClr>
                          </a:solidFill>
                          <a:latin typeface="Calibri"/>
                        </a:rPr>
                        <a:t>2.633</a:t>
                      </a:r>
                      <a:endParaRPr lang="es-ES" sz="900" b="1" i="0" u="none" strike="noStrike" dirty="0">
                        <a:solidFill>
                          <a:schemeClr val="accent6">
                            <a:lumMod val="75000"/>
                          </a:schemeClr>
                        </a:solidFill>
                        <a:latin typeface="Calibri"/>
                      </a:endParaRPr>
                    </a:p>
                  </a:txBody>
                  <a:tcPr marL="0" marR="0" marT="0" marB="0" anchor="ctr">
                    <a:lnL>
                      <a:noFill/>
                    </a:lnL>
                    <a:lnR>
                      <a:noFill/>
                    </a:lnR>
                    <a:lnT>
                      <a:noFill/>
                    </a:lnT>
                    <a:lnB>
                      <a:noFill/>
                    </a:lnB>
                  </a:tcPr>
                </a:tc>
                <a:tc>
                  <a:txBody>
                    <a:bodyPr/>
                    <a:lstStyle/>
                    <a:p>
                      <a:pPr algn="ctr" fontAlgn="ctr"/>
                      <a:r>
                        <a:rPr lang="es-ES" sz="900" b="1" i="0" u="none" strike="noStrike" dirty="0" smtClean="0">
                          <a:solidFill>
                            <a:schemeClr val="accent6">
                              <a:lumMod val="75000"/>
                            </a:schemeClr>
                          </a:solidFill>
                          <a:latin typeface="Calibri"/>
                        </a:rPr>
                        <a:t>2.689</a:t>
                      </a:r>
                      <a:endParaRPr lang="es-ES" sz="900" b="1" i="0" u="none" strike="noStrike" dirty="0">
                        <a:solidFill>
                          <a:schemeClr val="accent6">
                            <a:lumMod val="75000"/>
                          </a:schemeClr>
                        </a:solidFill>
                        <a:latin typeface="Calibri"/>
                      </a:endParaRPr>
                    </a:p>
                  </a:txBody>
                  <a:tcPr marL="0" marR="0" marT="0" marB="0" anchor="ctr">
                    <a:lnL>
                      <a:noFill/>
                    </a:lnL>
                    <a:lnR>
                      <a:noFill/>
                    </a:lnR>
                    <a:lnT>
                      <a:noFill/>
                    </a:lnT>
                    <a:lnB>
                      <a:noFill/>
                    </a:lnB>
                  </a:tcPr>
                </a:tc>
              </a:tr>
              <a:tr h="296084">
                <a:tc>
                  <a:txBody>
                    <a:bodyPr/>
                    <a:lstStyle/>
                    <a:p>
                      <a:pPr algn="l" fontAlgn="ctr"/>
                      <a:r>
                        <a:rPr lang="es-ES" sz="1000" b="1" i="0" u="none" strike="noStrike" dirty="0">
                          <a:solidFill>
                            <a:srgbClr val="FF9900"/>
                          </a:solidFill>
                          <a:latin typeface="Calibri"/>
                        </a:rPr>
                        <a:t>Diseños Industriales</a:t>
                      </a:r>
                    </a:p>
                  </a:txBody>
                  <a:tcPr marL="0" marR="0" marT="0" marB="0" anchor="ctr">
                    <a:lnL>
                      <a:noFill/>
                    </a:lnL>
                    <a:lnR w="12700" cap="flat" cmpd="sng" algn="ctr">
                      <a:solidFill>
                        <a:srgbClr val="17375D"/>
                      </a:solidFill>
                      <a:prstDash val="solid"/>
                      <a:round/>
                      <a:headEnd type="none" w="med" len="med"/>
                      <a:tailEnd type="none" w="med" len="med"/>
                    </a:lnR>
                    <a:lnT>
                      <a:noFill/>
                    </a:lnT>
                    <a:lnB>
                      <a:noFill/>
                    </a:lnB>
                  </a:tcPr>
                </a:tc>
                <a:tc>
                  <a:txBody>
                    <a:bodyPr/>
                    <a:lstStyle/>
                    <a:p>
                      <a:pPr algn="ctr" fontAlgn="ctr"/>
                      <a:r>
                        <a:rPr lang="es-ES" sz="900" b="1" i="0" u="none" strike="noStrike">
                          <a:solidFill>
                            <a:schemeClr val="accent6">
                              <a:lumMod val="75000"/>
                            </a:schemeClr>
                          </a:solidFill>
                          <a:latin typeface="Calibri"/>
                        </a:rPr>
                        <a:t>3.644</a:t>
                      </a:r>
                    </a:p>
                  </a:txBody>
                  <a:tcPr marL="0" marR="0" marT="0" marB="0" anchor="ctr">
                    <a:lnL w="12700" cap="flat" cmpd="sng" algn="ctr">
                      <a:solidFill>
                        <a:srgbClr val="17375D"/>
                      </a:solidFill>
                      <a:prstDash val="solid"/>
                      <a:round/>
                      <a:headEnd type="none" w="med" len="med"/>
                      <a:tailEnd type="none" w="med" len="med"/>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3.661</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3.472</a:t>
                      </a:r>
                    </a:p>
                  </a:txBody>
                  <a:tcPr marL="0" marR="0" marT="0" marB="0" anchor="ctr">
                    <a:lnL>
                      <a:noFill/>
                    </a:lnL>
                    <a:lnR>
                      <a:noFill/>
                    </a:lnR>
                    <a:lnT>
                      <a:noFill/>
                    </a:lnT>
                    <a:lnB>
                      <a:noFill/>
                    </a:lnB>
                  </a:tcPr>
                </a:tc>
                <a:tc>
                  <a:txBody>
                    <a:bodyPr/>
                    <a:lstStyle/>
                    <a:p>
                      <a:pPr algn="ctr" fontAlgn="ctr"/>
                      <a:r>
                        <a:rPr lang="es-ES" sz="900" b="1" i="0" u="none" strike="noStrike" dirty="0">
                          <a:solidFill>
                            <a:schemeClr val="accent6">
                              <a:lumMod val="75000"/>
                            </a:schemeClr>
                          </a:solidFill>
                          <a:latin typeface="Calibri"/>
                        </a:rPr>
                        <a:t>2.386</a:t>
                      </a:r>
                    </a:p>
                  </a:txBody>
                  <a:tcPr marL="0" marR="0" marT="0" marB="0" anchor="ctr">
                    <a:lnL>
                      <a:noFill/>
                    </a:lnL>
                    <a:lnR>
                      <a:noFill/>
                    </a:lnR>
                    <a:lnT>
                      <a:noFill/>
                    </a:lnT>
                    <a:lnB>
                      <a:noFill/>
                    </a:lnB>
                  </a:tcPr>
                </a:tc>
                <a:tc>
                  <a:txBody>
                    <a:bodyPr/>
                    <a:lstStyle/>
                    <a:p>
                      <a:pPr algn="ctr" fontAlgn="ctr"/>
                      <a:r>
                        <a:rPr lang="es-ES" sz="900" b="1" i="0" u="none" strike="noStrike" dirty="0">
                          <a:solidFill>
                            <a:schemeClr val="accent6">
                              <a:lumMod val="75000"/>
                            </a:schemeClr>
                          </a:solidFill>
                          <a:latin typeface="Calibri"/>
                        </a:rPr>
                        <a:t>1.804</a:t>
                      </a:r>
                    </a:p>
                  </a:txBody>
                  <a:tcPr marL="0" marR="0" marT="0" marB="0" anchor="ctr">
                    <a:lnL>
                      <a:noFill/>
                    </a:lnL>
                    <a:lnR>
                      <a:noFill/>
                    </a:lnR>
                    <a:lnT>
                      <a:noFill/>
                    </a:lnT>
                    <a:lnB>
                      <a:noFill/>
                    </a:lnB>
                  </a:tcPr>
                </a:tc>
                <a:tc>
                  <a:txBody>
                    <a:bodyPr/>
                    <a:lstStyle/>
                    <a:p>
                      <a:pPr algn="ctr" fontAlgn="ctr"/>
                      <a:r>
                        <a:rPr lang="es-ES" sz="900" b="1" i="0" u="none" strike="noStrike" dirty="0">
                          <a:solidFill>
                            <a:schemeClr val="accent6">
                              <a:lumMod val="75000"/>
                            </a:schemeClr>
                          </a:solidFill>
                          <a:latin typeface="Calibri"/>
                        </a:rPr>
                        <a:t>1.890</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1.588</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1.525</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1.414</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1.529</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1.662</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1.772</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1.598</a:t>
                      </a:r>
                    </a:p>
                  </a:txBody>
                  <a:tcPr marL="0" marR="0" marT="0" marB="0" anchor="ctr">
                    <a:lnL>
                      <a:noFill/>
                    </a:lnL>
                    <a:lnR>
                      <a:noFill/>
                    </a:lnR>
                    <a:lnT>
                      <a:noFill/>
                    </a:lnT>
                    <a:lnB>
                      <a:noFill/>
                    </a:lnB>
                  </a:tcPr>
                </a:tc>
                <a:tc>
                  <a:txBody>
                    <a:bodyPr/>
                    <a:lstStyle/>
                    <a:p>
                      <a:pPr algn="ctr" fontAlgn="ctr"/>
                      <a:r>
                        <a:rPr lang="es-ES" sz="900" b="1" i="0" u="none" strike="noStrike" dirty="0" smtClean="0">
                          <a:solidFill>
                            <a:schemeClr val="accent6">
                              <a:lumMod val="75000"/>
                            </a:schemeClr>
                          </a:solidFill>
                          <a:latin typeface="Calibri"/>
                        </a:rPr>
                        <a:t>1.825</a:t>
                      </a:r>
                      <a:endParaRPr lang="es-ES" sz="900" b="1" i="0" u="none" strike="noStrike" dirty="0">
                        <a:solidFill>
                          <a:schemeClr val="accent6">
                            <a:lumMod val="75000"/>
                          </a:schemeClr>
                        </a:solidFill>
                        <a:latin typeface="Calibri"/>
                      </a:endParaRPr>
                    </a:p>
                  </a:txBody>
                  <a:tcPr marL="0" marR="0" marT="0" marB="0" anchor="ctr">
                    <a:lnL>
                      <a:noFill/>
                    </a:lnL>
                    <a:lnR>
                      <a:noFill/>
                    </a:lnR>
                    <a:lnT>
                      <a:noFill/>
                    </a:lnT>
                    <a:lnB>
                      <a:noFill/>
                    </a:lnB>
                  </a:tcPr>
                </a:tc>
                <a:tc>
                  <a:txBody>
                    <a:bodyPr/>
                    <a:lstStyle/>
                    <a:p>
                      <a:pPr algn="ctr" fontAlgn="ctr"/>
                      <a:r>
                        <a:rPr lang="es-ES" sz="900" b="1" i="0" u="none" strike="noStrike" dirty="0" smtClean="0">
                          <a:solidFill>
                            <a:schemeClr val="accent6">
                              <a:lumMod val="75000"/>
                            </a:schemeClr>
                          </a:solidFill>
                          <a:latin typeface="Calibri"/>
                        </a:rPr>
                        <a:t>1.773</a:t>
                      </a:r>
                      <a:endParaRPr lang="es-ES" sz="900" b="1" i="0" u="none" strike="noStrike" dirty="0">
                        <a:solidFill>
                          <a:schemeClr val="accent6">
                            <a:lumMod val="75000"/>
                          </a:schemeClr>
                        </a:solidFill>
                        <a:latin typeface="Calibri"/>
                      </a:endParaRPr>
                    </a:p>
                  </a:txBody>
                  <a:tcPr marL="0" marR="0" marT="0" marB="0" anchor="ctr">
                    <a:lnL>
                      <a:noFill/>
                    </a:lnL>
                    <a:lnR>
                      <a:noFill/>
                    </a:lnR>
                    <a:lnT>
                      <a:noFill/>
                    </a:lnT>
                    <a:lnB>
                      <a:noFill/>
                    </a:lnB>
                  </a:tcPr>
                </a:tc>
              </a:tr>
              <a:tr h="296084">
                <a:tc>
                  <a:txBody>
                    <a:bodyPr/>
                    <a:lstStyle/>
                    <a:p>
                      <a:pPr algn="l" fontAlgn="ctr"/>
                      <a:r>
                        <a:rPr lang="es-ES" sz="1000" b="1" i="0" u="none" strike="noStrike" dirty="0">
                          <a:solidFill>
                            <a:srgbClr val="008000"/>
                          </a:solidFill>
                          <a:latin typeface="Calibri"/>
                        </a:rPr>
                        <a:t>Marcas Nacionales</a:t>
                      </a:r>
                    </a:p>
                  </a:txBody>
                  <a:tcPr marL="0" marR="0" marT="0" marB="0" anchor="ctr">
                    <a:lnL>
                      <a:noFill/>
                    </a:lnL>
                    <a:lnR w="12700" cap="flat" cmpd="sng" algn="ctr">
                      <a:solidFill>
                        <a:srgbClr val="17375D"/>
                      </a:solidFill>
                      <a:prstDash val="solid"/>
                      <a:round/>
                      <a:headEnd type="none" w="med" len="med"/>
                      <a:tailEnd type="none" w="med" len="med"/>
                    </a:lnR>
                    <a:lnT>
                      <a:noFill/>
                    </a:lnT>
                    <a:lnB>
                      <a:noFill/>
                    </a:lnB>
                  </a:tcPr>
                </a:tc>
                <a:tc>
                  <a:txBody>
                    <a:bodyPr/>
                    <a:lstStyle/>
                    <a:p>
                      <a:pPr algn="ctr" fontAlgn="ctr"/>
                      <a:r>
                        <a:rPr lang="es-ES" sz="900" b="1" i="0" u="none" strike="noStrike">
                          <a:solidFill>
                            <a:schemeClr val="accent6">
                              <a:lumMod val="75000"/>
                            </a:schemeClr>
                          </a:solidFill>
                          <a:latin typeface="Calibri"/>
                        </a:rPr>
                        <a:t>87.769</a:t>
                      </a:r>
                    </a:p>
                  </a:txBody>
                  <a:tcPr marL="0" marR="0" marT="0" marB="0" anchor="ctr">
                    <a:lnL w="12700" cap="flat" cmpd="sng" algn="ctr">
                      <a:solidFill>
                        <a:srgbClr val="17375D"/>
                      </a:solidFill>
                      <a:prstDash val="solid"/>
                      <a:round/>
                      <a:headEnd type="none" w="med" len="med"/>
                      <a:tailEnd type="none" w="med" len="med"/>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78.441</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69.743</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53.989</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54.777</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56.414</a:t>
                      </a:r>
                    </a:p>
                  </a:txBody>
                  <a:tcPr marL="0" marR="0" marT="0" marB="0" anchor="ctr">
                    <a:lnL>
                      <a:noFill/>
                    </a:lnL>
                    <a:lnR>
                      <a:noFill/>
                    </a:lnR>
                    <a:lnT>
                      <a:noFill/>
                    </a:lnT>
                    <a:lnB>
                      <a:noFill/>
                    </a:lnB>
                  </a:tcPr>
                </a:tc>
                <a:tc>
                  <a:txBody>
                    <a:bodyPr/>
                    <a:lstStyle/>
                    <a:p>
                      <a:pPr algn="ctr" fontAlgn="ctr"/>
                      <a:r>
                        <a:rPr lang="es-ES" sz="900" b="1" i="0" u="none" strike="noStrike" dirty="0">
                          <a:solidFill>
                            <a:schemeClr val="accent6">
                              <a:lumMod val="75000"/>
                            </a:schemeClr>
                          </a:solidFill>
                          <a:latin typeface="Calibri"/>
                        </a:rPr>
                        <a:t>58.643</a:t>
                      </a:r>
                    </a:p>
                  </a:txBody>
                  <a:tcPr marL="0" marR="0" marT="0" marB="0" anchor="ctr">
                    <a:lnL>
                      <a:noFill/>
                    </a:lnL>
                    <a:lnR>
                      <a:noFill/>
                    </a:lnR>
                    <a:lnT>
                      <a:noFill/>
                    </a:lnT>
                    <a:lnB>
                      <a:noFill/>
                    </a:lnB>
                  </a:tcPr>
                </a:tc>
                <a:tc>
                  <a:txBody>
                    <a:bodyPr/>
                    <a:lstStyle/>
                    <a:p>
                      <a:pPr algn="ctr" fontAlgn="ctr"/>
                      <a:r>
                        <a:rPr lang="es-ES" sz="900" b="1" i="0" u="none" strike="noStrike" dirty="0">
                          <a:solidFill>
                            <a:schemeClr val="accent6">
                              <a:lumMod val="75000"/>
                            </a:schemeClr>
                          </a:solidFill>
                          <a:latin typeface="Calibri"/>
                        </a:rPr>
                        <a:t>57.833</a:t>
                      </a:r>
                    </a:p>
                  </a:txBody>
                  <a:tcPr marL="0" marR="0" marT="0" marB="0" anchor="ctr">
                    <a:lnL>
                      <a:noFill/>
                    </a:lnL>
                    <a:lnR>
                      <a:noFill/>
                    </a:lnR>
                    <a:lnT>
                      <a:noFill/>
                    </a:lnT>
                    <a:lnB>
                      <a:noFill/>
                    </a:lnB>
                  </a:tcPr>
                </a:tc>
                <a:tc>
                  <a:txBody>
                    <a:bodyPr/>
                    <a:lstStyle/>
                    <a:p>
                      <a:pPr algn="ctr" fontAlgn="ctr"/>
                      <a:r>
                        <a:rPr lang="es-ES" sz="900" b="1" i="0" u="none" strike="noStrike" dirty="0">
                          <a:solidFill>
                            <a:schemeClr val="accent6">
                              <a:lumMod val="75000"/>
                            </a:schemeClr>
                          </a:solidFill>
                          <a:latin typeface="Calibri"/>
                        </a:rPr>
                        <a:t>49.750</a:t>
                      </a:r>
                    </a:p>
                  </a:txBody>
                  <a:tcPr marL="0" marR="0" marT="0" marB="0" anchor="ctr">
                    <a:lnL>
                      <a:noFill/>
                    </a:lnL>
                    <a:lnR>
                      <a:noFill/>
                    </a:lnR>
                    <a:lnT>
                      <a:noFill/>
                    </a:lnT>
                    <a:lnB>
                      <a:noFill/>
                    </a:lnB>
                  </a:tcPr>
                </a:tc>
                <a:tc>
                  <a:txBody>
                    <a:bodyPr/>
                    <a:lstStyle/>
                    <a:p>
                      <a:pPr algn="ctr" fontAlgn="ctr"/>
                      <a:r>
                        <a:rPr lang="es-ES" sz="900" b="1" i="0" u="none" strike="noStrike" dirty="0">
                          <a:solidFill>
                            <a:schemeClr val="accent6">
                              <a:lumMod val="75000"/>
                            </a:schemeClr>
                          </a:solidFill>
                          <a:latin typeface="Calibri"/>
                        </a:rPr>
                        <a:t>42.437</a:t>
                      </a:r>
                    </a:p>
                  </a:txBody>
                  <a:tcPr marL="0" marR="0" marT="0" marB="0" anchor="ctr">
                    <a:lnL>
                      <a:noFill/>
                    </a:lnL>
                    <a:lnR>
                      <a:noFill/>
                    </a:lnR>
                    <a:lnT>
                      <a:noFill/>
                    </a:lnT>
                    <a:lnB>
                      <a:noFill/>
                    </a:lnB>
                  </a:tcPr>
                </a:tc>
                <a:tc>
                  <a:txBody>
                    <a:bodyPr/>
                    <a:lstStyle/>
                    <a:p>
                      <a:pPr algn="ctr" fontAlgn="ctr"/>
                      <a:r>
                        <a:rPr lang="es-ES" sz="900" b="1" i="0" u="none" strike="noStrike" dirty="0">
                          <a:solidFill>
                            <a:schemeClr val="accent6">
                              <a:lumMod val="75000"/>
                            </a:schemeClr>
                          </a:solidFill>
                          <a:latin typeface="Calibri"/>
                        </a:rPr>
                        <a:t>43.364</a:t>
                      </a:r>
                    </a:p>
                  </a:txBody>
                  <a:tcPr marL="0" marR="0" marT="0" marB="0" anchor="ctr">
                    <a:lnL>
                      <a:noFill/>
                    </a:lnL>
                    <a:lnR>
                      <a:noFill/>
                    </a:lnR>
                    <a:lnT>
                      <a:noFill/>
                    </a:lnT>
                    <a:lnB>
                      <a:noFill/>
                    </a:lnB>
                  </a:tcPr>
                </a:tc>
                <a:tc>
                  <a:txBody>
                    <a:bodyPr/>
                    <a:lstStyle/>
                    <a:p>
                      <a:pPr algn="ctr" fontAlgn="ctr"/>
                      <a:r>
                        <a:rPr lang="es-ES" sz="900" b="1" i="0" u="none" strike="noStrike" dirty="0">
                          <a:solidFill>
                            <a:schemeClr val="accent6">
                              <a:lumMod val="75000"/>
                            </a:schemeClr>
                          </a:solidFill>
                          <a:latin typeface="Calibri"/>
                        </a:rPr>
                        <a:t>44.116</a:t>
                      </a:r>
                    </a:p>
                  </a:txBody>
                  <a:tcPr marL="0" marR="0" marT="0" marB="0" anchor="ctr">
                    <a:lnL>
                      <a:noFill/>
                    </a:lnL>
                    <a:lnR>
                      <a:noFill/>
                    </a:lnR>
                    <a:lnT>
                      <a:noFill/>
                    </a:lnT>
                    <a:lnB>
                      <a:noFill/>
                    </a:lnB>
                  </a:tcPr>
                </a:tc>
                <a:tc>
                  <a:txBody>
                    <a:bodyPr/>
                    <a:lstStyle/>
                    <a:p>
                      <a:pPr algn="ctr" fontAlgn="ctr"/>
                      <a:r>
                        <a:rPr lang="es-ES" sz="900" b="1" i="0" u="none" strike="noStrike" dirty="0">
                          <a:solidFill>
                            <a:schemeClr val="accent6">
                              <a:lumMod val="75000"/>
                            </a:schemeClr>
                          </a:solidFill>
                          <a:latin typeface="Calibri"/>
                        </a:rPr>
                        <a:t>44.029</a:t>
                      </a:r>
                    </a:p>
                  </a:txBody>
                  <a:tcPr marL="0" marR="0" marT="0" marB="0" anchor="ctr">
                    <a:lnL>
                      <a:noFill/>
                    </a:lnL>
                    <a:lnR>
                      <a:noFill/>
                    </a:lnR>
                    <a:lnT>
                      <a:noFill/>
                    </a:lnT>
                    <a:lnB>
                      <a:noFill/>
                    </a:lnB>
                  </a:tcPr>
                </a:tc>
                <a:tc>
                  <a:txBody>
                    <a:bodyPr/>
                    <a:lstStyle/>
                    <a:p>
                      <a:pPr algn="ctr" fontAlgn="ctr"/>
                      <a:r>
                        <a:rPr lang="es-ES" sz="900" b="1" i="0" u="none" strike="noStrike" dirty="0" smtClean="0">
                          <a:solidFill>
                            <a:schemeClr val="accent6">
                              <a:lumMod val="75000"/>
                            </a:schemeClr>
                          </a:solidFill>
                          <a:latin typeface="Calibri"/>
                        </a:rPr>
                        <a:t>46.904</a:t>
                      </a:r>
                      <a:endParaRPr lang="es-ES" sz="900" b="1" i="0" u="none" strike="noStrike" dirty="0">
                        <a:solidFill>
                          <a:schemeClr val="accent6">
                            <a:lumMod val="75000"/>
                          </a:schemeClr>
                        </a:solidFill>
                        <a:latin typeface="Calibri"/>
                      </a:endParaRPr>
                    </a:p>
                  </a:txBody>
                  <a:tcPr marL="0" marR="0" marT="0" marB="0" anchor="ctr">
                    <a:lnL>
                      <a:noFill/>
                    </a:lnL>
                    <a:lnR>
                      <a:noFill/>
                    </a:lnR>
                    <a:lnT>
                      <a:noFill/>
                    </a:lnT>
                    <a:lnB>
                      <a:noFill/>
                    </a:lnB>
                  </a:tcPr>
                </a:tc>
                <a:tc>
                  <a:txBody>
                    <a:bodyPr/>
                    <a:lstStyle/>
                    <a:p>
                      <a:pPr algn="ctr" fontAlgn="ctr"/>
                      <a:r>
                        <a:rPr lang="es-ES" sz="900" b="1" i="0" u="none" strike="noStrike" dirty="0" smtClean="0">
                          <a:solidFill>
                            <a:schemeClr val="accent6">
                              <a:lumMod val="75000"/>
                            </a:schemeClr>
                          </a:solidFill>
                          <a:latin typeface="Calibri"/>
                        </a:rPr>
                        <a:t>50.057</a:t>
                      </a:r>
                      <a:endParaRPr lang="es-ES" sz="900" b="1" i="0" u="none" strike="noStrike" dirty="0">
                        <a:solidFill>
                          <a:schemeClr val="accent6">
                            <a:lumMod val="75000"/>
                          </a:schemeClr>
                        </a:solidFill>
                        <a:latin typeface="Calibri"/>
                      </a:endParaRPr>
                    </a:p>
                  </a:txBody>
                  <a:tcPr marL="0" marR="0" marT="0" marB="0" anchor="ctr">
                    <a:lnL>
                      <a:noFill/>
                    </a:lnL>
                    <a:lnR>
                      <a:noFill/>
                    </a:lnR>
                    <a:lnT>
                      <a:noFill/>
                    </a:lnT>
                    <a:lnB>
                      <a:noFill/>
                    </a:lnB>
                  </a:tcPr>
                </a:tc>
              </a:tr>
              <a:tr h="296084">
                <a:tc>
                  <a:txBody>
                    <a:bodyPr/>
                    <a:lstStyle/>
                    <a:p>
                      <a:pPr algn="l" fontAlgn="ctr"/>
                      <a:r>
                        <a:rPr lang="es-ES" sz="1000" b="1" i="0" u="none" strike="noStrike" dirty="0">
                          <a:solidFill>
                            <a:srgbClr val="FF00FF"/>
                          </a:solidFill>
                          <a:latin typeface="Calibri"/>
                        </a:rPr>
                        <a:t>Nombres comerciales</a:t>
                      </a:r>
                    </a:p>
                  </a:txBody>
                  <a:tcPr marL="0" marR="0" marT="0" marB="0" anchor="ctr">
                    <a:lnL>
                      <a:noFill/>
                    </a:lnL>
                    <a:lnR w="12700" cap="flat" cmpd="sng" algn="ctr">
                      <a:solidFill>
                        <a:srgbClr val="17375D"/>
                      </a:solidFill>
                      <a:prstDash val="solid"/>
                      <a:round/>
                      <a:headEnd type="none" w="med" len="med"/>
                      <a:tailEnd type="none" w="med" len="med"/>
                    </a:lnR>
                    <a:lnT>
                      <a:noFill/>
                    </a:lnT>
                    <a:lnB>
                      <a:noFill/>
                    </a:lnB>
                  </a:tcPr>
                </a:tc>
                <a:tc>
                  <a:txBody>
                    <a:bodyPr/>
                    <a:lstStyle/>
                    <a:p>
                      <a:pPr algn="ctr" fontAlgn="ctr"/>
                      <a:r>
                        <a:rPr lang="es-ES" sz="900" b="1" i="0" u="none" strike="noStrike">
                          <a:solidFill>
                            <a:schemeClr val="accent6">
                              <a:lumMod val="75000"/>
                            </a:schemeClr>
                          </a:solidFill>
                          <a:latin typeface="Calibri"/>
                        </a:rPr>
                        <a:t>4.229</a:t>
                      </a:r>
                    </a:p>
                  </a:txBody>
                  <a:tcPr marL="0" marR="0" marT="0" marB="0" anchor="ctr">
                    <a:lnL w="12700" cap="flat" cmpd="sng" algn="ctr">
                      <a:solidFill>
                        <a:srgbClr val="17375D"/>
                      </a:solidFill>
                      <a:prstDash val="solid"/>
                      <a:round/>
                      <a:headEnd type="none" w="med" len="med"/>
                      <a:tailEnd type="none" w="med" len="med"/>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4.168</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4.940</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4.162</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3.928</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5.130</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6.449</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6.750</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5.865</a:t>
                      </a:r>
                    </a:p>
                  </a:txBody>
                  <a:tcPr marL="0" marR="0" marT="0" marB="0" anchor="ctr">
                    <a:lnL>
                      <a:noFill/>
                    </a:lnL>
                    <a:lnR>
                      <a:noFill/>
                    </a:lnR>
                    <a:lnT>
                      <a:noFill/>
                    </a:lnT>
                    <a:lnB>
                      <a:noFill/>
                    </a:lnB>
                  </a:tcPr>
                </a:tc>
                <a:tc>
                  <a:txBody>
                    <a:bodyPr/>
                    <a:lstStyle/>
                    <a:p>
                      <a:pPr algn="ctr" fontAlgn="ctr"/>
                      <a:r>
                        <a:rPr lang="es-ES" sz="900" b="1" i="0" u="none" strike="noStrike" dirty="0">
                          <a:solidFill>
                            <a:schemeClr val="accent6">
                              <a:lumMod val="75000"/>
                            </a:schemeClr>
                          </a:solidFill>
                          <a:latin typeface="Calibri"/>
                        </a:rPr>
                        <a:t>4.694</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4.602</a:t>
                      </a:r>
                    </a:p>
                  </a:txBody>
                  <a:tcPr marL="0" marR="0" marT="0" marB="0" anchor="ctr">
                    <a:lnL>
                      <a:noFill/>
                    </a:lnL>
                    <a:lnR>
                      <a:noFill/>
                    </a:lnR>
                    <a:lnT>
                      <a:noFill/>
                    </a:lnT>
                    <a:lnB>
                      <a:noFill/>
                    </a:lnB>
                  </a:tcPr>
                </a:tc>
                <a:tc>
                  <a:txBody>
                    <a:bodyPr/>
                    <a:lstStyle/>
                    <a:p>
                      <a:pPr algn="ctr" fontAlgn="ctr"/>
                      <a:r>
                        <a:rPr lang="es-ES" sz="900" b="1" i="0" u="none" strike="noStrike">
                          <a:solidFill>
                            <a:schemeClr val="accent6">
                              <a:lumMod val="75000"/>
                            </a:schemeClr>
                          </a:solidFill>
                          <a:latin typeface="Calibri"/>
                        </a:rPr>
                        <a:t>5.062</a:t>
                      </a:r>
                    </a:p>
                  </a:txBody>
                  <a:tcPr marL="0" marR="0" marT="0" marB="0" anchor="ctr">
                    <a:lnL>
                      <a:noFill/>
                    </a:lnL>
                    <a:lnR>
                      <a:noFill/>
                    </a:lnR>
                    <a:lnT>
                      <a:noFill/>
                    </a:lnT>
                    <a:lnB>
                      <a:noFill/>
                    </a:lnB>
                  </a:tcPr>
                </a:tc>
                <a:tc>
                  <a:txBody>
                    <a:bodyPr/>
                    <a:lstStyle/>
                    <a:p>
                      <a:pPr algn="ctr" fontAlgn="ctr"/>
                      <a:r>
                        <a:rPr lang="es-ES" sz="900" b="1" i="0" u="none" strike="noStrike" dirty="0">
                          <a:solidFill>
                            <a:schemeClr val="accent6">
                              <a:lumMod val="75000"/>
                            </a:schemeClr>
                          </a:solidFill>
                          <a:latin typeface="Calibri"/>
                        </a:rPr>
                        <a:t>4.998</a:t>
                      </a:r>
                    </a:p>
                  </a:txBody>
                  <a:tcPr marL="0" marR="0" marT="0" marB="0" anchor="ctr">
                    <a:lnL>
                      <a:noFill/>
                    </a:lnL>
                    <a:lnR>
                      <a:noFill/>
                    </a:lnR>
                    <a:lnT>
                      <a:noFill/>
                    </a:lnT>
                    <a:lnB>
                      <a:noFill/>
                    </a:lnB>
                  </a:tcPr>
                </a:tc>
                <a:tc>
                  <a:txBody>
                    <a:bodyPr/>
                    <a:lstStyle/>
                    <a:p>
                      <a:pPr algn="ctr" fontAlgn="ctr"/>
                      <a:r>
                        <a:rPr lang="es-ES" sz="900" b="1" i="0" u="none" strike="noStrike" dirty="0" smtClean="0">
                          <a:solidFill>
                            <a:schemeClr val="accent6">
                              <a:lumMod val="75000"/>
                            </a:schemeClr>
                          </a:solidFill>
                          <a:latin typeface="Calibri"/>
                        </a:rPr>
                        <a:t>5.759</a:t>
                      </a:r>
                      <a:endParaRPr lang="es-ES" sz="900" b="1" i="0" u="none" strike="noStrike" dirty="0">
                        <a:solidFill>
                          <a:schemeClr val="accent6">
                            <a:lumMod val="75000"/>
                          </a:schemeClr>
                        </a:solidFill>
                        <a:latin typeface="Calibri"/>
                      </a:endParaRPr>
                    </a:p>
                  </a:txBody>
                  <a:tcPr marL="0" marR="0" marT="0" marB="0" anchor="ctr">
                    <a:lnL>
                      <a:noFill/>
                    </a:lnL>
                    <a:lnR>
                      <a:noFill/>
                    </a:lnR>
                    <a:lnT>
                      <a:noFill/>
                    </a:lnT>
                    <a:lnB>
                      <a:noFill/>
                    </a:lnB>
                  </a:tcPr>
                </a:tc>
                <a:tc>
                  <a:txBody>
                    <a:bodyPr/>
                    <a:lstStyle/>
                    <a:p>
                      <a:pPr algn="ctr" fontAlgn="ctr"/>
                      <a:r>
                        <a:rPr lang="es-ES" sz="900" b="1" i="0" u="none" strike="noStrike" dirty="0" smtClean="0">
                          <a:solidFill>
                            <a:schemeClr val="accent6">
                              <a:lumMod val="75000"/>
                            </a:schemeClr>
                          </a:solidFill>
                          <a:latin typeface="Calibri"/>
                        </a:rPr>
                        <a:t>7.099</a:t>
                      </a:r>
                      <a:endParaRPr lang="es-ES" sz="900" b="1" i="0" u="none" strike="noStrike" dirty="0">
                        <a:solidFill>
                          <a:schemeClr val="accent6">
                            <a:lumMod val="75000"/>
                          </a:schemeClr>
                        </a:solidFill>
                        <a:latin typeface="Calibri"/>
                      </a:endParaRPr>
                    </a:p>
                  </a:txBody>
                  <a:tcPr marL="0" marR="0" marT="0" marB="0" anchor="ctr">
                    <a:lnL>
                      <a:noFill/>
                    </a:lnL>
                    <a:lnR>
                      <a:noFill/>
                    </a:lnR>
                    <a:lnT>
                      <a:noFill/>
                    </a:lnT>
                    <a:lnB>
                      <a:noFill/>
                    </a:lnB>
                  </a:tcPr>
                </a:tc>
              </a:tr>
            </a:tbl>
          </a:graphicData>
        </a:graphic>
      </p:graphicFrame>
      <p:sp>
        <p:nvSpPr>
          <p:cNvPr id="13" name="12 Rectángulo"/>
          <p:cNvSpPr/>
          <p:nvPr/>
        </p:nvSpPr>
        <p:spPr>
          <a:xfrm>
            <a:off x="8565864" y="3663478"/>
            <a:ext cx="453380" cy="20611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val="3453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CIBEPYME : PORTAL GENERAL</a:t>
            </a:r>
            <a:endParaRPr lang="es-ES" dirty="0"/>
          </a:p>
        </p:txBody>
      </p:sp>
      <p:pic>
        <p:nvPicPr>
          <p:cNvPr id="1026" name="Picture 2"/>
          <p:cNvPicPr>
            <a:picLocks noChangeAspect="1" noChangeArrowheads="1"/>
          </p:cNvPicPr>
          <p:nvPr/>
        </p:nvPicPr>
        <p:blipFill>
          <a:blip r:embed="rId2" cstate="print"/>
          <a:srcRect l="13555" t="7501" r="15052" b="10797"/>
          <a:stretch>
            <a:fillRect/>
          </a:stretch>
        </p:blipFill>
        <p:spPr bwMode="auto">
          <a:xfrm>
            <a:off x="467544" y="908720"/>
            <a:ext cx="8316416" cy="5350873"/>
          </a:xfrm>
          <a:prstGeom prst="rect">
            <a:avLst/>
          </a:prstGeom>
          <a:noFill/>
          <a:ln w="9525">
            <a:noFill/>
            <a:miter lim="800000"/>
            <a:headEnd/>
            <a:tailEnd/>
          </a:ln>
        </p:spPr>
      </p:pic>
    </p:spTree>
    <p:extLst>
      <p:ext uri="{BB962C8B-B14F-4D97-AF65-F5344CB8AC3E}">
        <p14:creationId xmlns:p14="http://schemas.microsoft.com/office/powerpoint/2010/main" val="1678442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Subtítulo"/>
          <p:cNvSpPr txBox="1">
            <a:spLocks/>
          </p:cNvSpPr>
          <p:nvPr/>
        </p:nvSpPr>
        <p:spPr bwMode="auto">
          <a:xfrm>
            <a:off x="714348" y="6281936"/>
            <a:ext cx="5688632"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defRPr/>
            </a:pPr>
            <a:r>
              <a:rPr lang="es-ES" b="1" dirty="0">
                <a:solidFill>
                  <a:srgbClr val="9C007F">
                    <a:lumMod val="75000"/>
                  </a:srgbClr>
                </a:solidFill>
              </a:rPr>
              <a:t>        </a:t>
            </a:r>
          </a:p>
        </p:txBody>
      </p:sp>
      <p:sp>
        <p:nvSpPr>
          <p:cNvPr id="5" name="4 Título"/>
          <p:cNvSpPr>
            <a:spLocks noGrp="1"/>
          </p:cNvSpPr>
          <p:nvPr>
            <p:ph type="title"/>
          </p:nvPr>
        </p:nvSpPr>
        <p:spPr/>
        <p:txBody>
          <a:bodyPr/>
          <a:lstStyle/>
          <a:p>
            <a:r>
              <a:rPr lang="es-ES" dirty="0" smtClean="0"/>
              <a:t>CIBEPYME</a:t>
            </a:r>
            <a:endParaRPr lang="es-ES" dirty="0"/>
          </a:p>
        </p:txBody>
      </p:sp>
      <p:sp>
        <p:nvSpPr>
          <p:cNvPr id="7" name="6 Rectángulo"/>
          <p:cNvSpPr/>
          <p:nvPr/>
        </p:nvSpPr>
        <p:spPr>
          <a:xfrm>
            <a:off x="1187624" y="3040049"/>
            <a:ext cx="7560840" cy="3293209"/>
          </a:xfrm>
          <a:prstGeom prst="rect">
            <a:avLst/>
          </a:prstGeom>
        </p:spPr>
        <p:txBody>
          <a:bodyPr wrap="square">
            <a:spAutoFit/>
          </a:bodyPr>
          <a:lstStyle/>
          <a:p>
            <a:r>
              <a:rPr lang="es-ES" dirty="0">
                <a:solidFill>
                  <a:srgbClr val="005BD3">
                    <a:lumMod val="75000"/>
                  </a:srgbClr>
                </a:solidFill>
              </a:rPr>
              <a:t>   </a:t>
            </a:r>
            <a:endParaRPr lang="es-ES" dirty="0" smtClean="0">
              <a:solidFill>
                <a:srgbClr val="005BD3">
                  <a:lumMod val="75000"/>
                </a:srgbClr>
              </a:solidFill>
            </a:endParaRPr>
          </a:p>
          <a:p>
            <a:pPr>
              <a:buFont typeface="Arial" pitchFamily="34" charset="0"/>
              <a:buChar char="•"/>
            </a:pPr>
            <a:r>
              <a:rPr lang="es-ES" dirty="0" smtClean="0">
                <a:solidFill>
                  <a:srgbClr val="005BD3">
                    <a:lumMod val="75000"/>
                  </a:srgbClr>
                </a:solidFill>
              </a:rPr>
              <a:t>Dos </a:t>
            </a:r>
            <a:r>
              <a:rPr lang="es-ES" dirty="0">
                <a:solidFill>
                  <a:srgbClr val="005BD3">
                    <a:lumMod val="75000"/>
                  </a:srgbClr>
                </a:solidFill>
              </a:rPr>
              <a:t>zonas </a:t>
            </a:r>
            <a:r>
              <a:rPr lang="es-ES" dirty="0" smtClean="0">
                <a:solidFill>
                  <a:srgbClr val="005BD3">
                    <a:lumMod val="75000"/>
                  </a:srgbClr>
                </a:solidFill>
              </a:rPr>
              <a:t>de </a:t>
            </a:r>
            <a:r>
              <a:rPr lang="es-ES" dirty="0">
                <a:solidFill>
                  <a:srgbClr val="005BD3">
                    <a:lumMod val="75000"/>
                  </a:srgbClr>
                </a:solidFill>
              </a:rPr>
              <a:t>navegación:</a:t>
            </a:r>
          </a:p>
          <a:p>
            <a:pPr lvl="1">
              <a:buFont typeface="Arial" pitchFamily="34" charset="0"/>
              <a:buChar char="•"/>
            </a:pPr>
            <a:r>
              <a:rPr lang="es-ES" dirty="0">
                <a:solidFill>
                  <a:srgbClr val="005BD3">
                    <a:lumMod val="75000"/>
                  </a:srgbClr>
                </a:solidFill>
              </a:rPr>
              <a:t>   Parte de interés general en la </a:t>
            </a:r>
            <a:r>
              <a:rPr lang="es-ES" b="1" dirty="0">
                <a:solidFill>
                  <a:srgbClr val="005BD3">
                    <a:lumMod val="75000"/>
                  </a:srgbClr>
                </a:solidFill>
              </a:rPr>
              <a:t>HOME</a:t>
            </a:r>
          </a:p>
          <a:p>
            <a:pPr lvl="1">
              <a:buFont typeface="Arial" pitchFamily="34" charset="0"/>
              <a:buChar char="•"/>
            </a:pPr>
            <a:r>
              <a:rPr lang="es-ES" dirty="0">
                <a:solidFill>
                  <a:srgbClr val="005BD3">
                    <a:lumMod val="75000"/>
                  </a:srgbClr>
                </a:solidFill>
              </a:rPr>
              <a:t>   Parte regional de los países participantes: </a:t>
            </a:r>
            <a:r>
              <a:rPr lang="es-ES" b="1" dirty="0" smtClean="0">
                <a:solidFill>
                  <a:srgbClr val="005BD3">
                    <a:lumMod val="75000"/>
                  </a:srgbClr>
                </a:solidFill>
              </a:rPr>
              <a:t>MICROSITES</a:t>
            </a:r>
          </a:p>
          <a:p>
            <a:pPr lvl="1">
              <a:buFont typeface="Arial" pitchFamily="34" charset="0"/>
              <a:buChar char="•"/>
            </a:pPr>
            <a:endParaRPr lang="es-ES" b="1" dirty="0" smtClean="0">
              <a:solidFill>
                <a:srgbClr val="005BD3">
                  <a:lumMod val="75000"/>
                </a:srgbClr>
              </a:solidFill>
            </a:endParaRPr>
          </a:p>
          <a:p>
            <a:pPr lvl="1">
              <a:buFont typeface="Arial" pitchFamily="34" charset="0"/>
              <a:buChar char="•"/>
            </a:pPr>
            <a:endParaRPr lang="es-ES" b="1" dirty="0" smtClean="0">
              <a:solidFill>
                <a:srgbClr val="005BD3">
                  <a:lumMod val="75000"/>
                </a:srgbClr>
              </a:solidFill>
            </a:endParaRPr>
          </a:p>
          <a:p>
            <a:pPr lvl="1">
              <a:buFont typeface="Arial" pitchFamily="34" charset="0"/>
              <a:buChar char="•"/>
            </a:pPr>
            <a:endParaRPr lang="es-ES" b="1" dirty="0" smtClean="0">
              <a:solidFill>
                <a:srgbClr val="005BD3">
                  <a:lumMod val="75000"/>
                </a:srgbClr>
              </a:solidFill>
            </a:endParaRPr>
          </a:p>
          <a:p>
            <a:pPr lvl="1">
              <a:buFont typeface="Arial" pitchFamily="34" charset="0"/>
              <a:buChar char="•"/>
            </a:pPr>
            <a:endParaRPr lang="es-ES" b="1" dirty="0">
              <a:solidFill>
                <a:srgbClr val="005BD3">
                  <a:lumMod val="75000"/>
                </a:srgbClr>
              </a:solidFill>
            </a:endParaRPr>
          </a:p>
          <a:p>
            <a:pPr>
              <a:buFont typeface="Arial" pitchFamily="34" charset="0"/>
              <a:buChar char="•"/>
            </a:pPr>
            <a:r>
              <a:rPr lang="es-ES" dirty="0" smtClean="0">
                <a:solidFill>
                  <a:srgbClr val="005BD3">
                    <a:lumMod val="75000"/>
                  </a:srgbClr>
                </a:solidFill>
              </a:rPr>
              <a:t>  </a:t>
            </a:r>
            <a:r>
              <a:rPr lang="es-ES" dirty="0">
                <a:solidFill>
                  <a:srgbClr val="005BD3">
                    <a:lumMod val="75000"/>
                  </a:srgbClr>
                </a:solidFill>
              </a:rPr>
              <a:t>Navegación </a:t>
            </a:r>
            <a:r>
              <a:rPr lang="es-ES" dirty="0" smtClean="0">
                <a:solidFill>
                  <a:srgbClr val="005BD3">
                    <a:lumMod val="75000"/>
                  </a:srgbClr>
                </a:solidFill>
              </a:rPr>
              <a:t>por </a:t>
            </a:r>
            <a:r>
              <a:rPr lang="es-ES" b="1" dirty="0" smtClean="0">
                <a:solidFill>
                  <a:srgbClr val="005BD3">
                    <a:lumMod val="75000"/>
                  </a:srgbClr>
                </a:solidFill>
              </a:rPr>
              <a:t>pestañas </a:t>
            </a:r>
            <a:r>
              <a:rPr lang="es-ES" dirty="0">
                <a:solidFill>
                  <a:srgbClr val="005BD3">
                    <a:lumMod val="75000"/>
                  </a:srgbClr>
                </a:solidFill>
              </a:rPr>
              <a:t>por toda la plataforma.</a:t>
            </a:r>
          </a:p>
          <a:p>
            <a:pPr>
              <a:buFont typeface="Arial" pitchFamily="34" charset="0"/>
              <a:buChar char="•"/>
            </a:pPr>
            <a:r>
              <a:rPr lang="es-ES" b="1" dirty="0" smtClean="0">
                <a:solidFill>
                  <a:srgbClr val="005BD3">
                    <a:lumMod val="75000"/>
                  </a:srgbClr>
                </a:solidFill>
              </a:rPr>
              <a:t> Idiomas: </a:t>
            </a:r>
            <a:r>
              <a:rPr lang="es-ES" dirty="0" smtClean="0">
                <a:solidFill>
                  <a:srgbClr val="005BD3">
                    <a:lumMod val="75000"/>
                  </a:srgbClr>
                </a:solidFill>
              </a:rPr>
              <a:t>español, portugués e inglés</a:t>
            </a:r>
            <a:endParaRPr lang="es-ES" dirty="0">
              <a:solidFill>
                <a:srgbClr val="005BD3">
                  <a:lumMod val="75000"/>
                </a:srgbClr>
              </a:solidFill>
            </a:endParaRPr>
          </a:p>
          <a:p>
            <a:pPr>
              <a:buFont typeface="Arial" pitchFamily="34" charset="0"/>
              <a:buChar char="•"/>
            </a:pPr>
            <a:endParaRPr lang="es-ES" sz="500" dirty="0">
              <a:solidFill>
                <a:srgbClr val="005BD3">
                  <a:lumMod val="75000"/>
                </a:srgbClr>
              </a:solidFill>
            </a:endParaRPr>
          </a:p>
          <a:p>
            <a:pPr>
              <a:buFont typeface="Arial" pitchFamily="34" charset="0"/>
              <a:buChar char="•"/>
            </a:pPr>
            <a:r>
              <a:rPr lang="es-ES" dirty="0">
                <a:solidFill>
                  <a:srgbClr val="005BD3">
                    <a:lumMod val="75000"/>
                  </a:srgbClr>
                </a:solidFill>
              </a:rPr>
              <a:t> </a:t>
            </a:r>
            <a:r>
              <a:rPr lang="es-ES" dirty="0" smtClean="0">
                <a:solidFill>
                  <a:srgbClr val="005BD3">
                    <a:lumMod val="75000"/>
                  </a:srgbClr>
                </a:solidFill>
              </a:rPr>
              <a:t> </a:t>
            </a:r>
            <a:r>
              <a:rPr lang="es-ES" b="1" dirty="0">
                <a:solidFill>
                  <a:srgbClr val="005BD3">
                    <a:lumMod val="75000"/>
                  </a:srgbClr>
                </a:solidFill>
              </a:rPr>
              <a:t>Buscador</a:t>
            </a:r>
            <a:r>
              <a:rPr lang="es-ES" dirty="0">
                <a:solidFill>
                  <a:srgbClr val="005BD3">
                    <a:lumMod val="75000"/>
                  </a:srgbClr>
                </a:solidFill>
              </a:rPr>
              <a:t> general y particular para cada país</a:t>
            </a:r>
            <a:endParaRPr lang="es-ES" b="1" dirty="0">
              <a:solidFill>
                <a:srgbClr val="005BD3">
                  <a:lumMod val="75000"/>
                </a:srgbClr>
              </a:solidFill>
            </a:endParaRPr>
          </a:p>
          <a:p>
            <a:pPr>
              <a:buFont typeface="Arial" pitchFamily="34" charset="0"/>
              <a:buChar char="•"/>
            </a:pPr>
            <a:endParaRPr lang="es-ES" sz="500" dirty="0">
              <a:solidFill>
                <a:srgbClr val="005BD3">
                  <a:lumMod val="75000"/>
                </a:srgbClr>
              </a:solidFill>
            </a:endParaRPr>
          </a:p>
        </p:txBody>
      </p:sp>
      <p:sp>
        <p:nvSpPr>
          <p:cNvPr id="8" name="7 Flecha arriba y abajo"/>
          <p:cNvSpPr/>
          <p:nvPr/>
        </p:nvSpPr>
        <p:spPr>
          <a:xfrm>
            <a:off x="357722" y="874880"/>
            <a:ext cx="785818" cy="5483078"/>
          </a:xfrm>
          <a:prstGeom prst="upDownArrow">
            <a:avLst/>
          </a:prstGeom>
          <a:solidFill>
            <a:srgbClr val="0044CC">
              <a:alpha val="74902"/>
            </a:srgbClr>
          </a:solidFill>
        </p:spPr>
        <p:style>
          <a:lnRef idx="0">
            <a:schemeClr val="accent5"/>
          </a:lnRef>
          <a:fillRef idx="3">
            <a:schemeClr val="accent5"/>
          </a:fillRef>
          <a:effectRef idx="3">
            <a:schemeClr val="accent5"/>
          </a:effectRef>
          <a:fontRef idx="minor">
            <a:schemeClr val="lt1"/>
          </a:fontRef>
        </p:style>
        <p:txBody>
          <a:bodyPr vert="vert270" rtlCol="0" anchor="ctr"/>
          <a:lstStyle/>
          <a:p>
            <a:pPr algn="ctr"/>
            <a:r>
              <a:rPr lang="es-ES" sz="2400" b="1" dirty="0">
                <a:solidFill>
                  <a:prstClr val="white"/>
                </a:solidFill>
              </a:rPr>
              <a:t>PLATAFORMA CIBEPYME</a:t>
            </a:r>
          </a:p>
        </p:txBody>
      </p:sp>
      <p:pic>
        <p:nvPicPr>
          <p:cNvPr id="2050" name="Picture 2"/>
          <p:cNvPicPr>
            <a:picLocks noChangeAspect="1" noChangeArrowheads="1"/>
          </p:cNvPicPr>
          <p:nvPr/>
        </p:nvPicPr>
        <p:blipFill>
          <a:blip r:embed="rId2" cstate="print"/>
          <a:srcRect l="13002" t="7500" r="14498" b="44642"/>
          <a:stretch>
            <a:fillRect/>
          </a:stretch>
        </p:blipFill>
        <p:spPr bwMode="auto">
          <a:xfrm>
            <a:off x="1403648" y="908720"/>
            <a:ext cx="6984776" cy="2232248"/>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l="13002" t="7320" r="55318" b="74154"/>
          <a:stretch>
            <a:fillRect/>
          </a:stretch>
        </p:blipFill>
        <p:spPr bwMode="auto">
          <a:xfrm>
            <a:off x="1331640" y="4293096"/>
            <a:ext cx="3024336" cy="864096"/>
          </a:xfrm>
          <a:prstGeom prst="rect">
            <a:avLst/>
          </a:prstGeom>
          <a:noFill/>
          <a:ln w="9525">
            <a:noFill/>
            <a:miter lim="800000"/>
            <a:headEnd/>
            <a:tailEnd/>
          </a:ln>
        </p:spPr>
      </p:pic>
      <p:sp>
        <p:nvSpPr>
          <p:cNvPr id="10" name="9 CuadroTexto"/>
          <p:cNvSpPr txBox="1"/>
          <p:nvPr/>
        </p:nvSpPr>
        <p:spPr>
          <a:xfrm>
            <a:off x="4499992" y="4293096"/>
            <a:ext cx="2232248" cy="923330"/>
          </a:xfrm>
          <a:prstGeom prst="rect">
            <a:avLst/>
          </a:prstGeom>
          <a:noFill/>
        </p:spPr>
        <p:txBody>
          <a:bodyPr wrap="square" rtlCol="0">
            <a:spAutoFit/>
          </a:bodyPr>
          <a:lstStyle/>
          <a:p>
            <a:r>
              <a:rPr lang="es-ES" dirty="0" smtClean="0">
                <a:solidFill>
                  <a:srgbClr val="005BD3">
                    <a:lumMod val="75000"/>
                  </a:srgbClr>
                </a:solidFill>
              </a:rPr>
              <a:t>Acceso a MICROSITES pinchando en la bandera de cada país</a:t>
            </a:r>
          </a:p>
        </p:txBody>
      </p:sp>
    </p:spTree>
    <p:extLst>
      <p:ext uri="{BB962C8B-B14F-4D97-AF65-F5344CB8AC3E}">
        <p14:creationId xmlns:p14="http://schemas.microsoft.com/office/powerpoint/2010/main" val="3068811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Subtítulo"/>
          <p:cNvSpPr txBox="1">
            <a:spLocks/>
          </p:cNvSpPr>
          <p:nvPr/>
        </p:nvSpPr>
        <p:spPr bwMode="auto">
          <a:xfrm>
            <a:off x="714348" y="6281936"/>
            <a:ext cx="5688632"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defRPr/>
            </a:pPr>
            <a:r>
              <a:rPr lang="es-ES" b="1" dirty="0">
                <a:solidFill>
                  <a:srgbClr val="9C007F">
                    <a:lumMod val="75000"/>
                  </a:srgbClr>
                </a:solidFill>
              </a:rPr>
              <a:t>        </a:t>
            </a:r>
          </a:p>
        </p:txBody>
      </p:sp>
      <p:sp>
        <p:nvSpPr>
          <p:cNvPr id="5" name="4 Título"/>
          <p:cNvSpPr>
            <a:spLocks noGrp="1"/>
          </p:cNvSpPr>
          <p:nvPr>
            <p:ph type="title"/>
          </p:nvPr>
        </p:nvSpPr>
        <p:spPr/>
        <p:txBody>
          <a:bodyPr/>
          <a:lstStyle/>
          <a:p>
            <a:r>
              <a:rPr lang="es-ES" dirty="0" smtClean="0"/>
              <a:t>HOME DE LA PLATAFORMA CIBEPYME</a:t>
            </a:r>
            <a:endParaRPr lang="es-ES" dirty="0"/>
          </a:p>
        </p:txBody>
      </p:sp>
      <p:sp>
        <p:nvSpPr>
          <p:cNvPr id="7" name="6 Rectángulo"/>
          <p:cNvSpPr/>
          <p:nvPr/>
        </p:nvSpPr>
        <p:spPr>
          <a:xfrm>
            <a:off x="1259632" y="2713856"/>
            <a:ext cx="7560840" cy="2262158"/>
          </a:xfrm>
          <a:prstGeom prst="rect">
            <a:avLst/>
          </a:prstGeom>
        </p:spPr>
        <p:txBody>
          <a:bodyPr wrap="square" anchor="ctr">
            <a:spAutoFit/>
          </a:bodyPr>
          <a:lstStyle/>
          <a:p>
            <a:r>
              <a:rPr lang="es-ES" sz="2000" dirty="0">
                <a:solidFill>
                  <a:srgbClr val="005BD3">
                    <a:lumMod val="75000"/>
                  </a:srgbClr>
                </a:solidFill>
              </a:rPr>
              <a:t>    </a:t>
            </a:r>
            <a:r>
              <a:rPr lang="es-ES" b="1" dirty="0">
                <a:solidFill>
                  <a:srgbClr val="005BD3">
                    <a:lumMod val="75000"/>
                  </a:srgbClr>
                </a:solidFill>
              </a:rPr>
              <a:t>Servicios disponibles</a:t>
            </a:r>
          </a:p>
          <a:p>
            <a:pPr lvl="1">
              <a:buFont typeface="Arial" pitchFamily="34" charset="0"/>
              <a:buChar char="•"/>
            </a:pPr>
            <a:r>
              <a:rPr lang="es-ES" dirty="0" smtClean="0">
                <a:solidFill>
                  <a:srgbClr val="005BD3">
                    <a:lumMod val="75000"/>
                  </a:srgbClr>
                </a:solidFill>
              </a:rPr>
              <a:t>   </a:t>
            </a:r>
            <a:r>
              <a:rPr lang="es-ES" sz="1400" b="1" dirty="0">
                <a:solidFill>
                  <a:srgbClr val="005BD3">
                    <a:lumMod val="75000"/>
                  </a:srgbClr>
                </a:solidFill>
              </a:rPr>
              <a:t>Formación on-line y asesoramiento </a:t>
            </a:r>
            <a:r>
              <a:rPr lang="es-ES" sz="1400" b="1" dirty="0" smtClean="0">
                <a:solidFill>
                  <a:srgbClr val="005BD3">
                    <a:lumMod val="75000"/>
                  </a:srgbClr>
                </a:solidFill>
              </a:rPr>
              <a:t>gratuito</a:t>
            </a:r>
          </a:p>
          <a:p>
            <a:pPr lvl="1">
              <a:buFont typeface="Arial" pitchFamily="34" charset="0"/>
              <a:buChar char="•"/>
            </a:pPr>
            <a:endParaRPr lang="es-ES" sz="1400" b="1" dirty="0" smtClean="0">
              <a:solidFill>
                <a:srgbClr val="005BD3">
                  <a:lumMod val="75000"/>
                </a:srgbClr>
              </a:solidFill>
            </a:endParaRPr>
          </a:p>
          <a:p>
            <a:pPr lvl="1">
              <a:buFont typeface="Arial" pitchFamily="34" charset="0"/>
              <a:buChar char="•"/>
            </a:pPr>
            <a:endParaRPr lang="es-ES" sz="1400" b="1" dirty="0" smtClean="0">
              <a:solidFill>
                <a:srgbClr val="005BD3">
                  <a:lumMod val="75000"/>
                </a:srgbClr>
              </a:solidFill>
            </a:endParaRPr>
          </a:p>
          <a:p>
            <a:pPr lvl="1">
              <a:buFont typeface="Arial" pitchFamily="34" charset="0"/>
              <a:buChar char="•"/>
            </a:pPr>
            <a:endParaRPr lang="es-ES" sz="1400" b="1" dirty="0" smtClean="0">
              <a:solidFill>
                <a:srgbClr val="005BD3">
                  <a:lumMod val="75000"/>
                </a:srgbClr>
              </a:solidFill>
            </a:endParaRPr>
          </a:p>
          <a:p>
            <a:pPr lvl="1">
              <a:buFont typeface="Arial" pitchFamily="34" charset="0"/>
              <a:buChar char="•"/>
            </a:pPr>
            <a:endParaRPr lang="es-ES" sz="1400" b="1" dirty="0" smtClean="0">
              <a:solidFill>
                <a:srgbClr val="005BD3">
                  <a:lumMod val="75000"/>
                </a:srgbClr>
              </a:solidFill>
            </a:endParaRPr>
          </a:p>
          <a:p>
            <a:pPr lvl="1">
              <a:buFont typeface="Arial" pitchFamily="34" charset="0"/>
              <a:buChar char="•"/>
            </a:pPr>
            <a:endParaRPr lang="es-ES" sz="1400" b="1" dirty="0" smtClean="0">
              <a:solidFill>
                <a:srgbClr val="005BD3">
                  <a:lumMod val="75000"/>
                </a:srgbClr>
              </a:solidFill>
            </a:endParaRPr>
          </a:p>
          <a:p>
            <a:pPr lvl="1">
              <a:buFont typeface="Arial" pitchFamily="34" charset="0"/>
              <a:buChar char="•"/>
            </a:pPr>
            <a:endParaRPr lang="es-ES" sz="1400" b="1" dirty="0" smtClean="0">
              <a:solidFill>
                <a:srgbClr val="005BD3">
                  <a:lumMod val="75000"/>
                </a:srgbClr>
              </a:solidFill>
            </a:endParaRPr>
          </a:p>
          <a:p>
            <a:pPr lvl="1">
              <a:buFont typeface="Arial" pitchFamily="34" charset="0"/>
              <a:buChar char="•"/>
            </a:pPr>
            <a:endParaRPr lang="es-ES" sz="1400" b="1" dirty="0">
              <a:solidFill>
                <a:srgbClr val="005BD3">
                  <a:lumMod val="75000"/>
                </a:srgbClr>
              </a:solidFill>
            </a:endParaRPr>
          </a:p>
          <a:p>
            <a:pPr lvl="2" algn="just"/>
            <a:endParaRPr lang="es-ES" sz="500" dirty="0">
              <a:solidFill>
                <a:srgbClr val="005BD3">
                  <a:lumMod val="75000"/>
                </a:srgbClr>
              </a:solidFill>
            </a:endParaRPr>
          </a:p>
        </p:txBody>
      </p:sp>
      <p:sp>
        <p:nvSpPr>
          <p:cNvPr id="8" name="7 Flecha arriba y abajo"/>
          <p:cNvSpPr/>
          <p:nvPr/>
        </p:nvSpPr>
        <p:spPr>
          <a:xfrm>
            <a:off x="357722" y="874880"/>
            <a:ext cx="785818" cy="5483078"/>
          </a:xfrm>
          <a:prstGeom prst="upDownArrow">
            <a:avLst/>
          </a:prstGeom>
          <a:solidFill>
            <a:srgbClr val="0044CC">
              <a:alpha val="74902"/>
            </a:srgbClr>
          </a:solidFill>
        </p:spPr>
        <p:style>
          <a:lnRef idx="0">
            <a:schemeClr val="accent5"/>
          </a:lnRef>
          <a:fillRef idx="3">
            <a:schemeClr val="accent5"/>
          </a:fillRef>
          <a:effectRef idx="3">
            <a:schemeClr val="accent5"/>
          </a:effectRef>
          <a:fontRef idx="minor">
            <a:schemeClr val="lt1"/>
          </a:fontRef>
        </p:style>
        <p:txBody>
          <a:bodyPr vert="vert270" rtlCol="0" anchor="ctr"/>
          <a:lstStyle/>
          <a:p>
            <a:pPr algn="ctr"/>
            <a:r>
              <a:rPr lang="es-ES" sz="2400" b="1" dirty="0">
                <a:solidFill>
                  <a:prstClr val="white"/>
                </a:solidFill>
              </a:rPr>
              <a:t>PLATAFORMA CIBEPYME</a:t>
            </a:r>
          </a:p>
        </p:txBody>
      </p:sp>
      <p:pic>
        <p:nvPicPr>
          <p:cNvPr id="3074" name="Picture 2"/>
          <p:cNvPicPr>
            <a:picLocks noChangeAspect="1" noChangeArrowheads="1"/>
          </p:cNvPicPr>
          <p:nvPr/>
        </p:nvPicPr>
        <p:blipFill>
          <a:blip r:embed="rId2" cstate="print"/>
          <a:srcRect l="11895" t="20297" r="24460" b="44266"/>
          <a:stretch>
            <a:fillRect/>
          </a:stretch>
        </p:blipFill>
        <p:spPr bwMode="auto">
          <a:xfrm>
            <a:off x="1115616" y="3356992"/>
            <a:ext cx="6768752" cy="2118914"/>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l="22410" t="42938" r="23353" b="33438"/>
          <a:stretch>
            <a:fillRect/>
          </a:stretch>
        </p:blipFill>
        <p:spPr bwMode="auto">
          <a:xfrm>
            <a:off x="1403648" y="908720"/>
            <a:ext cx="7056784" cy="1728192"/>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l="22410" t="22266" r="23353" b="17688"/>
          <a:stretch>
            <a:fillRect/>
          </a:stretch>
        </p:blipFill>
        <p:spPr bwMode="auto">
          <a:xfrm>
            <a:off x="4738893" y="4369706"/>
            <a:ext cx="3194241" cy="1988252"/>
          </a:xfrm>
          <a:prstGeom prst="rect">
            <a:avLst/>
          </a:prstGeom>
          <a:noFill/>
          <a:ln w="9525">
            <a:noFill/>
            <a:miter lim="800000"/>
            <a:headEnd/>
            <a:tailEnd/>
          </a:ln>
        </p:spPr>
      </p:pic>
      <p:sp>
        <p:nvSpPr>
          <p:cNvPr id="14" name="13 CuadroTexto"/>
          <p:cNvSpPr txBox="1"/>
          <p:nvPr/>
        </p:nvSpPr>
        <p:spPr>
          <a:xfrm>
            <a:off x="4885154" y="4077072"/>
            <a:ext cx="3384376" cy="307777"/>
          </a:xfrm>
          <a:prstGeom prst="rect">
            <a:avLst/>
          </a:prstGeom>
          <a:noFill/>
        </p:spPr>
        <p:txBody>
          <a:bodyPr wrap="square" rtlCol="0">
            <a:spAutoFit/>
          </a:bodyPr>
          <a:lstStyle/>
          <a:p>
            <a:r>
              <a:rPr lang="es-ES" sz="1400" b="1" dirty="0" smtClean="0">
                <a:solidFill>
                  <a:srgbClr val="005BD3">
                    <a:lumMod val="75000"/>
                  </a:srgbClr>
                </a:solidFill>
              </a:rPr>
              <a:t>Formulario: asesoramiento gratuito </a:t>
            </a:r>
          </a:p>
        </p:txBody>
      </p:sp>
    </p:spTree>
    <p:extLst>
      <p:ext uri="{BB962C8B-B14F-4D97-AF65-F5344CB8AC3E}">
        <p14:creationId xmlns:p14="http://schemas.microsoft.com/office/powerpoint/2010/main" val="2540127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Subtítulo"/>
          <p:cNvSpPr txBox="1">
            <a:spLocks/>
          </p:cNvSpPr>
          <p:nvPr/>
        </p:nvSpPr>
        <p:spPr bwMode="auto">
          <a:xfrm>
            <a:off x="714348" y="6281936"/>
            <a:ext cx="5688632"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defRPr/>
            </a:pPr>
            <a:r>
              <a:rPr lang="es-ES" b="1" dirty="0">
                <a:solidFill>
                  <a:srgbClr val="9C007F">
                    <a:lumMod val="75000"/>
                  </a:srgbClr>
                </a:solidFill>
              </a:rPr>
              <a:t>        </a:t>
            </a:r>
          </a:p>
        </p:txBody>
      </p:sp>
      <p:sp>
        <p:nvSpPr>
          <p:cNvPr id="5" name="4 Título"/>
          <p:cNvSpPr>
            <a:spLocks noGrp="1"/>
          </p:cNvSpPr>
          <p:nvPr>
            <p:ph type="title"/>
          </p:nvPr>
        </p:nvSpPr>
        <p:spPr/>
        <p:txBody>
          <a:bodyPr/>
          <a:lstStyle/>
          <a:p>
            <a:r>
              <a:rPr lang="es-ES" dirty="0" smtClean="0"/>
              <a:t>HOME DE LA PLATAFORMA CIBEPYME</a:t>
            </a:r>
            <a:endParaRPr lang="es-ES" dirty="0"/>
          </a:p>
        </p:txBody>
      </p:sp>
      <p:sp>
        <p:nvSpPr>
          <p:cNvPr id="7" name="6 Rectángulo"/>
          <p:cNvSpPr/>
          <p:nvPr/>
        </p:nvSpPr>
        <p:spPr>
          <a:xfrm>
            <a:off x="1115616" y="2540262"/>
            <a:ext cx="7560840" cy="2062103"/>
          </a:xfrm>
          <a:prstGeom prst="rect">
            <a:avLst/>
          </a:prstGeom>
        </p:spPr>
        <p:txBody>
          <a:bodyPr wrap="square" anchor="ctr">
            <a:spAutoFit/>
          </a:bodyPr>
          <a:lstStyle/>
          <a:p>
            <a:r>
              <a:rPr lang="es-ES" sz="2000" dirty="0">
                <a:solidFill>
                  <a:srgbClr val="005BD3">
                    <a:lumMod val="75000"/>
                  </a:srgbClr>
                </a:solidFill>
              </a:rPr>
              <a:t>    </a:t>
            </a:r>
            <a:r>
              <a:rPr lang="es-ES" b="1" dirty="0">
                <a:solidFill>
                  <a:srgbClr val="005BD3">
                    <a:lumMod val="75000"/>
                  </a:srgbClr>
                </a:solidFill>
              </a:rPr>
              <a:t>Servicios disponibles</a:t>
            </a:r>
          </a:p>
          <a:p>
            <a:endParaRPr lang="es-ES" sz="1000" dirty="0">
              <a:solidFill>
                <a:srgbClr val="005BD3">
                  <a:lumMod val="75000"/>
                </a:srgbClr>
              </a:solidFill>
            </a:endParaRPr>
          </a:p>
          <a:p>
            <a:pPr lvl="1" algn="just">
              <a:buFont typeface="Arial" pitchFamily="34" charset="0"/>
              <a:buChar char="•"/>
            </a:pPr>
            <a:r>
              <a:rPr lang="es-ES" dirty="0">
                <a:solidFill>
                  <a:srgbClr val="005BD3">
                    <a:lumMod val="75000"/>
                  </a:srgbClr>
                </a:solidFill>
              </a:rPr>
              <a:t>   </a:t>
            </a:r>
            <a:r>
              <a:rPr lang="es-ES" sz="1400" dirty="0" smtClean="0">
                <a:solidFill>
                  <a:srgbClr val="005BD3">
                    <a:lumMod val="75000"/>
                  </a:srgbClr>
                </a:solidFill>
              </a:rPr>
              <a:t> </a:t>
            </a:r>
            <a:r>
              <a:rPr lang="es-ES" sz="1400" b="1" dirty="0" err="1" smtClean="0">
                <a:solidFill>
                  <a:srgbClr val="005BD3">
                    <a:lumMod val="75000"/>
                  </a:srgbClr>
                </a:solidFill>
              </a:rPr>
              <a:t>Autodiagnóstico</a:t>
            </a:r>
            <a:endParaRPr lang="es-ES" sz="1400" b="1" dirty="0" smtClean="0">
              <a:solidFill>
                <a:srgbClr val="005BD3">
                  <a:lumMod val="75000"/>
                </a:srgbClr>
              </a:solidFill>
            </a:endParaRPr>
          </a:p>
          <a:p>
            <a:pPr lvl="2" algn="just"/>
            <a:r>
              <a:rPr lang="es-ES" sz="1400" dirty="0" smtClean="0">
                <a:solidFill>
                  <a:srgbClr val="005BD3">
                    <a:lumMod val="75000"/>
                  </a:srgbClr>
                </a:solidFill>
              </a:rPr>
              <a:t>Aparece un cuestionario que es utilizado en CEVIPYME, </a:t>
            </a:r>
            <a:r>
              <a:rPr lang="es-ES" sz="1400" dirty="0" smtClean="0">
                <a:solidFill>
                  <a:srgbClr val="005BD3">
                    <a:lumMod val="75000"/>
                  </a:srgbClr>
                </a:solidFill>
                <a:hlinkClick r:id="rId2"/>
              </a:rPr>
              <a:t>www.cevipyme.es</a:t>
            </a:r>
            <a:r>
              <a:rPr lang="es-ES" sz="1400" dirty="0" smtClean="0">
                <a:solidFill>
                  <a:srgbClr val="005BD3">
                    <a:lumMod val="75000"/>
                  </a:srgbClr>
                </a:solidFill>
              </a:rPr>
              <a:t>, donde la propia empresa puede conocer el estado de protección en el que se encuentran sus activos intangibles. </a:t>
            </a:r>
          </a:p>
          <a:p>
            <a:pPr lvl="2" algn="just"/>
            <a:r>
              <a:rPr lang="es-ES" sz="1400" dirty="0" smtClean="0">
                <a:solidFill>
                  <a:srgbClr val="005BD3">
                    <a:lumMod val="75000"/>
                  </a:srgbClr>
                </a:solidFill>
              </a:rPr>
              <a:t>También se incluye el IPSCORE (autovaloración de la cartera de patentes)</a:t>
            </a:r>
          </a:p>
          <a:p>
            <a:pPr lvl="2" algn="just"/>
            <a:endParaRPr lang="es-ES" sz="500" dirty="0" smtClean="0">
              <a:solidFill>
                <a:srgbClr val="005BD3">
                  <a:lumMod val="75000"/>
                </a:srgbClr>
              </a:solidFill>
            </a:endParaRPr>
          </a:p>
          <a:p>
            <a:pPr lvl="1" algn="just">
              <a:buFont typeface="Arial" pitchFamily="34" charset="0"/>
              <a:buChar char="•"/>
            </a:pPr>
            <a:r>
              <a:rPr lang="es-ES" sz="1400" b="1" dirty="0" smtClean="0">
                <a:solidFill>
                  <a:srgbClr val="005BD3">
                    <a:lumMod val="75000"/>
                  </a:srgbClr>
                </a:solidFill>
              </a:rPr>
              <a:t>   Preguntas más frecuentes (FAQ)</a:t>
            </a:r>
            <a:endParaRPr lang="es-ES" sz="500" dirty="0">
              <a:solidFill>
                <a:srgbClr val="005BD3">
                  <a:lumMod val="75000"/>
                </a:srgbClr>
              </a:solidFill>
            </a:endParaRPr>
          </a:p>
        </p:txBody>
      </p:sp>
      <p:sp>
        <p:nvSpPr>
          <p:cNvPr id="8" name="7 Flecha arriba y abajo"/>
          <p:cNvSpPr/>
          <p:nvPr/>
        </p:nvSpPr>
        <p:spPr>
          <a:xfrm>
            <a:off x="357722" y="874880"/>
            <a:ext cx="785818" cy="5483078"/>
          </a:xfrm>
          <a:prstGeom prst="upDownArrow">
            <a:avLst/>
          </a:prstGeom>
          <a:solidFill>
            <a:srgbClr val="0044CC">
              <a:alpha val="74902"/>
            </a:srgbClr>
          </a:solidFill>
        </p:spPr>
        <p:style>
          <a:lnRef idx="0">
            <a:schemeClr val="accent5"/>
          </a:lnRef>
          <a:fillRef idx="3">
            <a:schemeClr val="accent5"/>
          </a:fillRef>
          <a:effectRef idx="3">
            <a:schemeClr val="accent5"/>
          </a:effectRef>
          <a:fontRef idx="minor">
            <a:schemeClr val="lt1"/>
          </a:fontRef>
        </p:style>
        <p:txBody>
          <a:bodyPr vert="vert270" rtlCol="0" anchor="ctr"/>
          <a:lstStyle/>
          <a:p>
            <a:pPr algn="ctr"/>
            <a:r>
              <a:rPr lang="es-ES" sz="2400" b="1" dirty="0">
                <a:solidFill>
                  <a:prstClr val="white"/>
                </a:solidFill>
              </a:rPr>
              <a:t>PLATAFORMA CIBEPYME</a:t>
            </a:r>
          </a:p>
        </p:txBody>
      </p:sp>
      <p:pic>
        <p:nvPicPr>
          <p:cNvPr id="5122" name="Picture 2"/>
          <p:cNvPicPr>
            <a:picLocks noChangeAspect="1" noChangeArrowheads="1"/>
          </p:cNvPicPr>
          <p:nvPr/>
        </p:nvPicPr>
        <p:blipFill>
          <a:blip r:embed="rId3" cstate="print"/>
          <a:srcRect l="22410" t="21281" r="23907" b="45019"/>
          <a:stretch>
            <a:fillRect/>
          </a:stretch>
        </p:blipFill>
        <p:spPr bwMode="auto">
          <a:xfrm>
            <a:off x="1409274" y="4552251"/>
            <a:ext cx="5256584" cy="1855265"/>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l="22410" t="42938" r="23353" b="33438"/>
          <a:stretch>
            <a:fillRect/>
          </a:stretch>
        </p:blipFill>
        <p:spPr bwMode="auto">
          <a:xfrm>
            <a:off x="1403648" y="908720"/>
            <a:ext cx="7056784" cy="1728192"/>
          </a:xfrm>
          <a:prstGeom prst="rect">
            <a:avLst/>
          </a:prstGeom>
          <a:noFill/>
          <a:ln w="9525">
            <a:noFill/>
            <a:miter lim="800000"/>
            <a:headEnd/>
            <a:tailEnd/>
          </a:ln>
        </p:spPr>
      </p:pic>
    </p:spTree>
    <p:extLst>
      <p:ext uri="{BB962C8B-B14F-4D97-AF65-F5344CB8AC3E}">
        <p14:creationId xmlns:p14="http://schemas.microsoft.com/office/powerpoint/2010/main" val="3570849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Subtítulo"/>
          <p:cNvSpPr txBox="1">
            <a:spLocks/>
          </p:cNvSpPr>
          <p:nvPr/>
        </p:nvSpPr>
        <p:spPr bwMode="auto">
          <a:xfrm>
            <a:off x="714348" y="6281936"/>
            <a:ext cx="5688632"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defRPr/>
            </a:pPr>
            <a:r>
              <a:rPr lang="es-ES" b="1" dirty="0">
                <a:solidFill>
                  <a:srgbClr val="9C007F">
                    <a:lumMod val="75000"/>
                  </a:srgbClr>
                </a:solidFill>
              </a:rPr>
              <a:t>        </a:t>
            </a:r>
          </a:p>
        </p:txBody>
      </p:sp>
      <p:sp>
        <p:nvSpPr>
          <p:cNvPr id="5" name="4 Título"/>
          <p:cNvSpPr>
            <a:spLocks noGrp="1"/>
          </p:cNvSpPr>
          <p:nvPr>
            <p:ph type="title"/>
          </p:nvPr>
        </p:nvSpPr>
        <p:spPr/>
        <p:txBody>
          <a:bodyPr/>
          <a:lstStyle/>
          <a:p>
            <a:r>
              <a:rPr lang="es-ES" dirty="0" smtClean="0"/>
              <a:t>HOME DE LA PLATAFORMA CIBEPYME</a:t>
            </a:r>
            <a:endParaRPr lang="es-ES" dirty="0"/>
          </a:p>
        </p:txBody>
      </p:sp>
      <p:sp>
        <p:nvSpPr>
          <p:cNvPr id="7" name="6 Rectángulo"/>
          <p:cNvSpPr/>
          <p:nvPr/>
        </p:nvSpPr>
        <p:spPr>
          <a:xfrm>
            <a:off x="1115616" y="2814126"/>
            <a:ext cx="7560840" cy="892552"/>
          </a:xfrm>
          <a:prstGeom prst="rect">
            <a:avLst/>
          </a:prstGeom>
        </p:spPr>
        <p:txBody>
          <a:bodyPr wrap="square" anchor="ctr">
            <a:spAutoFit/>
          </a:bodyPr>
          <a:lstStyle/>
          <a:p>
            <a:r>
              <a:rPr lang="es-ES" sz="2000" dirty="0">
                <a:solidFill>
                  <a:srgbClr val="005BD3">
                    <a:lumMod val="75000"/>
                  </a:srgbClr>
                </a:solidFill>
              </a:rPr>
              <a:t>    </a:t>
            </a:r>
            <a:r>
              <a:rPr lang="es-ES" b="1" dirty="0">
                <a:solidFill>
                  <a:srgbClr val="005BD3">
                    <a:lumMod val="75000"/>
                  </a:srgbClr>
                </a:solidFill>
              </a:rPr>
              <a:t>Servicios disponibles</a:t>
            </a:r>
          </a:p>
          <a:p>
            <a:pPr lvl="1" algn="just">
              <a:buFont typeface="Arial" pitchFamily="34" charset="0"/>
              <a:buChar char="•"/>
            </a:pPr>
            <a:r>
              <a:rPr lang="es-ES" dirty="0" smtClean="0">
                <a:solidFill>
                  <a:srgbClr val="005BD3">
                    <a:lumMod val="75000"/>
                  </a:srgbClr>
                </a:solidFill>
              </a:rPr>
              <a:t>   </a:t>
            </a:r>
            <a:r>
              <a:rPr lang="es-ES" sz="1400" dirty="0" smtClean="0">
                <a:solidFill>
                  <a:srgbClr val="005BD3">
                    <a:lumMod val="75000"/>
                  </a:srgbClr>
                </a:solidFill>
              </a:rPr>
              <a:t> </a:t>
            </a:r>
            <a:r>
              <a:rPr lang="es-ES" sz="1400" b="1" dirty="0" smtClean="0">
                <a:solidFill>
                  <a:srgbClr val="005BD3">
                    <a:lumMod val="75000"/>
                  </a:srgbClr>
                </a:solidFill>
              </a:rPr>
              <a:t>Información Tecnológica </a:t>
            </a:r>
            <a:r>
              <a:rPr lang="es-ES" sz="1400" dirty="0" smtClean="0">
                <a:solidFill>
                  <a:srgbClr val="005BD3">
                    <a:lumMod val="75000"/>
                  </a:srgbClr>
                </a:solidFill>
              </a:rPr>
              <a:t>(importancia de la Información tecnológica y de los servicios de Vigilancia Tecnológica)</a:t>
            </a:r>
            <a:endParaRPr lang="es-ES" sz="500" dirty="0">
              <a:solidFill>
                <a:srgbClr val="005BD3">
                  <a:lumMod val="75000"/>
                </a:srgbClr>
              </a:solidFill>
            </a:endParaRPr>
          </a:p>
        </p:txBody>
      </p:sp>
      <p:sp>
        <p:nvSpPr>
          <p:cNvPr id="8" name="7 Flecha arriba y abajo"/>
          <p:cNvSpPr/>
          <p:nvPr/>
        </p:nvSpPr>
        <p:spPr>
          <a:xfrm>
            <a:off x="357722" y="874880"/>
            <a:ext cx="785818" cy="5483078"/>
          </a:xfrm>
          <a:prstGeom prst="upDownArrow">
            <a:avLst/>
          </a:prstGeom>
          <a:solidFill>
            <a:srgbClr val="0044CC">
              <a:alpha val="74902"/>
            </a:srgbClr>
          </a:solidFill>
        </p:spPr>
        <p:style>
          <a:lnRef idx="0">
            <a:schemeClr val="accent5"/>
          </a:lnRef>
          <a:fillRef idx="3">
            <a:schemeClr val="accent5"/>
          </a:fillRef>
          <a:effectRef idx="3">
            <a:schemeClr val="accent5"/>
          </a:effectRef>
          <a:fontRef idx="minor">
            <a:schemeClr val="lt1"/>
          </a:fontRef>
        </p:style>
        <p:txBody>
          <a:bodyPr vert="vert270" rtlCol="0" anchor="ctr"/>
          <a:lstStyle/>
          <a:p>
            <a:pPr algn="ctr"/>
            <a:r>
              <a:rPr lang="es-ES" sz="2400" b="1" dirty="0">
                <a:solidFill>
                  <a:prstClr val="white"/>
                </a:solidFill>
              </a:rPr>
              <a:t>PLATAFORMA CIBEPYME</a:t>
            </a:r>
          </a:p>
        </p:txBody>
      </p:sp>
      <p:pic>
        <p:nvPicPr>
          <p:cNvPr id="11" name="Picture 4"/>
          <p:cNvPicPr>
            <a:picLocks noChangeAspect="1" noChangeArrowheads="1"/>
          </p:cNvPicPr>
          <p:nvPr/>
        </p:nvPicPr>
        <p:blipFill>
          <a:blip r:embed="rId2" cstate="print"/>
          <a:srcRect l="22410" t="42938" r="23353" b="33438"/>
          <a:stretch>
            <a:fillRect/>
          </a:stretch>
        </p:blipFill>
        <p:spPr bwMode="auto">
          <a:xfrm>
            <a:off x="1403648" y="908720"/>
            <a:ext cx="7056784" cy="1728192"/>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l="23517" t="13407" r="23907" b="46234"/>
          <a:stretch>
            <a:fillRect/>
          </a:stretch>
        </p:blipFill>
        <p:spPr bwMode="auto">
          <a:xfrm>
            <a:off x="1386022" y="3717032"/>
            <a:ext cx="6120680" cy="2641557"/>
          </a:xfrm>
          <a:prstGeom prst="rect">
            <a:avLst/>
          </a:prstGeom>
          <a:noFill/>
          <a:ln w="9525">
            <a:noFill/>
            <a:miter lim="800000"/>
            <a:headEnd/>
            <a:tailEnd/>
          </a:ln>
        </p:spPr>
      </p:pic>
    </p:spTree>
    <p:extLst>
      <p:ext uri="{BB962C8B-B14F-4D97-AF65-F5344CB8AC3E}">
        <p14:creationId xmlns:p14="http://schemas.microsoft.com/office/powerpoint/2010/main" val="1078094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Subtítulo"/>
          <p:cNvSpPr txBox="1">
            <a:spLocks/>
          </p:cNvSpPr>
          <p:nvPr/>
        </p:nvSpPr>
        <p:spPr bwMode="auto">
          <a:xfrm>
            <a:off x="714348" y="6281936"/>
            <a:ext cx="5688632"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defRPr/>
            </a:pPr>
            <a:r>
              <a:rPr lang="es-ES" b="1" dirty="0">
                <a:solidFill>
                  <a:srgbClr val="9C007F">
                    <a:lumMod val="75000"/>
                  </a:srgbClr>
                </a:solidFill>
              </a:rPr>
              <a:t>        </a:t>
            </a:r>
          </a:p>
        </p:txBody>
      </p:sp>
      <p:sp>
        <p:nvSpPr>
          <p:cNvPr id="5" name="4 Título"/>
          <p:cNvSpPr>
            <a:spLocks noGrp="1"/>
          </p:cNvSpPr>
          <p:nvPr>
            <p:ph type="title"/>
          </p:nvPr>
        </p:nvSpPr>
        <p:spPr/>
        <p:txBody>
          <a:bodyPr/>
          <a:lstStyle/>
          <a:p>
            <a:r>
              <a:rPr lang="es-ES" dirty="0" smtClean="0"/>
              <a:t>HOME DE LA PLATAFORMA CIBEPYME</a:t>
            </a:r>
            <a:endParaRPr lang="es-ES" dirty="0"/>
          </a:p>
        </p:txBody>
      </p:sp>
      <p:sp>
        <p:nvSpPr>
          <p:cNvPr id="8" name="7 Flecha arriba y abajo"/>
          <p:cNvSpPr/>
          <p:nvPr/>
        </p:nvSpPr>
        <p:spPr>
          <a:xfrm>
            <a:off x="357722" y="874880"/>
            <a:ext cx="785818" cy="5483078"/>
          </a:xfrm>
          <a:prstGeom prst="upDownArrow">
            <a:avLst/>
          </a:prstGeom>
          <a:solidFill>
            <a:srgbClr val="0044CC">
              <a:alpha val="74902"/>
            </a:srgbClr>
          </a:solidFill>
        </p:spPr>
        <p:style>
          <a:lnRef idx="0">
            <a:schemeClr val="accent5"/>
          </a:lnRef>
          <a:fillRef idx="3">
            <a:schemeClr val="accent5"/>
          </a:fillRef>
          <a:effectRef idx="3">
            <a:schemeClr val="accent5"/>
          </a:effectRef>
          <a:fontRef idx="minor">
            <a:schemeClr val="lt1"/>
          </a:fontRef>
        </p:style>
        <p:txBody>
          <a:bodyPr vert="vert270" rtlCol="0" anchor="ctr"/>
          <a:lstStyle/>
          <a:p>
            <a:pPr algn="ctr"/>
            <a:r>
              <a:rPr lang="es-ES" sz="2400" b="1" dirty="0">
                <a:solidFill>
                  <a:prstClr val="white"/>
                </a:solidFill>
              </a:rPr>
              <a:t>PLATAFORMA CIBEPYME</a:t>
            </a:r>
          </a:p>
        </p:txBody>
      </p:sp>
      <p:sp>
        <p:nvSpPr>
          <p:cNvPr id="15" name="14 Rectángulo"/>
          <p:cNvSpPr/>
          <p:nvPr/>
        </p:nvSpPr>
        <p:spPr>
          <a:xfrm>
            <a:off x="1115616" y="1011651"/>
            <a:ext cx="5170326" cy="5539978"/>
          </a:xfrm>
          <a:prstGeom prst="rect">
            <a:avLst/>
          </a:prstGeom>
        </p:spPr>
        <p:txBody>
          <a:bodyPr wrap="square" anchor="ctr">
            <a:spAutoFit/>
          </a:bodyPr>
          <a:lstStyle/>
          <a:p>
            <a:pPr algn="just">
              <a:spcBef>
                <a:spcPts val="600"/>
              </a:spcBef>
              <a:spcAft>
                <a:spcPts val="600"/>
              </a:spcAft>
            </a:pPr>
            <a:r>
              <a:rPr lang="es-ES" b="1" dirty="0" smtClean="0">
                <a:solidFill>
                  <a:srgbClr val="005BD3">
                    <a:lumMod val="75000"/>
                  </a:srgbClr>
                </a:solidFill>
              </a:rPr>
              <a:t>Noticias, eventos y Mediateca</a:t>
            </a:r>
          </a:p>
          <a:p>
            <a:pPr algn="just">
              <a:spcBef>
                <a:spcPts val="600"/>
              </a:spcBef>
              <a:spcAft>
                <a:spcPts val="600"/>
              </a:spcAft>
            </a:pPr>
            <a:endParaRPr lang="es-ES" b="1" dirty="0" smtClean="0">
              <a:solidFill>
                <a:srgbClr val="005BD3">
                  <a:lumMod val="75000"/>
                </a:srgbClr>
              </a:solidFill>
            </a:endParaRPr>
          </a:p>
          <a:p>
            <a:pPr algn="just">
              <a:spcBef>
                <a:spcPts val="600"/>
              </a:spcBef>
              <a:spcAft>
                <a:spcPts val="600"/>
              </a:spcAft>
            </a:pPr>
            <a:endParaRPr lang="es-ES" b="1" dirty="0" smtClean="0">
              <a:solidFill>
                <a:srgbClr val="005BD3">
                  <a:lumMod val="75000"/>
                </a:srgbClr>
              </a:solidFill>
            </a:endParaRPr>
          </a:p>
          <a:p>
            <a:pPr algn="just">
              <a:spcBef>
                <a:spcPts val="600"/>
              </a:spcBef>
              <a:spcAft>
                <a:spcPts val="600"/>
              </a:spcAft>
            </a:pPr>
            <a:endParaRPr lang="es-ES" b="1" dirty="0" smtClean="0">
              <a:solidFill>
                <a:srgbClr val="005BD3">
                  <a:lumMod val="75000"/>
                </a:srgbClr>
              </a:solidFill>
            </a:endParaRPr>
          </a:p>
          <a:p>
            <a:pPr algn="just">
              <a:spcBef>
                <a:spcPts val="600"/>
              </a:spcBef>
              <a:spcAft>
                <a:spcPts val="600"/>
              </a:spcAft>
            </a:pPr>
            <a:endParaRPr lang="es-ES" b="1" dirty="0" smtClean="0">
              <a:solidFill>
                <a:srgbClr val="005BD3">
                  <a:lumMod val="75000"/>
                </a:srgbClr>
              </a:solidFill>
            </a:endParaRPr>
          </a:p>
          <a:p>
            <a:pPr algn="just">
              <a:spcBef>
                <a:spcPts val="600"/>
              </a:spcBef>
              <a:spcAft>
                <a:spcPts val="600"/>
              </a:spcAft>
            </a:pPr>
            <a:endParaRPr lang="es-ES" b="1" dirty="0" smtClean="0">
              <a:solidFill>
                <a:srgbClr val="005BD3">
                  <a:lumMod val="75000"/>
                </a:srgbClr>
              </a:solidFill>
            </a:endParaRPr>
          </a:p>
          <a:p>
            <a:pPr algn="just">
              <a:spcBef>
                <a:spcPts val="600"/>
              </a:spcBef>
              <a:spcAft>
                <a:spcPts val="600"/>
              </a:spcAft>
            </a:pPr>
            <a:endParaRPr lang="es-ES" sz="900" b="1" dirty="0" smtClean="0">
              <a:solidFill>
                <a:srgbClr val="005BD3">
                  <a:lumMod val="75000"/>
                </a:srgbClr>
              </a:solidFill>
            </a:endParaRPr>
          </a:p>
          <a:p>
            <a:pPr algn="just">
              <a:spcBef>
                <a:spcPts val="600"/>
              </a:spcBef>
              <a:spcAft>
                <a:spcPts val="600"/>
              </a:spcAft>
            </a:pPr>
            <a:r>
              <a:rPr lang="es-ES" b="1" dirty="0" smtClean="0">
                <a:solidFill>
                  <a:srgbClr val="005BD3">
                    <a:lumMod val="75000"/>
                  </a:srgbClr>
                </a:solidFill>
              </a:rPr>
              <a:t>Casos de éxito</a:t>
            </a:r>
          </a:p>
          <a:p>
            <a:pPr algn="just">
              <a:spcBef>
                <a:spcPts val="600"/>
              </a:spcBef>
              <a:spcAft>
                <a:spcPts val="600"/>
              </a:spcAft>
            </a:pPr>
            <a:endParaRPr lang="es-ES" b="1" dirty="0" smtClean="0">
              <a:solidFill>
                <a:srgbClr val="005BD3">
                  <a:lumMod val="75000"/>
                </a:srgbClr>
              </a:solidFill>
            </a:endParaRPr>
          </a:p>
          <a:p>
            <a:pPr algn="just">
              <a:spcBef>
                <a:spcPts val="600"/>
              </a:spcBef>
              <a:spcAft>
                <a:spcPts val="600"/>
              </a:spcAft>
            </a:pPr>
            <a:endParaRPr lang="es-ES" b="1" dirty="0" smtClean="0">
              <a:solidFill>
                <a:srgbClr val="005BD3">
                  <a:lumMod val="75000"/>
                </a:srgbClr>
              </a:solidFill>
            </a:endParaRPr>
          </a:p>
          <a:p>
            <a:pPr algn="just">
              <a:spcBef>
                <a:spcPts val="600"/>
              </a:spcBef>
              <a:spcAft>
                <a:spcPts val="600"/>
              </a:spcAft>
            </a:pPr>
            <a:endParaRPr lang="es-ES" b="1" dirty="0" smtClean="0">
              <a:solidFill>
                <a:srgbClr val="005BD3">
                  <a:lumMod val="75000"/>
                </a:srgbClr>
              </a:solidFill>
            </a:endParaRPr>
          </a:p>
          <a:p>
            <a:pPr algn="just">
              <a:spcBef>
                <a:spcPts val="600"/>
              </a:spcBef>
              <a:spcAft>
                <a:spcPts val="600"/>
              </a:spcAft>
            </a:pPr>
            <a:endParaRPr lang="es-ES" b="1" dirty="0" smtClean="0">
              <a:solidFill>
                <a:srgbClr val="005BD3">
                  <a:lumMod val="75000"/>
                </a:srgbClr>
              </a:solidFill>
            </a:endParaRPr>
          </a:p>
          <a:p>
            <a:pPr algn="just">
              <a:spcBef>
                <a:spcPts val="600"/>
              </a:spcBef>
              <a:spcAft>
                <a:spcPts val="600"/>
              </a:spcAft>
            </a:pPr>
            <a:r>
              <a:rPr lang="es-ES" b="1" dirty="0" smtClean="0">
                <a:solidFill>
                  <a:srgbClr val="005BD3">
                    <a:lumMod val="75000"/>
                  </a:srgbClr>
                </a:solidFill>
              </a:rPr>
              <a:t>RSS para </a:t>
            </a:r>
            <a:r>
              <a:rPr lang="es-ES" b="1" dirty="0">
                <a:solidFill>
                  <a:srgbClr val="005BD3">
                    <a:lumMod val="75000"/>
                  </a:srgbClr>
                </a:solidFill>
              </a:rPr>
              <a:t>noticias y eventos</a:t>
            </a:r>
          </a:p>
        </p:txBody>
      </p:sp>
      <p:sp>
        <p:nvSpPr>
          <p:cNvPr id="16" name="3 Subtítulo"/>
          <p:cNvSpPr txBox="1">
            <a:spLocks/>
          </p:cNvSpPr>
          <p:nvPr/>
        </p:nvSpPr>
        <p:spPr bwMode="auto">
          <a:xfrm>
            <a:off x="714348" y="6281936"/>
            <a:ext cx="5688632"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defRPr/>
            </a:pPr>
            <a:r>
              <a:rPr lang="es-ES" b="1" dirty="0">
                <a:solidFill>
                  <a:srgbClr val="9C007F">
                    <a:lumMod val="75000"/>
                  </a:srgbClr>
                </a:solidFill>
              </a:rPr>
              <a:t>        </a:t>
            </a:r>
          </a:p>
        </p:txBody>
      </p:sp>
      <p:pic>
        <p:nvPicPr>
          <p:cNvPr id="17" name="16 Imagen" descr="logo-rss-feed.jpg"/>
          <p:cNvPicPr>
            <a:picLocks noChangeAspect="1"/>
          </p:cNvPicPr>
          <p:nvPr/>
        </p:nvPicPr>
        <p:blipFill>
          <a:blip r:embed="rId2" cstate="print"/>
          <a:stretch>
            <a:fillRect/>
          </a:stretch>
        </p:blipFill>
        <p:spPr>
          <a:xfrm>
            <a:off x="3995936" y="6021288"/>
            <a:ext cx="659801" cy="659801"/>
          </a:xfrm>
          <a:prstGeom prst="rect">
            <a:avLst/>
          </a:prstGeom>
        </p:spPr>
      </p:pic>
      <p:pic>
        <p:nvPicPr>
          <p:cNvPr id="18" name="Picture 2"/>
          <p:cNvPicPr>
            <a:picLocks noChangeAspect="1" noChangeArrowheads="1"/>
          </p:cNvPicPr>
          <p:nvPr/>
        </p:nvPicPr>
        <p:blipFill>
          <a:blip r:embed="rId3" cstate="print"/>
          <a:srcRect l="22964" t="48844" r="23907" b="16704"/>
          <a:stretch>
            <a:fillRect/>
          </a:stretch>
        </p:blipFill>
        <p:spPr bwMode="auto">
          <a:xfrm>
            <a:off x="1187624" y="1441280"/>
            <a:ext cx="6912768" cy="2520280"/>
          </a:xfrm>
          <a:prstGeom prst="rect">
            <a:avLst/>
          </a:prstGeom>
          <a:noFill/>
          <a:ln w="9525">
            <a:noFill/>
            <a:miter lim="800000"/>
            <a:headEnd/>
            <a:tailEnd/>
          </a:ln>
        </p:spPr>
      </p:pic>
      <p:pic>
        <p:nvPicPr>
          <p:cNvPr id="19" name="Picture 3"/>
          <p:cNvPicPr>
            <a:picLocks noChangeAspect="1" noChangeArrowheads="1"/>
          </p:cNvPicPr>
          <p:nvPr/>
        </p:nvPicPr>
        <p:blipFill>
          <a:blip r:embed="rId4" cstate="print"/>
          <a:srcRect l="22882" t="51969" r="53320" b="25391"/>
          <a:stretch>
            <a:fillRect/>
          </a:stretch>
        </p:blipFill>
        <p:spPr bwMode="auto">
          <a:xfrm>
            <a:off x="1187624" y="4295722"/>
            <a:ext cx="3096344" cy="1656184"/>
          </a:xfrm>
          <a:prstGeom prst="rect">
            <a:avLst/>
          </a:prstGeom>
          <a:noFill/>
          <a:ln w="9525">
            <a:noFill/>
            <a:miter lim="800000"/>
            <a:headEnd/>
            <a:tailEnd/>
          </a:ln>
        </p:spPr>
      </p:pic>
    </p:spTree>
    <p:extLst>
      <p:ext uri="{BB962C8B-B14F-4D97-AF65-F5344CB8AC3E}">
        <p14:creationId xmlns:p14="http://schemas.microsoft.com/office/powerpoint/2010/main" val="10152143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Subtítulo"/>
          <p:cNvSpPr txBox="1">
            <a:spLocks/>
          </p:cNvSpPr>
          <p:nvPr/>
        </p:nvSpPr>
        <p:spPr bwMode="auto">
          <a:xfrm>
            <a:off x="714348" y="6281936"/>
            <a:ext cx="5688632"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defRPr/>
            </a:pPr>
            <a:r>
              <a:rPr lang="es-ES" b="1" dirty="0">
                <a:solidFill>
                  <a:srgbClr val="9C007F">
                    <a:lumMod val="75000"/>
                  </a:srgbClr>
                </a:solidFill>
              </a:rPr>
              <a:t>        </a:t>
            </a:r>
          </a:p>
        </p:txBody>
      </p:sp>
      <p:sp>
        <p:nvSpPr>
          <p:cNvPr id="5" name="4 Título"/>
          <p:cNvSpPr>
            <a:spLocks noGrp="1"/>
          </p:cNvSpPr>
          <p:nvPr>
            <p:ph type="title"/>
          </p:nvPr>
        </p:nvSpPr>
        <p:spPr/>
        <p:txBody>
          <a:bodyPr/>
          <a:lstStyle/>
          <a:p>
            <a:r>
              <a:rPr lang="pt-BR" dirty="0"/>
              <a:t>ESPACIO DE LOS PAISES: MICROSITES</a:t>
            </a:r>
            <a:endParaRPr lang="es-ES" dirty="0"/>
          </a:p>
        </p:txBody>
      </p:sp>
      <p:sp>
        <p:nvSpPr>
          <p:cNvPr id="8" name="7 Flecha arriba y abajo"/>
          <p:cNvSpPr/>
          <p:nvPr/>
        </p:nvSpPr>
        <p:spPr>
          <a:xfrm>
            <a:off x="357722" y="874880"/>
            <a:ext cx="785818" cy="5483078"/>
          </a:xfrm>
          <a:prstGeom prst="upDownArrow">
            <a:avLst/>
          </a:prstGeom>
          <a:solidFill>
            <a:srgbClr val="0044CC">
              <a:alpha val="74902"/>
            </a:srgbClr>
          </a:solidFill>
        </p:spPr>
        <p:style>
          <a:lnRef idx="0">
            <a:schemeClr val="accent5"/>
          </a:lnRef>
          <a:fillRef idx="3">
            <a:schemeClr val="accent5"/>
          </a:fillRef>
          <a:effectRef idx="3">
            <a:schemeClr val="accent5"/>
          </a:effectRef>
          <a:fontRef idx="minor">
            <a:schemeClr val="lt1"/>
          </a:fontRef>
        </p:style>
        <p:txBody>
          <a:bodyPr vert="vert270" rtlCol="0" anchor="ctr"/>
          <a:lstStyle/>
          <a:p>
            <a:pPr algn="ctr"/>
            <a:r>
              <a:rPr lang="es-ES" sz="2400" b="1" dirty="0">
                <a:solidFill>
                  <a:prstClr val="white"/>
                </a:solidFill>
              </a:rPr>
              <a:t>PLATAFORMA CIBEPYME</a:t>
            </a:r>
          </a:p>
        </p:txBody>
      </p:sp>
      <p:sp>
        <p:nvSpPr>
          <p:cNvPr id="16" name="3 Subtítulo"/>
          <p:cNvSpPr txBox="1">
            <a:spLocks/>
          </p:cNvSpPr>
          <p:nvPr/>
        </p:nvSpPr>
        <p:spPr bwMode="auto">
          <a:xfrm>
            <a:off x="714348" y="6281936"/>
            <a:ext cx="5688632"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defRPr/>
            </a:pPr>
            <a:r>
              <a:rPr lang="es-ES" b="1" dirty="0">
                <a:solidFill>
                  <a:srgbClr val="9C007F">
                    <a:lumMod val="75000"/>
                  </a:srgbClr>
                </a:solidFill>
              </a:rPr>
              <a:t>        </a:t>
            </a:r>
          </a:p>
        </p:txBody>
      </p:sp>
      <p:sp>
        <p:nvSpPr>
          <p:cNvPr id="10" name="9 CuadroTexto"/>
          <p:cNvSpPr txBox="1"/>
          <p:nvPr/>
        </p:nvSpPr>
        <p:spPr>
          <a:xfrm>
            <a:off x="1043608" y="5129552"/>
            <a:ext cx="7920880" cy="1754326"/>
          </a:xfrm>
          <a:prstGeom prst="rect">
            <a:avLst/>
          </a:prstGeom>
          <a:noFill/>
        </p:spPr>
        <p:txBody>
          <a:bodyPr wrap="square" rtlCol="0">
            <a:spAutoFit/>
          </a:bodyPr>
          <a:lstStyle/>
          <a:p>
            <a:pPr lvl="1" eaLnBrk="0" hangingPunct="0">
              <a:spcBef>
                <a:spcPct val="20000"/>
              </a:spcBef>
              <a:buFont typeface="Arial" pitchFamily="34" charset="0"/>
              <a:buChar char="•"/>
              <a:defRPr/>
            </a:pPr>
            <a:r>
              <a:rPr lang="es-ES" sz="1600" dirty="0">
                <a:solidFill>
                  <a:srgbClr val="005BD3">
                    <a:lumMod val="75000"/>
                  </a:srgbClr>
                </a:solidFill>
              </a:rPr>
              <a:t> Orientado a incorporar los </a:t>
            </a:r>
            <a:r>
              <a:rPr lang="es-ES" sz="1600" b="1" dirty="0">
                <a:solidFill>
                  <a:srgbClr val="005BD3">
                    <a:lumMod val="75000"/>
                  </a:srgbClr>
                </a:solidFill>
              </a:rPr>
              <a:t>contenidos e información </a:t>
            </a:r>
            <a:r>
              <a:rPr lang="es-ES" sz="1600" dirty="0">
                <a:solidFill>
                  <a:srgbClr val="005BD3">
                    <a:lumMod val="75000"/>
                  </a:srgbClr>
                </a:solidFill>
              </a:rPr>
              <a:t>que la empresa necesita conocer de cada uno de los países participantes. </a:t>
            </a:r>
          </a:p>
          <a:p>
            <a:pPr lvl="1" eaLnBrk="0" hangingPunct="0">
              <a:spcBef>
                <a:spcPct val="20000"/>
              </a:spcBef>
              <a:buFont typeface="Arial" pitchFamily="34" charset="0"/>
              <a:buChar char="•"/>
              <a:defRPr/>
            </a:pPr>
            <a:r>
              <a:rPr lang="es-ES" sz="1600" dirty="0">
                <a:solidFill>
                  <a:srgbClr val="005BD3">
                    <a:lumMod val="75000"/>
                  </a:srgbClr>
                </a:solidFill>
              </a:rPr>
              <a:t>   </a:t>
            </a:r>
            <a:r>
              <a:rPr lang="es-ES" sz="1600" dirty="0" smtClean="0">
                <a:solidFill>
                  <a:srgbClr val="005BD3">
                    <a:lumMod val="75000"/>
                  </a:srgbClr>
                </a:solidFill>
              </a:rPr>
              <a:t>Mantiene la </a:t>
            </a:r>
            <a:r>
              <a:rPr lang="es-ES" sz="1600" b="1" dirty="0" smtClean="0">
                <a:solidFill>
                  <a:srgbClr val="005BD3">
                    <a:lumMod val="75000"/>
                  </a:srgbClr>
                </a:solidFill>
              </a:rPr>
              <a:t>misma </a:t>
            </a:r>
            <a:r>
              <a:rPr lang="es-ES" sz="1600" b="1" dirty="0">
                <a:solidFill>
                  <a:srgbClr val="005BD3">
                    <a:lumMod val="75000"/>
                  </a:srgbClr>
                </a:solidFill>
              </a:rPr>
              <a:t>línea </a:t>
            </a:r>
            <a:r>
              <a:rPr lang="es-ES" sz="1600" b="1" dirty="0" smtClean="0">
                <a:solidFill>
                  <a:srgbClr val="005BD3">
                    <a:lumMod val="75000"/>
                  </a:srgbClr>
                </a:solidFill>
              </a:rPr>
              <a:t>estructural</a:t>
            </a:r>
            <a:endParaRPr lang="es-ES" sz="1600" dirty="0">
              <a:solidFill>
                <a:srgbClr val="005BD3">
                  <a:lumMod val="75000"/>
                </a:srgbClr>
              </a:solidFill>
            </a:endParaRPr>
          </a:p>
          <a:p>
            <a:pPr lvl="1" eaLnBrk="0" hangingPunct="0">
              <a:spcBef>
                <a:spcPct val="20000"/>
              </a:spcBef>
              <a:buFont typeface="Arial" pitchFamily="34" charset="0"/>
              <a:buChar char="•"/>
              <a:defRPr/>
            </a:pPr>
            <a:r>
              <a:rPr lang="es-ES" sz="1600" dirty="0">
                <a:solidFill>
                  <a:srgbClr val="005BD3">
                    <a:lumMod val="75000"/>
                  </a:srgbClr>
                </a:solidFill>
              </a:rPr>
              <a:t>   </a:t>
            </a:r>
            <a:r>
              <a:rPr lang="es-ES" sz="1600" dirty="0" smtClean="0">
                <a:solidFill>
                  <a:srgbClr val="005BD3">
                    <a:lumMod val="75000"/>
                  </a:srgbClr>
                </a:solidFill>
              </a:rPr>
              <a:t>Contendrá </a:t>
            </a:r>
            <a:r>
              <a:rPr lang="es-ES" sz="1600" b="1" dirty="0" smtClean="0">
                <a:solidFill>
                  <a:srgbClr val="005BD3">
                    <a:lumMod val="75000"/>
                  </a:srgbClr>
                </a:solidFill>
              </a:rPr>
              <a:t>información propia</a:t>
            </a:r>
            <a:r>
              <a:rPr lang="es-ES" sz="1600" dirty="0" smtClean="0">
                <a:solidFill>
                  <a:srgbClr val="005BD3">
                    <a:lumMod val="75000"/>
                  </a:srgbClr>
                </a:solidFill>
              </a:rPr>
              <a:t>, </a:t>
            </a:r>
            <a:r>
              <a:rPr lang="es-ES" sz="1600" dirty="0">
                <a:solidFill>
                  <a:srgbClr val="005BD3">
                    <a:lumMod val="75000"/>
                  </a:srgbClr>
                </a:solidFill>
              </a:rPr>
              <a:t>que a su vez alimenta al portal </a:t>
            </a:r>
            <a:r>
              <a:rPr lang="es-ES" sz="1600" dirty="0" smtClean="0">
                <a:solidFill>
                  <a:srgbClr val="005BD3">
                    <a:lumMod val="75000"/>
                  </a:srgbClr>
                </a:solidFill>
              </a:rPr>
              <a:t>principal (por ejemplo, noticias y eventos)</a:t>
            </a:r>
          </a:p>
          <a:p>
            <a:pPr lvl="1" eaLnBrk="0" hangingPunct="0">
              <a:spcBef>
                <a:spcPct val="20000"/>
              </a:spcBef>
              <a:buFont typeface="Arial" pitchFamily="34" charset="0"/>
              <a:buChar char="•"/>
              <a:defRPr/>
            </a:pPr>
            <a:endParaRPr lang="es-ES" dirty="0">
              <a:solidFill>
                <a:srgbClr val="005BD3">
                  <a:lumMod val="75000"/>
                </a:srgbClr>
              </a:solidFill>
            </a:endParaRPr>
          </a:p>
        </p:txBody>
      </p:sp>
      <p:pic>
        <p:nvPicPr>
          <p:cNvPr id="11" name="Picture 3"/>
          <p:cNvPicPr>
            <a:picLocks noChangeAspect="1" noChangeArrowheads="1"/>
          </p:cNvPicPr>
          <p:nvPr/>
        </p:nvPicPr>
        <p:blipFill>
          <a:blip r:embed="rId2" cstate="print"/>
          <a:srcRect l="22137" t="7875" r="23626" b="24756"/>
          <a:stretch>
            <a:fillRect/>
          </a:stretch>
        </p:blipFill>
        <p:spPr bwMode="auto">
          <a:xfrm>
            <a:off x="1763688" y="934598"/>
            <a:ext cx="5904656" cy="4123562"/>
          </a:xfrm>
          <a:prstGeom prst="rect">
            <a:avLst/>
          </a:prstGeom>
          <a:noFill/>
          <a:ln w="9525">
            <a:noFill/>
            <a:miter lim="800000"/>
            <a:headEnd/>
            <a:tailEnd/>
          </a:ln>
        </p:spPr>
      </p:pic>
    </p:spTree>
    <p:extLst>
      <p:ext uri="{BB962C8B-B14F-4D97-AF65-F5344CB8AC3E}">
        <p14:creationId xmlns:p14="http://schemas.microsoft.com/office/powerpoint/2010/main" val="1771126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COMPONENTE 2: REDUCCIÓN DE ASIMETRÍAS: Información Tecnológica</a:t>
            </a:r>
            <a:endParaRPr lang="es-ES" dirty="0"/>
          </a:p>
        </p:txBody>
      </p:sp>
      <p:graphicFrame>
        <p:nvGraphicFramePr>
          <p:cNvPr id="3" name="3 Marcador de contenido"/>
          <p:cNvGraphicFramePr>
            <a:graphicFrameLocks/>
          </p:cNvGraphicFramePr>
          <p:nvPr>
            <p:extLst>
              <p:ext uri="{D42A27DB-BD31-4B8C-83A1-F6EECF244321}">
                <p14:modId xmlns:p14="http://schemas.microsoft.com/office/powerpoint/2010/main" val="1493990662"/>
              </p:ext>
            </p:extLst>
          </p:nvPr>
        </p:nvGraphicFramePr>
        <p:xfrm>
          <a:off x="3491880" y="1268760"/>
          <a:ext cx="518457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Pentágono"/>
          <p:cNvSpPr/>
          <p:nvPr/>
        </p:nvSpPr>
        <p:spPr>
          <a:xfrm>
            <a:off x="26015" y="1519036"/>
            <a:ext cx="3357586" cy="1357322"/>
          </a:xfrm>
          <a:prstGeom prst="homePlate">
            <a:avLst>
              <a:gd name="adj" fmla="val 36791"/>
            </a:avLst>
          </a:prstGeom>
          <a:solidFill>
            <a:srgbClr val="003DB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accent5">
                    <a:lumMod val="40000"/>
                    <a:lumOff val="60000"/>
                  </a:schemeClr>
                </a:solidFill>
              </a:rPr>
              <a:t>CREAR Y DESARROLLAR:</a:t>
            </a:r>
            <a:r>
              <a:rPr lang="es-ES" sz="1600" dirty="0" smtClean="0">
                <a:solidFill>
                  <a:schemeClr val="accent5">
                    <a:lumMod val="40000"/>
                    <a:lumOff val="60000"/>
                  </a:schemeClr>
                </a:solidFill>
              </a:rPr>
              <a:t> </a:t>
            </a:r>
            <a:r>
              <a:rPr lang="es-ES" sz="1600" b="1" dirty="0" smtClean="0"/>
              <a:t>UN</a:t>
            </a:r>
            <a:r>
              <a:rPr lang="es-ES" sz="1600" dirty="0" smtClean="0"/>
              <a:t> </a:t>
            </a:r>
            <a:r>
              <a:rPr lang="es-ES" sz="1600" b="1" dirty="0" smtClean="0"/>
              <a:t>Sistema </a:t>
            </a:r>
            <a:r>
              <a:rPr lang="es-ES" sz="1600" b="1" dirty="0"/>
              <a:t>de Cooperación entre las ONAPIS en </a:t>
            </a:r>
            <a:r>
              <a:rPr lang="es-ES" sz="1600" b="1" dirty="0" smtClean="0"/>
              <a:t>Información Tecnológica</a:t>
            </a:r>
            <a:endParaRPr lang="es-ES" sz="1200" b="1" dirty="0"/>
          </a:p>
        </p:txBody>
      </p:sp>
      <p:sp>
        <p:nvSpPr>
          <p:cNvPr id="7" name="6 Pentágono"/>
          <p:cNvSpPr/>
          <p:nvPr/>
        </p:nvSpPr>
        <p:spPr>
          <a:xfrm>
            <a:off x="18288" y="2876358"/>
            <a:ext cx="3357586" cy="1357322"/>
          </a:xfrm>
          <a:prstGeom prst="homePlate">
            <a:avLst>
              <a:gd name="adj" fmla="val 36791"/>
            </a:avLst>
          </a:prstGeom>
          <a:solidFill>
            <a:srgbClr val="015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accent6">
                    <a:lumMod val="75000"/>
                  </a:schemeClr>
                </a:solidFill>
              </a:rPr>
              <a:t>ESTRATEGIA:</a:t>
            </a:r>
            <a:r>
              <a:rPr lang="es-ES" sz="1600" b="1" dirty="0">
                <a:solidFill>
                  <a:prstClr val="white"/>
                </a:solidFill>
              </a:rPr>
              <a:t> Actuar progresivamente</a:t>
            </a:r>
          </a:p>
          <a:p>
            <a:pPr algn="ctr"/>
            <a:r>
              <a:rPr lang="es-ES" sz="1600" b="1" dirty="0">
                <a:solidFill>
                  <a:prstClr val="white"/>
                </a:solidFill>
              </a:rPr>
              <a:t>en relación con diferentes asimetrías</a:t>
            </a:r>
          </a:p>
        </p:txBody>
      </p:sp>
      <p:sp>
        <p:nvSpPr>
          <p:cNvPr id="8" name="7 Pentágono"/>
          <p:cNvSpPr/>
          <p:nvPr/>
        </p:nvSpPr>
        <p:spPr>
          <a:xfrm>
            <a:off x="24384" y="4254054"/>
            <a:ext cx="3357586" cy="1534688"/>
          </a:xfrm>
          <a:prstGeom prst="homePlate">
            <a:avLst>
              <a:gd name="adj" fmla="val 33812"/>
            </a:avLst>
          </a:prstGeom>
          <a:solidFill>
            <a:srgbClr val="538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dirty="0" smtClean="0">
                <a:solidFill>
                  <a:schemeClr val="accent6">
                    <a:lumMod val="75000"/>
                  </a:schemeClr>
                </a:solidFill>
              </a:rPr>
              <a:t>OBJETIVO:</a:t>
            </a:r>
            <a:r>
              <a:rPr lang="es-ES" sz="1500" b="1" dirty="0" smtClean="0">
                <a:solidFill>
                  <a:schemeClr val="bg1"/>
                </a:solidFill>
              </a:rPr>
              <a:t> </a:t>
            </a:r>
            <a:r>
              <a:rPr lang="es-ES" sz="1600" b="1" dirty="0" smtClean="0">
                <a:solidFill>
                  <a:schemeClr val="bg1"/>
                </a:solidFill>
              </a:rPr>
              <a:t>desarrollar </a:t>
            </a:r>
            <a:r>
              <a:rPr lang="es-ES" sz="1600" b="1" dirty="0">
                <a:solidFill>
                  <a:schemeClr val="bg1"/>
                </a:solidFill>
              </a:rPr>
              <a:t>una</a:t>
            </a:r>
          </a:p>
          <a:p>
            <a:pPr algn="ctr"/>
            <a:r>
              <a:rPr lang="es-ES" sz="1600" b="1" dirty="0">
                <a:solidFill>
                  <a:schemeClr val="bg1"/>
                </a:solidFill>
              </a:rPr>
              <a:t>herramienta de transferencia de conocimientos </a:t>
            </a:r>
            <a:r>
              <a:rPr lang="es-ES" sz="1600" b="1" dirty="0" smtClean="0">
                <a:solidFill>
                  <a:schemeClr val="bg1"/>
                </a:solidFill>
              </a:rPr>
              <a:t> </a:t>
            </a:r>
            <a:r>
              <a:rPr lang="es-ES" sz="1600" b="1" dirty="0">
                <a:solidFill>
                  <a:schemeClr val="bg1"/>
                </a:solidFill>
              </a:rPr>
              <a:t>para poder satisfacer las</a:t>
            </a:r>
          </a:p>
          <a:p>
            <a:pPr algn="ctr"/>
            <a:r>
              <a:rPr lang="es-ES" sz="1600" b="1" dirty="0">
                <a:solidFill>
                  <a:schemeClr val="bg1"/>
                </a:solidFill>
              </a:rPr>
              <a:t>necesidades existentes</a:t>
            </a:r>
          </a:p>
        </p:txBody>
      </p:sp>
    </p:spTree>
    <p:extLst>
      <p:ext uri="{BB962C8B-B14F-4D97-AF65-F5344CB8AC3E}">
        <p14:creationId xmlns:p14="http://schemas.microsoft.com/office/powerpoint/2010/main" val="40143207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BIIT AGROALIMENTARIO</a:t>
            </a:r>
            <a:endParaRPr lang="es-E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96752"/>
            <a:ext cx="4389679"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1089621222"/>
              </p:ext>
            </p:extLst>
          </p:nvPr>
        </p:nvGraphicFramePr>
        <p:xfrm>
          <a:off x="4716016" y="1198244"/>
          <a:ext cx="3431704" cy="5000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69001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28596" y="3002346"/>
            <a:ext cx="8229600" cy="1143000"/>
          </a:xfrm>
        </p:spPr>
        <p:txBody>
          <a:bodyPr>
            <a:scene3d>
              <a:camera prst="orthographicFront"/>
              <a:lightRig rig="soft" dir="t">
                <a:rot lat="0" lon="0" rev="10800000"/>
              </a:lightRig>
            </a:scene3d>
            <a:sp3d>
              <a:bevelT w="27940" h="12700"/>
              <a:contourClr>
                <a:srgbClr val="DDDDDD"/>
              </a:contourClr>
            </a:sp3d>
          </a:bodyPr>
          <a:lstStyle/>
          <a:p>
            <a:r>
              <a:rPr lang="es-ES" spc="150" dirty="0" smtClean="0">
                <a:ln w="11430"/>
                <a:solidFill>
                  <a:srgbClr val="0156FF"/>
                </a:solidFill>
                <a:effectLst>
                  <a:outerShdw blurRad="25400" algn="tl" rotWithShape="0">
                    <a:srgbClr val="000000">
                      <a:alpha val="43000"/>
                    </a:srgbClr>
                  </a:outerShdw>
                </a:effectLst>
              </a:rPr>
              <a:t>MUCHAS GRACIAS POR SU ATENCIÓN</a:t>
            </a:r>
            <a:endParaRPr lang="es-ES" spc="150" dirty="0">
              <a:ln w="11430"/>
              <a:solidFill>
                <a:srgbClr val="015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25463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mapa"/>
          <p:cNvPicPr>
            <a:picLocks noChangeAspect="1" noChangeArrowheads="1"/>
          </p:cNvPicPr>
          <p:nvPr/>
        </p:nvPicPr>
        <p:blipFill>
          <a:blip r:embed="rId2" cstate="print"/>
          <a:srcRect/>
          <a:stretch>
            <a:fillRect/>
          </a:stretch>
        </p:blipFill>
        <p:spPr bwMode="auto">
          <a:xfrm>
            <a:off x="0" y="1052736"/>
            <a:ext cx="5511829" cy="5400600"/>
          </a:xfrm>
          <a:prstGeom prst="rect">
            <a:avLst/>
          </a:prstGeom>
          <a:noFill/>
        </p:spPr>
      </p:pic>
      <p:graphicFrame>
        <p:nvGraphicFramePr>
          <p:cNvPr id="7" name="6 Diagrama"/>
          <p:cNvGraphicFramePr/>
          <p:nvPr>
            <p:extLst>
              <p:ext uri="{D42A27DB-BD31-4B8C-83A1-F6EECF244321}">
                <p14:modId xmlns:p14="http://schemas.microsoft.com/office/powerpoint/2010/main" val="1111203207"/>
              </p:ext>
            </p:extLst>
          </p:nvPr>
        </p:nvGraphicFramePr>
        <p:xfrm>
          <a:off x="5220072" y="980728"/>
          <a:ext cx="3600450" cy="2520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9"/>
          <p:cNvSpPr txBox="1">
            <a:spLocks noChangeArrowheads="1"/>
          </p:cNvSpPr>
          <p:nvPr/>
        </p:nvSpPr>
        <p:spPr bwMode="auto">
          <a:xfrm>
            <a:off x="5652120" y="3645024"/>
            <a:ext cx="3096344" cy="1785104"/>
          </a:xfrm>
          <a:prstGeom prst="rect">
            <a:avLst/>
          </a:prstGeom>
          <a:solidFill>
            <a:srgbClr val="003DB8">
              <a:alpha val="80000"/>
            </a:srgb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s-ES_tradnl" sz="2000" b="1" u="sng" dirty="0">
                <a:solidFill>
                  <a:prstClr val="white"/>
                </a:solidFill>
              </a:rPr>
              <a:t>Realidad Iberoamericana</a:t>
            </a:r>
            <a:r>
              <a:rPr lang="es-ES_tradnl" sz="2000" b="1" dirty="0">
                <a:solidFill>
                  <a:prstClr val="white"/>
                </a:solidFill>
              </a:rPr>
              <a:t> </a:t>
            </a:r>
          </a:p>
          <a:p>
            <a:pPr>
              <a:spcBef>
                <a:spcPct val="50000"/>
              </a:spcBef>
            </a:pPr>
            <a:r>
              <a:rPr lang="es-ES_tradnl" sz="2000" b="1" dirty="0">
                <a:solidFill>
                  <a:prstClr val="white"/>
                </a:solidFill>
              </a:rPr>
              <a:t>- 21 Países </a:t>
            </a:r>
          </a:p>
          <a:p>
            <a:pPr>
              <a:spcBef>
                <a:spcPct val="50000"/>
              </a:spcBef>
            </a:pPr>
            <a:r>
              <a:rPr lang="es-ES_tradnl" sz="2000" b="1" dirty="0">
                <a:solidFill>
                  <a:prstClr val="white"/>
                </a:solidFill>
              </a:rPr>
              <a:t>- 4 Subregiones</a:t>
            </a:r>
          </a:p>
          <a:p>
            <a:pPr>
              <a:spcBef>
                <a:spcPct val="50000"/>
              </a:spcBef>
            </a:pPr>
            <a:r>
              <a:rPr lang="es-ES_tradnl" sz="2000" b="1" dirty="0">
                <a:solidFill>
                  <a:prstClr val="white"/>
                </a:solidFill>
              </a:rPr>
              <a:t>- 1 idioma común</a:t>
            </a:r>
            <a:endParaRPr lang="en-US" sz="2000" b="1" dirty="0">
              <a:solidFill>
                <a:prstClr val="white"/>
              </a:solidFill>
            </a:endParaRPr>
          </a:p>
        </p:txBody>
      </p:sp>
      <p:sp>
        <p:nvSpPr>
          <p:cNvPr id="10" name="9 Título"/>
          <p:cNvSpPr>
            <a:spLocks noGrp="1"/>
          </p:cNvSpPr>
          <p:nvPr>
            <p:ph type="title"/>
          </p:nvPr>
        </p:nvSpPr>
        <p:spPr/>
        <p:txBody>
          <a:bodyPr/>
          <a:lstStyle/>
          <a:p>
            <a:r>
              <a:rPr lang="es-ES" dirty="0" smtClean="0"/>
              <a:t>COOPERACIÓN CON IBEROAMÉRICA</a:t>
            </a:r>
            <a:endParaRPr lang="es-ES" dirty="0"/>
          </a:p>
        </p:txBody>
      </p:sp>
    </p:spTree>
    <p:extLst>
      <p:ext uri="{BB962C8B-B14F-4D97-AF65-F5344CB8AC3E}">
        <p14:creationId xmlns:p14="http://schemas.microsoft.com/office/powerpoint/2010/main" val="3754141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dirty="0" smtClean="0">
                <a:solidFill>
                  <a:schemeClr val="accent6">
                    <a:lumMod val="75000"/>
                  </a:schemeClr>
                </a:solidFill>
              </a:rPr>
              <a:t>ACUERDOS BILATERALES COOPERACIÓN</a:t>
            </a:r>
            <a:endParaRPr lang="es-ES" dirty="0">
              <a:solidFill>
                <a:schemeClr val="accent6">
                  <a:lumMod val="75000"/>
                </a:schemeClr>
              </a:solidFill>
            </a:endParaRPr>
          </a:p>
        </p:txBody>
      </p:sp>
      <p:pic>
        <p:nvPicPr>
          <p:cNvPr id="6" name="5 Imagen" descr="Acuerdos bilaterales de cooperación.GIF"/>
          <p:cNvPicPr>
            <a:picLocks noChangeAspect="1"/>
          </p:cNvPicPr>
          <p:nvPr/>
        </p:nvPicPr>
        <p:blipFill>
          <a:blip r:embed="rId2" cstate="print"/>
          <a:stretch>
            <a:fillRect/>
          </a:stretch>
        </p:blipFill>
        <p:spPr>
          <a:xfrm>
            <a:off x="0" y="1071546"/>
            <a:ext cx="4483884" cy="5643602"/>
          </a:xfrm>
          <a:prstGeom prst="rect">
            <a:avLst/>
          </a:prstGeom>
        </p:spPr>
      </p:pic>
      <p:grpSp>
        <p:nvGrpSpPr>
          <p:cNvPr id="24" name="23 Grupo"/>
          <p:cNvGrpSpPr/>
          <p:nvPr/>
        </p:nvGrpSpPr>
        <p:grpSpPr>
          <a:xfrm>
            <a:off x="5365816" y="3070688"/>
            <a:ext cx="2912715" cy="3068538"/>
            <a:chOff x="5796136" y="3501008"/>
            <a:chExt cx="2912715" cy="3068538"/>
          </a:xfrm>
        </p:grpSpPr>
        <p:pic>
          <p:nvPicPr>
            <p:cNvPr id="7" name="6 Imagen" descr="Uruguay.jpg"/>
            <p:cNvPicPr>
              <a:picLocks noChangeAspect="1"/>
            </p:cNvPicPr>
            <p:nvPr/>
          </p:nvPicPr>
          <p:blipFill>
            <a:blip r:embed="rId3" cstate="print"/>
            <a:stretch>
              <a:fillRect/>
            </a:stretch>
          </p:blipFill>
          <p:spPr>
            <a:xfrm>
              <a:off x="5796136" y="6093296"/>
              <a:ext cx="752475" cy="476250"/>
            </a:xfrm>
            <a:prstGeom prst="rect">
              <a:avLst/>
            </a:prstGeom>
          </p:spPr>
        </p:pic>
        <p:pic>
          <p:nvPicPr>
            <p:cNvPr id="8" name="7 Imagen" descr="Argentina.jpg"/>
            <p:cNvPicPr>
              <a:picLocks noChangeAspect="1"/>
            </p:cNvPicPr>
            <p:nvPr/>
          </p:nvPicPr>
          <p:blipFill>
            <a:blip r:embed="rId4" cstate="print"/>
            <a:stretch>
              <a:fillRect/>
            </a:stretch>
          </p:blipFill>
          <p:spPr>
            <a:xfrm>
              <a:off x="5796136" y="5445224"/>
              <a:ext cx="752475" cy="476250"/>
            </a:xfrm>
            <a:prstGeom prst="rect">
              <a:avLst/>
            </a:prstGeom>
          </p:spPr>
        </p:pic>
        <p:pic>
          <p:nvPicPr>
            <p:cNvPr id="9" name="8 Imagen" descr="Brasil.jpg"/>
            <p:cNvPicPr>
              <a:picLocks noChangeAspect="1"/>
            </p:cNvPicPr>
            <p:nvPr/>
          </p:nvPicPr>
          <p:blipFill>
            <a:blip r:embed="rId5" cstate="print"/>
            <a:stretch>
              <a:fillRect/>
            </a:stretch>
          </p:blipFill>
          <p:spPr>
            <a:xfrm>
              <a:off x="5796136" y="4797152"/>
              <a:ext cx="752475" cy="476250"/>
            </a:xfrm>
            <a:prstGeom prst="rect">
              <a:avLst/>
            </a:prstGeom>
          </p:spPr>
        </p:pic>
        <p:pic>
          <p:nvPicPr>
            <p:cNvPr id="10" name="9 Imagen" descr="Chile.jpg"/>
            <p:cNvPicPr>
              <a:picLocks noChangeAspect="1"/>
            </p:cNvPicPr>
            <p:nvPr/>
          </p:nvPicPr>
          <p:blipFill>
            <a:blip r:embed="rId6" cstate="print"/>
            <a:stretch>
              <a:fillRect/>
            </a:stretch>
          </p:blipFill>
          <p:spPr>
            <a:xfrm>
              <a:off x="5796136" y="4149080"/>
              <a:ext cx="752475" cy="476250"/>
            </a:xfrm>
            <a:prstGeom prst="rect">
              <a:avLst/>
            </a:prstGeom>
          </p:spPr>
        </p:pic>
        <p:pic>
          <p:nvPicPr>
            <p:cNvPr id="11" name="10 Imagen" descr="Colombia.jpg"/>
            <p:cNvPicPr>
              <a:picLocks noChangeAspect="1"/>
            </p:cNvPicPr>
            <p:nvPr/>
          </p:nvPicPr>
          <p:blipFill>
            <a:blip r:embed="rId7" cstate="print"/>
            <a:stretch>
              <a:fillRect/>
            </a:stretch>
          </p:blipFill>
          <p:spPr>
            <a:xfrm>
              <a:off x="5796136" y="3501008"/>
              <a:ext cx="752475" cy="476250"/>
            </a:xfrm>
            <a:prstGeom prst="rect">
              <a:avLst/>
            </a:prstGeom>
          </p:spPr>
        </p:pic>
        <p:pic>
          <p:nvPicPr>
            <p:cNvPr id="12" name="11 Imagen" descr="Costa Rica.jpg"/>
            <p:cNvPicPr>
              <a:picLocks noChangeAspect="1"/>
            </p:cNvPicPr>
            <p:nvPr/>
          </p:nvPicPr>
          <p:blipFill>
            <a:blip r:embed="rId8" cstate="print"/>
            <a:stretch>
              <a:fillRect/>
            </a:stretch>
          </p:blipFill>
          <p:spPr>
            <a:xfrm>
              <a:off x="6876256" y="3501008"/>
              <a:ext cx="752475" cy="476250"/>
            </a:xfrm>
            <a:prstGeom prst="rect">
              <a:avLst/>
            </a:prstGeom>
          </p:spPr>
        </p:pic>
        <p:pic>
          <p:nvPicPr>
            <p:cNvPr id="13" name="12 Imagen" descr="Cuba.jpg"/>
            <p:cNvPicPr>
              <a:picLocks noChangeAspect="1"/>
            </p:cNvPicPr>
            <p:nvPr/>
          </p:nvPicPr>
          <p:blipFill>
            <a:blip r:embed="rId9" cstate="print"/>
            <a:stretch>
              <a:fillRect/>
            </a:stretch>
          </p:blipFill>
          <p:spPr>
            <a:xfrm>
              <a:off x="6876256" y="4149080"/>
              <a:ext cx="752475" cy="476250"/>
            </a:xfrm>
            <a:prstGeom prst="rect">
              <a:avLst/>
            </a:prstGeom>
          </p:spPr>
        </p:pic>
        <p:pic>
          <p:nvPicPr>
            <p:cNvPr id="14" name="13 Imagen" descr="Ecuador.jpg"/>
            <p:cNvPicPr>
              <a:picLocks noChangeAspect="1"/>
            </p:cNvPicPr>
            <p:nvPr/>
          </p:nvPicPr>
          <p:blipFill>
            <a:blip r:embed="rId10" cstate="print"/>
            <a:stretch>
              <a:fillRect/>
            </a:stretch>
          </p:blipFill>
          <p:spPr>
            <a:xfrm>
              <a:off x="6876256" y="4797152"/>
              <a:ext cx="752475" cy="476250"/>
            </a:xfrm>
            <a:prstGeom prst="rect">
              <a:avLst/>
            </a:prstGeom>
          </p:spPr>
        </p:pic>
        <p:pic>
          <p:nvPicPr>
            <p:cNvPr id="15" name="14 Imagen" descr="El Salvador (bis).jpg"/>
            <p:cNvPicPr>
              <a:picLocks noChangeAspect="1"/>
            </p:cNvPicPr>
            <p:nvPr/>
          </p:nvPicPr>
          <p:blipFill>
            <a:blip r:embed="rId11" cstate="print"/>
            <a:stretch>
              <a:fillRect/>
            </a:stretch>
          </p:blipFill>
          <p:spPr>
            <a:xfrm>
              <a:off x="6876256" y="5445224"/>
              <a:ext cx="755887" cy="503009"/>
            </a:xfrm>
            <a:prstGeom prst="rect">
              <a:avLst/>
            </a:prstGeom>
          </p:spPr>
        </p:pic>
        <p:pic>
          <p:nvPicPr>
            <p:cNvPr id="16" name="15 Imagen" descr="Guatemala.jpg"/>
            <p:cNvPicPr>
              <a:picLocks noChangeAspect="1"/>
            </p:cNvPicPr>
            <p:nvPr/>
          </p:nvPicPr>
          <p:blipFill>
            <a:blip r:embed="rId12" cstate="print"/>
            <a:stretch>
              <a:fillRect/>
            </a:stretch>
          </p:blipFill>
          <p:spPr>
            <a:xfrm>
              <a:off x="7956376" y="3501008"/>
              <a:ext cx="720080" cy="479180"/>
            </a:xfrm>
            <a:prstGeom prst="rect">
              <a:avLst/>
            </a:prstGeom>
          </p:spPr>
        </p:pic>
        <p:pic>
          <p:nvPicPr>
            <p:cNvPr id="17" name="16 Imagen" descr="Honduras.jpg"/>
            <p:cNvPicPr>
              <a:picLocks noChangeAspect="1"/>
            </p:cNvPicPr>
            <p:nvPr/>
          </p:nvPicPr>
          <p:blipFill>
            <a:blip r:embed="rId13" cstate="print"/>
            <a:stretch>
              <a:fillRect/>
            </a:stretch>
          </p:blipFill>
          <p:spPr>
            <a:xfrm>
              <a:off x="6876256" y="6093296"/>
              <a:ext cx="752475" cy="476250"/>
            </a:xfrm>
            <a:prstGeom prst="rect">
              <a:avLst/>
            </a:prstGeom>
          </p:spPr>
        </p:pic>
        <p:pic>
          <p:nvPicPr>
            <p:cNvPr id="18" name="17 Imagen" descr="Mexico.jpg"/>
            <p:cNvPicPr>
              <a:picLocks noChangeAspect="1"/>
            </p:cNvPicPr>
            <p:nvPr/>
          </p:nvPicPr>
          <p:blipFill>
            <a:blip r:embed="rId14" cstate="print"/>
            <a:stretch>
              <a:fillRect/>
            </a:stretch>
          </p:blipFill>
          <p:spPr>
            <a:xfrm>
              <a:off x="7956376" y="6093296"/>
              <a:ext cx="752475" cy="476250"/>
            </a:xfrm>
            <a:prstGeom prst="rect">
              <a:avLst/>
            </a:prstGeom>
          </p:spPr>
        </p:pic>
        <p:pic>
          <p:nvPicPr>
            <p:cNvPr id="19" name="18 Imagen" descr="Panamá.jpg"/>
            <p:cNvPicPr>
              <a:picLocks noChangeAspect="1"/>
            </p:cNvPicPr>
            <p:nvPr/>
          </p:nvPicPr>
          <p:blipFill>
            <a:blip r:embed="rId15" cstate="print"/>
            <a:stretch>
              <a:fillRect/>
            </a:stretch>
          </p:blipFill>
          <p:spPr>
            <a:xfrm>
              <a:off x="7956376" y="5445224"/>
              <a:ext cx="752475" cy="476250"/>
            </a:xfrm>
            <a:prstGeom prst="rect">
              <a:avLst/>
            </a:prstGeom>
          </p:spPr>
        </p:pic>
        <p:pic>
          <p:nvPicPr>
            <p:cNvPr id="20" name="19 Imagen" descr="Perú.jpg"/>
            <p:cNvPicPr>
              <a:picLocks noChangeAspect="1"/>
            </p:cNvPicPr>
            <p:nvPr/>
          </p:nvPicPr>
          <p:blipFill>
            <a:blip r:embed="rId16" cstate="print"/>
            <a:stretch>
              <a:fillRect/>
            </a:stretch>
          </p:blipFill>
          <p:spPr>
            <a:xfrm>
              <a:off x="7956376" y="4797152"/>
              <a:ext cx="752475" cy="476250"/>
            </a:xfrm>
            <a:prstGeom prst="rect">
              <a:avLst/>
            </a:prstGeom>
          </p:spPr>
        </p:pic>
        <p:pic>
          <p:nvPicPr>
            <p:cNvPr id="21" name="20 Imagen" descr="República Dominicana.jpg"/>
            <p:cNvPicPr>
              <a:picLocks noChangeAspect="1"/>
            </p:cNvPicPr>
            <p:nvPr/>
          </p:nvPicPr>
          <p:blipFill>
            <a:blip r:embed="rId17" cstate="print"/>
            <a:stretch>
              <a:fillRect/>
            </a:stretch>
          </p:blipFill>
          <p:spPr>
            <a:xfrm>
              <a:off x="7956376" y="4149080"/>
              <a:ext cx="752475" cy="476250"/>
            </a:xfrm>
            <a:prstGeom prst="rect">
              <a:avLst/>
            </a:prstGeom>
          </p:spPr>
        </p:pic>
      </p:grpSp>
      <p:sp>
        <p:nvSpPr>
          <p:cNvPr id="23" name="Text Box 9"/>
          <p:cNvSpPr txBox="1">
            <a:spLocks noChangeArrowheads="1"/>
          </p:cNvSpPr>
          <p:nvPr/>
        </p:nvSpPr>
        <p:spPr bwMode="auto">
          <a:xfrm>
            <a:off x="4860032" y="1142984"/>
            <a:ext cx="3783934" cy="1323439"/>
          </a:xfrm>
          <a:prstGeom prst="rect">
            <a:avLst/>
          </a:prstGeom>
          <a:solidFill>
            <a:srgbClr val="003DB8">
              <a:alpha val="80000"/>
            </a:srgb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s-ES" sz="2000" b="1" u="sng" dirty="0" smtClean="0">
                <a:solidFill>
                  <a:schemeClr val="bg1"/>
                </a:solidFill>
              </a:rPr>
              <a:t>Memorándum de Entendimiento</a:t>
            </a:r>
            <a:r>
              <a:rPr lang="es-ES" sz="2000" b="1" dirty="0" smtClean="0">
                <a:solidFill>
                  <a:schemeClr val="bg1"/>
                </a:solidFill>
              </a:rPr>
              <a:t>: marco para la cooperación bilateral entre Oficinas Nacionales (OEPM, 15 </a:t>
            </a:r>
            <a:r>
              <a:rPr lang="es-ES" sz="2000" b="1" dirty="0" err="1" smtClean="0">
                <a:solidFill>
                  <a:schemeClr val="bg1"/>
                </a:solidFill>
              </a:rPr>
              <a:t>MoUs</a:t>
            </a:r>
            <a:r>
              <a:rPr lang="es-ES" sz="2000" b="1" dirty="0" smtClean="0">
                <a:solidFill>
                  <a:schemeClr val="bg1"/>
                </a:solidFill>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57200" y="245393"/>
            <a:ext cx="8229600" cy="1143000"/>
          </a:xfrm>
        </p:spPr>
        <p:txBody>
          <a:bodyPr/>
          <a:lstStyle/>
          <a:p>
            <a:r>
              <a:rPr lang="es-ES" sz="3600" dirty="0" smtClean="0"/>
              <a:t>Acuerdos Bilaterales: </a:t>
            </a:r>
            <a:br>
              <a:rPr lang="es-ES" sz="3600" dirty="0" smtClean="0"/>
            </a:br>
            <a:r>
              <a:rPr lang="es-ES" sz="3600" dirty="0" smtClean="0"/>
              <a:t>Capacitación presencial en la OEPM</a:t>
            </a:r>
            <a:br>
              <a:rPr lang="es-ES" sz="3600" dirty="0" smtClean="0"/>
            </a:br>
            <a:r>
              <a:rPr lang="es-ES" sz="3600" dirty="0" smtClean="0"/>
              <a:t>PROGRAMA CIBIT</a:t>
            </a:r>
            <a:endParaRPr lang="es-ES" sz="3600" dirty="0"/>
          </a:p>
        </p:txBody>
      </p:sp>
      <p:graphicFrame>
        <p:nvGraphicFramePr>
          <p:cNvPr id="4" name="3 Diagrama"/>
          <p:cNvGraphicFramePr/>
          <p:nvPr>
            <p:extLst>
              <p:ext uri="{D42A27DB-BD31-4B8C-83A1-F6EECF244321}">
                <p14:modId xmlns:p14="http://schemas.microsoft.com/office/powerpoint/2010/main" val="3016831665"/>
              </p:ext>
            </p:extLst>
          </p:nvPr>
        </p:nvGraphicFramePr>
        <p:xfrm>
          <a:off x="755575" y="1824633"/>
          <a:ext cx="7915849" cy="4496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57200" y="189273"/>
            <a:ext cx="8229600" cy="1143000"/>
          </a:xfrm>
        </p:spPr>
        <p:txBody>
          <a:bodyPr/>
          <a:lstStyle/>
          <a:p>
            <a:r>
              <a:rPr lang="es-ES" sz="3600" dirty="0"/>
              <a:t>Acuerdos Bilaterales: </a:t>
            </a:r>
            <a:r>
              <a:rPr lang="es-ES" sz="3600" dirty="0" smtClean="0"/>
              <a:t/>
            </a:r>
            <a:br>
              <a:rPr lang="es-ES" sz="3600" dirty="0" smtClean="0"/>
            </a:br>
            <a:r>
              <a:rPr lang="es-ES" sz="3600" dirty="0" smtClean="0"/>
              <a:t>Capacitación </a:t>
            </a:r>
            <a:r>
              <a:rPr lang="es-ES" sz="3600" dirty="0"/>
              <a:t>a distancia</a:t>
            </a:r>
            <a:br>
              <a:rPr lang="es-ES" sz="3600" dirty="0"/>
            </a:br>
            <a:r>
              <a:rPr lang="es-ES" sz="3600" dirty="0"/>
              <a:t>CURSOS OEPM-CEDDET- REI </a:t>
            </a:r>
          </a:p>
        </p:txBody>
      </p:sp>
      <p:graphicFrame>
        <p:nvGraphicFramePr>
          <p:cNvPr id="6" name="5 Diagrama"/>
          <p:cNvGraphicFramePr/>
          <p:nvPr>
            <p:extLst>
              <p:ext uri="{D42A27DB-BD31-4B8C-83A1-F6EECF244321}">
                <p14:modId xmlns:p14="http://schemas.microsoft.com/office/powerpoint/2010/main" val="3496656858"/>
              </p:ext>
            </p:extLst>
          </p:nvPr>
        </p:nvGraphicFramePr>
        <p:xfrm>
          <a:off x="660325" y="1599084"/>
          <a:ext cx="7915849" cy="471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11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_PPH.jpg"/>
          <p:cNvPicPr>
            <a:picLocks noChangeAspect="1"/>
          </p:cNvPicPr>
          <p:nvPr/>
        </p:nvPicPr>
        <p:blipFill>
          <a:blip r:embed="rId2" cstate="print"/>
          <a:stretch>
            <a:fillRect/>
          </a:stretch>
        </p:blipFill>
        <p:spPr>
          <a:xfrm>
            <a:off x="170547" y="5517808"/>
            <a:ext cx="1950200" cy="736841"/>
          </a:xfrm>
          <a:prstGeom prst="rect">
            <a:avLst/>
          </a:prstGeom>
        </p:spPr>
      </p:pic>
      <p:pic>
        <p:nvPicPr>
          <p:cNvPr id="9" name="8 Imagen" descr="EPO_4C.tif"/>
          <p:cNvPicPr>
            <a:picLocks noChangeAspect="1"/>
          </p:cNvPicPr>
          <p:nvPr/>
        </p:nvPicPr>
        <p:blipFill>
          <a:blip r:embed="rId3" cstate="print"/>
          <a:stretch>
            <a:fillRect/>
          </a:stretch>
        </p:blipFill>
        <p:spPr>
          <a:xfrm>
            <a:off x="467544" y="3573016"/>
            <a:ext cx="1368152" cy="684076"/>
          </a:xfrm>
          <a:prstGeom prst="rect">
            <a:avLst/>
          </a:prstGeom>
        </p:spPr>
      </p:pic>
      <p:pic>
        <p:nvPicPr>
          <p:cNvPr id="10" name="9 Imagen" descr="logo_2010.gif"/>
          <p:cNvPicPr>
            <a:picLocks noChangeAspect="1"/>
          </p:cNvPicPr>
          <p:nvPr/>
        </p:nvPicPr>
        <p:blipFill>
          <a:blip r:embed="rId4" cstate="print"/>
          <a:stretch>
            <a:fillRect/>
          </a:stretch>
        </p:blipFill>
        <p:spPr>
          <a:xfrm>
            <a:off x="574548" y="1844824"/>
            <a:ext cx="1199447" cy="511959"/>
          </a:xfrm>
          <a:prstGeom prst="rect">
            <a:avLst/>
          </a:prstGeom>
        </p:spPr>
      </p:pic>
      <p:pic>
        <p:nvPicPr>
          <p:cNvPr id="11" name="10 Imagen" descr="LogoOEPM_conSiglasApaisado_FondoBlanco.jpg"/>
          <p:cNvPicPr>
            <a:picLocks noChangeAspect="1"/>
          </p:cNvPicPr>
          <p:nvPr/>
        </p:nvPicPr>
        <p:blipFill>
          <a:blip r:embed="rId5" cstate="print"/>
          <a:stretch>
            <a:fillRect/>
          </a:stretch>
        </p:blipFill>
        <p:spPr>
          <a:xfrm>
            <a:off x="1403648" y="2492896"/>
            <a:ext cx="733091" cy="504000"/>
          </a:xfrm>
          <a:prstGeom prst="rect">
            <a:avLst/>
          </a:prstGeom>
        </p:spPr>
      </p:pic>
      <p:pic>
        <p:nvPicPr>
          <p:cNvPr id="12" name="11 Imagen" descr="EPO_4C.tif"/>
          <p:cNvPicPr>
            <a:picLocks noChangeAspect="1"/>
          </p:cNvPicPr>
          <p:nvPr/>
        </p:nvPicPr>
        <p:blipFill>
          <a:blip r:embed="rId3" cstate="print"/>
          <a:stretch>
            <a:fillRect/>
          </a:stretch>
        </p:blipFill>
        <p:spPr>
          <a:xfrm>
            <a:off x="251520" y="2492896"/>
            <a:ext cx="1007360" cy="503680"/>
          </a:xfrm>
          <a:prstGeom prst="rect">
            <a:avLst/>
          </a:prstGeom>
        </p:spPr>
      </p:pic>
      <p:sp>
        <p:nvSpPr>
          <p:cNvPr id="13" name="12 Título"/>
          <p:cNvSpPr>
            <a:spLocks noGrp="1"/>
          </p:cNvSpPr>
          <p:nvPr>
            <p:ph type="title"/>
          </p:nvPr>
        </p:nvSpPr>
        <p:spPr/>
        <p:txBody>
          <a:bodyPr/>
          <a:lstStyle/>
          <a:p>
            <a:r>
              <a:rPr lang="es-ES" dirty="0" smtClean="0">
                <a:solidFill>
                  <a:schemeClr val="accent6">
                    <a:lumMod val="75000"/>
                  </a:schemeClr>
                </a:solidFill>
              </a:rPr>
              <a:t>ACUERDOS </a:t>
            </a:r>
            <a:r>
              <a:rPr lang="es-ES" dirty="0" smtClean="0"/>
              <a:t>SUPRANACIONALES </a:t>
            </a:r>
            <a:r>
              <a:rPr lang="es-ES" dirty="0" smtClean="0">
                <a:solidFill>
                  <a:schemeClr val="accent6">
                    <a:lumMod val="75000"/>
                  </a:schemeClr>
                </a:solidFill>
              </a:rPr>
              <a:t>DE COOPERACIÓN</a:t>
            </a:r>
            <a:endParaRPr lang="es-ES" dirty="0">
              <a:solidFill>
                <a:schemeClr val="accent6">
                  <a:lumMod val="75000"/>
                </a:schemeClr>
              </a:solidFill>
            </a:endParaRPr>
          </a:p>
        </p:txBody>
      </p:sp>
      <p:pic>
        <p:nvPicPr>
          <p:cNvPr id="1028" name="Picture 4" descr="http://www.servar.es/static/images/news/oami.jpg"/>
          <p:cNvPicPr>
            <a:picLocks noChangeAspect="1" noChangeArrowheads="1"/>
          </p:cNvPicPr>
          <p:nvPr/>
        </p:nvPicPr>
        <p:blipFill>
          <a:blip r:embed="rId6" cstate="print"/>
          <a:srcRect/>
          <a:stretch>
            <a:fillRect/>
          </a:stretch>
        </p:blipFill>
        <p:spPr bwMode="auto">
          <a:xfrm>
            <a:off x="642910" y="4500570"/>
            <a:ext cx="864000" cy="892080"/>
          </a:xfrm>
          <a:prstGeom prst="rect">
            <a:avLst/>
          </a:prstGeom>
          <a:noFill/>
        </p:spPr>
      </p:pic>
      <p:graphicFrame>
        <p:nvGraphicFramePr>
          <p:cNvPr id="14" name="13 Diagrama"/>
          <p:cNvGraphicFramePr/>
          <p:nvPr>
            <p:extLst>
              <p:ext uri="{D42A27DB-BD31-4B8C-83A1-F6EECF244321}">
                <p14:modId xmlns:p14="http://schemas.microsoft.com/office/powerpoint/2010/main" val="1445605050"/>
              </p:ext>
            </p:extLst>
          </p:nvPr>
        </p:nvGraphicFramePr>
        <p:xfrm>
          <a:off x="2339752" y="1196752"/>
          <a:ext cx="6225221" cy="5060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865324871"/>
              </p:ext>
            </p:extLst>
          </p:nvPr>
        </p:nvGraphicFramePr>
        <p:xfrm>
          <a:off x="4500562" y="1714488"/>
          <a:ext cx="4103886"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Título"/>
          <p:cNvSpPr>
            <a:spLocks noGrp="1"/>
          </p:cNvSpPr>
          <p:nvPr>
            <p:ph type="title"/>
          </p:nvPr>
        </p:nvSpPr>
        <p:spPr/>
        <p:txBody>
          <a:bodyPr/>
          <a:lstStyle/>
          <a:p>
            <a:r>
              <a:rPr lang="es-ES" sz="3600" dirty="0">
                <a:latin typeface="Calibri" pitchFamily="34" charset="0"/>
              </a:rPr>
              <a:t>COOPERACION REGIONAL</a:t>
            </a:r>
            <a:r>
              <a:rPr lang="es-ES" sz="3600" dirty="0" smtClean="0">
                <a:latin typeface="Calibri" pitchFamily="34" charset="0"/>
              </a:rPr>
              <a:t>: ES - IB</a:t>
            </a:r>
            <a:r>
              <a:rPr lang="es-ES" sz="3600" dirty="0">
                <a:latin typeface="Calibri" pitchFamily="34" charset="0"/>
              </a:rPr>
              <a:t/>
            </a:r>
            <a:br>
              <a:rPr lang="es-ES" sz="3600" dirty="0">
                <a:latin typeface="Calibri" pitchFamily="34" charset="0"/>
              </a:rPr>
            </a:br>
            <a:r>
              <a:rPr lang="es-ES" sz="3600" dirty="0">
                <a:latin typeface="Calibri" pitchFamily="34" charset="0"/>
              </a:rPr>
              <a:t>FONDO FIDUCIARIO ESPAÑOL EN OMPI</a:t>
            </a:r>
            <a:endParaRPr lang="es-ES" dirty="0"/>
          </a:p>
        </p:txBody>
      </p:sp>
      <p:grpSp>
        <p:nvGrpSpPr>
          <p:cNvPr id="8" name="Diagram group"/>
          <p:cNvGrpSpPr/>
          <p:nvPr/>
        </p:nvGrpSpPr>
        <p:grpSpPr>
          <a:xfrm>
            <a:off x="142844" y="1643050"/>
            <a:ext cx="4071966" cy="4214842"/>
            <a:chOff x="1846748" y="2009383"/>
            <a:chExt cx="2257137" cy="2257137"/>
          </a:xfrm>
          <a:solidFill>
            <a:srgbClr val="003296"/>
          </a:solidFill>
          <a:scene3d>
            <a:camera prst="orthographicFront">
              <a:rot lat="0" lon="0" rev="0"/>
            </a:camera>
            <a:lightRig rig="balanced" dir="t">
              <a:rot lat="0" lon="0" rev="8700000"/>
            </a:lightRig>
          </a:scene3d>
        </p:grpSpPr>
        <p:grpSp>
          <p:nvGrpSpPr>
            <p:cNvPr id="9" name="8 Grupo"/>
            <p:cNvGrpSpPr/>
            <p:nvPr/>
          </p:nvGrpSpPr>
          <p:grpSpPr>
            <a:xfrm>
              <a:off x="1846748" y="2009383"/>
              <a:ext cx="2257137" cy="2257137"/>
              <a:chOff x="1846748" y="2009383"/>
              <a:chExt cx="2257137" cy="2257137"/>
            </a:xfrm>
            <a:grpFill/>
            <a:scene3d>
              <a:camera prst="orthographicFront">
                <a:rot lat="0" lon="0" rev="0"/>
              </a:camera>
              <a:lightRig rig="balanced" dir="t">
                <a:rot lat="0" lon="0" rev="8700000"/>
              </a:lightRig>
            </a:scene3d>
          </p:grpSpPr>
          <p:sp>
            <p:nvSpPr>
              <p:cNvPr id="10" name=" 3"/>
              <p:cNvSpPr/>
              <p:nvPr/>
            </p:nvSpPr>
            <p:spPr>
              <a:xfrm>
                <a:off x="1846748" y="2009383"/>
                <a:ext cx="2257137" cy="2257137"/>
              </a:xfrm>
              <a:prstGeom prst="gear9">
                <a:avLst/>
              </a:prstGeom>
              <a:grpFill/>
              <a:ln>
                <a:noFill/>
              </a:ln>
              <a:effectLst>
                <a:outerShdw blurRad="44450" dist="27940" dir="5400000" algn="ctr">
                  <a:srgbClr val="000000">
                    <a:alpha val="32000"/>
                  </a:srgbClr>
                </a:outerShdw>
              </a:effectLst>
              <a:sp3d>
                <a:bevelT w="190500" h="38100"/>
              </a:sp3d>
            </p:spPr>
            <p:style>
              <a:lnRef idx="0">
                <a:scrgbClr r="0" g="0" b="0"/>
              </a:lnRef>
              <a:fillRef idx="3">
                <a:schemeClr val="accent5">
                  <a:shade val="80000"/>
                  <a:hueOff val="0"/>
                  <a:satOff val="0"/>
                  <a:lumOff val="0"/>
                  <a:alphaOff val="0"/>
                </a:schemeClr>
              </a:fillRef>
              <a:effectRef idx="2">
                <a:scrgbClr r="0" g="0" b="0"/>
              </a:effectRef>
              <a:fontRef idx="minor">
                <a:schemeClr val="lt1"/>
              </a:fontRef>
            </p:style>
          </p:sp>
          <p:sp>
            <p:nvSpPr>
              <p:cNvPr id="11" name=" 4"/>
              <p:cNvSpPr/>
              <p:nvPr/>
            </p:nvSpPr>
            <p:spPr>
              <a:xfrm>
                <a:off x="2300532" y="2538108"/>
                <a:ext cx="1349569" cy="116021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algn="ctr" defTabSz="1022350">
                  <a:lnSpc>
                    <a:spcPct val="90000"/>
                  </a:lnSpc>
                  <a:spcBef>
                    <a:spcPct val="0"/>
                  </a:spcBef>
                  <a:spcAft>
                    <a:spcPct val="35000"/>
                  </a:spcAft>
                </a:pPr>
                <a:endParaRPr lang="es-ES" sz="2300" b="1" dirty="0">
                  <a:solidFill>
                    <a:prstClr val="white"/>
                  </a:solidFill>
                </a:endParaRPr>
              </a:p>
            </p:txBody>
          </p:sp>
        </p:grpSp>
      </p:grpSp>
      <p:sp>
        <p:nvSpPr>
          <p:cNvPr id="12" name="11 Rectángulo"/>
          <p:cNvSpPr/>
          <p:nvPr/>
        </p:nvSpPr>
        <p:spPr>
          <a:xfrm>
            <a:off x="982452" y="2571744"/>
            <a:ext cx="2286016" cy="2308324"/>
          </a:xfrm>
          <a:prstGeom prst="rect">
            <a:avLst/>
          </a:prstGeom>
        </p:spPr>
        <p:txBody>
          <a:bodyPr wrap="square">
            <a:spAutoFit/>
          </a:bodyPr>
          <a:lstStyle/>
          <a:p>
            <a:pPr algn="ctr">
              <a:defRPr/>
            </a:pPr>
            <a:r>
              <a:rPr lang="es-ES" sz="1600" b="1" dirty="0" smtClean="0">
                <a:solidFill>
                  <a:srgbClr val="005BD3">
                    <a:lumMod val="20000"/>
                    <a:lumOff val="80000"/>
                  </a:srgbClr>
                </a:solidFill>
              </a:rPr>
              <a:t>FONDO FIDUCIARIO DE ESPAÑA EN OMPI: </a:t>
            </a:r>
            <a:r>
              <a:rPr lang="es-ES" sz="1600" b="1" dirty="0" smtClean="0">
                <a:solidFill>
                  <a:prstClr val="white"/>
                </a:solidFill>
              </a:rPr>
              <a:t>Creado a través de Memorándum de Entendimiento firmado entre OEPM y OMPI en Ginebra (9 de julio) y Madrid (14 de julio) de 2004</a:t>
            </a:r>
            <a:endParaRPr lang="es-ES" sz="1600" b="1" dirty="0">
              <a:solidFill>
                <a:prstClr val="white"/>
              </a:solidFill>
            </a:endParaRPr>
          </a:p>
        </p:txBody>
      </p:sp>
    </p:spTree>
    <p:extLst>
      <p:ext uri="{BB962C8B-B14F-4D97-AF65-F5344CB8AC3E}">
        <p14:creationId xmlns:p14="http://schemas.microsoft.com/office/powerpoint/2010/main" val="649544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S102011642">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173DFB-509B-4173-92C0-16EA9752C0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TS102011642</Template>
  <TotalTime>0</TotalTime>
  <Words>2068</Words>
  <Application>Microsoft Office PowerPoint</Application>
  <PresentationFormat>Presentación en pantalla (4:3)</PresentationFormat>
  <Paragraphs>361</Paragraphs>
  <Slides>39</Slides>
  <Notes>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TS102011642</vt:lpstr>
      <vt:lpstr>Sesión 2: Ejemplo de cooperación Regional: España-Iberoamérica para el acceso a la información y los conocimientos</vt:lpstr>
      <vt:lpstr>OEPM</vt:lpstr>
      <vt:lpstr>OEPM</vt:lpstr>
      <vt:lpstr>COOPERACIÓN CON IBEROAMÉRICA</vt:lpstr>
      <vt:lpstr>ACUERDOS BILATERALES COOPERACIÓN</vt:lpstr>
      <vt:lpstr>Acuerdos Bilaterales:  Capacitación presencial en la OEPM PROGRAMA CIBIT</vt:lpstr>
      <vt:lpstr>Acuerdos Bilaterales:  Capacitación a distancia CURSOS OEPM-CEDDET- REI </vt:lpstr>
      <vt:lpstr>ACUERDOS SUPRANACIONALES DE COOPERACIÓN</vt:lpstr>
      <vt:lpstr>COOPERACION REGIONAL: ES - IB FONDO FIDUCIARIO ESPAÑOL EN OMPI</vt:lpstr>
      <vt:lpstr>Presentación de PowerPoint</vt:lpstr>
      <vt:lpstr>EVOLUCIÓN DE LAS APORTACIONES AL FIT/ES</vt:lpstr>
      <vt:lpstr>PLAN DE TRABAJO FIT/ES 2014</vt:lpstr>
      <vt:lpstr>6 ESTRATEGIAS</vt:lpstr>
      <vt:lpstr>PROYECTOS ESTRELLA</vt:lpstr>
      <vt:lpstr>LATIPAT</vt:lpstr>
      <vt:lpstr>LATIPAT</vt:lpstr>
      <vt:lpstr>CIP EN ESPAÑOL Difusión del español como idioma tecnológico</vt:lpstr>
      <vt:lpstr>MANUALES DE PROCEDIMIENTO:</vt:lpstr>
      <vt:lpstr>SEMINARIOS REGIONALES</vt:lpstr>
      <vt:lpstr>BD IBEROAMERICANA DE JURISPRUDENCIA </vt:lpstr>
      <vt:lpstr>BD IBEROAMERICANA DE JURISPRUDENCIA </vt:lpstr>
      <vt:lpstr>BD IBEROAMERICANA DE JURISPRUDENCIA PRÓXIMOS PASOS</vt:lpstr>
      <vt:lpstr>PROGRAMA IBEROAMERICANO DE PI Y PROMOCIÓN DEL DESARROLLO IBEPI</vt:lpstr>
      <vt:lpstr>PAÍSES</vt:lpstr>
      <vt:lpstr>FONDO IBEROAMERICANO FIT/IB</vt:lpstr>
      <vt:lpstr>Presentación de PowerPoint</vt:lpstr>
      <vt:lpstr>PROYECTOS</vt:lpstr>
      <vt:lpstr> Plataforma  virtual de apoyo a la PYME  </vt:lpstr>
      <vt:lpstr>CIBEPYME</vt:lpstr>
      <vt:lpstr>CIBEPYME : PORTAL GENERAL</vt:lpstr>
      <vt:lpstr>CIBEPYME</vt:lpstr>
      <vt:lpstr>HOME DE LA PLATAFORMA CIBEPYME</vt:lpstr>
      <vt:lpstr>HOME DE LA PLATAFORMA CIBEPYME</vt:lpstr>
      <vt:lpstr>HOME DE LA PLATAFORMA CIBEPYME</vt:lpstr>
      <vt:lpstr>HOME DE LA PLATAFORMA CIBEPYME</vt:lpstr>
      <vt:lpstr>ESPACIO DE LOS PAISES: MICROSITES</vt:lpstr>
      <vt:lpstr>COMPONENTE 2: REDUCCIÓN DE ASIMETRÍAS: Información Tecnológica</vt:lpstr>
      <vt:lpstr>BIIT AGROALIMENTARIO</vt:lpstr>
      <vt:lpstr>MUCHAS 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2013-07-29T07:08:12Z</dcterms:created>
  <dcterms:modified xsi:type="dcterms:W3CDTF">2015-04-20T15:11:07Z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TC020116429991</vt:lpwstr>
  </property>
</Properties>
</file>