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theme/theme12.xml" ContentType="application/vnd.openxmlformats-officedocument.theme+xml"/>
  <Override PartName="/ppt/slideLayouts/slideLayout57.xml" ContentType="application/vnd.openxmlformats-officedocument.presentationml.slideLayout+xml"/>
  <Override PartName="/ppt/theme/theme1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4.xml" ContentType="application/vnd.openxmlformats-officedocument.theme+xml"/>
  <Override PartName="/ppt/slideLayouts/slideLayout63.xml" ContentType="application/vnd.openxmlformats-officedocument.presentationml.slideLayout+xml"/>
  <Override PartName="/ppt/theme/theme15.xml" ContentType="application/vnd.openxmlformats-officedocument.theme+xml"/>
  <Override PartName="/ppt/slideLayouts/slideLayout64.xml" ContentType="application/vnd.openxmlformats-officedocument.presentationml.slideLayout+xml"/>
  <Override PartName="/ppt/theme/theme16.xml" ContentType="application/vnd.openxmlformats-officedocument.theme+xml"/>
  <Override PartName="/ppt/slideLayouts/slideLayout65.xml" ContentType="application/vnd.openxmlformats-officedocument.presentationml.slideLayout+xml"/>
  <Override PartName="/ppt/theme/theme1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8.xml" ContentType="application/vnd.openxmlformats-officedocument.theme+xml"/>
  <Override PartName="/ppt/slideLayouts/slideLayout70.xml" ContentType="application/vnd.openxmlformats-officedocument.presentationml.slideLayout+xml"/>
  <Override PartName="/ppt/theme/theme19.xml" ContentType="application/vnd.openxmlformats-officedocument.theme+xml"/>
  <Override PartName="/ppt/slideLayouts/slideLayout71.xml" ContentType="application/vnd.openxmlformats-officedocument.presentationml.slideLayout+xml"/>
  <Override PartName="/ppt/theme/theme20.xml" ContentType="application/vnd.openxmlformats-officedocument.theme+xml"/>
  <Override PartName="/ppt/slideLayouts/slideLayout72.xml" ContentType="application/vnd.openxmlformats-officedocument.presentationml.slideLayout+xml"/>
  <Override PartName="/ppt/theme/theme2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7.xml" ContentType="application/vnd.openxmlformats-officedocument.theme+xml"/>
  <Override PartName="/ppt/slideLayouts/slideLayout105.xml" ContentType="application/vnd.openxmlformats-officedocument.presentationml.slideLayout+xml"/>
  <Override PartName="/ppt/theme/theme2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2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1.xml" ContentType="application/vnd.openxmlformats-officedocument.theme+xml"/>
  <Override PartName="/ppt/slideLayouts/slideLayout136.xml" ContentType="application/vnd.openxmlformats-officedocument.presentationml.slideLayout+xml"/>
  <Override PartName="/ppt/theme/theme32.xml" ContentType="application/vnd.openxmlformats-officedocument.theme+xml"/>
  <Override PartName="/ppt/slideLayouts/slideLayout137.xml" ContentType="application/vnd.openxmlformats-officedocument.presentationml.slideLayout+xml"/>
  <Override PartName="/ppt/theme/theme3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34.xml" ContentType="application/vnd.openxmlformats-officedocument.theme+xml"/>
  <Override PartName="/ppt/slideLayouts/slideLayout143.xml" ContentType="application/vnd.openxmlformats-officedocument.presentationml.slideLayout+xml"/>
  <Override PartName="/ppt/theme/theme35.xml" ContentType="application/vnd.openxmlformats-officedocument.theme+xml"/>
  <Override PartName="/ppt/slideLayouts/slideLayout144.xml" ContentType="application/vnd.openxmlformats-officedocument.presentationml.slideLayout+xml"/>
  <Override PartName="/ppt/theme/theme36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37.xml" ContentType="application/vnd.openxmlformats-officedocument.theme+xml"/>
  <Override PartName="/ppt/slideLayouts/slideLayout150.xml" ContentType="application/vnd.openxmlformats-officedocument.presentationml.slideLayout+xml"/>
  <Override PartName="/ppt/theme/theme38.xml" ContentType="application/vnd.openxmlformats-officedocument.theme+xml"/>
  <Override PartName="/ppt/slideLayouts/slideLayout151.xml" ContentType="application/vnd.openxmlformats-officedocument.presentationml.slideLayout+xml"/>
  <Override PartName="/ppt/theme/theme39.xml" ContentType="application/vnd.openxmlformats-officedocument.theme+xml"/>
  <Override PartName="/ppt/slideLayouts/slideLayout152.xml" ContentType="application/vnd.openxmlformats-officedocument.presentationml.slideLayout+xml"/>
  <Override PartName="/ppt/theme/theme4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41.xml" ContentType="application/vnd.openxmlformats-officedocument.theme+xml"/>
  <Override PartName="/ppt/slideLayouts/slideLayout157.xml" ContentType="application/vnd.openxmlformats-officedocument.presentationml.slideLayout+xml"/>
  <Override PartName="/ppt/theme/theme42.xml" ContentType="application/vnd.openxmlformats-officedocument.theme+xml"/>
  <Override PartName="/ppt/slideLayouts/slideLayout158.xml" ContentType="application/vnd.openxmlformats-officedocument.presentationml.slideLayout+xml"/>
  <Override PartName="/ppt/theme/theme43.xml" ContentType="application/vnd.openxmlformats-officedocument.theme+xml"/>
  <Override PartName="/ppt/slideLayouts/slideLayout159.xml" ContentType="application/vnd.openxmlformats-officedocument.presentationml.slideLayout+xml"/>
  <Override PartName="/ppt/theme/theme4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06" r:id="rId2"/>
    <p:sldMasterId id="2147483711" r:id="rId3"/>
    <p:sldMasterId id="2147483717" r:id="rId4"/>
    <p:sldMasterId id="2147483722" r:id="rId5"/>
    <p:sldMasterId id="2147483724" r:id="rId6"/>
    <p:sldMasterId id="2147483739" r:id="rId7"/>
    <p:sldMasterId id="2147483751" r:id="rId8"/>
    <p:sldMasterId id="2147483757" r:id="rId9"/>
    <p:sldMasterId id="2147483759" r:id="rId10"/>
    <p:sldMasterId id="2147483761" r:id="rId11"/>
    <p:sldMasterId id="2147483767" r:id="rId12"/>
    <p:sldMasterId id="2147483769" r:id="rId13"/>
    <p:sldMasterId id="2147483771" r:id="rId14"/>
    <p:sldMasterId id="2147483777" r:id="rId15"/>
    <p:sldMasterId id="2147483779" r:id="rId16"/>
    <p:sldMasterId id="2147483781" r:id="rId17"/>
    <p:sldMasterId id="2147483783" r:id="rId18"/>
    <p:sldMasterId id="2147483788" r:id="rId19"/>
    <p:sldMasterId id="2147483790" r:id="rId20"/>
    <p:sldMasterId id="2147483792" r:id="rId21"/>
    <p:sldMasterId id="2147483794" r:id="rId22"/>
    <p:sldMasterId id="2147483799" r:id="rId23"/>
    <p:sldMasterId id="2147483811" r:id="rId24"/>
    <p:sldMasterId id="2147483815" r:id="rId25"/>
    <p:sldMasterId id="2147483820" r:id="rId26"/>
    <p:sldMasterId id="2147483826" r:id="rId27"/>
    <p:sldMasterId id="2147483831" r:id="rId28"/>
    <p:sldMasterId id="2147483833" r:id="rId29"/>
    <p:sldMasterId id="2147483848" r:id="rId30"/>
    <p:sldMasterId id="2147483860" r:id="rId31"/>
    <p:sldMasterId id="2147483866" r:id="rId32"/>
    <p:sldMasterId id="2147483868" r:id="rId33"/>
    <p:sldMasterId id="2147483870" r:id="rId34"/>
    <p:sldMasterId id="2147483876" r:id="rId35"/>
    <p:sldMasterId id="2147483878" r:id="rId36"/>
    <p:sldMasterId id="2147483880" r:id="rId37"/>
    <p:sldMasterId id="2147483886" r:id="rId38"/>
    <p:sldMasterId id="2147483888" r:id="rId39"/>
    <p:sldMasterId id="2147483890" r:id="rId40"/>
    <p:sldMasterId id="2147483892" r:id="rId41"/>
    <p:sldMasterId id="2147483897" r:id="rId42"/>
    <p:sldMasterId id="2147483899" r:id="rId43"/>
    <p:sldMasterId id="2147483901" r:id="rId44"/>
    <p:sldMasterId id="2147483903" r:id="rId45"/>
  </p:sldMasterIdLst>
  <p:notesMasterIdLst>
    <p:notesMasterId r:id="rId97"/>
  </p:notesMasterIdLst>
  <p:handoutMasterIdLst>
    <p:handoutMasterId r:id="rId98"/>
  </p:handoutMasterIdLst>
  <p:sldIdLst>
    <p:sldId id="372" r:id="rId46"/>
    <p:sldId id="258" r:id="rId47"/>
    <p:sldId id="404" r:id="rId48"/>
    <p:sldId id="406" r:id="rId49"/>
    <p:sldId id="326" r:id="rId50"/>
    <p:sldId id="327" r:id="rId51"/>
    <p:sldId id="402" r:id="rId52"/>
    <p:sldId id="309" r:id="rId53"/>
    <p:sldId id="363" r:id="rId54"/>
    <p:sldId id="364" r:id="rId55"/>
    <p:sldId id="325" r:id="rId56"/>
    <p:sldId id="329" r:id="rId57"/>
    <p:sldId id="381" r:id="rId58"/>
    <p:sldId id="369" r:id="rId59"/>
    <p:sldId id="330" r:id="rId60"/>
    <p:sldId id="382" r:id="rId61"/>
    <p:sldId id="373" r:id="rId62"/>
    <p:sldId id="370" r:id="rId63"/>
    <p:sldId id="371" r:id="rId64"/>
    <p:sldId id="379" r:id="rId65"/>
    <p:sldId id="378" r:id="rId66"/>
    <p:sldId id="383" r:id="rId67"/>
    <p:sldId id="338" r:id="rId68"/>
    <p:sldId id="339" r:id="rId69"/>
    <p:sldId id="347" r:id="rId70"/>
    <p:sldId id="351" r:id="rId71"/>
    <p:sldId id="384" r:id="rId72"/>
    <p:sldId id="334" r:id="rId73"/>
    <p:sldId id="335" r:id="rId74"/>
    <p:sldId id="358" r:id="rId75"/>
    <p:sldId id="359" r:id="rId76"/>
    <p:sldId id="336" r:id="rId77"/>
    <p:sldId id="385" r:id="rId78"/>
    <p:sldId id="387" r:id="rId79"/>
    <p:sldId id="386" r:id="rId80"/>
    <p:sldId id="388" r:id="rId81"/>
    <p:sldId id="398" r:id="rId82"/>
    <p:sldId id="401" r:id="rId83"/>
    <p:sldId id="390" r:id="rId84"/>
    <p:sldId id="400" r:id="rId85"/>
    <p:sldId id="350" r:id="rId86"/>
    <p:sldId id="392" r:id="rId87"/>
    <p:sldId id="354" r:id="rId88"/>
    <p:sldId id="393" r:id="rId89"/>
    <p:sldId id="394" r:id="rId90"/>
    <p:sldId id="355" r:id="rId91"/>
    <p:sldId id="395" r:id="rId92"/>
    <p:sldId id="396" r:id="rId93"/>
    <p:sldId id="397" r:id="rId94"/>
    <p:sldId id="366" r:id="rId95"/>
    <p:sldId id="317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F02"/>
    <a:srgbClr val="CC0000"/>
    <a:srgbClr val="923A22"/>
    <a:srgbClr val="A01467"/>
    <a:srgbClr val="66CCFF"/>
    <a:srgbClr val="CCFF66"/>
    <a:srgbClr val="0080FF"/>
    <a:srgbClr val="6BA3FF"/>
    <a:srgbClr val="41F342"/>
    <a:srgbClr val="FFD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8" autoAdjust="0"/>
    <p:restoredTop sz="94627" autoAdjust="0"/>
  </p:normalViewPr>
  <p:slideViewPr>
    <p:cSldViewPr snapToObjects="1">
      <p:cViewPr varScale="1">
        <p:scale>
          <a:sx n="111" d="100"/>
          <a:sy n="111" d="100"/>
        </p:scale>
        <p:origin x="1254" y="114"/>
      </p:cViewPr>
      <p:guideLst>
        <p:guide orient="horz" pos="2296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2" d="100"/>
          <a:sy n="102" d="100"/>
        </p:scale>
        <p:origin x="-35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76" Type="http://schemas.openxmlformats.org/officeDocument/2006/relationships/slide" Target="slides/slide31.xml"/><Relationship Id="rId84" Type="http://schemas.openxmlformats.org/officeDocument/2006/relationships/slide" Target="slides/slide39.xml"/><Relationship Id="rId89" Type="http://schemas.openxmlformats.org/officeDocument/2006/relationships/slide" Target="slides/slide4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92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slide" Target="slides/slide21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87" Type="http://schemas.openxmlformats.org/officeDocument/2006/relationships/slide" Target="slides/slide42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6.xml"/><Relationship Id="rId82" Type="http://schemas.openxmlformats.org/officeDocument/2006/relationships/slide" Target="slides/slide37.xml"/><Relationship Id="rId90" Type="http://schemas.openxmlformats.org/officeDocument/2006/relationships/slide" Target="slides/slide45.xml"/><Relationship Id="rId95" Type="http://schemas.openxmlformats.org/officeDocument/2006/relationships/slide" Target="slides/slide5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77" Type="http://schemas.openxmlformats.org/officeDocument/2006/relationships/slide" Target="slides/slide32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80" Type="http://schemas.openxmlformats.org/officeDocument/2006/relationships/slide" Target="slides/slide35.xml"/><Relationship Id="rId85" Type="http://schemas.openxmlformats.org/officeDocument/2006/relationships/slide" Target="slides/slide40.xml"/><Relationship Id="rId93" Type="http://schemas.openxmlformats.org/officeDocument/2006/relationships/slide" Target="slides/slide48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slide" Target="slides/slide38.xml"/><Relationship Id="rId88" Type="http://schemas.openxmlformats.org/officeDocument/2006/relationships/slide" Target="slides/slide43.xml"/><Relationship Id="rId91" Type="http://schemas.openxmlformats.org/officeDocument/2006/relationships/slide" Target="slides/slide46.xml"/><Relationship Id="rId96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slide" Target="slides/slide41.xml"/><Relationship Id="rId94" Type="http://schemas.openxmlformats.org/officeDocument/2006/relationships/slide" Target="slides/slide4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156D6-A6FA-4C4F-8781-4C152514C06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CF3C86-31F1-478A-9FC2-014902DF43D5}">
      <dgm:prSet custT="1"/>
      <dgm:spPr/>
      <dgm:t>
        <a:bodyPr/>
        <a:lstStyle/>
        <a:p>
          <a:pPr algn="ctr" rtl="0"/>
          <a:r>
            <a:rPr lang="es-ES" sz="24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Para ofrecer un servicio profesional diferenciado </a:t>
          </a:r>
          <a:endParaRPr lang="es-ES" sz="2400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24670B-8FE8-4D74-84A3-A888643D082D}" type="parTrans" cxnId="{C38296B6-2B4B-4ED4-A8F1-D2076CC671E0}">
      <dgm:prSet/>
      <dgm:spPr/>
      <dgm:t>
        <a:bodyPr/>
        <a:lstStyle/>
        <a:p>
          <a:endParaRPr lang="en-US"/>
        </a:p>
      </dgm:t>
    </dgm:pt>
    <dgm:pt modelId="{DE587D59-4F0B-4145-8125-94E7FA1485CC}" type="sibTrans" cxnId="{C38296B6-2B4B-4ED4-A8F1-D2076CC671E0}">
      <dgm:prSet/>
      <dgm:spPr/>
      <dgm:t>
        <a:bodyPr/>
        <a:lstStyle/>
        <a:p>
          <a:endParaRPr lang="en-US"/>
        </a:p>
      </dgm:t>
    </dgm:pt>
    <dgm:pt modelId="{9BA4E66B-E265-4D7B-BE6D-5107C864B0B4}">
      <dgm:prSet custT="1"/>
      <dgm:spPr/>
      <dgm:t>
        <a:bodyPr/>
        <a:lstStyle/>
        <a:p>
          <a:pPr algn="ctr" rtl="0"/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Porque permite aumentar drásticamente la productividad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99E0DD-069D-48F4-9240-FC7EF3B9D49A}" type="parTrans" cxnId="{21DCE0CB-5C40-44B3-B1B6-984F2C2E6CFA}">
      <dgm:prSet/>
      <dgm:spPr/>
      <dgm:t>
        <a:bodyPr/>
        <a:lstStyle/>
        <a:p>
          <a:endParaRPr lang="en-US"/>
        </a:p>
      </dgm:t>
    </dgm:pt>
    <dgm:pt modelId="{525C10AE-F332-4658-AA80-7341C7F4A386}" type="sibTrans" cxnId="{21DCE0CB-5C40-44B3-B1B6-984F2C2E6CFA}">
      <dgm:prSet/>
      <dgm:spPr/>
      <dgm:t>
        <a:bodyPr/>
        <a:lstStyle/>
        <a:p>
          <a:endParaRPr lang="en-US"/>
        </a:p>
      </dgm:t>
    </dgm:pt>
    <dgm:pt modelId="{11302D03-8B28-4C56-A377-D32ABAC102B0}">
      <dgm:prSet custT="1"/>
      <dgm:spPr/>
      <dgm:t>
        <a:bodyPr/>
        <a:lstStyle/>
        <a:p>
          <a:pPr algn="ctr" rtl="0"/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Para alcanzar ciertos niveles de calidad</a:t>
          </a:r>
          <a:endParaRPr lang="en-US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431105E-2C30-429A-9D34-1A5D1C9F6D75}" type="parTrans" cxnId="{8A1A9AFA-768D-4805-B4FC-B945F160498A}">
      <dgm:prSet/>
      <dgm:spPr/>
      <dgm:t>
        <a:bodyPr/>
        <a:lstStyle/>
        <a:p>
          <a:endParaRPr lang="en-US"/>
        </a:p>
      </dgm:t>
    </dgm:pt>
    <dgm:pt modelId="{EBB87FA6-AB01-4127-9B44-54235048EFAB}" type="sibTrans" cxnId="{8A1A9AFA-768D-4805-B4FC-B945F160498A}">
      <dgm:prSet/>
      <dgm:spPr/>
      <dgm:t>
        <a:bodyPr/>
        <a:lstStyle/>
        <a:p>
          <a:endParaRPr lang="en-US"/>
        </a:p>
      </dgm:t>
    </dgm:pt>
    <dgm:pt modelId="{03BBC438-3794-4641-B4B0-8FD436DD1AFA}" type="pres">
      <dgm:prSet presAssocID="{80E156D6-A6FA-4C4F-8781-4C152514C0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B23BA-7E86-4DDB-A54C-10F5ADBD3207}" type="pres">
      <dgm:prSet presAssocID="{33CF3C86-31F1-478A-9FC2-014902DF43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D0D8D-B866-4E27-878E-F2D34C63412A}" type="pres">
      <dgm:prSet presAssocID="{DE587D59-4F0B-4145-8125-94E7FA1485CC}" presName="spacer" presStyleCnt="0"/>
      <dgm:spPr/>
      <dgm:t>
        <a:bodyPr/>
        <a:lstStyle/>
        <a:p>
          <a:endParaRPr lang="en-US"/>
        </a:p>
      </dgm:t>
    </dgm:pt>
    <dgm:pt modelId="{64B2D45A-73D2-4BA3-991F-F5F597F65CDA}" type="pres">
      <dgm:prSet presAssocID="{9BA4E66B-E265-4D7B-BE6D-5107C864B0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33F1B-19CE-4F05-9B21-52112DF40326}" type="pres">
      <dgm:prSet presAssocID="{525C10AE-F332-4658-AA80-7341C7F4A386}" presName="spacer" presStyleCnt="0"/>
      <dgm:spPr/>
      <dgm:t>
        <a:bodyPr/>
        <a:lstStyle/>
        <a:p>
          <a:endParaRPr lang="en-US"/>
        </a:p>
      </dgm:t>
    </dgm:pt>
    <dgm:pt modelId="{1FB98B47-082D-47D5-A495-2FFFA7591370}" type="pres">
      <dgm:prSet presAssocID="{11302D03-8B28-4C56-A377-D32ABAC102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9055A9-2222-4DE7-894F-252E86B44C76}" type="presOf" srcId="{80E156D6-A6FA-4C4F-8781-4C152514C06B}" destId="{03BBC438-3794-4641-B4B0-8FD436DD1AFA}" srcOrd="0" destOrd="0" presId="urn:microsoft.com/office/officeart/2005/8/layout/vList2"/>
    <dgm:cxn modelId="{BC4197A8-B54F-4332-8764-C97A87D1E230}" type="presOf" srcId="{11302D03-8B28-4C56-A377-D32ABAC102B0}" destId="{1FB98B47-082D-47D5-A495-2FFFA7591370}" srcOrd="0" destOrd="0" presId="urn:microsoft.com/office/officeart/2005/8/layout/vList2"/>
    <dgm:cxn modelId="{5D6C5DF3-F292-4DDD-AF21-553988F2963E}" type="presOf" srcId="{33CF3C86-31F1-478A-9FC2-014902DF43D5}" destId="{EC4B23BA-7E86-4DDB-A54C-10F5ADBD3207}" srcOrd="0" destOrd="0" presId="urn:microsoft.com/office/officeart/2005/8/layout/vList2"/>
    <dgm:cxn modelId="{8A1A9AFA-768D-4805-B4FC-B945F160498A}" srcId="{80E156D6-A6FA-4C4F-8781-4C152514C06B}" destId="{11302D03-8B28-4C56-A377-D32ABAC102B0}" srcOrd="2" destOrd="0" parTransId="{3431105E-2C30-429A-9D34-1A5D1C9F6D75}" sibTransId="{EBB87FA6-AB01-4127-9B44-54235048EFAB}"/>
    <dgm:cxn modelId="{0B7FB4FC-964A-4FD8-AA41-8C07530DA528}" type="presOf" srcId="{9BA4E66B-E265-4D7B-BE6D-5107C864B0B4}" destId="{64B2D45A-73D2-4BA3-991F-F5F597F65CDA}" srcOrd="0" destOrd="0" presId="urn:microsoft.com/office/officeart/2005/8/layout/vList2"/>
    <dgm:cxn modelId="{21DCE0CB-5C40-44B3-B1B6-984F2C2E6CFA}" srcId="{80E156D6-A6FA-4C4F-8781-4C152514C06B}" destId="{9BA4E66B-E265-4D7B-BE6D-5107C864B0B4}" srcOrd="1" destOrd="0" parTransId="{0199E0DD-069D-48F4-9240-FC7EF3B9D49A}" sibTransId="{525C10AE-F332-4658-AA80-7341C7F4A386}"/>
    <dgm:cxn modelId="{C38296B6-2B4B-4ED4-A8F1-D2076CC671E0}" srcId="{80E156D6-A6FA-4C4F-8781-4C152514C06B}" destId="{33CF3C86-31F1-478A-9FC2-014902DF43D5}" srcOrd="0" destOrd="0" parTransId="{C324670B-8FE8-4D74-84A3-A888643D082D}" sibTransId="{DE587D59-4F0B-4145-8125-94E7FA1485CC}"/>
    <dgm:cxn modelId="{7C5FA075-930D-4800-9CAC-C165582CD97D}" type="presParOf" srcId="{03BBC438-3794-4641-B4B0-8FD436DD1AFA}" destId="{EC4B23BA-7E86-4DDB-A54C-10F5ADBD3207}" srcOrd="0" destOrd="0" presId="urn:microsoft.com/office/officeart/2005/8/layout/vList2"/>
    <dgm:cxn modelId="{D5B35BE3-DA06-4443-AF21-099420AA7C0A}" type="presParOf" srcId="{03BBC438-3794-4641-B4B0-8FD436DD1AFA}" destId="{7ECD0D8D-B866-4E27-878E-F2D34C63412A}" srcOrd="1" destOrd="0" presId="urn:microsoft.com/office/officeart/2005/8/layout/vList2"/>
    <dgm:cxn modelId="{FA38EAA0-6DCC-4A83-9A7B-C43AEB2B110A}" type="presParOf" srcId="{03BBC438-3794-4641-B4B0-8FD436DD1AFA}" destId="{64B2D45A-73D2-4BA3-991F-F5F597F65CDA}" srcOrd="2" destOrd="0" presId="urn:microsoft.com/office/officeart/2005/8/layout/vList2"/>
    <dgm:cxn modelId="{3D8C6548-430D-4F04-BAC6-AE93C675FD5B}" type="presParOf" srcId="{03BBC438-3794-4641-B4B0-8FD436DD1AFA}" destId="{1FB33F1B-19CE-4F05-9B21-52112DF40326}" srcOrd="3" destOrd="0" presId="urn:microsoft.com/office/officeart/2005/8/layout/vList2"/>
    <dgm:cxn modelId="{36F50ADA-3794-4C78-959E-74077B334B7F}" type="presParOf" srcId="{03BBC438-3794-4641-B4B0-8FD436DD1AFA}" destId="{1FB98B47-082D-47D5-A495-2FFFA75913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/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/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/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/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/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/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/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/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/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/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/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B215F-94D7-4BB6-B923-F8E42DB44734}" type="presOf" srcId="{3BEA5F94-8AD2-4C4B-A04D-3A045F6BB225}" destId="{50AB0B2C-0645-4AD9-97E9-02CC8C197BE8}" srcOrd="0" destOrd="0" presId="urn:microsoft.com/office/officeart/2005/8/layout/process5"/>
    <dgm:cxn modelId="{7A3CF13C-E881-4417-AC8E-E01E8B266B2C}" type="presOf" srcId="{7ED263A8-7591-4362-96B2-0EA95B22525D}" destId="{2C5B659A-D664-40BC-B680-E8316A12993F}" srcOrd="0" destOrd="0" presId="urn:microsoft.com/office/officeart/2005/8/layout/process5"/>
    <dgm:cxn modelId="{8F0E0E59-FA0C-4053-87B8-DD5419C017D9}" type="presOf" srcId="{A981280D-6A35-4D08-A696-323DA44044FE}" destId="{BA5536FB-F809-478E-8643-390C60400034}" srcOrd="0" destOrd="0" presId="urn:microsoft.com/office/officeart/2005/8/layout/process5"/>
    <dgm:cxn modelId="{D9CE93DE-0C85-46C3-A0DF-BE460157EC82}" type="presOf" srcId="{C8455315-F8FE-4317-A2E1-5096C0CBCD78}" destId="{0B6F2385-2BC9-463D-9BDC-DC7C18C6D511}" srcOrd="1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8D01945D-ED73-413A-B6E9-535B2AB6A606}" type="presOf" srcId="{B0E3E4B6-B46C-4876-B27F-D983F8B2B5BE}" destId="{16E6900E-08E7-4720-810F-CC22A54A6072}" srcOrd="1" destOrd="0" presId="urn:microsoft.com/office/officeart/2005/8/layout/process5"/>
    <dgm:cxn modelId="{9C5C126A-246C-4FA6-8BC9-437CA1F05851}" type="presOf" srcId="{65DE1B59-28BA-4993-823B-509FCDDFE105}" destId="{2B3D5CC8-044A-4009-982A-15D1C9FAB933}" srcOrd="1" destOrd="0" presId="urn:microsoft.com/office/officeart/2005/8/layout/process5"/>
    <dgm:cxn modelId="{39131658-C47B-457E-9631-05A27DD07E81}" type="presOf" srcId="{71A3BE84-7B08-484F-9988-7076611FC9F1}" destId="{FF882600-4333-4233-B10F-733BF9764347}" srcOrd="0" destOrd="0" presId="urn:microsoft.com/office/officeart/2005/8/layout/process5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80BC3A35-DA76-4673-BD2A-1829853CF14A}" type="presOf" srcId="{71A3BE84-7B08-484F-9988-7076611FC9F1}" destId="{C4E4CF98-5C30-4989-AAF9-D19C8895A152}" srcOrd="1" destOrd="0" presId="urn:microsoft.com/office/officeart/2005/8/layout/process5"/>
    <dgm:cxn modelId="{EBA192CE-2B8E-4C67-AB25-61D8A5A469ED}" type="presOf" srcId="{65DE1B59-28BA-4993-823B-509FCDDFE105}" destId="{DA5C0B70-65C9-424E-B594-0C3CF6E0E955}" srcOrd="0" destOrd="0" presId="urn:microsoft.com/office/officeart/2005/8/layout/process5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CA10C3EE-7D2F-4597-8296-839487ACAE36}" type="presOf" srcId="{B0E3E4B6-B46C-4876-B27F-D983F8B2B5BE}" destId="{D0BD5E0E-EA48-479E-A296-7688D2F533FB}" srcOrd="0" destOrd="0" presId="urn:microsoft.com/office/officeart/2005/8/layout/process5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E7E9AAC6-49AA-43D3-B8A9-81FF9F828EF3}" type="presOf" srcId="{EF5F1284-1ED6-4736-83AE-E76C4DEA6485}" destId="{DCD5F01F-B154-4EE2-9C11-EEC3B3547673}" srcOrd="0" destOrd="0" presId="urn:microsoft.com/office/officeart/2005/8/layout/process5"/>
    <dgm:cxn modelId="{C926FEDD-7F93-4634-8472-D124DD9A50A6}" type="presOf" srcId="{7A25756A-D36A-45C2-B591-C0821C06E44C}" destId="{6695718B-3380-4793-96DC-D6EC7C9749DD}" srcOrd="1" destOrd="0" presId="urn:microsoft.com/office/officeart/2005/8/layout/process5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DFF811A1-17FE-4575-893D-2ECCF7C86E2D}" type="presOf" srcId="{9F844A01-F7F2-4E9A-B327-1E091351AD64}" destId="{3B3782C4-F9D1-4228-B860-73325CCD2C50}" srcOrd="0" destOrd="0" presId="urn:microsoft.com/office/officeart/2005/8/layout/process5"/>
    <dgm:cxn modelId="{D860CA8D-7EDD-472E-8128-ACEA4EFB586E}" type="presOf" srcId="{72E63C92-F99C-4228-99DC-E8AA79630194}" destId="{AC5FCE76-F3E1-4CD7-806A-B73C31A4DF32}" srcOrd="0" destOrd="0" presId="urn:microsoft.com/office/officeart/2005/8/layout/process5"/>
    <dgm:cxn modelId="{408065E5-B7F7-455E-BBED-C91864424626}" type="presOf" srcId="{09D0C790-8D4F-43E4-936A-7A303B8AA895}" destId="{B97BCCA3-701B-45F1-9F1B-B4564BF60203}" srcOrd="0" destOrd="0" presId="urn:microsoft.com/office/officeart/2005/8/layout/process5"/>
    <dgm:cxn modelId="{A979D3FB-AB93-4C20-9135-1FFA9BE21C37}" type="presOf" srcId="{7A25756A-D36A-45C2-B591-C0821C06E44C}" destId="{B32B9051-128A-42C6-B0D3-B86D098B11A6}" srcOrd="0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1BB683DC-06F1-4664-BFA8-EA06A8732490}" type="presOf" srcId="{C8455315-F8FE-4317-A2E1-5096C0CBCD78}" destId="{91889163-5AE7-4B71-8314-0687A0F97E11}" srcOrd="0" destOrd="0" presId="urn:microsoft.com/office/officeart/2005/8/layout/process5"/>
    <dgm:cxn modelId="{803C783F-927A-48FB-80C2-E9DA67AE77B5}" type="presParOf" srcId="{AC5FCE76-F3E1-4CD7-806A-B73C31A4DF32}" destId="{2C5B659A-D664-40BC-B680-E8316A12993F}" srcOrd="0" destOrd="0" presId="urn:microsoft.com/office/officeart/2005/8/layout/process5"/>
    <dgm:cxn modelId="{A733EED3-9C89-4727-BA2B-73E57D269972}" type="presParOf" srcId="{AC5FCE76-F3E1-4CD7-806A-B73C31A4DF32}" destId="{DA5C0B70-65C9-424E-B594-0C3CF6E0E955}" srcOrd="1" destOrd="0" presId="urn:microsoft.com/office/officeart/2005/8/layout/process5"/>
    <dgm:cxn modelId="{CCB32A48-8D34-45B9-B3A7-8A187B031F3D}" type="presParOf" srcId="{DA5C0B70-65C9-424E-B594-0C3CF6E0E955}" destId="{2B3D5CC8-044A-4009-982A-15D1C9FAB933}" srcOrd="0" destOrd="0" presId="urn:microsoft.com/office/officeart/2005/8/layout/process5"/>
    <dgm:cxn modelId="{2365D9BD-C088-486E-8887-ADD58E8A4F3A}" type="presParOf" srcId="{AC5FCE76-F3E1-4CD7-806A-B73C31A4DF32}" destId="{3B3782C4-F9D1-4228-B860-73325CCD2C50}" srcOrd="2" destOrd="0" presId="urn:microsoft.com/office/officeart/2005/8/layout/process5"/>
    <dgm:cxn modelId="{00746F43-A6E0-4D00-B446-E44F43149154}" type="presParOf" srcId="{AC5FCE76-F3E1-4CD7-806A-B73C31A4DF32}" destId="{B32B9051-128A-42C6-B0D3-B86D098B11A6}" srcOrd="3" destOrd="0" presId="urn:microsoft.com/office/officeart/2005/8/layout/process5"/>
    <dgm:cxn modelId="{48DE7E14-250F-4642-BC77-C9DB550E8C32}" type="presParOf" srcId="{B32B9051-128A-42C6-B0D3-B86D098B11A6}" destId="{6695718B-3380-4793-96DC-D6EC7C9749DD}" srcOrd="0" destOrd="0" presId="urn:microsoft.com/office/officeart/2005/8/layout/process5"/>
    <dgm:cxn modelId="{39DB8011-4621-4BE2-AC23-F490AA344C92}" type="presParOf" srcId="{AC5FCE76-F3E1-4CD7-806A-B73C31A4DF32}" destId="{B97BCCA3-701B-45F1-9F1B-B4564BF60203}" srcOrd="4" destOrd="0" presId="urn:microsoft.com/office/officeart/2005/8/layout/process5"/>
    <dgm:cxn modelId="{4A75A674-BE93-4D0A-9BAA-BA916A1B2972}" type="presParOf" srcId="{AC5FCE76-F3E1-4CD7-806A-B73C31A4DF32}" destId="{91889163-5AE7-4B71-8314-0687A0F97E11}" srcOrd="5" destOrd="0" presId="urn:microsoft.com/office/officeart/2005/8/layout/process5"/>
    <dgm:cxn modelId="{64C54C65-9E07-4CC4-AD39-6149D5818173}" type="presParOf" srcId="{91889163-5AE7-4B71-8314-0687A0F97E11}" destId="{0B6F2385-2BC9-463D-9BDC-DC7C18C6D511}" srcOrd="0" destOrd="0" presId="urn:microsoft.com/office/officeart/2005/8/layout/process5"/>
    <dgm:cxn modelId="{35288705-C812-4085-93B5-AFC8572A3402}" type="presParOf" srcId="{AC5FCE76-F3E1-4CD7-806A-B73C31A4DF32}" destId="{50AB0B2C-0645-4AD9-97E9-02CC8C197BE8}" srcOrd="6" destOrd="0" presId="urn:microsoft.com/office/officeart/2005/8/layout/process5"/>
    <dgm:cxn modelId="{8FB3E272-3A4A-40D9-AD73-9ACE1F62F95C}" type="presParOf" srcId="{AC5FCE76-F3E1-4CD7-806A-B73C31A4DF32}" destId="{FF882600-4333-4233-B10F-733BF9764347}" srcOrd="7" destOrd="0" presId="urn:microsoft.com/office/officeart/2005/8/layout/process5"/>
    <dgm:cxn modelId="{AA0C1B7F-7498-4FE0-B61C-3B96FDE0F8A3}" type="presParOf" srcId="{FF882600-4333-4233-B10F-733BF9764347}" destId="{C4E4CF98-5C30-4989-AAF9-D19C8895A152}" srcOrd="0" destOrd="0" presId="urn:microsoft.com/office/officeart/2005/8/layout/process5"/>
    <dgm:cxn modelId="{0DADC4B2-818B-41B8-8F11-E1D89CD8A71F}" type="presParOf" srcId="{AC5FCE76-F3E1-4CD7-806A-B73C31A4DF32}" destId="{DCD5F01F-B154-4EE2-9C11-EEC3B3547673}" srcOrd="8" destOrd="0" presId="urn:microsoft.com/office/officeart/2005/8/layout/process5"/>
    <dgm:cxn modelId="{0E83126B-DDA6-4B03-9EEA-48D378FB979B}" type="presParOf" srcId="{AC5FCE76-F3E1-4CD7-806A-B73C31A4DF32}" destId="{D0BD5E0E-EA48-479E-A296-7688D2F533FB}" srcOrd="9" destOrd="0" presId="urn:microsoft.com/office/officeart/2005/8/layout/process5"/>
    <dgm:cxn modelId="{9FD6D1F4-9B4C-4BC8-8D62-C87EA48FD2EA}" type="presParOf" srcId="{D0BD5E0E-EA48-479E-A296-7688D2F533FB}" destId="{16E6900E-08E7-4720-810F-CC22A54A6072}" srcOrd="0" destOrd="0" presId="urn:microsoft.com/office/officeart/2005/8/layout/process5"/>
    <dgm:cxn modelId="{15995329-2497-4B5D-B0CC-5292AC53EDDE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6F4B3E-5828-4B3F-96B0-8BDAEAEAB0D9}" type="doc">
      <dgm:prSet loTypeId="urn:microsoft.com/office/officeart/2005/8/layout/process4" loCatId="list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89241BA0-1BEB-41E0-A7CF-B8DDA59B7BA5}">
      <dgm:prSet/>
      <dgm:spPr/>
      <dgm:t>
        <a:bodyPr/>
        <a:lstStyle/>
        <a:p>
          <a:pPr rtl="0"/>
          <a:r>
            <a:rPr lang="es-ES" u="none" dirty="0" smtClean="0">
              <a:latin typeface="+mj-lt"/>
            </a:rPr>
            <a:t>Son </a:t>
          </a:r>
          <a:r>
            <a:rPr lang="es-ES" u="sng" dirty="0" smtClean="0">
              <a:latin typeface="+mj-lt"/>
            </a:rPr>
            <a:t>fáciles de implementar</a:t>
          </a:r>
          <a:r>
            <a:rPr lang="es-ES" dirty="0" smtClean="0">
              <a:latin typeface="+mj-lt"/>
            </a:rPr>
            <a:t>, favorecen el </a:t>
          </a:r>
          <a:r>
            <a:rPr lang="es-ES" u="sng" dirty="0" smtClean="0">
              <a:latin typeface="+mj-lt"/>
            </a:rPr>
            <a:t>flujo de información</a:t>
          </a:r>
          <a:r>
            <a:rPr lang="es-ES" u="none" dirty="0" smtClean="0">
              <a:latin typeface="+mj-lt"/>
            </a:rPr>
            <a:t>,</a:t>
          </a:r>
          <a:r>
            <a:rPr lang="es-ES" dirty="0" smtClean="0">
              <a:latin typeface="+mj-lt"/>
            </a:rPr>
            <a:t> permiten un </a:t>
          </a:r>
          <a:r>
            <a:rPr lang="es-ES" u="sng" dirty="0" smtClean="0">
              <a:latin typeface="+mj-lt"/>
            </a:rPr>
            <a:t>ahorro de tiempo</a:t>
          </a:r>
          <a:r>
            <a:rPr lang="es-ES" u="none" dirty="0" smtClean="0">
              <a:latin typeface="+mj-lt"/>
            </a:rPr>
            <a:t> </a:t>
          </a:r>
          <a:r>
            <a:rPr lang="es-ES" dirty="0" smtClean="0">
              <a:latin typeface="+mj-lt"/>
            </a:rPr>
            <a:t>importante y ganancias en </a:t>
          </a:r>
          <a:r>
            <a:rPr lang="es-ES" u="sng" dirty="0" smtClean="0">
              <a:latin typeface="+mj-lt"/>
            </a:rPr>
            <a:t>productividad + creatividad</a:t>
          </a:r>
          <a:endParaRPr lang="en-US" dirty="0">
            <a:latin typeface="+mj-lt"/>
          </a:endParaRPr>
        </a:p>
      </dgm:t>
    </dgm:pt>
    <dgm:pt modelId="{C1BC5151-04C1-45E8-AEA8-8F5FC056B67D}" type="parTrans" cxnId="{03EF69BF-08B6-4C67-9A19-7ACD5B837D2C}">
      <dgm:prSet/>
      <dgm:spPr/>
      <dgm:t>
        <a:bodyPr/>
        <a:lstStyle/>
        <a:p>
          <a:endParaRPr lang="en-US"/>
        </a:p>
      </dgm:t>
    </dgm:pt>
    <dgm:pt modelId="{D757E694-51FA-4929-808E-0C9475CF515F}" type="sibTrans" cxnId="{03EF69BF-08B6-4C67-9A19-7ACD5B837D2C}">
      <dgm:prSet/>
      <dgm:spPr/>
      <dgm:t>
        <a:bodyPr/>
        <a:lstStyle/>
        <a:p>
          <a:endParaRPr lang="en-US"/>
        </a:p>
      </dgm:t>
    </dgm:pt>
    <dgm:pt modelId="{DE7B4DDF-169E-4370-820E-22A4D0C41855}">
      <dgm:prSet/>
      <dgm:spPr/>
      <dgm:t>
        <a:bodyPr/>
        <a:lstStyle/>
        <a:p>
          <a:pPr rtl="0"/>
          <a:r>
            <a:rPr lang="es-ES" u="sng" dirty="0" smtClean="0">
              <a:latin typeface="+mj-lt"/>
            </a:rPr>
            <a:t>Sin embargo, para un uso optimo, se requiere propia capacitación y practica regular</a:t>
          </a:r>
          <a:endParaRPr lang="es-ES" u="sng" dirty="0">
            <a:latin typeface="+mj-lt"/>
          </a:endParaRPr>
        </a:p>
      </dgm:t>
    </dgm:pt>
    <dgm:pt modelId="{E3BCD0BB-343F-438D-B837-CE5E94731F04}" type="parTrans" cxnId="{6415EDC0-7645-4060-B281-EF00C2FDFC05}">
      <dgm:prSet/>
      <dgm:spPr/>
      <dgm:t>
        <a:bodyPr/>
        <a:lstStyle/>
        <a:p>
          <a:endParaRPr lang="en-US"/>
        </a:p>
      </dgm:t>
    </dgm:pt>
    <dgm:pt modelId="{C41766C6-C4B7-467B-A2BF-AEBF08AAF601}" type="sibTrans" cxnId="{6415EDC0-7645-4060-B281-EF00C2FDFC05}">
      <dgm:prSet/>
      <dgm:spPr/>
      <dgm:t>
        <a:bodyPr/>
        <a:lstStyle/>
        <a:p>
          <a:endParaRPr lang="en-US"/>
        </a:p>
      </dgm:t>
    </dgm:pt>
    <dgm:pt modelId="{0D2A9044-15D6-45A6-9580-AFF6C95D0BEF}">
      <dgm:prSet/>
      <dgm:spPr/>
      <dgm:t>
        <a:bodyPr/>
        <a:lstStyle/>
        <a:p>
          <a:pPr rtl="0"/>
          <a:r>
            <a:rPr lang="es-ES" noProof="0" dirty="0" smtClean="0">
              <a:latin typeface="+mj-lt"/>
            </a:rPr>
            <a:t>Gracias a la cantidad de información disponible y a las numerosas herramientas disponible, bases de datos como PatBase permiten responder a múltiples necesidades</a:t>
          </a:r>
        </a:p>
      </dgm:t>
    </dgm:pt>
    <dgm:pt modelId="{DF94F237-96F3-4708-AE5E-1AB53CEE5F46}" type="parTrans" cxnId="{EAE4B0F0-E1B6-4A44-8D5F-48F8FD7CDAF8}">
      <dgm:prSet/>
      <dgm:spPr/>
      <dgm:t>
        <a:bodyPr/>
        <a:lstStyle/>
        <a:p>
          <a:endParaRPr lang="en-GB"/>
        </a:p>
      </dgm:t>
    </dgm:pt>
    <dgm:pt modelId="{45AE231D-EF6D-49E0-B8E4-8375784C8752}" type="sibTrans" cxnId="{EAE4B0F0-E1B6-4A44-8D5F-48F8FD7CDAF8}">
      <dgm:prSet/>
      <dgm:spPr/>
      <dgm:t>
        <a:bodyPr/>
        <a:lstStyle/>
        <a:p>
          <a:endParaRPr lang="en-GB"/>
        </a:p>
      </dgm:t>
    </dgm:pt>
    <dgm:pt modelId="{4AB6D2A0-99F9-4190-B045-18BEDDA5DFD7}">
      <dgm:prSet/>
      <dgm:spPr/>
      <dgm:t>
        <a:bodyPr/>
        <a:lstStyle/>
        <a:p>
          <a:pPr rtl="0"/>
          <a:r>
            <a:rPr lang="es-ES" noProof="0" dirty="0" smtClean="0">
              <a:latin typeface="+mj-lt"/>
            </a:rPr>
            <a:t>Estado de la técnica, transferencia tecnológica, vigilancia competitiva y tecnológica, licenciamientos, …</a:t>
          </a:r>
        </a:p>
      </dgm:t>
    </dgm:pt>
    <dgm:pt modelId="{1AA48603-295F-44E1-999C-8A249F1E5D5B}" type="parTrans" cxnId="{95499CE2-2065-44F9-807C-A8690F7BF4B7}">
      <dgm:prSet/>
      <dgm:spPr/>
      <dgm:t>
        <a:bodyPr/>
        <a:lstStyle/>
        <a:p>
          <a:endParaRPr lang="en-GB"/>
        </a:p>
      </dgm:t>
    </dgm:pt>
    <dgm:pt modelId="{27C21F16-B920-4332-BF45-1926705EF418}" type="sibTrans" cxnId="{95499CE2-2065-44F9-807C-A8690F7BF4B7}">
      <dgm:prSet/>
      <dgm:spPr/>
      <dgm:t>
        <a:bodyPr/>
        <a:lstStyle/>
        <a:p>
          <a:endParaRPr lang="en-GB"/>
        </a:p>
      </dgm:t>
    </dgm:pt>
    <dgm:pt modelId="{49DA0D1B-755E-4426-8EE6-548A6D5FE15E}" type="pres">
      <dgm:prSet presAssocID="{3F6F4B3E-5828-4B3F-96B0-8BDAEAEAB0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73C13FE-DF9B-45CA-8BC8-79A3257DEEBC}" type="pres">
      <dgm:prSet presAssocID="{DE7B4DDF-169E-4370-820E-22A4D0C41855}" presName="boxAndChildren" presStyleCnt="0"/>
      <dgm:spPr/>
    </dgm:pt>
    <dgm:pt modelId="{4CE0A401-DB51-47A3-AB2F-7DA874AE04D7}" type="pres">
      <dgm:prSet presAssocID="{DE7B4DDF-169E-4370-820E-22A4D0C41855}" presName="parentTextBox" presStyleLbl="node1" presStyleIdx="0" presStyleCnt="4"/>
      <dgm:spPr/>
      <dgm:t>
        <a:bodyPr/>
        <a:lstStyle/>
        <a:p>
          <a:endParaRPr lang="en-GB"/>
        </a:p>
      </dgm:t>
    </dgm:pt>
    <dgm:pt modelId="{2E3ADD5D-E21E-4E5F-9F65-173CBF80133A}" type="pres">
      <dgm:prSet presAssocID="{D757E694-51FA-4929-808E-0C9475CF515F}" presName="sp" presStyleCnt="0"/>
      <dgm:spPr/>
      <dgm:t>
        <a:bodyPr/>
        <a:lstStyle/>
        <a:p>
          <a:endParaRPr lang="en-GB"/>
        </a:p>
      </dgm:t>
    </dgm:pt>
    <dgm:pt modelId="{616DE0FC-4F7C-47CD-8983-76CFD6843C24}" type="pres">
      <dgm:prSet presAssocID="{89241BA0-1BEB-41E0-A7CF-B8DDA59B7BA5}" presName="arrowAndChildren" presStyleCnt="0"/>
      <dgm:spPr/>
      <dgm:t>
        <a:bodyPr/>
        <a:lstStyle/>
        <a:p>
          <a:endParaRPr lang="en-GB"/>
        </a:p>
      </dgm:t>
    </dgm:pt>
    <dgm:pt modelId="{42CB9B7D-2FD7-473D-805C-CF420BD13427}" type="pres">
      <dgm:prSet presAssocID="{89241BA0-1BEB-41E0-A7CF-B8DDA59B7BA5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43C34CF9-0282-4F5A-B452-7EF2903CB8A4}" type="pres">
      <dgm:prSet presAssocID="{27C21F16-B920-4332-BF45-1926705EF418}" presName="sp" presStyleCnt="0"/>
      <dgm:spPr/>
    </dgm:pt>
    <dgm:pt modelId="{A728F35C-6F65-4134-B526-E60E5D67C4EE}" type="pres">
      <dgm:prSet presAssocID="{4AB6D2A0-99F9-4190-B045-18BEDDA5DFD7}" presName="arrowAndChildren" presStyleCnt="0"/>
      <dgm:spPr/>
    </dgm:pt>
    <dgm:pt modelId="{BB2297B9-03B7-4D05-A713-09834DCE2EE1}" type="pres">
      <dgm:prSet presAssocID="{4AB6D2A0-99F9-4190-B045-18BEDDA5DFD7}" presName="parentTextArrow" presStyleLbl="node1" presStyleIdx="2" presStyleCnt="4"/>
      <dgm:spPr/>
      <dgm:t>
        <a:bodyPr/>
        <a:lstStyle/>
        <a:p>
          <a:endParaRPr lang="en-GB"/>
        </a:p>
      </dgm:t>
    </dgm:pt>
    <dgm:pt modelId="{0867BAE7-B76F-489E-88D5-7E8DD316A5B3}" type="pres">
      <dgm:prSet presAssocID="{45AE231D-EF6D-49E0-B8E4-8375784C8752}" presName="sp" presStyleCnt="0"/>
      <dgm:spPr/>
    </dgm:pt>
    <dgm:pt modelId="{059432F9-5C5A-42B6-A9EF-884972DF6675}" type="pres">
      <dgm:prSet presAssocID="{0D2A9044-15D6-45A6-9580-AFF6C95D0BEF}" presName="arrowAndChildren" presStyleCnt="0"/>
      <dgm:spPr/>
    </dgm:pt>
    <dgm:pt modelId="{9954AECB-3839-41EE-B5F2-3A549B684E08}" type="pres">
      <dgm:prSet presAssocID="{0D2A9044-15D6-45A6-9580-AFF6C95D0BEF}" presName="parentTextArrow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D27EF097-5413-47A8-88F4-9991E55C38D3}" type="presOf" srcId="{DE7B4DDF-169E-4370-820E-22A4D0C41855}" destId="{4CE0A401-DB51-47A3-AB2F-7DA874AE04D7}" srcOrd="0" destOrd="0" presId="urn:microsoft.com/office/officeart/2005/8/layout/process4"/>
    <dgm:cxn modelId="{95499CE2-2065-44F9-807C-A8690F7BF4B7}" srcId="{3F6F4B3E-5828-4B3F-96B0-8BDAEAEAB0D9}" destId="{4AB6D2A0-99F9-4190-B045-18BEDDA5DFD7}" srcOrd="1" destOrd="0" parTransId="{1AA48603-295F-44E1-999C-8A249F1E5D5B}" sibTransId="{27C21F16-B920-4332-BF45-1926705EF418}"/>
    <dgm:cxn modelId="{EAE4B0F0-E1B6-4A44-8D5F-48F8FD7CDAF8}" srcId="{3F6F4B3E-5828-4B3F-96B0-8BDAEAEAB0D9}" destId="{0D2A9044-15D6-45A6-9580-AFF6C95D0BEF}" srcOrd="0" destOrd="0" parTransId="{DF94F237-96F3-4708-AE5E-1AB53CEE5F46}" sibTransId="{45AE231D-EF6D-49E0-B8E4-8375784C8752}"/>
    <dgm:cxn modelId="{26F9147E-338B-4A76-B25D-91D310E4F5E3}" type="presOf" srcId="{3F6F4B3E-5828-4B3F-96B0-8BDAEAEAB0D9}" destId="{49DA0D1B-755E-4426-8EE6-548A6D5FE15E}" srcOrd="0" destOrd="0" presId="urn:microsoft.com/office/officeart/2005/8/layout/process4"/>
    <dgm:cxn modelId="{03EF69BF-08B6-4C67-9A19-7ACD5B837D2C}" srcId="{3F6F4B3E-5828-4B3F-96B0-8BDAEAEAB0D9}" destId="{89241BA0-1BEB-41E0-A7CF-B8DDA59B7BA5}" srcOrd="2" destOrd="0" parTransId="{C1BC5151-04C1-45E8-AEA8-8F5FC056B67D}" sibTransId="{D757E694-51FA-4929-808E-0C9475CF515F}"/>
    <dgm:cxn modelId="{569BF26C-F67B-491C-B076-4B8684071C7F}" type="presOf" srcId="{89241BA0-1BEB-41E0-A7CF-B8DDA59B7BA5}" destId="{42CB9B7D-2FD7-473D-805C-CF420BD13427}" srcOrd="0" destOrd="0" presId="urn:microsoft.com/office/officeart/2005/8/layout/process4"/>
    <dgm:cxn modelId="{6415EDC0-7645-4060-B281-EF00C2FDFC05}" srcId="{3F6F4B3E-5828-4B3F-96B0-8BDAEAEAB0D9}" destId="{DE7B4DDF-169E-4370-820E-22A4D0C41855}" srcOrd="3" destOrd="0" parTransId="{E3BCD0BB-343F-438D-B837-CE5E94731F04}" sibTransId="{C41766C6-C4B7-467B-A2BF-AEBF08AAF601}"/>
    <dgm:cxn modelId="{133ECA56-4182-4ECD-8918-0AC07C72628E}" type="presOf" srcId="{4AB6D2A0-99F9-4190-B045-18BEDDA5DFD7}" destId="{BB2297B9-03B7-4D05-A713-09834DCE2EE1}" srcOrd="0" destOrd="0" presId="urn:microsoft.com/office/officeart/2005/8/layout/process4"/>
    <dgm:cxn modelId="{2C9B3A94-3CAD-420E-80B7-9A278233624B}" type="presOf" srcId="{0D2A9044-15D6-45A6-9580-AFF6C95D0BEF}" destId="{9954AECB-3839-41EE-B5F2-3A549B684E08}" srcOrd="0" destOrd="0" presId="urn:microsoft.com/office/officeart/2005/8/layout/process4"/>
    <dgm:cxn modelId="{906CD338-6BC0-444B-8783-73CF8D260ADC}" type="presParOf" srcId="{49DA0D1B-755E-4426-8EE6-548A6D5FE15E}" destId="{473C13FE-DF9B-45CA-8BC8-79A3257DEEBC}" srcOrd="0" destOrd="0" presId="urn:microsoft.com/office/officeart/2005/8/layout/process4"/>
    <dgm:cxn modelId="{C58355B4-5154-46B9-A5D8-7500A1FC9D03}" type="presParOf" srcId="{473C13FE-DF9B-45CA-8BC8-79A3257DEEBC}" destId="{4CE0A401-DB51-47A3-AB2F-7DA874AE04D7}" srcOrd="0" destOrd="0" presId="urn:microsoft.com/office/officeart/2005/8/layout/process4"/>
    <dgm:cxn modelId="{9B614A06-7C64-4524-A3C1-B4CF393A0AB0}" type="presParOf" srcId="{49DA0D1B-755E-4426-8EE6-548A6D5FE15E}" destId="{2E3ADD5D-E21E-4E5F-9F65-173CBF80133A}" srcOrd="1" destOrd="0" presId="urn:microsoft.com/office/officeart/2005/8/layout/process4"/>
    <dgm:cxn modelId="{5B8C884B-A3A2-4313-9A18-F3720530C9A2}" type="presParOf" srcId="{49DA0D1B-755E-4426-8EE6-548A6D5FE15E}" destId="{616DE0FC-4F7C-47CD-8983-76CFD6843C24}" srcOrd="2" destOrd="0" presId="urn:microsoft.com/office/officeart/2005/8/layout/process4"/>
    <dgm:cxn modelId="{D36F69B8-0573-417E-B125-B2FEBA276816}" type="presParOf" srcId="{616DE0FC-4F7C-47CD-8983-76CFD6843C24}" destId="{42CB9B7D-2FD7-473D-805C-CF420BD13427}" srcOrd="0" destOrd="0" presId="urn:microsoft.com/office/officeart/2005/8/layout/process4"/>
    <dgm:cxn modelId="{339F9BA0-6AE5-4F4B-964A-47AE9146B2DA}" type="presParOf" srcId="{49DA0D1B-755E-4426-8EE6-548A6D5FE15E}" destId="{43C34CF9-0282-4F5A-B452-7EF2903CB8A4}" srcOrd="3" destOrd="0" presId="urn:microsoft.com/office/officeart/2005/8/layout/process4"/>
    <dgm:cxn modelId="{3A38BB2F-D4E0-4C48-95F9-C6559EEDA87A}" type="presParOf" srcId="{49DA0D1B-755E-4426-8EE6-548A6D5FE15E}" destId="{A728F35C-6F65-4134-B526-E60E5D67C4EE}" srcOrd="4" destOrd="0" presId="urn:microsoft.com/office/officeart/2005/8/layout/process4"/>
    <dgm:cxn modelId="{0D7093A4-6DDD-4767-A950-0CA5D2415DB9}" type="presParOf" srcId="{A728F35C-6F65-4134-B526-E60E5D67C4EE}" destId="{BB2297B9-03B7-4D05-A713-09834DCE2EE1}" srcOrd="0" destOrd="0" presId="urn:microsoft.com/office/officeart/2005/8/layout/process4"/>
    <dgm:cxn modelId="{DB63FB23-EBAD-43E3-BC79-4344B5BD56BC}" type="presParOf" srcId="{49DA0D1B-755E-4426-8EE6-548A6D5FE15E}" destId="{0867BAE7-B76F-489E-88D5-7E8DD316A5B3}" srcOrd="5" destOrd="0" presId="urn:microsoft.com/office/officeart/2005/8/layout/process4"/>
    <dgm:cxn modelId="{D5A71B26-EB0C-4F29-9052-51ACF73C935B}" type="presParOf" srcId="{49DA0D1B-755E-4426-8EE6-548A6D5FE15E}" destId="{059432F9-5C5A-42B6-A9EF-884972DF6675}" srcOrd="6" destOrd="0" presId="urn:microsoft.com/office/officeart/2005/8/layout/process4"/>
    <dgm:cxn modelId="{F99DC6B9-7C4A-489B-8313-CE969BE0AD8A}" type="presParOf" srcId="{059432F9-5C5A-42B6-A9EF-884972DF6675}" destId="{9954AECB-3839-41EE-B5F2-3A549B684E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156D6-A6FA-4C4F-8781-4C152514C06B}" type="doc">
      <dgm:prSet loTypeId="urn:microsoft.com/office/officeart/2005/8/layout/process4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3CF3C86-31F1-478A-9FC2-014902DF43D5}">
      <dgm:prSet/>
      <dgm:spPr/>
      <dgm:t>
        <a:bodyPr/>
        <a:lstStyle/>
        <a:p>
          <a:pPr algn="ctr" rtl="0"/>
          <a:r>
            <a:rPr lang="es-ES" noProof="0" dirty="0" smtClean="0"/>
            <a:t>Para uso profesional: libertad de operación, estado de la técnica, vigilancia, examen de fondo…</a:t>
          </a:r>
          <a:endParaRPr lang="es-ES" noProof="0" dirty="0"/>
        </a:p>
      </dgm:t>
    </dgm:pt>
    <dgm:pt modelId="{C324670B-8FE8-4D74-84A3-A888643D082D}" type="parTrans" cxnId="{C38296B6-2B4B-4ED4-A8F1-D2076CC671E0}">
      <dgm:prSet/>
      <dgm:spPr/>
      <dgm:t>
        <a:bodyPr/>
        <a:lstStyle/>
        <a:p>
          <a:endParaRPr lang="en-US"/>
        </a:p>
      </dgm:t>
    </dgm:pt>
    <dgm:pt modelId="{DE587D59-4F0B-4145-8125-94E7FA1485CC}" type="sibTrans" cxnId="{C38296B6-2B4B-4ED4-A8F1-D2076CC671E0}">
      <dgm:prSet/>
      <dgm:spPr/>
      <dgm:t>
        <a:bodyPr/>
        <a:lstStyle/>
        <a:p>
          <a:endParaRPr lang="en-US"/>
        </a:p>
      </dgm:t>
    </dgm:pt>
    <dgm:pt modelId="{9BA4E66B-E265-4D7B-BE6D-5107C864B0B4}">
      <dgm:prSet/>
      <dgm:spPr/>
      <dgm:t>
        <a:bodyPr/>
        <a:lstStyle/>
        <a:p>
          <a:pPr algn="ctr" rtl="0"/>
          <a:r>
            <a:rPr lang="es-ES" noProof="0" dirty="0" smtClean="0"/>
            <a:t>Cobertura Geográfica, Consultas en texto integral (acceso a descripciones y reivindicaciones), Presentación en familia</a:t>
          </a:r>
          <a:endParaRPr lang="es-ES" noProof="0" dirty="0"/>
        </a:p>
      </dgm:t>
    </dgm:pt>
    <dgm:pt modelId="{0199E0DD-069D-48F4-9240-FC7EF3B9D49A}" type="parTrans" cxnId="{21DCE0CB-5C40-44B3-B1B6-984F2C2E6CFA}">
      <dgm:prSet/>
      <dgm:spPr/>
      <dgm:t>
        <a:bodyPr/>
        <a:lstStyle/>
        <a:p>
          <a:endParaRPr lang="en-US"/>
        </a:p>
      </dgm:t>
    </dgm:pt>
    <dgm:pt modelId="{525C10AE-F332-4658-AA80-7341C7F4A386}" type="sibTrans" cxnId="{21DCE0CB-5C40-44B3-B1B6-984F2C2E6CFA}">
      <dgm:prSet/>
      <dgm:spPr/>
      <dgm:t>
        <a:bodyPr/>
        <a:lstStyle/>
        <a:p>
          <a:endParaRPr lang="en-US"/>
        </a:p>
      </dgm:t>
    </dgm:pt>
    <dgm:pt modelId="{5D844857-523A-46D5-B1FB-3E4D7A2B02F9}">
      <dgm:prSet/>
      <dgm:spPr/>
      <dgm:t>
        <a:bodyPr/>
        <a:lstStyle/>
        <a:p>
          <a:pPr algn="ctr" rtl="0"/>
          <a:r>
            <a:rPr lang="es-ES" noProof="0" dirty="0" smtClean="0"/>
            <a:t>Poderosas herramientas de análisis y de visualización</a:t>
          </a:r>
          <a:endParaRPr lang="es-ES" noProof="0" dirty="0"/>
        </a:p>
      </dgm:t>
    </dgm:pt>
    <dgm:pt modelId="{07B44236-4456-4A25-BBF2-D443010423A2}" type="parTrans" cxnId="{37EAC03C-CCE5-47DE-8B37-89D93A49AC0F}">
      <dgm:prSet/>
      <dgm:spPr/>
      <dgm:t>
        <a:bodyPr/>
        <a:lstStyle/>
        <a:p>
          <a:endParaRPr lang="en-US"/>
        </a:p>
      </dgm:t>
    </dgm:pt>
    <dgm:pt modelId="{815CF90D-9D74-4B01-9B1D-387F4244DEEA}" type="sibTrans" cxnId="{37EAC03C-CCE5-47DE-8B37-89D93A49AC0F}">
      <dgm:prSet/>
      <dgm:spPr/>
      <dgm:t>
        <a:bodyPr/>
        <a:lstStyle/>
        <a:p>
          <a:endParaRPr lang="en-US"/>
        </a:p>
      </dgm:t>
    </dgm:pt>
    <dgm:pt modelId="{11302D03-8B28-4C56-A377-D32ABAC102B0}">
      <dgm:prSet/>
      <dgm:spPr/>
      <dgm:t>
        <a:bodyPr/>
        <a:lstStyle/>
        <a:p>
          <a:pPr algn="ctr" rtl="0"/>
          <a:r>
            <a:rPr lang="es-ES" b="1" noProof="0" dirty="0" smtClean="0"/>
            <a:t>Mayor precisión, mas tiempo disponible para efectuar las tareas importantes (lectura y selección de las patentes)</a:t>
          </a:r>
          <a:endParaRPr lang="es-ES" b="1" noProof="0" dirty="0"/>
        </a:p>
      </dgm:t>
    </dgm:pt>
    <dgm:pt modelId="{3431105E-2C30-429A-9D34-1A5D1C9F6D75}" type="parTrans" cxnId="{8A1A9AFA-768D-4805-B4FC-B945F160498A}">
      <dgm:prSet/>
      <dgm:spPr/>
      <dgm:t>
        <a:bodyPr/>
        <a:lstStyle/>
        <a:p>
          <a:endParaRPr lang="en-US"/>
        </a:p>
      </dgm:t>
    </dgm:pt>
    <dgm:pt modelId="{EBB87FA6-AB01-4127-9B44-54235048EFAB}" type="sibTrans" cxnId="{8A1A9AFA-768D-4805-B4FC-B945F160498A}">
      <dgm:prSet/>
      <dgm:spPr/>
      <dgm:t>
        <a:bodyPr/>
        <a:lstStyle/>
        <a:p>
          <a:endParaRPr lang="en-US"/>
        </a:p>
      </dgm:t>
    </dgm:pt>
    <dgm:pt modelId="{67A766AA-BAA1-4412-A8F4-25BC2B394C7E}">
      <dgm:prSet/>
      <dgm:spPr/>
      <dgm:t>
        <a:bodyPr/>
        <a:lstStyle/>
        <a:p>
          <a:pPr algn="ctr" rtl="0"/>
          <a:r>
            <a:rPr lang="es-ES" noProof="0" dirty="0" smtClean="0"/>
            <a:t>Capacidad de búsqueda avanzada (ecuaciones complejas) = menos contaminación de resultados</a:t>
          </a:r>
          <a:endParaRPr lang="es-ES" noProof="0" dirty="0"/>
        </a:p>
      </dgm:t>
    </dgm:pt>
    <dgm:pt modelId="{588B7EC9-3C7E-4AE1-B7B8-C8517D5582D3}" type="parTrans" cxnId="{E2D3AA20-4A5E-4349-9874-729BCC39C75C}">
      <dgm:prSet/>
      <dgm:spPr/>
      <dgm:t>
        <a:bodyPr/>
        <a:lstStyle/>
        <a:p>
          <a:endParaRPr lang="en-GB"/>
        </a:p>
      </dgm:t>
    </dgm:pt>
    <dgm:pt modelId="{7FCE75CF-3F30-4983-BFC3-4002110EB005}" type="sibTrans" cxnId="{E2D3AA20-4A5E-4349-9874-729BCC39C75C}">
      <dgm:prSet/>
      <dgm:spPr/>
      <dgm:t>
        <a:bodyPr/>
        <a:lstStyle/>
        <a:p>
          <a:endParaRPr lang="en-GB"/>
        </a:p>
      </dgm:t>
    </dgm:pt>
    <dgm:pt modelId="{40C65EB6-A582-40DA-9CEB-331A929082AD}" type="pres">
      <dgm:prSet presAssocID="{80E156D6-A6FA-4C4F-8781-4C152514C0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6BC65D-4B1F-4E77-8BBE-04966AE2022E}" type="pres">
      <dgm:prSet presAssocID="{11302D03-8B28-4C56-A377-D32ABAC102B0}" presName="boxAndChildren" presStyleCnt="0"/>
      <dgm:spPr/>
      <dgm:t>
        <a:bodyPr/>
        <a:lstStyle/>
        <a:p>
          <a:endParaRPr lang="en-GB"/>
        </a:p>
      </dgm:t>
    </dgm:pt>
    <dgm:pt modelId="{59084B76-80F1-44F7-887F-864B465397F9}" type="pres">
      <dgm:prSet presAssocID="{11302D03-8B28-4C56-A377-D32ABAC102B0}" presName="parentTextBox" presStyleLbl="node1" presStyleIdx="0" presStyleCnt="5"/>
      <dgm:spPr/>
      <dgm:t>
        <a:bodyPr/>
        <a:lstStyle/>
        <a:p>
          <a:endParaRPr lang="en-GB"/>
        </a:p>
      </dgm:t>
    </dgm:pt>
    <dgm:pt modelId="{C45640A7-D73E-4EA0-B28F-503A0B7D9770}" type="pres">
      <dgm:prSet presAssocID="{815CF90D-9D74-4B01-9B1D-387F4244DEEA}" presName="sp" presStyleCnt="0"/>
      <dgm:spPr/>
      <dgm:t>
        <a:bodyPr/>
        <a:lstStyle/>
        <a:p>
          <a:endParaRPr lang="en-GB"/>
        </a:p>
      </dgm:t>
    </dgm:pt>
    <dgm:pt modelId="{E5511242-E32D-4407-B935-E9F9A8286407}" type="pres">
      <dgm:prSet presAssocID="{5D844857-523A-46D5-B1FB-3E4D7A2B02F9}" presName="arrowAndChildren" presStyleCnt="0"/>
      <dgm:spPr/>
      <dgm:t>
        <a:bodyPr/>
        <a:lstStyle/>
        <a:p>
          <a:endParaRPr lang="en-GB"/>
        </a:p>
      </dgm:t>
    </dgm:pt>
    <dgm:pt modelId="{84F196A7-5746-425D-8858-3A77BD0BCBB6}" type="pres">
      <dgm:prSet presAssocID="{5D844857-523A-46D5-B1FB-3E4D7A2B02F9}" presName="parentTextArrow" presStyleLbl="node1" presStyleIdx="1" presStyleCnt="5"/>
      <dgm:spPr/>
      <dgm:t>
        <a:bodyPr/>
        <a:lstStyle/>
        <a:p>
          <a:endParaRPr lang="en-GB"/>
        </a:p>
      </dgm:t>
    </dgm:pt>
    <dgm:pt modelId="{BCCB4783-A8CE-4EAA-BB89-8BE47A18758D}" type="pres">
      <dgm:prSet presAssocID="{7FCE75CF-3F30-4983-BFC3-4002110EB005}" presName="sp" presStyleCnt="0"/>
      <dgm:spPr/>
    </dgm:pt>
    <dgm:pt modelId="{B2CFEF38-9E0E-4D5D-9F2C-91FA82428364}" type="pres">
      <dgm:prSet presAssocID="{67A766AA-BAA1-4412-A8F4-25BC2B394C7E}" presName="arrowAndChildren" presStyleCnt="0"/>
      <dgm:spPr/>
    </dgm:pt>
    <dgm:pt modelId="{CCB9C678-1EB6-4DE2-875B-37C61938877A}" type="pres">
      <dgm:prSet presAssocID="{67A766AA-BAA1-4412-A8F4-25BC2B394C7E}" presName="parentTextArrow" presStyleLbl="node1" presStyleIdx="2" presStyleCnt="5"/>
      <dgm:spPr/>
      <dgm:t>
        <a:bodyPr/>
        <a:lstStyle/>
        <a:p>
          <a:endParaRPr lang="en-GB"/>
        </a:p>
      </dgm:t>
    </dgm:pt>
    <dgm:pt modelId="{51071DED-6E93-4610-8ABC-555C32FC51B0}" type="pres">
      <dgm:prSet presAssocID="{525C10AE-F332-4658-AA80-7341C7F4A386}" presName="sp" presStyleCnt="0"/>
      <dgm:spPr/>
      <dgm:t>
        <a:bodyPr/>
        <a:lstStyle/>
        <a:p>
          <a:endParaRPr lang="en-GB"/>
        </a:p>
      </dgm:t>
    </dgm:pt>
    <dgm:pt modelId="{B10842FE-FBC4-4141-B744-6980432BF47E}" type="pres">
      <dgm:prSet presAssocID="{9BA4E66B-E265-4D7B-BE6D-5107C864B0B4}" presName="arrowAndChildren" presStyleCnt="0"/>
      <dgm:spPr/>
      <dgm:t>
        <a:bodyPr/>
        <a:lstStyle/>
        <a:p>
          <a:endParaRPr lang="en-GB"/>
        </a:p>
      </dgm:t>
    </dgm:pt>
    <dgm:pt modelId="{0A185DE6-D0D0-4B4D-BF1F-BB950EA247D9}" type="pres">
      <dgm:prSet presAssocID="{9BA4E66B-E265-4D7B-BE6D-5107C864B0B4}" presName="parentTextArrow" presStyleLbl="node1" presStyleIdx="3" presStyleCnt="5"/>
      <dgm:spPr/>
      <dgm:t>
        <a:bodyPr/>
        <a:lstStyle/>
        <a:p>
          <a:endParaRPr lang="en-GB"/>
        </a:p>
      </dgm:t>
    </dgm:pt>
    <dgm:pt modelId="{08717799-C98B-4258-8872-ECAF12BEDA12}" type="pres">
      <dgm:prSet presAssocID="{DE587D59-4F0B-4145-8125-94E7FA1485CC}" presName="sp" presStyleCnt="0"/>
      <dgm:spPr/>
      <dgm:t>
        <a:bodyPr/>
        <a:lstStyle/>
        <a:p>
          <a:endParaRPr lang="en-GB"/>
        </a:p>
      </dgm:t>
    </dgm:pt>
    <dgm:pt modelId="{C18DBD0C-BA60-4B7F-A427-B410F4E3DBF4}" type="pres">
      <dgm:prSet presAssocID="{33CF3C86-31F1-478A-9FC2-014902DF43D5}" presName="arrowAndChildren" presStyleCnt="0"/>
      <dgm:spPr/>
      <dgm:t>
        <a:bodyPr/>
        <a:lstStyle/>
        <a:p>
          <a:endParaRPr lang="en-GB"/>
        </a:p>
      </dgm:t>
    </dgm:pt>
    <dgm:pt modelId="{AB82D070-8545-475A-9141-ADCB0A3B5B3F}" type="pres">
      <dgm:prSet presAssocID="{33CF3C86-31F1-478A-9FC2-014902DF43D5}" presName="parentTextArrow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23D4F1AC-A0CA-4E1F-B47D-12982F04625E}" type="presOf" srcId="{9BA4E66B-E265-4D7B-BE6D-5107C864B0B4}" destId="{0A185DE6-D0D0-4B4D-BF1F-BB950EA247D9}" srcOrd="0" destOrd="0" presId="urn:microsoft.com/office/officeart/2005/8/layout/process4"/>
    <dgm:cxn modelId="{37EAC03C-CCE5-47DE-8B37-89D93A49AC0F}" srcId="{80E156D6-A6FA-4C4F-8781-4C152514C06B}" destId="{5D844857-523A-46D5-B1FB-3E4D7A2B02F9}" srcOrd="3" destOrd="0" parTransId="{07B44236-4456-4A25-BBF2-D443010423A2}" sibTransId="{815CF90D-9D74-4B01-9B1D-387F4244DEEA}"/>
    <dgm:cxn modelId="{C38296B6-2B4B-4ED4-A8F1-D2076CC671E0}" srcId="{80E156D6-A6FA-4C4F-8781-4C152514C06B}" destId="{33CF3C86-31F1-478A-9FC2-014902DF43D5}" srcOrd="0" destOrd="0" parTransId="{C324670B-8FE8-4D74-84A3-A888643D082D}" sibTransId="{DE587D59-4F0B-4145-8125-94E7FA1485CC}"/>
    <dgm:cxn modelId="{E6822CD1-A575-45C3-8B65-8DE3EF7BB1A6}" type="presOf" srcId="{67A766AA-BAA1-4412-A8F4-25BC2B394C7E}" destId="{CCB9C678-1EB6-4DE2-875B-37C61938877A}" srcOrd="0" destOrd="0" presId="urn:microsoft.com/office/officeart/2005/8/layout/process4"/>
    <dgm:cxn modelId="{3D4CFF3B-FD2B-4FB8-97FA-EF706C26FA30}" type="presOf" srcId="{11302D03-8B28-4C56-A377-D32ABAC102B0}" destId="{59084B76-80F1-44F7-887F-864B465397F9}" srcOrd="0" destOrd="0" presId="urn:microsoft.com/office/officeart/2005/8/layout/process4"/>
    <dgm:cxn modelId="{EF35B9BF-B7E7-491E-B61C-20F16C1BF46C}" type="presOf" srcId="{80E156D6-A6FA-4C4F-8781-4C152514C06B}" destId="{40C65EB6-A582-40DA-9CEB-331A929082AD}" srcOrd="0" destOrd="0" presId="urn:microsoft.com/office/officeart/2005/8/layout/process4"/>
    <dgm:cxn modelId="{8A1A9AFA-768D-4805-B4FC-B945F160498A}" srcId="{80E156D6-A6FA-4C4F-8781-4C152514C06B}" destId="{11302D03-8B28-4C56-A377-D32ABAC102B0}" srcOrd="4" destOrd="0" parTransId="{3431105E-2C30-429A-9D34-1A5D1C9F6D75}" sibTransId="{EBB87FA6-AB01-4127-9B44-54235048EFAB}"/>
    <dgm:cxn modelId="{E2D3AA20-4A5E-4349-9874-729BCC39C75C}" srcId="{80E156D6-A6FA-4C4F-8781-4C152514C06B}" destId="{67A766AA-BAA1-4412-A8F4-25BC2B394C7E}" srcOrd="2" destOrd="0" parTransId="{588B7EC9-3C7E-4AE1-B7B8-C8517D5582D3}" sibTransId="{7FCE75CF-3F30-4983-BFC3-4002110EB005}"/>
    <dgm:cxn modelId="{21DCE0CB-5C40-44B3-B1B6-984F2C2E6CFA}" srcId="{80E156D6-A6FA-4C4F-8781-4C152514C06B}" destId="{9BA4E66B-E265-4D7B-BE6D-5107C864B0B4}" srcOrd="1" destOrd="0" parTransId="{0199E0DD-069D-48F4-9240-FC7EF3B9D49A}" sibTransId="{525C10AE-F332-4658-AA80-7341C7F4A386}"/>
    <dgm:cxn modelId="{D047ADCE-8B92-4017-8F57-DC1996A287D2}" type="presOf" srcId="{5D844857-523A-46D5-B1FB-3E4D7A2B02F9}" destId="{84F196A7-5746-425D-8858-3A77BD0BCBB6}" srcOrd="0" destOrd="0" presId="urn:microsoft.com/office/officeart/2005/8/layout/process4"/>
    <dgm:cxn modelId="{BEF85B89-5C53-45DF-837A-0741A57E9B05}" type="presOf" srcId="{33CF3C86-31F1-478A-9FC2-014902DF43D5}" destId="{AB82D070-8545-475A-9141-ADCB0A3B5B3F}" srcOrd="0" destOrd="0" presId="urn:microsoft.com/office/officeart/2005/8/layout/process4"/>
    <dgm:cxn modelId="{828C1273-F657-4833-B055-9319C33BCAD2}" type="presParOf" srcId="{40C65EB6-A582-40DA-9CEB-331A929082AD}" destId="{336BC65D-4B1F-4E77-8BBE-04966AE2022E}" srcOrd="0" destOrd="0" presId="urn:microsoft.com/office/officeart/2005/8/layout/process4"/>
    <dgm:cxn modelId="{C7B0C79F-77DE-4F30-9875-9DEECFF6A303}" type="presParOf" srcId="{336BC65D-4B1F-4E77-8BBE-04966AE2022E}" destId="{59084B76-80F1-44F7-887F-864B465397F9}" srcOrd="0" destOrd="0" presId="urn:microsoft.com/office/officeart/2005/8/layout/process4"/>
    <dgm:cxn modelId="{570466C3-6CBE-4F88-B993-4946FC9C5E12}" type="presParOf" srcId="{40C65EB6-A582-40DA-9CEB-331A929082AD}" destId="{C45640A7-D73E-4EA0-B28F-503A0B7D9770}" srcOrd="1" destOrd="0" presId="urn:microsoft.com/office/officeart/2005/8/layout/process4"/>
    <dgm:cxn modelId="{1D1682C8-FAE7-4860-B48E-711949F168E1}" type="presParOf" srcId="{40C65EB6-A582-40DA-9CEB-331A929082AD}" destId="{E5511242-E32D-4407-B935-E9F9A8286407}" srcOrd="2" destOrd="0" presId="urn:microsoft.com/office/officeart/2005/8/layout/process4"/>
    <dgm:cxn modelId="{2F0704EC-A117-462C-9F64-2FBE23C2B80E}" type="presParOf" srcId="{E5511242-E32D-4407-B935-E9F9A8286407}" destId="{84F196A7-5746-425D-8858-3A77BD0BCBB6}" srcOrd="0" destOrd="0" presId="urn:microsoft.com/office/officeart/2005/8/layout/process4"/>
    <dgm:cxn modelId="{9ECEDDE9-6AEC-4F31-9390-76D56C2629C5}" type="presParOf" srcId="{40C65EB6-A582-40DA-9CEB-331A929082AD}" destId="{BCCB4783-A8CE-4EAA-BB89-8BE47A18758D}" srcOrd="3" destOrd="0" presId="urn:microsoft.com/office/officeart/2005/8/layout/process4"/>
    <dgm:cxn modelId="{4FEEA198-49AD-477F-9164-1AE30ED6B56B}" type="presParOf" srcId="{40C65EB6-A582-40DA-9CEB-331A929082AD}" destId="{B2CFEF38-9E0E-4D5D-9F2C-91FA82428364}" srcOrd="4" destOrd="0" presId="urn:microsoft.com/office/officeart/2005/8/layout/process4"/>
    <dgm:cxn modelId="{F5D00134-6922-43BF-962E-52E6D462FED3}" type="presParOf" srcId="{B2CFEF38-9E0E-4D5D-9F2C-91FA82428364}" destId="{CCB9C678-1EB6-4DE2-875B-37C61938877A}" srcOrd="0" destOrd="0" presId="urn:microsoft.com/office/officeart/2005/8/layout/process4"/>
    <dgm:cxn modelId="{DDBA9D24-F8DB-49D9-A750-DBAD9DD802FD}" type="presParOf" srcId="{40C65EB6-A582-40DA-9CEB-331A929082AD}" destId="{51071DED-6E93-4610-8ABC-555C32FC51B0}" srcOrd="5" destOrd="0" presId="urn:microsoft.com/office/officeart/2005/8/layout/process4"/>
    <dgm:cxn modelId="{4F5237A2-F8A5-4C02-B83E-1646E89710BE}" type="presParOf" srcId="{40C65EB6-A582-40DA-9CEB-331A929082AD}" destId="{B10842FE-FBC4-4141-B744-6980432BF47E}" srcOrd="6" destOrd="0" presId="urn:microsoft.com/office/officeart/2005/8/layout/process4"/>
    <dgm:cxn modelId="{83C639A5-BEC1-4EAF-9F4F-2EC6D7A1511C}" type="presParOf" srcId="{B10842FE-FBC4-4141-B744-6980432BF47E}" destId="{0A185DE6-D0D0-4B4D-BF1F-BB950EA247D9}" srcOrd="0" destOrd="0" presId="urn:microsoft.com/office/officeart/2005/8/layout/process4"/>
    <dgm:cxn modelId="{0EBF9EDF-7362-4B81-A8E3-98F61432B330}" type="presParOf" srcId="{40C65EB6-A582-40DA-9CEB-331A929082AD}" destId="{08717799-C98B-4258-8872-ECAF12BEDA12}" srcOrd="7" destOrd="0" presId="urn:microsoft.com/office/officeart/2005/8/layout/process4"/>
    <dgm:cxn modelId="{7899D32A-619D-45C3-8899-123F99590267}" type="presParOf" srcId="{40C65EB6-A582-40DA-9CEB-331A929082AD}" destId="{C18DBD0C-BA60-4B7F-A427-B410F4E3DBF4}" srcOrd="8" destOrd="0" presId="urn:microsoft.com/office/officeart/2005/8/layout/process4"/>
    <dgm:cxn modelId="{A5D1B30A-10C8-4831-B289-17426BE1DD3D}" type="presParOf" srcId="{C18DBD0C-BA60-4B7F-A427-B410F4E3DBF4}" destId="{AB82D070-8545-475A-9141-ADCB0A3B5B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/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/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/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/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/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/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/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/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/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/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/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ABEE2-B2AF-4B26-AE74-3C845A015B98}" type="presOf" srcId="{71A3BE84-7B08-484F-9988-7076611FC9F1}" destId="{C4E4CF98-5C30-4989-AAF9-D19C8895A152}" srcOrd="1" destOrd="0" presId="urn:microsoft.com/office/officeart/2005/8/layout/process5"/>
    <dgm:cxn modelId="{D836BC6A-CDC1-4603-B2EF-49BFC02CD39B}" type="presOf" srcId="{C8455315-F8FE-4317-A2E1-5096C0CBCD78}" destId="{91889163-5AE7-4B71-8314-0687A0F97E11}" srcOrd="0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378E22BD-22DF-4DD1-802F-BEBC7F88A0E4}" type="presOf" srcId="{9F844A01-F7F2-4E9A-B327-1E091351AD64}" destId="{3B3782C4-F9D1-4228-B860-73325CCD2C50}" srcOrd="0" destOrd="0" presId="urn:microsoft.com/office/officeart/2005/8/layout/process5"/>
    <dgm:cxn modelId="{72A05E61-A8EA-484B-ACB6-EFD33B71D907}" type="presOf" srcId="{72E63C92-F99C-4228-99DC-E8AA79630194}" destId="{AC5FCE76-F3E1-4CD7-806A-B73C31A4DF32}" srcOrd="0" destOrd="0" presId="urn:microsoft.com/office/officeart/2005/8/layout/process5"/>
    <dgm:cxn modelId="{6BF5426A-8259-4FA9-B2C8-BF30A3B0A710}" type="presOf" srcId="{7ED263A8-7591-4362-96B2-0EA95B22525D}" destId="{2C5B659A-D664-40BC-B680-E8316A12993F}" srcOrd="0" destOrd="0" presId="urn:microsoft.com/office/officeart/2005/8/layout/process5"/>
    <dgm:cxn modelId="{FFBDDA41-3C69-47B6-9D1D-610AB1361506}" type="presOf" srcId="{71A3BE84-7B08-484F-9988-7076611FC9F1}" destId="{FF882600-4333-4233-B10F-733BF9764347}" srcOrd="0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EA45CB5E-B884-46D3-B418-6BC8511D7EFF}" type="presOf" srcId="{A981280D-6A35-4D08-A696-323DA44044FE}" destId="{BA5536FB-F809-478E-8643-390C60400034}" srcOrd="0" destOrd="0" presId="urn:microsoft.com/office/officeart/2005/8/layout/process5"/>
    <dgm:cxn modelId="{1091F1E4-960E-4E11-8C25-A53CE2C40E4E}" type="presOf" srcId="{EF5F1284-1ED6-4736-83AE-E76C4DEA6485}" destId="{DCD5F01F-B154-4EE2-9C11-EEC3B3547673}" srcOrd="0" destOrd="0" presId="urn:microsoft.com/office/officeart/2005/8/layout/process5"/>
    <dgm:cxn modelId="{8608B11C-9ACE-423F-B0FA-8A170BBE54F7}" type="presOf" srcId="{3BEA5F94-8AD2-4C4B-A04D-3A045F6BB225}" destId="{50AB0B2C-0645-4AD9-97E9-02CC8C197BE8}" srcOrd="0" destOrd="0" presId="urn:microsoft.com/office/officeart/2005/8/layout/process5"/>
    <dgm:cxn modelId="{70B15D4F-04E3-4170-AD78-5823C5635479}" type="presOf" srcId="{C8455315-F8FE-4317-A2E1-5096C0CBCD78}" destId="{0B6F2385-2BC9-463D-9BDC-DC7C18C6D511}" srcOrd="1" destOrd="0" presId="urn:microsoft.com/office/officeart/2005/8/layout/process5"/>
    <dgm:cxn modelId="{81E865DA-68FB-48F4-94F0-6280430E63BA}" type="presOf" srcId="{B0E3E4B6-B46C-4876-B27F-D983F8B2B5BE}" destId="{D0BD5E0E-EA48-479E-A296-7688D2F533FB}" srcOrd="0" destOrd="0" presId="urn:microsoft.com/office/officeart/2005/8/layout/process5"/>
    <dgm:cxn modelId="{AEE0F44D-E6D1-49B7-BA71-DDEDB5DFE209}" type="presOf" srcId="{09D0C790-8D4F-43E4-936A-7A303B8AA895}" destId="{B97BCCA3-701B-45F1-9F1B-B4564BF60203}" srcOrd="0" destOrd="0" presId="urn:microsoft.com/office/officeart/2005/8/layout/process5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82CE17C4-D1E5-4459-8D81-AB26D49F135C}" type="presOf" srcId="{7A25756A-D36A-45C2-B591-C0821C06E44C}" destId="{6695718B-3380-4793-96DC-D6EC7C9749DD}" srcOrd="1" destOrd="0" presId="urn:microsoft.com/office/officeart/2005/8/layout/process5"/>
    <dgm:cxn modelId="{52CB1DFD-8D55-4206-9FD8-A6586E3B71ED}" type="presOf" srcId="{7A25756A-D36A-45C2-B591-C0821C06E44C}" destId="{B32B9051-128A-42C6-B0D3-B86D098B11A6}" srcOrd="0" destOrd="0" presId="urn:microsoft.com/office/officeart/2005/8/layout/process5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8E74391A-441B-4CDE-BDD3-4989CD780CC0}" type="presOf" srcId="{65DE1B59-28BA-4993-823B-509FCDDFE105}" destId="{2B3D5CC8-044A-4009-982A-15D1C9FAB933}" srcOrd="1" destOrd="0" presId="urn:microsoft.com/office/officeart/2005/8/layout/process5"/>
    <dgm:cxn modelId="{4504AFA6-226D-4148-83E8-F433096D5BD2}" type="presOf" srcId="{65DE1B59-28BA-4993-823B-509FCDDFE105}" destId="{DA5C0B70-65C9-424E-B594-0C3CF6E0E955}" srcOrd="0" destOrd="0" presId="urn:microsoft.com/office/officeart/2005/8/layout/process5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6F516197-4DF0-460E-B785-3192747F67C4}" type="presOf" srcId="{B0E3E4B6-B46C-4876-B27F-D983F8B2B5BE}" destId="{16E6900E-08E7-4720-810F-CC22A54A6072}" srcOrd="1" destOrd="0" presId="urn:microsoft.com/office/officeart/2005/8/layout/process5"/>
    <dgm:cxn modelId="{7E7BA194-3652-4D13-9620-23E6BF58D175}" type="presParOf" srcId="{AC5FCE76-F3E1-4CD7-806A-B73C31A4DF32}" destId="{2C5B659A-D664-40BC-B680-E8316A12993F}" srcOrd="0" destOrd="0" presId="urn:microsoft.com/office/officeart/2005/8/layout/process5"/>
    <dgm:cxn modelId="{F91A3AA3-3DC1-4838-9A59-AD4892E04616}" type="presParOf" srcId="{AC5FCE76-F3E1-4CD7-806A-B73C31A4DF32}" destId="{DA5C0B70-65C9-424E-B594-0C3CF6E0E955}" srcOrd="1" destOrd="0" presId="urn:microsoft.com/office/officeart/2005/8/layout/process5"/>
    <dgm:cxn modelId="{4DC37EC2-E6B3-4D5F-8E75-132DFF182380}" type="presParOf" srcId="{DA5C0B70-65C9-424E-B594-0C3CF6E0E955}" destId="{2B3D5CC8-044A-4009-982A-15D1C9FAB933}" srcOrd="0" destOrd="0" presId="urn:microsoft.com/office/officeart/2005/8/layout/process5"/>
    <dgm:cxn modelId="{1368BB04-6BC3-4ED4-BE61-2F7347F25621}" type="presParOf" srcId="{AC5FCE76-F3E1-4CD7-806A-B73C31A4DF32}" destId="{3B3782C4-F9D1-4228-B860-73325CCD2C50}" srcOrd="2" destOrd="0" presId="urn:microsoft.com/office/officeart/2005/8/layout/process5"/>
    <dgm:cxn modelId="{0963306D-9C9A-4CCA-9F61-261BDCB8B4D6}" type="presParOf" srcId="{AC5FCE76-F3E1-4CD7-806A-B73C31A4DF32}" destId="{B32B9051-128A-42C6-B0D3-B86D098B11A6}" srcOrd="3" destOrd="0" presId="urn:microsoft.com/office/officeart/2005/8/layout/process5"/>
    <dgm:cxn modelId="{7D681401-5BC7-4912-8566-9E1C0BC1E855}" type="presParOf" srcId="{B32B9051-128A-42C6-B0D3-B86D098B11A6}" destId="{6695718B-3380-4793-96DC-D6EC7C9749DD}" srcOrd="0" destOrd="0" presId="urn:microsoft.com/office/officeart/2005/8/layout/process5"/>
    <dgm:cxn modelId="{F6BD0C60-D10F-4411-8152-E83B7BA206D8}" type="presParOf" srcId="{AC5FCE76-F3E1-4CD7-806A-B73C31A4DF32}" destId="{B97BCCA3-701B-45F1-9F1B-B4564BF60203}" srcOrd="4" destOrd="0" presId="urn:microsoft.com/office/officeart/2005/8/layout/process5"/>
    <dgm:cxn modelId="{C821CD14-79DA-4F86-B92B-0AE9478EC7A5}" type="presParOf" srcId="{AC5FCE76-F3E1-4CD7-806A-B73C31A4DF32}" destId="{91889163-5AE7-4B71-8314-0687A0F97E11}" srcOrd="5" destOrd="0" presId="urn:microsoft.com/office/officeart/2005/8/layout/process5"/>
    <dgm:cxn modelId="{F3310128-E019-48A7-90CF-B3A58FE4D8E3}" type="presParOf" srcId="{91889163-5AE7-4B71-8314-0687A0F97E11}" destId="{0B6F2385-2BC9-463D-9BDC-DC7C18C6D511}" srcOrd="0" destOrd="0" presId="urn:microsoft.com/office/officeart/2005/8/layout/process5"/>
    <dgm:cxn modelId="{A4B236B1-8D47-4B8C-8900-3F6EBCDFD29D}" type="presParOf" srcId="{AC5FCE76-F3E1-4CD7-806A-B73C31A4DF32}" destId="{50AB0B2C-0645-4AD9-97E9-02CC8C197BE8}" srcOrd="6" destOrd="0" presId="urn:microsoft.com/office/officeart/2005/8/layout/process5"/>
    <dgm:cxn modelId="{B480C714-B946-4FF1-9D25-DEB90D4CE135}" type="presParOf" srcId="{AC5FCE76-F3E1-4CD7-806A-B73C31A4DF32}" destId="{FF882600-4333-4233-B10F-733BF9764347}" srcOrd="7" destOrd="0" presId="urn:microsoft.com/office/officeart/2005/8/layout/process5"/>
    <dgm:cxn modelId="{12E519D1-8D03-46E2-BC54-3789ED5D726C}" type="presParOf" srcId="{FF882600-4333-4233-B10F-733BF9764347}" destId="{C4E4CF98-5C30-4989-AAF9-D19C8895A152}" srcOrd="0" destOrd="0" presId="urn:microsoft.com/office/officeart/2005/8/layout/process5"/>
    <dgm:cxn modelId="{9A25B4F7-4DB5-4EE2-96DA-C7640EC02DE3}" type="presParOf" srcId="{AC5FCE76-F3E1-4CD7-806A-B73C31A4DF32}" destId="{DCD5F01F-B154-4EE2-9C11-EEC3B3547673}" srcOrd="8" destOrd="0" presId="urn:microsoft.com/office/officeart/2005/8/layout/process5"/>
    <dgm:cxn modelId="{C6982CAD-DA45-47AA-A3A3-D6D24614A6E3}" type="presParOf" srcId="{AC5FCE76-F3E1-4CD7-806A-B73C31A4DF32}" destId="{D0BD5E0E-EA48-479E-A296-7688D2F533FB}" srcOrd="9" destOrd="0" presId="urn:microsoft.com/office/officeart/2005/8/layout/process5"/>
    <dgm:cxn modelId="{95EFCC43-DEA2-4AE6-B3B4-C805337783A3}" type="presParOf" srcId="{D0BD5E0E-EA48-479E-A296-7688D2F533FB}" destId="{16E6900E-08E7-4720-810F-CC22A54A6072}" srcOrd="0" destOrd="0" presId="urn:microsoft.com/office/officeart/2005/8/layout/process5"/>
    <dgm:cxn modelId="{F15442F0-D657-486C-8065-CBF3BECD9939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/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7BD7E-0110-4E47-A28B-290B385C3732}" type="presOf" srcId="{7A25756A-D36A-45C2-B591-C0821C06E44C}" destId="{6695718B-3380-4793-96DC-D6EC7C9749DD}" srcOrd="1" destOrd="0" presId="urn:microsoft.com/office/officeart/2005/8/layout/process5"/>
    <dgm:cxn modelId="{7391F769-CFBD-4877-BF66-57FD2847FAB4}" type="presOf" srcId="{72E63C92-F99C-4228-99DC-E8AA79630194}" destId="{AC5FCE76-F3E1-4CD7-806A-B73C31A4DF32}" srcOrd="0" destOrd="0" presId="urn:microsoft.com/office/officeart/2005/8/layout/process5"/>
    <dgm:cxn modelId="{89A5E4FA-E7C8-46F3-86FB-1FEEAB5751DB}" type="presOf" srcId="{65DE1B59-28BA-4993-823B-509FCDDFE105}" destId="{DA5C0B70-65C9-424E-B594-0C3CF6E0E955}" srcOrd="0" destOrd="0" presId="urn:microsoft.com/office/officeart/2005/8/layout/process5"/>
    <dgm:cxn modelId="{2776311D-2D04-4CC5-B726-7C4133A1BC07}" type="presOf" srcId="{65DE1B59-28BA-4993-823B-509FCDDFE105}" destId="{2B3D5CC8-044A-4009-982A-15D1C9FAB933}" srcOrd="1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641A505A-3FBE-4A42-8541-D423FC6D2938}" type="presOf" srcId="{3BEA5F94-8AD2-4C4B-A04D-3A045F6BB225}" destId="{50AB0B2C-0645-4AD9-97E9-02CC8C197BE8}" srcOrd="0" destOrd="0" presId="urn:microsoft.com/office/officeart/2005/8/layout/process5"/>
    <dgm:cxn modelId="{DFA9B715-D17A-4D5A-AC13-7D3E0C0BE39F}" type="presOf" srcId="{C8455315-F8FE-4317-A2E1-5096C0CBCD78}" destId="{0B6F2385-2BC9-463D-9BDC-DC7C18C6D511}" srcOrd="1" destOrd="0" presId="urn:microsoft.com/office/officeart/2005/8/layout/process5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E7486F47-5E7F-4632-BEC7-4742B44252C4}" type="presOf" srcId="{7ED263A8-7591-4362-96B2-0EA95B22525D}" destId="{2C5B659A-D664-40BC-B680-E8316A12993F}" srcOrd="0" destOrd="0" presId="urn:microsoft.com/office/officeart/2005/8/layout/process5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D5600407-4A98-41AE-9033-223F573F0C1E}" type="presOf" srcId="{C8455315-F8FE-4317-A2E1-5096C0CBCD78}" destId="{91889163-5AE7-4B71-8314-0687A0F97E11}" srcOrd="0" destOrd="0" presId="urn:microsoft.com/office/officeart/2005/8/layout/process5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A67C0E96-E105-4F53-ABCC-529AF8CC9C70}" type="presOf" srcId="{B0E3E4B6-B46C-4876-B27F-D983F8B2B5BE}" destId="{16E6900E-08E7-4720-810F-CC22A54A6072}" srcOrd="1" destOrd="0" presId="urn:microsoft.com/office/officeart/2005/8/layout/process5"/>
    <dgm:cxn modelId="{9C3AE017-6A4E-41FE-A78C-C9041E632CCE}" type="presOf" srcId="{EF5F1284-1ED6-4736-83AE-E76C4DEA6485}" destId="{DCD5F01F-B154-4EE2-9C11-EEC3B3547673}" srcOrd="0" destOrd="0" presId="urn:microsoft.com/office/officeart/2005/8/layout/process5"/>
    <dgm:cxn modelId="{F65F816A-444E-438A-846A-3D7CD066FB1A}" type="presOf" srcId="{B0E3E4B6-B46C-4876-B27F-D983F8B2B5BE}" destId="{D0BD5E0E-EA48-479E-A296-7688D2F533FB}" srcOrd="0" destOrd="0" presId="urn:microsoft.com/office/officeart/2005/8/layout/process5"/>
    <dgm:cxn modelId="{76C0E35F-AB54-4DB9-875A-632DE64EC0BF}" type="presOf" srcId="{7A25756A-D36A-45C2-B591-C0821C06E44C}" destId="{B32B9051-128A-42C6-B0D3-B86D098B11A6}" srcOrd="0" destOrd="0" presId="urn:microsoft.com/office/officeart/2005/8/layout/process5"/>
    <dgm:cxn modelId="{CC17EA62-84CC-4DBC-A9F5-094FD41D2A08}" type="presOf" srcId="{9F844A01-F7F2-4E9A-B327-1E091351AD64}" destId="{3B3782C4-F9D1-4228-B860-73325CCD2C50}" srcOrd="0" destOrd="0" presId="urn:microsoft.com/office/officeart/2005/8/layout/process5"/>
    <dgm:cxn modelId="{24A9D446-21BE-4D21-8ECF-E1A3417DF718}" type="presOf" srcId="{71A3BE84-7B08-484F-9988-7076611FC9F1}" destId="{FF882600-4333-4233-B10F-733BF9764347}" srcOrd="0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126BC20D-0BD7-49B3-BC31-4FC12B567F36}" type="presOf" srcId="{A981280D-6A35-4D08-A696-323DA44044FE}" destId="{BA5536FB-F809-478E-8643-390C60400034}" srcOrd="0" destOrd="0" presId="urn:microsoft.com/office/officeart/2005/8/layout/process5"/>
    <dgm:cxn modelId="{3818CB41-FADB-4546-977A-506FCA6BF92D}" type="presOf" srcId="{71A3BE84-7B08-484F-9988-7076611FC9F1}" destId="{C4E4CF98-5C30-4989-AAF9-D19C8895A152}" srcOrd="1" destOrd="0" presId="urn:microsoft.com/office/officeart/2005/8/layout/process5"/>
    <dgm:cxn modelId="{9C9B7F67-5E5E-48EC-8B96-7CE813406E33}" type="presOf" srcId="{09D0C790-8D4F-43E4-936A-7A303B8AA895}" destId="{B97BCCA3-701B-45F1-9F1B-B4564BF60203}" srcOrd="0" destOrd="0" presId="urn:microsoft.com/office/officeart/2005/8/layout/process5"/>
    <dgm:cxn modelId="{CEB4B818-1F76-449B-8FBA-B43EEAEE04F6}" type="presParOf" srcId="{AC5FCE76-F3E1-4CD7-806A-B73C31A4DF32}" destId="{2C5B659A-D664-40BC-B680-E8316A12993F}" srcOrd="0" destOrd="0" presId="urn:microsoft.com/office/officeart/2005/8/layout/process5"/>
    <dgm:cxn modelId="{F2089719-89DC-4262-B801-E1EE83574B0C}" type="presParOf" srcId="{AC5FCE76-F3E1-4CD7-806A-B73C31A4DF32}" destId="{DA5C0B70-65C9-424E-B594-0C3CF6E0E955}" srcOrd="1" destOrd="0" presId="urn:microsoft.com/office/officeart/2005/8/layout/process5"/>
    <dgm:cxn modelId="{C6C970BB-86EF-45E7-93EF-B27B725D474A}" type="presParOf" srcId="{DA5C0B70-65C9-424E-B594-0C3CF6E0E955}" destId="{2B3D5CC8-044A-4009-982A-15D1C9FAB933}" srcOrd="0" destOrd="0" presId="urn:microsoft.com/office/officeart/2005/8/layout/process5"/>
    <dgm:cxn modelId="{60306779-3799-4E4A-9EEE-152B1129E5C2}" type="presParOf" srcId="{AC5FCE76-F3E1-4CD7-806A-B73C31A4DF32}" destId="{3B3782C4-F9D1-4228-B860-73325CCD2C50}" srcOrd="2" destOrd="0" presId="urn:microsoft.com/office/officeart/2005/8/layout/process5"/>
    <dgm:cxn modelId="{25DE1D87-C8D3-4EA5-B521-9463B4E029D2}" type="presParOf" srcId="{AC5FCE76-F3E1-4CD7-806A-B73C31A4DF32}" destId="{B32B9051-128A-42C6-B0D3-B86D098B11A6}" srcOrd="3" destOrd="0" presId="urn:microsoft.com/office/officeart/2005/8/layout/process5"/>
    <dgm:cxn modelId="{F90A1374-29D0-42E3-89D1-D8E969E9D826}" type="presParOf" srcId="{B32B9051-128A-42C6-B0D3-B86D098B11A6}" destId="{6695718B-3380-4793-96DC-D6EC7C9749DD}" srcOrd="0" destOrd="0" presId="urn:microsoft.com/office/officeart/2005/8/layout/process5"/>
    <dgm:cxn modelId="{8FF73296-6E69-4E7C-99B4-C02ED56C87C2}" type="presParOf" srcId="{AC5FCE76-F3E1-4CD7-806A-B73C31A4DF32}" destId="{B97BCCA3-701B-45F1-9F1B-B4564BF60203}" srcOrd="4" destOrd="0" presId="urn:microsoft.com/office/officeart/2005/8/layout/process5"/>
    <dgm:cxn modelId="{D52DE91A-581D-4736-8A96-2ABF120AA620}" type="presParOf" srcId="{AC5FCE76-F3E1-4CD7-806A-B73C31A4DF32}" destId="{91889163-5AE7-4B71-8314-0687A0F97E11}" srcOrd="5" destOrd="0" presId="urn:microsoft.com/office/officeart/2005/8/layout/process5"/>
    <dgm:cxn modelId="{C68B4EA7-2F45-43BB-9DAF-A5A30D14D404}" type="presParOf" srcId="{91889163-5AE7-4B71-8314-0687A0F97E11}" destId="{0B6F2385-2BC9-463D-9BDC-DC7C18C6D511}" srcOrd="0" destOrd="0" presId="urn:microsoft.com/office/officeart/2005/8/layout/process5"/>
    <dgm:cxn modelId="{DA2E9283-1D8F-4DE8-B93F-72457FA10226}" type="presParOf" srcId="{AC5FCE76-F3E1-4CD7-806A-B73C31A4DF32}" destId="{50AB0B2C-0645-4AD9-97E9-02CC8C197BE8}" srcOrd="6" destOrd="0" presId="urn:microsoft.com/office/officeart/2005/8/layout/process5"/>
    <dgm:cxn modelId="{83E41961-B80D-4C73-962D-6355AB00DE0E}" type="presParOf" srcId="{AC5FCE76-F3E1-4CD7-806A-B73C31A4DF32}" destId="{FF882600-4333-4233-B10F-733BF9764347}" srcOrd="7" destOrd="0" presId="urn:microsoft.com/office/officeart/2005/8/layout/process5"/>
    <dgm:cxn modelId="{20A4C423-534E-43CC-8BD7-1DC9A1B796CA}" type="presParOf" srcId="{FF882600-4333-4233-B10F-733BF9764347}" destId="{C4E4CF98-5C30-4989-AAF9-D19C8895A152}" srcOrd="0" destOrd="0" presId="urn:microsoft.com/office/officeart/2005/8/layout/process5"/>
    <dgm:cxn modelId="{B73054EC-E20D-40E2-97E9-3A16702970F6}" type="presParOf" srcId="{AC5FCE76-F3E1-4CD7-806A-B73C31A4DF32}" destId="{DCD5F01F-B154-4EE2-9C11-EEC3B3547673}" srcOrd="8" destOrd="0" presId="urn:microsoft.com/office/officeart/2005/8/layout/process5"/>
    <dgm:cxn modelId="{D31A4AFB-CD84-41BE-9110-A436FA26ECD4}" type="presParOf" srcId="{AC5FCE76-F3E1-4CD7-806A-B73C31A4DF32}" destId="{D0BD5E0E-EA48-479E-A296-7688D2F533FB}" srcOrd="9" destOrd="0" presId="urn:microsoft.com/office/officeart/2005/8/layout/process5"/>
    <dgm:cxn modelId="{1D3918B9-D753-4A20-92FF-D66C2E957F1A}" type="presParOf" srcId="{D0BD5E0E-EA48-479E-A296-7688D2F533FB}" destId="{16E6900E-08E7-4720-810F-CC22A54A6072}" srcOrd="0" destOrd="0" presId="urn:microsoft.com/office/officeart/2005/8/layout/process5"/>
    <dgm:cxn modelId="{295E2AE0-66B0-468A-AA98-D2FC6772247E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/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/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F0AEE9-5819-46FA-93FA-FA0E43C6C695}" type="presOf" srcId="{B0E3E4B6-B46C-4876-B27F-D983F8B2B5BE}" destId="{16E6900E-08E7-4720-810F-CC22A54A6072}" srcOrd="1" destOrd="0" presId="urn:microsoft.com/office/officeart/2005/8/layout/process5"/>
    <dgm:cxn modelId="{A90F1A0E-9BF4-4F81-944D-5D41CB1E7B32}" type="presOf" srcId="{B0E3E4B6-B46C-4876-B27F-D983F8B2B5BE}" destId="{D0BD5E0E-EA48-479E-A296-7688D2F533FB}" srcOrd="0" destOrd="0" presId="urn:microsoft.com/office/officeart/2005/8/layout/process5"/>
    <dgm:cxn modelId="{765EE47D-C9F7-4BC0-9995-E0AA0A1BD6B7}" type="presOf" srcId="{3BEA5F94-8AD2-4C4B-A04D-3A045F6BB225}" destId="{50AB0B2C-0645-4AD9-97E9-02CC8C197BE8}" srcOrd="0" destOrd="0" presId="urn:microsoft.com/office/officeart/2005/8/layout/process5"/>
    <dgm:cxn modelId="{3C7040FA-E429-40E2-ABD4-553215CF7032}" type="presOf" srcId="{72E63C92-F99C-4228-99DC-E8AA79630194}" destId="{AC5FCE76-F3E1-4CD7-806A-B73C31A4DF32}" srcOrd="0" destOrd="0" presId="urn:microsoft.com/office/officeart/2005/8/layout/process5"/>
    <dgm:cxn modelId="{C237942B-799A-423F-AF0B-EEFC1A8844D8}" type="presOf" srcId="{C8455315-F8FE-4317-A2E1-5096C0CBCD78}" destId="{91889163-5AE7-4B71-8314-0687A0F97E11}" srcOrd="0" destOrd="0" presId="urn:microsoft.com/office/officeart/2005/8/layout/process5"/>
    <dgm:cxn modelId="{B88F93FE-84D4-4D1F-A34B-192F42555D90}" type="presOf" srcId="{9F844A01-F7F2-4E9A-B327-1E091351AD64}" destId="{3B3782C4-F9D1-4228-B860-73325CCD2C50}" srcOrd="0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480E8466-5326-4F19-A8E7-D4CB79EFFF3A}" type="presOf" srcId="{65DE1B59-28BA-4993-823B-509FCDDFE105}" destId="{DA5C0B70-65C9-424E-B594-0C3CF6E0E955}" srcOrd="0" destOrd="0" presId="urn:microsoft.com/office/officeart/2005/8/layout/process5"/>
    <dgm:cxn modelId="{99DA9E1E-696D-4918-A5E0-45BDB60851E7}" type="presOf" srcId="{A981280D-6A35-4D08-A696-323DA44044FE}" destId="{BA5536FB-F809-478E-8643-390C60400034}" srcOrd="0" destOrd="0" presId="urn:microsoft.com/office/officeart/2005/8/layout/process5"/>
    <dgm:cxn modelId="{D15A365E-9FDA-4DC8-96D5-50F6ACA8FA2D}" type="presOf" srcId="{7A25756A-D36A-45C2-B591-C0821C06E44C}" destId="{6695718B-3380-4793-96DC-D6EC7C9749DD}" srcOrd="1" destOrd="0" presId="urn:microsoft.com/office/officeart/2005/8/layout/process5"/>
    <dgm:cxn modelId="{3ACDECA7-2A65-4CE8-863A-E980EF21F82B}" type="presOf" srcId="{09D0C790-8D4F-43E4-936A-7A303B8AA895}" destId="{B97BCCA3-701B-45F1-9F1B-B4564BF60203}" srcOrd="0" destOrd="0" presId="urn:microsoft.com/office/officeart/2005/8/layout/process5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9C71062C-2BAE-4C1D-8119-AAEC1F1D1EA6}" type="presOf" srcId="{7ED263A8-7591-4362-96B2-0EA95B22525D}" destId="{2C5B659A-D664-40BC-B680-E8316A12993F}" srcOrd="0" destOrd="0" presId="urn:microsoft.com/office/officeart/2005/8/layout/process5"/>
    <dgm:cxn modelId="{8F1B4F01-3AF4-4609-9F7D-12B365EE84AD}" type="presOf" srcId="{C8455315-F8FE-4317-A2E1-5096C0CBCD78}" destId="{0B6F2385-2BC9-463D-9BDC-DC7C18C6D511}" srcOrd="1" destOrd="0" presId="urn:microsoft.com/office/officeart/2005/8/layout/process5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267AB00A-5F88-489E-AF39-0CF5DC6DD187}" type="presOf" srcId="{EF5F1284-1ED6-4736-83AE-E76C4DEA6485}" destId="{DCD5F01F-B154-4EE2-9C11-EEC3B3547673}" srcOrd="0" destOrd="0" presId="urn:microsoft.com/office/officeart/2005/8/layout/process5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BC989738-FDD6-4007-A0FC-9C15F83C9DE8}" type="presOf" srcId="{7A25756A-D36A-45C2-B591-C0821C06E44C}" destId="{B32B9051-128A-42C6-B0D3-B86D098B11A6}" srcOrd="0" destOrd="0" presId="urn:microsoft.com/office/officeart/2005/8/layout/process5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1FFC7B41-132E-47FD-9752-68527367F4B6}" type="presOf" srcId="{71A3BE84-7B08-484F-9988-7076611FC9F1}" destId="{FF882600-4333-4233-B10F-733BF9764347}" srcOrd="0" destOrd="0" presId="urn:microsoft.com/office/officeart/2005/8/layout/process5"/>
    <dgm:cxn modelId="{5CDE7262-C74A-4FE6-AEE1-86328C253E1E}" type="presOf" srcId="{71A3BE84-7B08-484F-9988-7076611FC9F1}" destId="{C4E4CF98-5C30-4989-AAF9-D19C8895A152}" srcOrd="1" destOrd="0" presId="urn:microsoft.com/office/officeart/2005/8/layout/process5"/>
    <dgm:cxn modelId="{0DDCFD9B-7D7F-451A-B470-BA54ADE450E1}" type="presOf" srcId="{65DE1B59-28BA-4993-823B-509FCDDFE105}" destId="{2B3D5CC8-044A-4009-982A-15D1C9FAB933}" srcOrd="1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9721E722-BCAD-4BCA-B248-66522F72BCE1}" type="presParOf" srcId="{AC5FCE76-F3E1-4CD7-806A-B73C31A4DF32}" destId="{2C5B659A-D664-40BC-B680-E8316A12993F}" srcOrd="0" destOrd="0" presId="urn:microsoft.com/office/officeart/2005/8/layout/process5"/>
    <dgm:cxn modelId="{262BD6D5-325F-485C-AD68-482C2F92A9F5}" type="presParOf" srcId="{AC5FCE76-F3E1-4CD7-806A-B73C31A4DF32}" destId="{DA5C0B70-65C9-424E-B594-0C3CF6E0E955}" srcOrd="1" destOrd="0" presId="urn:microsoft.com/office/officeart/2005/8/layout/process5"/>
    <dgm:cxn modelId="{B5C7C2DC-FA1A-4600-AD4B-16FA6B30F919}" type="presParOf" srcId="{DA5C0B70-65C9-424E-B594-0C3CF6E0E955}" destId="{2B3D5CC8-044A-4009-982A-15D1C9FAB933}" srcOrd="0" destOrd="0" presId="urn:microsoft.com/office/officeart/2005/8/layout/process5"/>
    <dgm:cxn modelId="{D9477AE1-3FC0-4B1D-A2BE-5E31F2D0AF87}" type="presParOf" srcId="{AC5FCE76-F3E1-4CD7-806A-B73C31A4DF32}" destId="{3B3782C4-F9D1-4228-B860-73325CCD2C50}" srcOrd="2" destOrd="0" presId="urn:microsoft.com/office/officeart/2005/8/layout/process5"/>
    <dgm:cxn modelId="{7A302E8E-49E7-4EB1-91CA-EC8BA6C59AA6}" type="presParOf" srcId="{AC5FCE76-F3E1-4CD7-806A-B73C31A4DF32}" destId="{B32B9051-128A-42C6-B0D3-B86D098B11A6}" srcOrd="3" destOrd="0" presId="urn:microsoft.com/office/officeart/2005/8/layout/process5"/>
    <dgm:cxn modelId="{9565C13D-23BB-4E08-A13C-31C0A30A18AB}" type="presParOf" srcId="{B32B9051-128A-42C6-B0D3-B86D098B11A6}" destId="{6695718B-3380-4793-96DC-D6EC7C9749DD}" srcOrd="0" destOrd="0" presId="urn:microsoft.com/office/officeart/2005/8/layout/process5"/>
    <dgm:cxn modelId="{7D2385D1-C72A-46BE-BB6D-F40E7D23FAA9}" type="presParOf" srcId="{AC5FCE76-F3E1-4CD7-806A-B73C31A4DF32}" destId="{B97BCCA3-701B-45F1-9F1B-B4564BF60203}" srcOrd="4" destOrd="0" presId="urn:microsoft.com/office/officeart/2005/8/layout/process5"/>
    <dgm:cxn modelId="{3C36915D-A779-4EDA-B9CE-674037F270C9}" type="presParOf" srcId="{AC5FCE76-F3E1-4CD7-806A-B73C31A4DF32}" destId="{91889163-5AE7-4B71-8314-0687A0F97E11}" srcOrd="5" destOrd="0" presId="urn:microsoft.com/office/officeart/2005/8/layout/process5"/>
    <dgm:cxn modelId="{FCB256C3-A7E9-4BB8-8080-6A2B48473D0A}" type="presParOf" srcId="{91889163-5AE7-4B71-8314-0687A0F97E11}" destId="{0B6F2385-2BC9-463D-9BDC-DC7C18C6D511}" srcOrd="0" destOrd="0" presId="urn:microsoft.com/office/officeart/2005/8/layout/process5"/>
    <dgm:cxn modelId="{2ADC4E0C-B459-4FE9-902E-D01FB5508CBC}" type="presParOf" srcId="{AC5FCE76-F3E1-4CD7-806A-B73C31A4DF32}" destId="{50AB0B2C-0645-4AD9-97E9-02CC8C197BE8}" srcOrd="6" destOrd="0" presId="urn:microsoft.com/office/officeart/2005/8/layout/process5"/>
    <dgm:cxn modelId="{3EFE8235-3F41-4449-A986-6DBD17047203}" type="presParOf" srcId="{AC5FCE76-F3E1-4CD7-806A-B73C31A4DF32}" destId="{FF882600-4333-4233-B10F-733BF9764347}" srcOrd="7" destOrd="0" presId="urn:microsoft.com/office/officeart/2005/8/layout/process5"/>
    <dgm:cxn modelId="{F43253B6-AB35-4321-A96D-51A5563EEEE8}" type="presParOf" srcId="{FF882600-4333-4233-B10F-733BF9764347}" destId="{C4E4CF98-5C30-4989-AAF9-D19C8895A152}" srcOrd="0" destOrd="0" presId="urn:microsoft.com/office/officeart/2005/8/layout/process5"/>
    <dgm:cxn modelId="{BB25F7A6-C196-499D-9098-7F6F5BE9213C}" type="presParOf" srcId="{AC5FCE76-F3E1-4CD7-806A-B73C31A4DF32}" destId="{DCD5F01F-B154-4EE2-9C11-EEC3B3547673}" srcOrd="8" destOrd="0" presId="urn:microsoft.com/office/officeart/2005/8/layout/process5"/>
    <dgm:cxn modelId="{E48EFA22-B5DA-4C0E-8ED5-0D46F3B19817}" type="presParOf" srcId="{AC5FCE76-F3E1-4CD7-806A-B73C31A4DF32}" destId="{D0BD5E0E-EA48-479E-A296-7688D2F533FB}" srcOrd="9" destOrd="0" presId="urn:microsoft.com/office/officeart/2005/8/layout/process5"/>
    <dgm:cxn modelId="{64974D16-18C2-4EFF-A9B4-2FA1B2D86075}" type="presParOf" srcId="{D0BD5E0E-EA48-479E-A296-7688D2F533FB}" destId="{16E6900E-08E7-4720-810F-CC22A54A6072}" srcOrd="0" destOrd="0" presId="urn:microsoft.com/office/officeart/2005/8/layout/process5"/>
    <dgm:cxn modelId="{22BFAC51-CD44-4E46-A636-7BFC8C518BF6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/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/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2F7669-3461-458B-B4DD-9E601AE24989}" type="presOf" srcId="{65DE1B59-28BA-4993-823B-509FCDDFE105}" destId="{2B3D5CC8-044A-4009-982A-15D1C9FAB933}" srcOrd="1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FC9F5EF2-B056-4EEC-BFD4-ABAA48E32E7A}" type="presOf" srcId="{9F844A01-F7F2-4E9A-B327-1E091351AD64}" destId="{3B3782C4-F9D1-4228-B860-73325CCD2C50}" srcOrd="0" destOrd="0" presId="urn:microsoft.com/office/officeart/2005/8/layout/process5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8EB626C0-C6BE-4E02-884C-311D007A7801}" type="presOf" srcId="{09D0C790-8D4F-43E4-936A-7A303B8AA895}" destId="{B97BCCA3-701B-45F1-9F1B-B4564BF60203}" srcOrd="0" destOrd="0" presId="urn:microsoft.com/office/officeart/2005/8/layout/process5"/>
    <dgm:cxn modelId="{00399855-803B-44E1-829C-3C9AEB4BDC56}" type="presOf" srcId="{71A3BE84-7B08-484F-9988-7076611FC9F1}" destId="{C4E4CF98-5C30-4989-AAF9-D19C8895A152}" srcOrd="1" destOrd="0" presId="urn:microsoft.com/office/officeart/2005/8/layout/process5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D0F8DBB1-C091-4178-A375-238553181C3C}" type="presOf" srcId="{71A3BE84-7B08-484F-9988-7076611FC9F1}" destId="{FF882600-4333-4233-B10F-733BF9764347}" srcOrd="0" destOrd="0" presId="urn:microsoft.com/office/officeart/2005/8/layout/process5"/>
    <dgm:cxn modelId="{F7DBAD55-CB2C-4A97-9AA8-1AAF63F92461}" type="presOf" srcId="{72E63C92-F99C-4228-99DC-E8AA79630194}" destId="{AC5FCE76-F3E1-4CD7-806A-B73C31A4DF32}" srcOrd="0" destOrd="0" presId="urn:microsoft.com/office/officeart/2005/8/layout/process5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1487EE45-CDF6-48BA-997A-AB86574C2EEB}" type="presOf" srcId="{7A25756A-D36A-45C2-B591-C0821C06E44C}" destId="{B32B9051-128A-42C6-B0D3-B86D098B11A6}" srcOrd="0" destOrd="0" presId="urn:microsoft.com/office/officeart/2005/8/layout/process5"/>
    <dgm:cxn modelId="{6FD92F2D-6454-4E47-9AC8-D88FD88D55FD}" type="presOf" srcId="{A981280D-6A35-4D08-A696-323DA44044FE}" destId="{BA5536FB-F809-478E-8643-390C60400034}" srcOrd="0" destOrd="0" presId="urn:microsoft.com/office/officeart/2005/8/layout/process5"/>
    <dgm:cxn modelId="{55074144-43AB-40E0-B30D-537CE5C5AF11}" type="presOf" srcId="{3BEA5F94-8AD2-4C4B-A04D-3A045F6BB225}" destId="{50AB0B2C-0645-4AD9-97E9-02CC8C197BE8}" srcOrd="0" destOrd="0" presId="urn:microsoft.com/office/officeart/2005/8/layout/process5"/>
    <dgm:cxn modelId="{DD2B08D2-38DA-464E-B1A7-0765E4086E65}" type="presOf" srcId="{C8455315-F8FE-4317-A2E1-5096C0CBCD78}" destId="{0B6F2385-2BC9-463D-9BDC-DC7C18C6D511}" srcOrd="1" destOrd="0" presId="urn:microsoft.com/office/officeart/2005/8/layout/process5"/>
    <dgm:cxn modelId="{4039A2C4-D8AF-4A15-A026-2CCAA32DC0DE}" type="presOf" srcId="{7A25756A-D36A-45C2-B591-C0821C06E44C}" destId="{6695718B-3380-4793-96DC-D6EC7C9749DD}" srcOrd="1" destOrd="0" presId="urn:microsoft.com/office/officeart/2005/8/layout/process5"/>
    <dgm:cxn modelId="{5434E6D4-EE2E-4E5D-B8B0-0221102CB77B}" type="presOf" srcId="{C8455315-F8FE-4317-A2E1-5096C0CBCD78}" destId="{91889163-5AE7-4B71-8314-0687A0F97E11}" srcOrd="0" destOrd="0" presId="urn:microsoft.com/office/officeart/2005/8/layout/process5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1768B01A-FBAB-4FF2-93C2-1F2109FAF871}" type="presOf" srcId="{65DE1B59-28BA-4993-823B-509FCDDFE105}" destId="{DA5C0B70-65C9-424E-B594-0C3CF6E0E955}" srcOrd="0" destOrd="0" presId="urn:microsoft.com/office/officeart/2005/8/layout/process5"/>
    <dgm:cxn modelId="{87C3931B-26A3-42CD-BF88-D276C66CFCA7}" type="presOf" srcId="{B0E3E4B6-B46C-4876-B27F-D983F8B2B5BE}" destId="{16E6900E-08E7-4720-810F-CC22A54A6072}" srcOrd="1" destOrd="0" presId="urn:microsoft.com/office/officeart/2005/8/layout/process5"/>
    <dgm:cxn modelId="{ABFEFCCB-6AB4-4674-AFCC-6320BD698E9C}" type="presOf" srcId="{7ED263A8-7591-4362-96B2-0EA95B22525D}" destId="{2C5B659A-D664-40BC-B680-E8316A12993F}" srcOrd="0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F58103F4-4A84-459C-9CD6-AC4AEE1E0B03}" type="presOf" srcId="{EF5F1284-1ED6-4736-83AE-E76C4DEA6485}" destId="{DCD5F01F-B154-4EE2-9C11-EEC3B3547673}" srcOrd="0" destOrd="0" presId="urn:microsoft.com/office/officeart/2005/8/layout/process5"/>
    <dgm:cxn modelId="{BC41B40B-90BC-4F15-ABE6-E2C48296BF2B}" type="presOf" srcId="{B0E3E4B6-B46C-4876-B27F-D983F8B2B5BE}" destId="{D0BD5E0E-EA48-479E-A296-7688D2F533FB}" srcOrd="0" destOrd="0" presId="urn:microsoft.com/office/officeart/2005/8/layout/process5"/>
    <dgm:cxn modelId="{9708209C-603A-4F1F-AA26-AD64CC92315F}" type="presParOf" srcId="{AC5FCE76-F3E1-4CD7-806A-B73C31A4DF32}" destId="{2C5B659A-D664-40BC-B680-E8316A12993F}" srcOrd="0" destOrd="0" presId="urn:microsoft.com/office/officeart/2005/8/layout/process5"/>
    <dgm:cxn modelId="{F48B7863-74F7-45A7-BCD8-CE4A3E65AA9C}" type="presParOf" srcId="{AC5FCE76-F3E1-4CD7-806A-B73C31A4DF32}" destId="{DA5C0B70-65C9-424E-B594-0C3CF6E0E955}" srcOrd="1" destOrd="0" presId="urn:microsoft.com/office/officeart/2005/8/layout/process5"/>
    <dgm:cxn modelId="{871C7871-0332-40B7-BB0F-F3A2675D5CBD}" type="presParOf" srcId="{DA5C0B70-65C9-424E-B594-0C3CF6E0E955}" destId="{2B3D5CC8-044A-4009-982A-15D1C9FAB933}" srcOrd="0" destOrd="0" presId="urn:microsoft.com/office/officeart/2005/8/layout/process5"/>
    <dgm:cxn modelId="{C14E9565-6A55-4899-8009-17ADDB45AC49}" type="presParOf" srcId="{AC5FCE76-F3E1-4CD7-806A-B73C31A4DF32}" destId="{3B3782C4-F9D1-4228-B860-73325CCD2C50}" srcOrd="2" destOrd="0" presId="urn:microsoft.com/office/officeart/2005/8/layout/process5"/>
    <dgm:cxn modelId="{ADC8AEE1-9846-474B-8820-A391DF1DBD1A}" type="presParOf" srcId="{AC5FCE76-F3E1-4CD7-806A-B73C31A4DF32}" destId="{B32B9051-128A-42C6-B0D3-B86D098B11A6}" srcOrd="3" destOrd="0" presId="urn:microsoft.com/office/officeart/2005/8/layout/process5"/>
    <dgm:cxn modelId="{B2001DC7-A55E-4A5B-B64E-F3D36FB1D31A}" type="presParOf" srcId="{B32B9051-128A-42C6-B0D3-B86D098B11A6}" destId="{6695718B-3380-4793-96DC-D6EC7C9749DD}" srcOrd="0" destOrd="0" presId="urn:microsoft.com/office/officeart/2005/8/layout/process5"/>
    <dgm:cxn modelId="{71352AC9-1D1D-4DFC-8586-35F7CA9DD9AC}" type="presParOf" srcId="{AC5FCE76-F3E1-4CD7-806A-B73C31A4DF32}" destId="{B97BCCA3-701B-45F1-9F1B-B4564BF60203}" srcOrd="4" destOrd="0" presId="urn:microsoft.com/office/officeart/2005/8/layout/process5"/>
    <dgm:cxn modelId="{F752E6F6-E43B-489C-A260-C437D2ABB4C5}" type="presParOf" srcId="{AC5FCE76-F3E1-4CD7-806A-B73C31A4DF32}" destId="{91889163-5AE7-4B71-8314-0687A0F97E11}" srcOrd="5" destOrd="0" presId="urn:microsoft.com/office/officeart/2005/8/layout/process5"/>
    <dgm:cxn modelId="{1F5ED4E6-549B-4753-80C3-A4CB4FE495E4}" type="presParOf" srcId="{91889163-5AE7-4B71-8314-0687A0F97E11}" destId="{0B6F2385-2BC9-463D-9BDC-DC7C18C6D511}" srcOrd="0" destOrd="0" presId="urn:microsoft.com/office/officeart/2005/8/layout/process5"/>
    <dgm:cxn modelId="{CD02A0DC-8CCB-4346-BECB-63D9B4F015F0}" type="presParOf" srcId="{AC5FCE76-F3E1-4CD7-806A-B73C31A4DF32}" destId="{50AB0B2C-0645-4AD9-97E9-02CC8C197BE8}" srcOrd="6" destOrd="0" presId="urn:microsoft.com/office/officeart/2005/8/layout/process5"/>
    <dgm:cxn modelId="{9A04F970-A2A8-496C-A891-D2FB5FF44B95}" type="presParOf" srcId="{AC5FCE76-F3E1-4CD7-806A-B73C31A4DF32}" destId="{FF882600-4333-4233-B10F-733BF9764347}" srcOrd="7" destOrd="0" presId="urn:microsoft.com/office/officeart/2005/8/layout/process5"/>
    <dgm:cxn modelId="{0C58242A-66FF-494D-A159-B07CE4A90F7B}" type="presParOf" srcId="{FF882600-4333-4233-B10F-733BF9764347}" destId="{C4E4CF98-5C30-4989-AAF9-D19C8895A152}" srcOrd="0" destOrd="0" presId="urn:microsoft.com/office/officeart/2005/8/layout/process5"/>
    <dgm:cxn modelId="{62B30E46-0E0C-48B8-997F-F5952A58D73D}" type="presParOf" srcId="{AC5FCE76-F3E1-4CD7-806A-B73C31A4DF32}" destId="{DCD5F01F-B154-4EE2-9C11-EEC3B3547673}" srcOrd="8" destOrd="0" presId="urn:microsoft.com/office/officeart/2005/8/layout/process5"/>
    <dgm:cxn modelId="{31BCC909-E4E6-4688-A6DE-72884D38F335}" type="presParOf" srcId="{AC5FCE76-F3E1-4CD7-806A-B73C31A4DF32}" destId="{D0BD5E0E-EA48-479E-A296-7688D2F533FB}" srcOrd="9" destOrd="0" presId="urn:microsoft.com/office/officeart/2005/8/layout/process5"/>
    <dgm:cxn modelId="{5F44A4A8-0104-49AD-8421-4C50DB07FAC0}" type="presParOf" srcId="{D0BD5E0E-EA48-479E-A296-7688D2F533FB}" destId="{16E6900E-08E7-4720-810F-CC22A54A6072}" srcOrd="0" destOrd="0" presId="urn:microsoft.com/office/officeart/2005/8/layout/process5"/>
    <dgm:cxn modelId="{1CC6DFFE-3417-4EFB-BE36-747E2118FC17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/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/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E584E-BC8A-4A27-9DC0-D33C4DD8F1E6}" type="presOf" srcId="{7A25756A-D36A-45C2-B591-C0821C06E44C}" destId="{6695718B-3380-4793-96DC-D6EC7C9749DD}" srcOrd="1" destOrd="0" presId="urn:microsoft.com/office/officeart/2005/8/layout/process5"/>
    <dgm:cxn modelId="{4BCD6B80-AA1C-4962-AD9C-E31C7809C898}" type="presOf" srcId="{3BEA5F94-8AD2-4C4B-A04D-3A045F6BB225}" destId="{50AB0B2C-0645-4AD9-97E9-02CC8C197BE8}" srcOrd="0" destOrd="0" presId="urn:microsoft.com/office/officeart/2005/8/layout/process5"/>
    <dgm:cxn modelId="{E398B4F0-984B-452C-8EDE-9D0DD91656D4}" type="presOf" srcId="{7ED263A8-7591-4362-96B2-0EA95B22525D}" destId="{2C5B659A-D664-40BC-B680-E8316A12993F}" srcOrd="0" destOrd="0" presId="urn:microsoft.com/office/officeart/2005/8/layout/process5"/>
    <dgm:cxn modelId="{5761EC8C-9ADA-47ED-9F85-8C7F8DA403EF}" type="presOf" srcId="{65DE1B59-28BA-4993-823B-509FCDDFE105}" destId="{2B3D5CC8-044A-4009-982A-15D1C9FAB933}" srcOrd="1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5F96DAAD-1BB5-4DA8-9DD1-DBC67F7A067A}" type="presOf" srcId="{72E63C92-F99C-4228-99DC-E8AA79630194}" destId="{AC5FCE76-F3E1-4CD7-806A-B73C31A4DF32}" srcOrd="0" destOrd="0" presId="urn:microsoft.com/office/officeart/2005/8/layout/process5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FC3E7C5C-217D-4A4C-8BAD-9525AB3C65E9}" type="presOf" srcId="{A981280D-6A35-4D08-A696-323DA44044FE}" destId="{BA5536FB-F809-478E-8643-390C60400034}" srcOrd="0" destOrd="0" presId="urn:microsoft.com/office/officeart/2005/8/layout/process5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8E62BFED-DCBB-4CFF-8E14-ECDC541EB9E7}" type="presOf" srcId="{09D0C790-8D4F-43E4-936A-7A303B8AA895}" destId="{B97BCCA3-701B-45F1-9F1B-B4564BF60203}" srcOrd="0" destOrd="0" presId="urn:microsoft.com/office/officeart/2005/8/layout/process5"/>
    <dgm:cxn modelId="{23B10E2C-926A-4752-82EF-BDA79A0CED28}" type="presOf" srcId="{71A3BE84-7B08-484F-9988-7076611FC9F1}" destId="{FF882600-4333-4233-B10F-733BF9764347}" srcOrd="0" destOrd="0" presId="urn:microsoft.com/office/officeart/2005/8/layout/process5"/>
    <dgm:cxn modelId="{AE384850-4EDF-42D5-BC62-8452F79D3A5A}" type="presOf" srcId="{7A25756A-D36A-45C2-B591-C0821C06E44C}" destId="{B32B9051-128A-42C6-B0D3-B86D098B11A6}" srcOrd="0" destOrd="0" presId="urn:microsoft.com/office/officeart/2005/8/layout/process5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3849391C-6D58-4E24-BCB0-59A74892DB5C}" type="presOf" srcId="{65DE1B59-28BA-4993-823B-509FCDDFE105}" destId="{DA5C0B70-65C9-424E-B594-0C3CF6E0E955}" srcOrd="0" destOrd="0" presId="urn:microsoft.com/office/officeart/2005/8/layout/process5"/>
    <dgm:cxn modelId="{270840FF-1689-4D00-B3B7-12EBC3251B44}" type="presOf" srcId="{EF5F1284-1ED6-4736-83AE-E76C4DEA6485}" destId="{DCD5F01F-B154-4EE2-9C11-EEC3B3547673}" srcOrd="0" destOrd="0" presId="urn:microsoft.com/office/officeart/2005/8/layout/process5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933577EB-A5C1-417A-91BE-BC44A4448FCD}" type="presOf" srcId="{C8455315-F8FE-4317-A2E1-5096C0CBCD78}" destId="{91889163-5AE7-4B71-8314-0687A0F97E11}" srcOrd="0" destOrd="0" presId="urn:microsoft.com/office/officeart/2005/8/layout/process5"/>
    <dgm:cxn modelId="{09FB8D68-7326-4D03-88C4-E15E8B145238}" type="presOf" srcId="{71A3BE84-7B08-484F-9988-7076611FC9F1}" destId="{C4E4CF98-5C30-4989-AAF9-D19C8895A152}" srcOrd="1" destOrd="0" presId="urn:microsoft.com/office/officeart/2005/8/layout/process5"/>
    <dgm:cxn modelId="{5D860C09-6246-4B13-A845-342DDA06F151}" type="presOf" srcId="{B0E3E4B6-B46C-4876-B27F-D983F8B2B5BE}" destId="{16E6900E-08E7-4720-810F-CC22A54A6072}" srcOrd="1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685C16F5-0D9C-4556-91C8-7357FE6116E8}" type="presOf" srcId="{B0E3E4B6-B46C-4876-B27F-D983F8B2B5BE}" destId="{D0BD5E0E-EA48-479E-A296-7688D2F533FB}" srcOrd="0" destOrd="0" presId="urn:microsoft.com/office/officeart/2005/8/layout/process5"/>
    <dgm:cxn modelId="{9081CA85-2D99-47EA-93D6-0287BE09BBA4}" type="presOf" srcId="{9F844A01-F7F2-4E9A-B327-1E091351AD64}" destId="{3B3782C4-F9D1-4228-B860-73325CCD2C50}" srcOrd="0" destOrd="0" presId="urn:microsoft.com/office/officeart/2005/8/layout/process5"/>
    <dgm:cxn modelId="{FD1F5B3C-BEA5-4F3F-A0DE-5B1446F2ACB9}" type="presOf" srcId="{C8455315-F8FE-4317-A2E1-5096C0CBCD78}" destId="{0B6F2385-2BC9-463D-9BDC-DC7C18C6D511}" srcOrd="1" destOrd="0" presId="urn:microsoft.com/office/officeart/2005/8/layout/process5"/>
    <dgm:cxn modelId="{A11988D8-8E6C-4FDD-AF6F-8CD72CDD71B4}" type="presParOf" srcId="{AC5FCE76-F3E1-4CD7-806A-B73C31A4DF32}" destId="{2C5B659A-D664-40BC-B680-E8316A12993F}" srcOrd="0" destOrd="0" presId="urn:microsoft.com/office/officeart/2005/8/layout/process5"/>
    <dgm:cxn modelId="{F73A0461-DA8B-4A0E-A59E-D2192F6AD883}" type="presParOf" srcId="{AC5FCE76-F3E1-4CD7-806A-B73C31A4DF32}" destId="{DA5C0B70-65C9-424E-B594-0C3CF6E0E955}" srcOrd="1" destOrd="0" presId="urn:microsoft.com/office/officeart/2005/8/layout/process5"/>
    <dgm:cxn modelId="{B4E1741E-01AF-45E3-83C3-A41AC29D8AFE}" type="presParOf" srcId="{DA5C0B70-65C9-424E-B594-0C3CF6E0E955}" destId="{2B3D5CC8-044A-4009-982A-15D1C9FAB933}" srcOrd="0" destOrd="0" presId="urn:microsoft.com/office/officeart/2005/8/layout/process5"/>
    <dgm:cxn modelId="{D34B94E4-EA48-42B9-B29C-F5BBD1041C2D}" type="presParOf" srcId="{AC5FCE76-F3E1-4CD7-806A-B73C31A4DF32}" destId="{3B3782C4-F9D1-4228-B860-73325CCD2C50}" srcOrd="2" destOrd="0" presId="urn:microsoft.com/office/officeart/2005/8/layout/process5"/>
    <dgm:cxn modelId="{04E2BEF7-9881-40CF-AD34-A85995E64B93}" type="presParOf" srcId="{AC5FCE76-F3E1-4CD7-806A-B73C31A4DF32}" destId="{B32B9051-128A-42C6-B0D3-B86D098B11A6}" srcOrd="3" destOrd="0" presId="urn:microsoft.com/office/officeart/2005/8/layout/process5"/>
    <dgm:cxn modelId="{C0B926A9-811B-4FB4-830C-A9C5D4B3E2D6}" type="presParOf" srcId="{B32B9051-128A-42C6-B0D3-B86D098B11A6}" destId="{6695718B-3380-4793-96DC-D6EC7C9749DD}" srcOrd="0" destOrd="0" presId="urn:microsoft.com/office/officeart/2005/8/layout/process5"/>
    <dgm:cxn modelId="{3C28331A-A210-472C-AF7A-B326AAEA3B21}" type="presParOf" srcId="{AC5FCE76-F3E1-4CD7-806A-B73C31A4DF32}" destId="{B97BCCA3-701B-45F1-9F1B-B4564BF60203}" srcOrd="4" destOrd="0" presId="urn:microsoft.com/office/officeart/2005/8/layout/process5"/>
    <dgm:cxn modelId="{A786668A-908B-47C9-ABC3-186640BC3837}" type="presParOf" srcId="{AC5FCE76-F3E1-4CD7-806A-B73C31A4DF32}" destId="{91889163-5AE7-4B71-8314-0687A0F97E11}" srcOrd="5" destOrd="0" presId="urn:microsoft.com/office/officeart/2005/8/layout/process5"/>
    <dgm:cxn modelId="{85673A79-8E9C-45CB-9496-27441AE8B8EC}" type="presParOf" srcId="{91889163-5AE7-4B71-8314-0687A0F97E11}" destId="{0B6F2385-2BC9-463D-9BDC-DC7C18C6D511}" srcOrd="0" destOrd="0" presId="urn:microsoft.com/office/officeart/2005/8/layout/process5"/>
    <dgm:cxn modelId="{54176B80-A559-47AE-A3E5-B752C7F5D406}" type="presParOf" srcId="{AC5FCE76-F3E1-4CD7-806A-B73C31A4DF32}" destId="{50AB0B2C-0645-4AD9-97E9-02CC8C197BE8}" srcOrd="6" destOrd="0" presId="urn:microsoft.com/office/officeart/2005/8/layout/process5"/>
    <dgm:cxn modelId="{ABA6164C-0B58-4E87-BCA0-76E7BB44E56E}" type="presParOf" srcId="{AC5FCE76-F3E1-4CD7-806A-B73C31A4DF32}" destId="{FF882600-4333-4233-B10F-733BF9764347}" srcOrd="7" destOrd="0" presId="urn:microsoft.com/office/officeart/2005/8/layout/process5"/>
    <dgm:cxn modelId="{D9D44F2A-1411-4AE3-8FC0-9D89525CF136}" type="presParOf" srcId="{FF882600-4333-4233-B10F-733BF9764347}" destId="{C4E4CF98-5C30-4989-AAF9-D19C8895A152}" srcOrd="0" destOrd="0" presId="urn:microsoft.com/office/officeart/2005/8/layout/process5"/>
    <dgm:cxn modelId="{30475E75-9BDC-4076-8F35-9173D0C7F8F7}" type="presParOf" srcId="{AC5FCE76-F3E1-4CD7-806A-B73C31A4DF32}" destId="{DCD5F01F-B154-4EE2-9C11-EEC3B3547673}" srcOrd="8" destOrd="0" presId="urn:microsoft.com/office/officeart/2005/8/layout/process5"/>
    <dgm:cxn modelId="{966B7E2F-2B19-404A-9788-A2C12757370E}" type="presParOf" srcId="{AC5FCE76-F3E1-4CD7-806A-B73C31A4DF32}" destId="{D0BD5E0E-EA48-479E-A296-7688D2F533FB}" srcOrd="9" destOrd="0" presId="urn:microsoft.com/office/officeart/2005/8/layout/process5"/>
    <dgm:cxn modelId="{C76EF0F9-9344-435F-813D-4451A3236D07}" type="presParOf" srcId="{D0BD5E0E-EA48-479E-A296-7688D2F533FB}" destId="{16E6900E-08E7-4720-810F-CC22A54A6072}" srcOrd="0" destOrd="0" presId="urn:microsoft.com/office/officeart/2005/8/layout/process5"/>
    <dgm:cxn modelId="{F2C72862-DD20-4E4D-8370-F4463C5F224C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/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/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D1F39-9883-4DC5-8FB0-DB56162FCB53}" type="presOf" srcId="{7A25756A-D36A-45C2-B591-C0821C06E44C}" destId="{B32B9051-128A-42C6-B0D3-B86D098B11A6}" srcOrd="0" destOrd="0" presId="urn:microsoft.com/office/officeart/2005/8/layout/process5"/>
    <dgm:cxn modelId="{2CA6C251-3898-476E-BAD8-FCFA715B82FC}" type="presOf" srcId="{A981280D-6A35-4D08-A696-323DA44044FE}" destId="{BA5536FB-F809-478E-8643-390C60400034}" srcOrd="0" destOrd="0" presId="urn:microsoft.com/office/officeart/2005/8/layout/process5"/>
    <dgm:cxn modelId="{E145F529-9C57-4E7F-93D3-2DEA7AD1D732}" type="presOf" srcId="{B0E3E4B6-B46C-4876-B27F-D983F8B2B5BE}" destId="{16E6900E-08E7-4720-810F-CC22A54A6072}" srcOrd="1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6D77F44B-BA49-429E-AD4A-071FB6A75139}" type="presOf" srcId="{7ED263A8-7591-4362-96B2-0EA95B22525D}" destId="{2C5B659A-D664-40BC-B680-E8316A12993F}" srcOrd="0" destOrd="0" presId="urn:microsoft.com/office/officeart/2005/8/layout/process5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39E3A668-26CA-48CF-B991-1D686B85789C}" type="presOf" srcId="{09D0C790-8D4F-43E4-936A-7A303B8AA895}" destId="{B97BCCA3-701B-45F1-9F1B-B4564BF60203}" srcOrd="0" destOrd="0" presId="urn:microsoft.com/office/officeart/2005/8/layout/process5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91154BA7-A77C-4210-9E64-7A31720BD175}" type="presOf" srcId="{72E63C92-F99C-4228-99DC-E8AA79630194}" destId="{AC5FCE76-F3E1-4CD7-806A-B73C31A4DF32}" srcOrd="0" destOrd="0" presId="urn:microsoft.com/office/officeart/2005/8/layout/process5"/>
    <dgm:cxn modelId="{D75E9318-C999-4E06-B838-DA419C1FD9DA}" type="presOf" srcId="{B0E3E4B6-B46C-4876-B27F-D983F8B2B5BE}" destId="{D0BD5E0E-EA48-479E-A296-7688D2F533FB}" srcOrd="0" destOrd="0" presId="urn:microsoft.com/office/officeart/2005/8/layout/process5"/>
    <dgm:cxn modelId="{4B593316-BF4F-4DC8-8FDC-0A9183D541FC}" type="presOf" srcId="{65DE1B59-28BA-4993-823B-509FCDDFE105}" destId="{DA5C0B70-65C9-424E-B594-0C3CF6E0E955}" srcOrd="0" destOrd="0" presId="urn:microsoft.com/office/officeart/2005/8/layout/process5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B9B9B22A-FAEE-4992-8AEE-AD5DFD7F6DB2}" type="presOf" srcId="{65DE1B59-28BA-4993-823B-509FCDDFE105}" destId="{2B3D5CC8-044A-4009-982A-15D1C9FAB933}" srcOrd="1" destOrd="0" presId="urn:microsoft.com/office/officeart/2005/8/layout/process5"/>
    <dgm:cxn modelId="{06FC1A68-B8FF-4A60-8BAF-703C0616148F}" type="presOf" srcId="{C8455315-F8FE-4317-A2E1-5096C0CBCD78}" destId="{91889163-5AE7-4B71-8314-0687A0F97E11}" srcOrd="0" destOrd="0" presId="urn:microsoft.com/office/officeart/2005/8/layout/process5"/>
    <dgm:cxn modelId="{6661A330-27E6-4747-B9EA-5823B5AA1151}" type="presOf" srcId="{9F844A01-F7F2-4E9A-B327-1E091351AD64}" destId="{3B3782C4-F9D1-4228-B860-73325CCD2C50}" srcOrd="0" destOrd="0" presId="urn:microsoft.com/office/officeart/2005/8/layout/process5"/>
    <dgm:cxn modelId="{3E0F5DB1-D786-4B14-BAC0-A00032423501}" type="presOf" srcId="{7A25756A-D36A-45C2-B591-C0821C06E44C}" destId="{6695718B-3380-4793-96DC-D6EC7C9749DD}" srcOrd="1" destOrd="0" presId="urn:microsoft.com/office/officeart/2005/8/layout/process5"/>
    <dgm:cxn modelId="{DEB099F5-4ABE-428F-A35E-0998DF5ADD41}" type="presOf" srcId="{71A3BE84-7B08-484F-9988-7076611FC9F1}" destId="{C4E4CF98-5C30-4989-AAF9-D19C8895A152}" srcOrd="1" destOrd="0" presId="urn:microsoft.com/office/officeart/2005/8/layout/process5"/>
    <dgm:cxn modelId="{931ABC65-1BED-40FD-B037-03522E5F3457}" type="presOf" srcId="{71A3BE84-7B08-484F-9988-7076611FC9F1}" destId="{FF882600-4333-4233-B10F-733BF9764347}" srcOrd="0" destOrd="0" presId="urn:microsoft.com/office/officeart/2005/8/layout/process5"/>
    <dgm:cxn modelId="{8A5C4F47-468E-4829-92AF-53817C9991EC}" type="presOf" srcId="{EF5F1284-1ED6-4736-83AE-E76C4DEA6485}" destId="{DCD5F01F-B154-4EE2-9C11-EEC3B3547673}" srcOrd="0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4E4FBB4C-C72A-4464-A17F-202AD5A0EA73}" type="presOf" srcId="{3BEA5F94-8AD2-4C4B-A04D-3A045F6BB225}" destId="{50AB0B2C-0645-4AD9-97E9-02CC8C197BE8}" srcOrd="0" destOrd="0" presId="urn:microsoft.com/office/officeart/2005/8/layout/process5"/>
    <dgm:cxn modelId="{C8710275-9500-4EE2-818B-902C7AFF3F8C}" type="presOf" srcId="{C8455315-F8FE-4317-A2E1-5096C0CBCD78}" destId="{0B6F2385-2BC9-463D-9BDC-DC7C18C6D511}" srcOrd="1" destOrd="0" presId="urn:microsoft.com/office/officeart/2005/8/layout/process5"/>
    <dgm:cxn modelId="{17E6C8A1-0602-41D4-B753-A8E7EA5E6944}" type="presParOf" srcId="{AC5FCE76-F3E1-4CD7-806A-B73C31A4DF32}" destId="{2C5B659A-D664-40BC-B680-E8316A12993F}" srcOrd="0" destOrd="0" presId="urn:microsoft.com/office/officeart/2005/8/layout/process5"/>
    <dgm:cxn modelId="{8A03D180-19E4-4FC2-8600-CC86205C23BC}" type="presParOf" srcId="{AC5FCE76-F3E1-4CD7-806A-B73C31A4DF32}" destId="{DA5C0B70-65C9-424E-B594-0C3CF6E0E955}" srcOrd="1" destOrd="0" presId="urn:microsoft.com/office/officeart/2005/8/layout/process5"/>
    <dgm:cxn modelId="{F2BB616B-5F3D-4CC0-A5D6-B13D3C64B394}" type="presParOf" srcId="{DA5C0B70-65C9-424E-B594-0C3CF6E0E955}" destId="{2B3D5CC8-044A-4009-982A-15D1C9FAB933}" srcOrd="0" destOrd="0" presId="urn:microsoft.com/office/officeart/2005/8/layout/process5"/>
    <dgm:cxn modelId="{0788706F-E9E5-4B20-A787-AB17CAE75A20}" type="presParOf" srcId="{AC5FCE76-F3E1-4CD7-806A-B73C31A4DF32}" destId="{3B3782C4-F9D1-4228-B860-73325CCD2C50}" srcOrd="2" destOrd="0" presId="urn:microsoft.com/office/officeart/2005/8/layout/process5"/>
    <dgm:cxn modelId="{AF749A31-84C1-463C-B9B4-B1F36F480BBF}" type="presParOf" srcId="{AC5FCE76-F3E1-4CD7-806A-B73C31A4DF32}" destId="{B32B9051-128A-42C6-B0D3-B86D098B11A6}" srcOrd="3" destOrd="0" presId="urn:microsoft.com/office/officeart/2005/8/layout/process5"/>
    <dgm:cxn modelId="{4011A3F7-B936-4FD6-9312-36F85F28CE74}" type="presParOf" srcId="{B32B9051-128A-42C6-B0D3-B86D098B11A6}" destId="{6695718B-3380-4793-96DC-D6EC7C9749DD}" srcOrd="0" destOrd="0" presId="urn:microsoft.com/office/officeart/2005/8/layout/process5"/>
    <dgm:cxn modelId="{793459C2-4E89-4F2A-B902-AC02975A139D}" type="presParOf" srcId="{AC5FCE76-F3E1-4CD7-806A-B73C31A4DF32}" destId="{B97BCCA3-701B-45F1-9F1B-B4564BF60203}" srcOrd="4" destOrd="0" presId="urn:microsoft.com/office/officeart/2005/8/layout/process5"/>
    <dgm:cxn modelId="{5CBD12BB-8E97-429D-B080-529C2C8AA02E}" type="presParOf" srcId="{AC5FCE76-F3E1-4CD7-806A-B73C31A4DF32}" destId="{91889163-5AE7-4B71-8314-0687A0F97E11}" srcOrd="5" destOrd="0" presId="urn:microsoft.com/office/officeart/2005/8/layout/process5"/>
    <dgm:cxn modelId="{05D14544-2F82-4D20-9867-C77CD6FE714E}" type="presParOf" srcId="{91889163-5AE7-4B71-8314-0687A0F97E11}" destId="{0B6F2385-2BC9-463D-9BDC-DC7C18C6D511}" srcOrd="0" destOrd="0" presId="urn:microsoft.com/office/officeart/2005/8/layout/process5"/>
    <dgm:cxn modelId="{42E346A2-CF27-4DE5-AD28-475B3D0BACAC}" type="presParOf" srcId="{AC5FCE76-F3E1-4CD7-806A-B73C31A4DF32}" destId="{50AB0B2C-0645-4AD9-97E9-02CC8C197BE8}" srcOrd="6" destOrd="0" presId="urn:microsoft.com/office/officeart/2005/8/layout/process5"/>
    <dgm:cxn modelId="{EEB9437B-F1F3-48FF-8B7E-A42FCFD9E0B5}" type="presParOf" srcId="{AC5FCE76-F3E1-4CD7-806A-B73C31A4DF32}" destId="{FF882600-4333-4233-B10F-733BF9764347}" srcOrd="7" destOrd="0" presId="urn:microsoft.com/office/officeart/2005/8/layout/process5"/>
    <dgm:cxn modelId="{EE7B1C2E-B226-48E4-9310-A2AA7D95D17C}" type="presParOf" srcId="{FF882600-4333-4233-B10F-733BF9764347}" destId="{C4E4CF98-5C30-4989-AAF9-D19C8895A152}" srcOrd="0" destOrd="0" presId="urn:microsoft.com/office/officeart/2005/8/layout/process5"/>
    <dgm:cxn modelId="{C3669753-1957-4E7F-85B7-7B6A656644E6}" type="presParOf" srcId="{AC5FCE76-F3E1-4CD7-806A-B73C31A4DF32}" destId="{DCD5F01F-B154-4EE2-9C11-EEC3B3547673}" srcOrd="8" destOrd="0" presId="urn:microsoft.com/office/officeart/2005/8/layout/process5"/>
    <dgm:cxn modelId="{A91BDEA3-3B68-4EF3-A1DE-597F3E0EFFBC}" type="presParOf" srcId="{AC5FCE76-F3E1-4CD7-806A-B73C31A4DF32}" destId="{D0BD5E0E-EA48-479E-A296-7688D2F533FB}" srcOrd="9" destOrd="0" presId="urn:microsoft.com/office/officeart/2005/8/layout/process5"/>
    <dgm:cxn modelId="{AC5328EA-A21D-4CE6-806E-FB7987DADB07}" type="presParOf" srcId="{D0BD5E0E-EA48-479E-A296-7688D2F533FB}" destId="{16E6900E-08E7-4720-810F-CC22A54A6072}" srcOrd="0" destOrd="0" presId="urn:microsoft.com/office/officeart/2005/8/layout/process5"/>
    <dgm:cxn modelId="{9E16AA69-D56E-409A-9FC4-199BCBFE0310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E63C92-F99C-4228-99DC-E8AA79630194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ED263A8-7591-4362-96B2-0EA95B22525D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Iniciar búsqueda con sondeos</a:t>
          </a:r>
          <a:endParaRPr lang="es-ES" sz="1400" noProof="0" dirty="0"/>
        </a:p>
      </dgm:t>
    </dgm:pt>
    <dgm:pt modelId="{2C89276E-7A87-4CC7-853A-78A1D40835D4}" type="parTrans" cxnId="{98E2AC67-ABEE-4BCA-B382-7C105BAE6C36}">
      <dgm:prSet/>
      <dgm:spPr/>
      <dgm:t>
        <a:bodyPr/>
        <a:lstStyle/>
        <a:p>
          <a:endParaRPr lang="en-US"/>
        </a:p>
      </dgm:t>
    </dgm:pt>
    <dgm:pt modelId="{65DE1B59-28BA-4993-823B-509FCDDFE105}" type="sibTrans" cxnId="{98E2AC67-ABEE-4BCA-B382-7C105BAE6C36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9F844A01-F7F2-4E9A-B327-1E091351AD64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Ajustar y refinar búsqueda</a:t>
          </a:r>
        </a:p>
        <a:p>
          <a:r>
            <a:rPr lang="es-ES" sz="1400" noProof="0" dirty="0" smtClean="0"/>
            <a:t>(REPETIR)</a:t>
          </a:r>
          <a:endParaRPr lang="es-ES" sz="1400" noProof="0" dirty="0"/>
        </a:p>
      </dgm:t>
    </dgm:pt>
    <dgm:pt modelId="{F571ECC9-280A-488B-B5F7-A24609608251}" type="parTrans" cxnId="{D8E11DD6-C8FB-4AA0-9837-6C30B6387470}">
      <dgm:prSet/>
      <dgm:spPr/>
      <dgm:t>
        <a:bodyPr/>
        <a:lstStyle/>
        <a:p>
          <a:endParaRPr lang="en-US"/>
        </a:p>
      </dgm:t>
    </dgm:pt>
    <dgm:pt modelId="{7A25756A-D36A-45C2-B591-C0821C06E44C}" type="sibTrans" cxnId="{D8E11DD6-C8FB-4AA0-9837-6C30B6387470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s-ES" sz="1200" noProof="0"/>
        </a:p>
      </dgm:t>
    </dgm:pt>
    <dgm:pt modelId="{3BEA5F94-8AD2-4C4B-A04D-3A045F6BB22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300" noProof="0" dirty="0" smtClean="0"/>
            <a:t>Revisión de resultados seleccionados</a:t>
          </a:r>
          <a:br>
            <a:rPr lang="es-ES" sz="1300" noProof="0" dirty="0" smtClean="0"/>
          </a:br>
          <a:r>
            <a:rPr lang="es-ES" sz="1300" noProof="0" dirty="0" smtClean="0"/>
            <a:t>- Segunda Selección</a:t>
          </a:r>
        </a:p>
      </dgm:t>
    </dgm:pt>
    <dgm:pt modelId="{57343843-B6FE-4C75-AAD8-3E14444C60F3}" type="parTrans" cxnId="{6261A1B3-B5D2-4187-85E5-B0D2E56EFE28}">
      <dgm:prSet/>
      <dgm:spPr/>
      <dgm:t>
        <a:bodyPr/>
        <a:lstStyle/>
        <a:p>
          <a:endParaRPr lang="en-US"/>
        </a:p>
      </dgm:t>
    </dgm:pt>
    <dgm:pt modelId="{71A3BE84-7B08-484F-9988-7076611FC9F1}" type="sibTrans" cxnId="{6261A1B3-B5D2-4187-85E5-B0D2E56EFE2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F5F1284-1ED6-4736-83AE-E76C4DEA648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Enriquecimiento de los resultados</a:t>
          </a:r>
        </a:p>
      </dgm:t>
    </dgm:pt>
    <dgm:pt modelId="{1079E970-D6AC-4787-B3B7-B74F3A657A4C}" type="parTrans" cxnId="{EE9D9F7F-7D20-47B2-8C0B-32EA76ED5B97}">
      <dgm:prSet/>
      <dgm:spPr/>
      <dgm:t>
        <a:bodyPr/>
        <a:lstStyle/>
        <a:p>
          <a:endParaRPr lang="en-US"/>
        </a:p>
      </dgm:t>
    </dgm:pt>
    <dgm:pt modelId="{B0E3E4B6-B46C-4876-B27F-D983F8B2B5BE}" type="sibTrans" cxnId="{EE9D9F7F-7D20-47B2-8C0B-32EA76ED5B97}">
      <dgm:prSet custT="1"/>
      <dgm:spPr/>
      <dgm:t>
        <a:bodyPr/>
        <a:lstStyle/>
        <a:p>
          <a:endParaRPr lang="en-US" sz="1200"/>
        </a:p>
      </dgm:t>
    </dgm:pt>
    <dgm:pt modelId="{A981280D-6A35-4D08-A696-323DA44044FE}">
      <dgm:prSet phldrT="[Text]" custT="1"/>
      <dgm:spPr/>
      <dgm:t>
        <a:bodyPr/>
        <a:lstStyle/>
        <a:p>
          <a:r>
            <a:rPr lang="es-ES" sz="1400" noProof="0" dirty="0" smtClean="0"/>
            <a:t>Exportación - Publicación del informe de búsqueda</a:t>
          </a:r>
        </a:p>
      </dgm:t>
    </dgm:pt>
    <dgm:pt modelId="{94DF6EE9-1552-4251-BB31-CE44B451312A}" type="parTrans" cxnId="{84A2AE78-724B-4E78-B6F5-A3CCB18DC26C}">
      <dgm:prSet/>
      <dgm:spPr/>
      <dgm:t>
        <a:bodyPr/>
        <a:lstStyle/>
        <a:p>
          <a:endParaRPr lang="en-US"/>
        </a:p>
      </dgm:t>
    </dgm:pt>
    <dgm:pt modelId="{8B0FB139-79A8-4CF1-A26A-A327E5697DF3}" type="sibTrans" cxnId="{84A2AE78-724B-4E78-B6F5-A3CCB18DC26C}">
      <dgm:prSet/>
      <dgm:spPr/>
      <dgm:t>
        <a:bodyPr/>
        <a:lstStyle/>
        <a:p>
          <a:endParaRPr lang="en-US"/>
        </a:p>
      </dgm:t>
    </dgm:pt>
    <dgm:pt modelId="{09D0C790-8D4F-43E4-936A-7A303B8AA895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s-ES" sz="1400" noProof="0" dirty="0" smtClean="0"/>
            <a:t>Visualización de resultados – Primera Selección</a:t>
          </a:r>
        </a:p>
      </dgm:t>
    </dgm:pt>
    <dgm:pt modelId="{C8455315-F8FE-4317-A2E1-5096C0CBCD78}" type="sibTrans" cxnId="{865172D5-0F21-4D83-BBE2-846115A95CC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1200"/>
        </a:p>
      </dgm:t>
    </dgm:pt>
    <dgm:pt modelId="{EC4FDE9E-60FA-4880-8A96-D91E3A650253}" type="parTrans" cxnId="{865172D5-0F21-4D83-BBE2-846115A95CC2}">
      <dgm:prSet/>
      <dgm:spPr/>
      <dgm:t>
        <a:bodyPr/>
        <a:lstStyle/>
        <a:p>
          <a:endParaRPr lang="en-US"/>
        </a:p>
      </dgm:t>
    </dgm:pt>
    <dgm:pt modelId="{AC5FCE76-F3E1-4CD7-806A-B73C31A4DF32}" type="pres">
      <dgm:prSet presAssocID="{72E63C92-F99C-4228-99DC-E8AA796301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5B659A-D664-40BC-B680-E8316A12993F}" type="pres">
      <dgm:prSet presAssocID="{7ED263A8-7591-4362-96B2-0EA95B22525D}" presName="node" presStyleLbl="node1" presStyleIdx="0" presStyleCnt="6" custLinFactNeighborX="1237" custLinFactNeighborY="1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0B70-65C9-424E-B594-0C3CF6E0E955}" type="pres">
      <dgm:prSet presAssocID="{65DE1B59-28BA-4993-823B-509FCDDFE10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B3D5CC8-044A-4009-982A-15D1C9FAB933}" type="pres">
      <dgm:prSet presAssocID="{65DE1B59-28BA-4993-823B-509FCDDFE10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B3782C4-F9D1-4228-B860-73325CCD2C50}" type="pres">
      <dgm:prSet presAssocID="{9F844A01-F7F2-4E9A-B327-1E091351AD64}" presName="node" presStyleLbl="node1" presStyleIdx="1" presStyleCnt="6" custLinFactNeighborX="1237" custLinFactNeighborY="1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9051-128A-42C6-B0D3-B86D098B11A6}" type="pres">
      <dgm:prSet presAssocID="{7A25756A-D36A-45C2-B591-C0821C06E44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695718B-3380-4793-96DC-D6EC7C9749DD}" type="pres">
      <dgm:prSet presAssocID="{7A25756A-D36A-45C2-B591-C0821C06E44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97BCCA3-701B-45F1-9F1B-B4564BF60203}" type="pres">
      <dgm:prSet presAssocID="{09D0C790-8D4F-43E4-936A-7A303B8AA895}" presName="node" presStyleLbl="node1" presStyleIdx="2" presStyleCnt="6" custLinFactNeighborX="1199" custLinFactNeighborY="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9163-5AE7-4B71-8314-0687A0F97E11}" type="pres">
      <dgm:prSet presAssocID="{C8455315-F8FE-4317-A2E1-5096C0CBCD7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B6F2385-2BC9-463D-9BDC-DC7C18C6D511}" type="pres">
      <dgm:prSet presAssocID="{C8455315-F8FE-4317-A2E1-5096C0CBCD7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0AB0B2C-0645-4AD9-97E9-02CC8C197BE8}" type="pres">
      <dgm:prSet presAssocID="{3BEA5F94-8AD2-4C4B-A04D-3A045F6BB2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82600-4333-4233-B10F-733BF9764347}" type="pres">
      <dgm:prSet presAssocID="{71A3BE84-7B08-484F-9988-7076611FC9F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4E4CF98-5C30-4989-AAF9-D19C8895A152}" type="pres">
      <dgm:prSet presAssocID="{71A3BE84-7B08-484F-9988-7076611FC9F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CD5F01F-B154-4EE2-9C11-EEC3B3547673}" type="pres">
      <dgm:prSet presAssocID="{EF5F1284-1ED6-4736-83AE-E76C4DEA64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D5E0E-EA48-479E-A296-7688D2F533FB}" type="pres">
      <dgm:prSet presAssocID="{B0E3E4B6-B46C-4876-B27F-D983F8B2B5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E6900E-08E7-4720-810F-CC22A54A6072}" type="pres">
      <dgm:prSet presAssocID="{B0E3E4B6-B46C-4876-B27F-D983F8B2B5BE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A5536FB-F809-478E-8643-390C60400034}" type="pres">
      <dgm:prSet presAssocID="{A981280D-6A35-4D08-A696-323DA44044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CD490-0AB0-47B2-8D96-2F2052AD33A2}" type="presOf" srcId="{7ED263A8-7591-4362-96B2-0EA95B22525D}" destId="{2C5B659A-D664-40BC-B680-E8316A12993F}" srcOrd="0" destOrd="0" presId="urn:microsoft.com/office/officeart/2005/8/layout/process5"/>
    <dgm:cxn modelId="{98E2AC67-ABEE-4BCA-B382-7C105BAE6C36}" srcId="{72E63C92-F99C-4228-99DC-E8AA79630194}" destId="{7ED263A8-7591-4362-96B2-0EA95B22525D}" srcOrd="0" destOrd="0" parTransId="{2C89276E-7A87-4CC7-853A-78A1D40835D4}" sibTransId="{65DE1B59-28BA-4993-823B-509FCDDFE105}"/>
    <dgm:cxn modelId="{84A2AE78-724B-4E78-B6F5-A3CCB18DC26C}" srcId="{72E63C92-F99C-4228-99DC-E8AA79630194}" destId="{A981280D-6A35-4D08-A696-323DA44044FE}" srcOrd="5" destOrd="0" parTransId="{94DF6EE9-1552-4251-BB31-CE44B451312A}" sibTransId="{8B0FB139-79A8-4CF1-A26A-A327E5697DF3}"/>
    <dgm:cxn modelId="{865172D5-0F21-4D83-BBE2-846115A95CC2}" srcId="{72E63C92-F99C-4228-99DC-E8AA79630194}" destId="{09D0C790-8D4F-43E4-936A-7A303B8AA895}" srcOrd="2" destOrd="0" parTransId="{EC4FDE9E-60FA-4880-8A96-D91E3A650253}" sibTransId="{C8455315-F8FE-4317-A2E1-5096C0CBCD78}"/>
    <dgm:cxn modelId="{D4FFB716-A965-4E29-A690-D7EA22D2C78E}" type="presOf" srcId="{A981280D-6A35-4D08-A696-323DA44044FE}" destId="{BA5536FB-F809-478E-8643-390C60400034}" srcOrd="0" destOrd="0" presId="urn:microsoft.com/office/officeart/2005/8/layout/process5"/>
    <dgm:cxn modelId="{25A31EEB-7ADC-46C8-8F3E-210B9E9F1823}" type="presOf" srcId="{7A25756A-D36A-45C2-B591-C0821C06E44C}" destId="{6695718B-3380-4793-96DC-D6EC7C9749DD}" srcOrd="1" destOrd="0" presId="urn:microsoft.com/office/officeart/2005/8/layout/process5"/>
    <dgm:cxn modelId="{D8E11DD6-C8FB-4AA0-9837-6C30B6387470}" srcId="{72E63C92-F99C-4228-99DC-E8AA79630194}" destId="{9F844A01-F7F2-4E9A-B327-1E091351AD64}" srcOrd="1" destOrd="0" parTransId="{F571ECC9-280A-488B-B5F7-A24609608251}" sibTransId="{7A25756A-D36A-45C2-B591-C0821C06E44C}"/>
    <dgm:cxn modelId="{14068E06-CDDA-4ED7-BFDD-A964B5DF5340}" type="presOf" srcId="{EF5F1284-1ED6-4736-83AE-E76C4DEA6485}" destId="{DCD5F01F-B154-4EE2-9C11-EEC3B3547673}" srcOrd="0" destOrd="0" presId="urn:microsoft.com/office/officeart/2005/8/layout/process5"/>
    <dgm:cxn modelId="{7F572113-3323-4F27-9B17-15CC905DBD78}" type="presOf" srcId="{C8455315-F8FE-4317-A2E1-5096C0CBCD78}" destId="{0B6F2385-2BC9-463D-9BDC-DC7C18C6D511}" srcOrd="1" destOrd="0" presId="urn:microsoft.com/office/officeart/2005/8/layout/process5"/>
    <dgm:cxn modelId="{CEBBEB0B-2C46-43AA-9F2D-226843262C42}" type="presOf" srcId="{B0E3E4B6-B46C-4876-B27F-D983F8B2B5BE}" destId="{D0BD5E0E-EA48-479E-A296-7688D2F533FB}" srcOrd="0" destOrd="0" presId="urn:microsoft.com/office/officeart/2005/8/layout/process5"/>
    <dgm:cxn modelId="{457A01D6-6EDF-48EF-9193-3E1B4F39F731}" type="presOf" srcId="{3BEA5F94-8AD2-4C4B-A04D-3A045F6BB225}" destId="{50AB0B2C-0645-4AD9-97E9-02CC8C197BE8}" srcOrd="0" destOrd="0" presId="urn:microsoft.com/office/officeart/2005/8/layout/process5"/>
    <dgm:cxn modelId="{6261A1B3-B5D2-4187-85E5-B0D2E56EFE28}" srcId="{72E63C92-F99C-4228-99DC-E8AA79630194}" destId="{3BEA5F94-8AD2-4C4B-A04D-3A045F6BB225}" srcOrd="3" destOrd="0" parTransId="{57343843-B6FE-4C75-AAD8-3E14444C60F3}" sibTransId="{71A3BE84-7B08-484F-9988-7076611FC9F1}"/>
    <dgm:cxn modelId="{C627D6A1-9B39-489A-B88D-878B1EA95946}" type="presOf" srcId="{65DE1B59-28BA-4993-823B-509FCDDFE105}" destId="{2B3D5CC8-044A-4009-982A-15D1C9FAB933}" srcOrd="1" destOrd="0" presId="urn:microsoft.com/office/officeart/2005/8/layout/process5"/>
    <dgm:cxn modelId="{A076321F-D394-4A88-8FE7-1D731F56F418}" type="presOf" srcId="{09D0C790-8D4F-43E4-936A-7A303B8AA895}" destId="{B97BCCA3-701B-45F1-9F1B-B4564BF60203}" srcOrd="0" destOrd="0" presId="urn:microsoft.com/office/officeart/2005/8/layout/process5"/>
    <dgm:cxn modelId="{75C010E8-434A-471E-92A3-0DAC754FFA8F}" type="presOf" srcId="{71A3BE84-7B08-484F-9988-7076611FC9F1}" destId="{C4E4CF98-5C30-4989-AAF9-D19C8895A152}" srcOrd="1" destOrd="0" presId="urn:microsoft.com/office/officeart/2005/8/layout/process5"/>
    <dgm:cxn modelId="{770C266F-A61F-46A2-AC0F-0611ADD279B9}" type="presOf" srcId="{B0E3E4B6-B46C-4876-B27F-D983F8B2B5BE}" destId="{16E6900E-08E7-4720-810F-CC22A54A6072}" srcOrd="1" destOrd="0" presId="urn:microsoft.com/office/officeart/2005/8/layout/process5"/>
    <dgm:cxn modelId="{167EF167-2581-4F56-BE3F-665EE70CC75A}" type="presOf" srcId="{71A3BE84-7B08-484F-9988-7076611FC9F1}" destId="{FF882600-4333-4233-B10F-733BF9764347}" srcOrd="0" destOrd="0" presId="urn:microsoft.com/office/officeart/2005/8/layout/process5"/>
    <dgm:cxn modelId="{302E5FD4-AF2B-4582-9E63-31C4F94D8B0E}" type="presOf" srcId="{C8455315-F8FE-4317-A2E1-5096C0CBCD78}" destId="{91889163-5AE7-4B71-8314-0687A0F97E11}" srcOrd="0" destOrd="0" presId="urn:microsoft.com/office/officeart/2005/8/layout/process5"/>
    <dgm:cxn modelId="{EE9D9F7F-7D20-47B2-8C0B-32EA76ED5B97}" srcId="{72E63C92-F99C-4228-99DC-E8AA79630194}" destId="{EF5F1284-1ED6-4736-83AE-E76C4DEA6485}" srcOrd="4" destOrd="0" parTransId="{1079E970-D6AC-4787-B3B7-B74F3A657A4C}" sibTransId="{B0E3E4B6-B46C-4876-B27F-D983F8B2B5BE}"/>
    <dgm:cxn modelId="{7A13929C-51F6-4A3A-9331-5CE919018CD7}" type="presOf" srcId="{65DE1B59-28BA-4993-823B-509FCDDFE105}" destId="{DA5C0B70-65C9-424E-B594-0C3CF6E0E955}" srcOrd="0" destOrd="0" presId="urn:microsoft.com/office/officeart/2005/8/layout/process5"/>
    <dgm:cxn modelId="{183057AA-7C25-4F65-9C06-6A35EA78EA25}" type="presOf" srcId="{72E63C92-F99C-4228-99DC-E8AA79630194}" destId="{AC5FCE76-F3E1-4CD7-806A-B73C31A4DF32}" srcOrd="0" destOrd="0" presId="urn:microsoft.com/office/officeart/2005/8/layout/process5"/>
    <dgm:cxn modelId="{533429BF-3A34-4C91-8047-B1F65B088FBE}" type="presOf" srcId="{9F844A01-F7F2-4E9A-B327-1E091351AD64}" destId="{3B3782C4-F9D1-4228-B860-73325CCD2C50}" srcOrd="0" destOrd="0" presId="urn:microsoft.com/office/officeart/2005/8/layout/process5"/>
    <dgm:cxn modelId="{6B3D85E7-FB51-4617-A53B-11F8FECD1582}" type="presOf" srcId="{7A25756A-D36A-45C2-B591-C0821C06E44C}" destId="{B32B9051-128A-42C6-B0D3-B86D098B11A6}" srcOrd="0" destOrd="0" presId="urn:microsoft.com/office/officeart/2005/8/layout/process5"/>
    <dgm:cxn modelId="{1116070A-3BF4-4941-ABBF-8192A0FEABE5}" type="presParOf" srcId="{AC5FCE76-F3E1-4CD7-806A-B73C31A4DF32}" destId="{2C5B659A-D664-40BC-B680-E8316A12993F}" srcOrd="0" destOrd="0" presId="urn:microsoft.com/office/officeart/2005/8/layout/process5"/>
    <dgm:cxn modelId="{25D4BB22-16DD-4E14-9540-11239ACC24CA}" type="presParOf" srcId="{AC5FCE76-F3E1-4CD7-806A-B73C31A4DF32}" destId="{DA5C0B70-65C9-424E-B594-0C3CF6E0E955}" srcOrd="1" destOrd="0" presId="urn:microsoft.com/office/officeart/2005/8/layout/process5"/>
    <dgm:cxn modelId="{9474FF5E-FC65-4B98-B6F2-ED86F3F610EE}" type="presParOf" srcId="{DA5C0B70-65C9-424E-B594-0C3CF6E0E955}" destId="{2B3D5CC8-044A-4009-982A-15D1C9FAB933}" srcOrd="0" destOrd="0" presId="urn:microsoft.com/office/officeart/2005/8/layout/process5"/>
    <dgm:cxn modelId="{481C3A28-DFF1-4E16-94FF-75294706A8CE}" type="presParOf" srcId="{AC5FCE76-F3E1-4CD7-806A-B73C31A4DF32}" destId="{3B3782C4-F9D1-4228-B860-73325CCD2C50}" srcOrd="2" destOrd="0" presId="urn:microsoft.com/office/officeart/2005/8/layout/process5"/>
    <dgm:cxn modelId="{41AB4ECC-A9E4-4971-95BA-49B4F60BAE17}" type="presParOf" srcId="{AC5FCE76-F3E1-4CD7-806A-B73C31A4DF32}" destId="{B32B9051-128A-42C6-B0D3-B86D098B11A6}" srcOrd="3" destOrd="0" presId="urn:microsoft.com/office/officeart/2005/8/layout/process5"/>
    <dgm:cxn modelId="{2C04FE05-A401-4C53-BB2C-28D0B5BE4B58}" type="presParOf" srcId="{B32B9051-128A-42C6-B0D3-B86D098B11A6}" destId="{6695718B-3380-4793-96DC-D6EC7C9749DD}" srcOrd="0" destOrd="0" presId="urn:microsoft.com/office/officeart/2005/8/layout/process5"/>
    <dgm:cxn modelId="{8D0692E4-D0C9-4F25-87D0-3BB961CC9C9E}" type="presParOf" srcId="{AC5FCE76-F3E1-4CD7-806A-B73C31A4DF32}" destId="{B97BCCA3-701B-45F1-9F1B-B4564BF60203}" srcOrd="4" destOrd="0" presId="urn:microsoft.com/office/officeart/2005/8/layout/process5"/>
    <dgm:cxn modelId="{06384EED-354E-4F0C-A6B5-6AE8F6463C36}" type="presParOf" srcId="{AC5FCE76-F3E1-4CD7-806A-B73C31A4DF32}" destId="{91889163-5AE7-4B71-8314-0687A0F97E11}" srcOrd="5" destOrd="0" presId="urn:microsoft.com/office/officeart/2005/8/layout/process5"/>
    <dgm:cxn modelId="{FC240C34-F808-4733-9B45-C9659F3FDC6D}" type="presParOf" srcId="{91889163-5AE7-4B71-8314-0687A0F97E11}" destId="{0B6F2385-2BC9-463D-9BDC-DC7C18C6D511}" srcOrd="0" destOrd="0" presId="urn:microsoft.com/office/officeart/2005/8/layout/process5"/>
    <dgm:cxn modelId="{B2278354-F402-4DBD-8A2D-84FFC346A822}" type="presParOf" srcId="{AC5FCE76-F3E1-4CD7-806A-B73C31A4DF32}" destId="{50AB0B2C-0645-4AD9-97E9-02CC8C197BE8}" srcOrd="6" destOrd="0" presId="urn:microsoft.com/office/officeart/2005/8/layout/process5"/>
    <dgm:cxn modelId="{8B32CD27-0D5E-42C2-AD26-AC8FDF93F759}" type="presParOf" srcId="{AC5FCE76-F3E1-4CD7-806A-B73C31A4DF32}" destId="{FF882600-4333-4233-B10F-733BF9764347}" srcOrd="7" destOrd="0" presId="urn:microsoft.com/office/officeart/2005/8/layout/process5"/>
    <dgm:cxn modelId="{114B7175-D268-432C-B7FC-F45331BE1527}" type="presParOf" srcId="{FF882600-4333-4233-B10F-733BF9764347}" destId="{C4E4CF98-5C30-4989-AAF9-D19C8895A152}" srcOrd="0" destOrd="0" presId="urn:microsoft.com/office/officeart/2005/8/layout/process5"/>
    <dgm:cxn modelId="{EFFF5D79-011A-4095-BE77-6D33BF743FB1}" type="presParOf" srcId="{AC5FCE76-F3E1-4CD7-806A-B73C31A4DF32}" destId="{DCD5F01F-B154-4EE2-9C11-EEC3B3547673}" srcOrd="8" destOrd="0" presId="urn:microsoft.com/office/officeart/2005/8/layout/process5"/>
    <dgm:cxn modelId="{85A4B82A-0140-4C30-B62E-826E01032DB3}" type="presParOf" srcId="{AC5FCE76-F3E1-4CD7-806A-B73C31A4DF32}" destId="{D0BD5E0E-EA48-479E-A296-7688D2F533FB}" srcOrd="9" destOrd="0" presId="urn:microsoft.com/office/officeart/2005/8/layout/process5"/>
    <dgm:cxn modelId="{8608C07D-E092-492F-A6E7-F781873AA334}" type="presParOf" srcId="{D0BD5E0E-EA48-479E-A296-7688D2F533FB}" destId="{16E6900E-08E7-4720-810F-CC22A54A6072}" srcOrd="0" destOrd="0" presId="urn:microsoft.com/office/officeart/2005/8/layout/process5"/>
    <dgm:cxn modelId="{1F544C7F-71CC-4343-A986-7B360A7DC0DF}" type="presParOf" srcId="{AC5FCE76-F3E1-4CD7-806A-B73C31A4DF32}" destId="{BA5536FB-F809-478E-8643-390C604000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B23BA-7E86-4DDB-A54C-10F5ADBD3207}">
      <dsp:nvSpPr>
        <dsp:cNvPr id="0" name=""/>
        <dsp:cNvSpPr/>
      </dsp:nvSpPr>
      <dsp:spPr>
        <a:xfrm>
          <a:off x="0" y="30209"/>
          <a:ext cx="742716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Para ofrecer un servicio profesional diferenciado </a:t>
          </a:r>
          <a:endParaRPr lang="es-ES" sz="2400" kern="1200" noProof="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2089" y="82298"/>
        <a:ext cx="7322990" cy="962862"/>
      </dsp:txXfrm>
    </dsp:sp>
    <dsp:sp modelId="{64B2D45A-73D2-4BA3-991F-F5F597F65CDA}">
      <dsp:nvSpPr>
        <dsp:cNvPr id="0" name=""/>
        <dsp:cNvSpPr/>
      </dsp:nvSpPr>
      <dsp:spPr>
        <a:xfrm>
          <a:off x="0" y="1261409"/>
          <a:ext cx="742716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Porque permite aumentar drásticamente la productividad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2089" y="1313498"/>
        <a:ext cx="7322990" cy="962862"/>
      </dsp:txXfrm>
    </dsp:sp>
    <dsp:sp modelId="{1FB98B47-082D-47D5-A495-2FFFA7591370}">
      <dsp:nvSpPr>
        <dsp:cNvPr id="0" name=""/>
        <dsp:cNvSpPr/>
      </dsp:nvSpPr>
      <dsp:spPr>
        <a:xfrm>
          <a:off x="0" y="2492609"/>
          <a:ext cx="742716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Para alcanzar ciertos niveles de calidad</a:t>
          </a:r>
          <a:endParaRPr lang="en-U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2089" y="2544698"/>
        <a:ext cx="7322990" cy="962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45225" y="571471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59355" y="1021199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71853" y="571471"/>
        <a:ext cx="2085893" cy="1221142"/>
      </dsp:txXfrm>
    </dsp:sp>
    <dsp:sp modelId="{B32B9051-128A-42C6-B0D3-B86D098B11A6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385983" y="1021199"/>
        <a:ext cx="320822" cy="321687"/>
      </dsp:txXfrm>
    </dsp:sp>
    <dsp:sp modelId="{B97BCCA3-701B-45F1-9F1B-B4564BF6020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098481" y="571471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0A401-DB51-47A3-AB2F-7DA874AE04D7}">
      <dsp:nvSpPr>
        <dsp:cNvPr id="0" name=""/>
        <dsp:cNvSpPr/>
      </dsp:nvSpPr>
      <dsp:spPr>
        <a:xfrm>
          <a:off x="0" y="3957164"/>
          <a:ext cx="8435280" cy="865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>
              <a:latin typeface="+mj-lt"/>
            </a:rPr>
            <a:t>Sin embargo, para un uso optimo, se requiere propia capacitación y practica regular</a:t>
          </a:r>
          <a:endParaRPr lang="es-ES" sz="1800" u="sng" kern="1200" dirty="0">
            <a:latin typeface="+mj-lt"/>
          </a:endParaRPr>
        </a:p>
      </dsp:txBody>
      <dsp:txXfrm>
        <a:off x="0" y="3957164"/>
        <a:ext cx="8435280" cy="865730"/>
      </dsp:txXfrm>
    </dsp:sp>
    <dsp:sp modelId="{42CB9B7D-2FD7-473D-805C-CF420BD13427}">
      <dsp:nvSpPr>
        <dsp:cNvPr id="0" name=""/>
        <dsp:cNvSpPr/>
      </dsp:nvSpPr>
      <dsp:spPr>
        <a:xfrm rot="10800000">
          <a:off x="0" y="2638656"/>
          <a:ext cx="8435280" cy="133149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none" kern="1200" dirty="0" smtClean="0">
              <a:latin typeface="+mj-lt"/>
            </a:rPr>
            <a:t>Son </a:t>
          </a:r>
          <a:r>
            <a:rPr lang="es-ES" sz="1800" u="sng" kern="1200" dirty="0" smtClean="0">
              <a:latin typeface="+mj-lt"/>
            </a:rPr>
            <a:t>fáciles de implementar</a:t>
          </a:r>
          <a:r>
            <a:rPr lang="es-ES" sz="1800" kern="1200" dirty="0" smtClean="0">
              <a:latin typeface="+mj-lt"/>
            </a:rPr>
            <a:t>, favorecen el </a:t>
          </a:r>
          <a:r>
            <a:rPr lang="es-ES" sz="1800" u="sng" kern="1200" dirty="0" smtClean="0">
              <a:latin typeface="+mj-lt"/>
            </a:rPr>
            <a:t>flujo de información</a:t>
          </a:r>
          <a:r>
            <a:rPr lang="es-ES" sz="1800" u="none" kern="1200" dirty="0" smtClean="0">
              <a:latin typeface="+mj-lt"/>
            </a:rPr>
            <a:t>,</a:t>
          </a:r>
          <a:r>
            <a:rPr lang="es-ES" sz="1800" kern="1200" dirty="0" smtClean="0">
              <a:latin typeface="+mj-lt"/>
            </a:rPr>
            <a:t> permiten un </a:t>
          </a:r>
          <a:r>
            <a:rPr lang="es-ES" sz="1800" u="sng" kern="1200" dirty="0" smtClean="0">
              <a:latin typeface="+mj-lt"/>
            </a:rPr>
            <a:t>ahorro de tiempo</a:t>
          </a:r>
          <a:r>
            <a:rPr lang="es-ES" sz="1800" u="none" kern="1200" dirty="0" smtClean="0">
              <a:latin typeface="+mj-lt"/>
            </a:rPr>
            <a:t> </a:t>
          </a:r>
          <a:r>
            <a:rPr lang="es-ES" sz="1800" kern="1200" dirty="0" smtClean="0">
              <a:latin typeface="+mj-lt"/>
            </a:rPr>
            <a:t>importante y ganancias en </a:t>
          </a:r>
          <a:r>
            <a:rPr lang="es-ES" sz="1800" u="sng" kern="1200" dirty="0" smtClean="0">
              <a:latin typeface="+mj-lt"/>
            </a:rPr>
            <a:t>productividad + creatividad</a:t>
          </a:r>
          <a:endParaRPr lang="en-US" sz="1800" kern="1200" dirty="0">
            <a:latin typeface="+mj-lt"/>
          </a:endParaRPr>
        </a:p>
      </dsp:txBody>
      <dsp:txXfrm rot="10800000">
        <a:off x="0" y="2638656"/>
        <a:ext cx="8435280" cy="865165"/>
      </dsp:txXfrm>
    </dsp:sp>
    <dsp:sp modelId="{BB2297B9-03B7-4D05-A713-09834DCE2EE1}">
      <dsp:nvSpPr>
        <dsp:cNvPr id="0" name=""/>
        <dsp:cNvSpPr/>
      </dsp:nvSpPr>
      <dsp:spPr>
        <a:xfrm rot="10800000">
          <a:off x="0" y="1320148"/>
          <a:ext cx="8435280" cy="133149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latin typeface="+mj-lt"/>
            </a:rPr>
            <a:t>Estado de la técnica, transferencia tecnológica, vigilancia competitiva y tecnológica, licenciamientos, …</a:t>
          </a:r>
        </a:p>
      </dsp:txBody>
      <dsp:txXfrm rot="10800000">
        <a:off x="0" y="1320148"/>
        <a:ext cx="8435280" cy="865165"/>
      </dsp:txXfrm>
    </dsp:sp>
    <dsp:sp modelId="{9954AECB-3839-41EE-B5F2-3A549B684E08}">
      <dsp:nvSpPr>
        <dsp:cNvPr id="0" name=""/>
        <dsp:cNvSpPr/>
      </dsp:nvSpPr>
      <dsp:spPr>
        <a:xfrm rot="10800000">
          <a:off x="0" y="1640"/>
          <a:ext cx="8435280" cy="133149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latin typeface="+mj-lt"/>
            </a:rPr>
            <a:t>Gracias a la cantidad de información disponible y a las numerosas herramientas disponible, bases de datos como PatBase permiten responder a múltiples necesidades</a:t>
          </a:r>
        </a:p>
      </dsp:txBody>
      <dsp:txXfrm rot="10800000">
        <a:off x="0" y="1640"/>
        <a:ext cx="8435280" cy="865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84B76-80F1-44F7-887F-864B465397F9}">
      <dsp:nvSpPr>
        <dsp:cNvPr id="0" name=""/>
        <dsp:cNvSpPr/>
      </dsp:nvSpPr>
      <dsp:spPr>
        <a:xfrm>
          <a:off x="0" y="4071720"/>
          <a:ext cx="8352928" cy="667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noProof="0" dirty="0" smtClean="0"/>
            <a:t>Mayor precisión, mas tiempo disponible para efectuar las tareas importantes (lectura y selección de las patentes)</a:t>
          </a:r>
          <a:endParaRPr lang="es-ES" sz="1500" b="1" kern="1200" noProof="0" dirty="0"/>
        </a:p>
      </dsp:txBody>
      <dsp:txXfrm>
        <a:off x="0" y="4071720"/>
        <a:ext cx="8352928" cy="667999"/>
      </dsp:txXfrm>
    </dsp:sp>
    <dsp:sp modelId="{84F196A7-5746-425D-8858-3A77BD0BCBB6}">
      <dsp:nvSpPr>
        <dsp:cNvPr id="0" name=""/>
        <dsp:cNvSpPr/>
      </dsp:nvSpPr>
      <dsp:spPr>
        <a:xfrm rot="10800000">
          <a:off x="0" y="3054357"/>
          <a:ext cx="8352928" cy="102738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Poderosas herramientas de análisis y de visualización</a:t>
          </a:r>
          <a:endParaRPr lang="es-ES" sz="1500" kern="1200" noProof="0" dirty="0"/>
        </a:p>
      </dsp:txBody>
      <dsp:txXfrm rot="10800000">
        <a:off x="0" y="3054357"/>
        <a:ext cx="8352928" cy="667563"/>
      </dsp:txXfrm>
    </dsp:sp>
    <dsp:sp modelId="{CCB9C678-1EB6-4DE2-875B-37C61938877A}">
      <dsp:nvSpPr>
        <dsp:cNvPr id="0" name=""/>
        <dsp:cNvSpPr/>
      </dsp:nvSpPr>
      <dsp:spPr>
        <a:xfrm rot="10800000">
          <a:off x="0" y="2036993"/>
          <a:ext cx="8352928" cy="102738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Capacidad de búsqueda avanzada (ecuaciones complejas) = menos contaminación de resultados</a:t>
          </a:r>
          <a:endParaRPr lang="es-ES" sz="1500" kern="1200" noProof="0" dirty="0"/>
        </a:p>
      </dsp:txBody>
      <dsp:txXfrm rot="10800000">
        <a:off x="0" y="2036993"/>
        <a:ext cx="8352928" cy="667563"/>
      </dsp:txXfrm>
    </dsp:sp>
    <dsp:sp modelId="{0A185DE6-D0D0-4B4D-BF1F-BB950EA247D9}">
      <dsp:nvSpPr>
        <dsp:cNvPr id="0" name=""/>
        <dsp:cNvSpPr/>
      </dsp:nvSpPr>
      <dsp:spPr>
        <a:xfrm rot="10800000">
          <a:off x="0" y="1019630"/>
          <a:ext cx="8352928" cy="102738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Cobertura Geográfica, Consultas en texto integral (acceso a descripciones y reivindicaciones), Presentación en familia</a:t>
          </a:r>
          <a:endParaRPr lang="es-ES" sz="1500" kern="1200" noProof="0" dirty="0"/>
        </a:p>
      </dsp:txBody>
      <dsp:txXfrm rot="10800000">
        <a:off x="0" y="1019630"/>
        <a:ext cx="8352928" cy="667563"/>
      </dsp:txXfrm>
    </dsp:sp>
    <dsp:sp modelId="{AB82D070-8545-475A-9141-ADCB0A3B5B3F}">
      <dsp:nvSpPr>
        <dsp:cNvPr id="0" name=""/>
        <dsp:cNvSpPr/>
      </dsp:nvSpPr>
      <dsp:spPr>
        <a:xfrm rot="10800000">
          <a:off x="0" y="2266"/>
          <a:ext cx="8352928" cy="102738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Para uso profesional: libertad de operación, estado de la técnica, vigilancia, examen de fondo…</a:t>
          </a:r>
          <a:endParaRPr lang="es-ES" sz="1500" kern="1200" noProof="0" dirty="0"/>
        </a:p>
      </dsp:txBody>
      <dsp:txXfrm rot="10800000">
        <a:off x="0" y="2266"/>
        <a:ext cx="8352928" cy="667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45225" y="571471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59355" y="1021199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71853" y="571471"/>
        <a:ext cx="2085893" cy="1221142"/>
      </dsp:txXfrm>
    </dsp:sp>
    <dsp:sp modelId="{B32B9051-128A-42C6-B0D3-B86D098B11A6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385983" y="1021199"/>
        <a:ext cx="320822" cy="321687"/>
      </dsp:txXfrm>
    </dsp:sp>
    <dsp:sp modelId="{B97BCCA3-701B-45F1-9F1B-B4564BF6020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098481" y="571471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45225" y="571471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59355" y="1021199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71853" y="571471"/>
        <a:ext cx="2085893" cy="1221142"/>
      </dsp:txXfrm>
    </dsp:sp>
    <dsp:sp modelId="{B32B9051-128A-42C6-B0D3-B86D098B11A6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385983" y="1021199"/>
        <a:ext cx="320822" cy="321687"/>
      </dsp:txXfrm>
    </dsp:sp>
    <dsp:sp modelId="{B97BCCA3-701B-45F1-9F1B-B4564BF6020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098481" y="571471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45225" y="571471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59355" y="1021199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71853" y="571471"/>
        <a:ext cx="2085893" cy="1221142"/>
      </dsp:txXfrm>
    </dsp:sp>
    <dsp:sp modelId="{B32B9051-128A-42C6-B0D3-B86D098B11A6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385983" y="1021199"/>
        <a:ext cx="320822" cy="321687"/>
      </dsp:txXfrm>
    </dsp:sp>
    <dsp:sp modelId="{B97BCCA3-701B-45F1-9F1B-B4564BF6020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098481" y="571471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45225" y="571471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59355" y="1021199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71853" y="571471"/>
        <a:ext cx="2085893" cy="1221142"/>
      </dsp:txXfrm>
    </dsp:sp>
    <dsp:sp modelId="{B32B9051-128A-42C6-B0D3-B86D098B11A6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385983" y="1021199"/>
        <a:ext cx="320822" cy="321687"/>
      </dsp:txXfrm>
    </dsp:sp>
    <dsp:sp modelId="{B97BCCA3-701B-45F1-9F1B-B4564BF6020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098481" y="571471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45225" y="571471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59355" y="1021199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71853" y="571471"/>
        <a:ext cx="2085893" cy="1221142"/>
      </dsp:txXfrm>
    </dsp:sp>
    <dsp:sp modelId="{B32B9051-128A-42C6-B0D3-B86D098B11A6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385983" y="1021199"/>
        <a:ext cx="320822" cy="321687"/>
      </dsp:txXfrm>
    </dsp:sp>
    <dsp:sp modelId="{B97BCCA3-701B-45F1-9F1B-B4564BF6020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098481" y="571471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45225" y="571471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59355" y="1021199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71853" y="571471"/>
        <a:ext cx="2085893" cy="1221142"/>
      </dsp:txXfrm>
    </dsp:sp>
    <dsp:sp modelId="{B32B9051-128A-42C6-B0D3-B86D098B11A6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385983" y="1021199"/>
        <a:ext cx="320822" cy="321687"/>
      </dsp:txXfrm>
    </dsp:sp>
    <dsp:sp modelId="{B97BCCA3-701B-45F1-9F1B-B4564BF60203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098481" y="571471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659A-D664-40BC-B680-E8316A12993F}">
      <dsp:nvSpPr>
        <dsp:cNvPr id="0" name=""/>
        <dsp:cNvSpPr/>
      </dsp:nvSpPr>
      <dsp:spPr>
        <a:xfrm>
          <a:off x="33975" y="556633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Iniciar búsqueda con sondeos</a:t>
          </a:r>
          <a:endParaRPr lang="es-ES" sz="1400" kern="1200" noProof="0" dirty="0"/>
        </a:p>
      </dsp:txBody>
      <dsp:txXfrm>
        <a:off x="71967" y="594625"/>
        <a:ext cx="2085893" cy="1221142"/>
      </dsp:txXfrm>
    </dsp:sp>
    <dsp:sp modelId="{DA5C0B70-65C9-424E-B594-0C3CF6E0E955}">
      <dsp:nvSpPr>
        <dsp:cNvPr id="0" name=""/>
        <dsp:cNvSpPr/>
      </dsp:nvSpPr>
      <dsp:spPr>
        <a:xfrm>
          <a:off x="2386098" y="937123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2386098" y="1044352"/>
        <a:ext cx="320822" cy="321687"/>
      </dsp:txXfrm>
    </dsp:sp>
    <dsp:sp modelId="{3B3782C4-F9D1-4228-B860-73325CCD2C50}">
      <dsp:nvSpPr>
        <dsp:cNvPr id="0" name=""/>
        <dsp:cNvSpPr/>
      </dsp:nvSpPr>
      <dsp:spPr>
        <a:xfrm>
          <a:off x="3060603" y="556633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Ajustar y refinar búsqueda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(REPETIR)</a:t>
          </a:r>
          <a:endParaRPr lang="es-ES" sz="1400" kern="1200" noProof="0" dirty="0"/>
        </a:p>
      </dsp:txBody>
      <dsp:txXfrm>
        <a:off x="3098595" y="594625"/>
        <a:ext cx="2085893" cy="1221142"/>
      </dsp:txXfrm>
    </dsp:sp>
    <dsp:sp modelId="{B32B9051-128A-42C6-B0D3-B86D098B11A6}">
      <dsp:nvSpPr>
        <dsp:cNvPr id="0" name=""/>
        <dsp:cNvSpPr/>
      </dsp:nvSpPr>
      <dsp:spPr>
        <a:xfrm rot="934">
          <a:off x="5408434" y="937528"/>
          <a:ext cx="447978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noProof="0"/>
        </a:p>
      </dsp:txBody>
      <dsp:txXfrm>
        <a:off x="5408434" y="1044739"/>
        <a:ext cx="313585" cy="321687"/>
      </dsp:txXfrm>
    </dsp:sp>
    <dsp:sp modelId="{B97BCCA3-701B-45F1-9F1B-B4564BF60203}">
      <dsp:nvSpPr>
        <dsp:cNvPr id="0" name=""/>
        <dsp:cNvSpPr/>
      </dsp:nvSpPr>
      <dsp:spPr>
        <a:xfrm>
          <a:off x="6067722" y="557450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Visualización de resultados – Primera Selección</a:t>
          </a:r>
        </a:p>
      </dsp:txBody>
      <dsp:txXfrm>
        <a:off x="6105714" y="595442"/>
        <a:ext cx="2085893" cy="1221142"/>
      </dsp:txXfrm>
    </dsp:sp>
    <dsp:sp modelId="{91889163-5AE7-4B71-8314-0687A0F97E11}">
      <dsp:nvSpPr>
        <dsp:cNvPr id="0" name=""/>
        <dsp:cNvSpPr/>
      </dsp:nvSpPr>
      <dsp:spPr>
        <a:xfrm rot="5411631">
          <a:off x="6922279" y="1994282"/>
          <a:ext cx="445615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4469" y="2039547"/>
        <a:ext cx="321687" cy="311931"/>
      </dsp:txXfrm>
    </dsp:sp>
    <dsp:sp modelId="{50AB0B2C-0645-4AD9-97E9-02CC8C197BE8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noProof="0" dirty="0" smtClean="0"/>
            <a:t>Revisión de resultados seleccionados</a:t>
          </a:r>
          <a:br>
            <a:rPr lang="es-ES" sz="1300" kern="1200" noProof="0" dirty="0" smtClean="0"/>
          </a:br>
          <a:r>
            <a:rPr lang="es-ES" sz="1300" kern="1200" noProof="0" dirty="0" smtClean="0"/>
            <a:t>- Segunda Selección</a:t>
          </a:r>
        </a:p>
      </dsp:txBody>
      <dsp:txXfrm>
        <a:off x="6098481" y="2733348"/>
        <a:ext cx="2085893" cy="1221142"/>
      </dsp:txXfrm>
    </dsp:sp>
    <dsp:sp modelId="{FF882600-4333-4233-B10F-733BF9764347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DCD5F01F-B154-4EE2-9C11-EEC3B3547673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Enriquecimiento de los resultados</a:t>
          </a:r>
        </a:p>
      </dsp:txBody>
      <dsp:txXfrm>
        <a:off x="3071853" y="2733348"/>
        <a:ext cx="2085893" cy="1221142"/>
      </dsp:txXfrm>
    </dsp:sp>
    <dsp:sp modelId="{D0BD5E0E-EA48-479E-A296-7688D2F533FB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2793" y="3183076"/>
        <a:ext cx="320822" cy="321687"/>
      </dsp:txXfrm>
    </dsp:sp>
    <dsp:sp modelId="{BA5536FB-F809-478E-8643-390C60400034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Exportación - Publicación del informe de búsqueda</a:t>
          </a:r>
        </a:p>
      </dsp:txBody>
      <dsp:txXfrm>
        <a:off x="45225" y="273334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A48B-C559-45C8-9727-7D6CFDA536F2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8C462-13A2-4176-85C1-07E39969ED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0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4A491-B47D-474F-893E-C7E35FB26BCA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1626-70BD-437F-8042-877913B244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DBE30-1786-444C-86D4-23C015138E1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74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1626-70BD-437F-8042-877913B2448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0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49527-4FE7-45FF-AF91-A87EBAC501F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1BEAC-4510-2B46-B803-01F7441DCB6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F6FBAD-4712-4343-8551-D28E6688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4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5112-A463-9446-A50A-EC7E10FDD64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FE01-8538-7D4D-99C1-2D1609A96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66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88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0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649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07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351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52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75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64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3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5112-A463-9446-A50A-EC7E10FDD64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FE01-8538-7D4D-99C1-2D1609A96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5C85E2-93F1-E642-99ED-7129DF3BB8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63" y="-76200"/>
            <a:ext cx="7583487" cy="104438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dirty="0"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6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8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64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0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35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5C85E2-93F1-E642-99ED-7129DF3BB8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63" y="-76200"/>
            <a:ext cx="7583487" cy="104438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dirty="0"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7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6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BEAC-4510-2B46-B803-01F7441DCB6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FBAD-4712-4343-8551-D28E6688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60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BEAC-4510-2B46-B803-01F7441DCB6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FBAD-4712-4343-8551-D28E6688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94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05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77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66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0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79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49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8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69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239" y="-332236"/>
            <a:ext cx="6920871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547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13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3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63" y="-76200"/>
            <a:ext cx="7583487" cy="104438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dirty="0">
                <a:solidFill>
                  <a:schemeClr val="accent2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2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286543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5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5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6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6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6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7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7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.jpeg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7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.jpeg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9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jpeg"/><Relationship Id="rId5" Type="http://schemas.openxmlformats.org/officeDocument/2006/relationships/theme" Target="../theme/theme27.xml"/><Relationship Id="rId4" Type="http://schemas.openxmlformats.org/officeDocument/2006/relationships/slideLayout" Target="../slideLayouts/slideLayout104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0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theme" Target="../theme/theme31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36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37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theme" Target="../theme/theme34.xml"/><Relationship Id="rId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1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143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144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150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15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52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3.jpeg"/><Relationship Id="rId5" Type="http://schemas.openxmlformats.org/officeDocument/2006/relationships/theme" Target="../theme/theme41.xml"/><Relationship Id="rId4" Type="http://schemas.openxmlformats.org/officeDocument/2006/relationships/slideLayout" Target="../slideLayouts/slideLayout156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157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158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159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.jpeg"/><Relationship Id="rId5" Type="http://schemas.openxmlformats.org/officeDocument/2006/relationships/theme" Target="../theme/theme45.xml"/><Relationship Id="rId4" Type="http://schemas.openxmlformats.org/officeDocument/2006/relationships/slideLayout" Target="../slideLayouts/slideLayout16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7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pic>
        <p:nvPicPr>
          <p:cNvPr id="3" name="Picture 2" descr="front-bac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90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pic>
        <p:nvPicPr>
          <p:cNvPr id="3" name="Picture 2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pic>
        <p:nvPicPr>
          <p:cNvPr id="3" name="Picture 2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slide_b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05944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BB72-1B0A-294F-B83D-AAF25A29BB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809-98FC-964C-9B22-AD5CB020B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4481" y="68389"/>
            <a:ext cx="692087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rgbClr val="595959"/>
                </a:solidFill>
              </a:rPr>
              <a:t>Click to edit Master title style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37725" y="171835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BA02-3D22-314C-A139-8A840FB491FF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81E2C-20ED-CC4A-BC2C-1B412E3D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pic>
        <p:nvPicPr>
          <p:cNvPr id="3" name="Picture 2" descr="front-b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166A-2F4B-544B-83EC-3826B8D799A7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43B4-9492-1C46-8E1A-058FB5288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B_slide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0"/>
            <a:ext cx="9059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0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@minesoft.com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discoverpatents.net/" TargetMode="External"/><Relationship Id="rId5" Type="http://schemas.openxmlformats.org/officeDocument/2006/relationships/hyperlink" Target="http://www.linkedin.com/in/olivierhuc" TargetMode="External"/><Relationship Id="rId4" Type="http://schemas.openxmlformats.org/officeDocument/2006/relationships/hyperlink" Target="http://www.minesof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57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41" y="3727642"/>
            <a:ext cx="8561423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Panorama general de </a:t>
            </a:r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bases de </a:t>
            </a:r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datos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patentes</a:t>
            </a: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portal PatBase de Minesoft</a:t>
            </a:r>
          </a:p>
          <a:p>
            <a:pPr algn="ctr"/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21, 22 &amp; 23 de </a:t>
            </a:r>
            <a:r>
              <a:rPr lang="en-GB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Enero</a:t>
            </a:r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 2015, Guayaquil</a:t>
            </a:r>
          </a:p>
          <a:p>
            <a:pPr algn="r"/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Olivier Huc</a:t>
            </a:r>
            <a:endParaRPr lang="en-GB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5587520"/>
            <a:ext cx="1600148" cy="1153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499524"/>
            <a:ext cx="2333625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"/>
            <a:ext cx="9144000" cy="35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1417638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Ventajas de una presentación en familia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363272" cy="466997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Una familia de patente = una invención = un resultado en PatBase</a:t>
            </a:r>
          </a:p>
          <a:p>
            <a:pPr lvl="1">
              <a:buFont typeface="Arial"/>
              <a:buChar char="•"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Incluye todos las etapas de publicación </a:t>
            </a:r>
          </a:p>
          <a:p>
            <a:pPr lvl="2"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Patentes nacionales y fases nacionales : EP, WO</a:t>
            </a:r>
          </a:p>
          <a:p>
            <a:pPr lvl="2"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extensiones a otros países</a:t>
            </a:r>
          </a:p>
          <a:p>
            <a:pPr lvl="2">
              <a:defRPr/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informes de búsqueda...</a:t>
            </a:r>
          </a:p>
          <a:p>
            <a:pPr lvl="1">
              <a:buFont typeface="Arial"/>
              <a:buChar char="•"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Permite identificar las continuaciones/divisiones…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Menos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referencias para examinar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Sistemas de clasificación </a:t>
            </a: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combinados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Mejores resultados en búsquedas con palabras claves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Una base de datos organizada en familias </a:t>
            </a: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evita</a:t>
            </a:r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2000" b="1" dirty="0" smtClean="0">
                <a:solidFill>
                  <a:schemeClr val="accent1"/>
                </a:solidFill>
                <a:latin typeface="+mj-lt"/>
              </a:rPr>
              <a:t>repetición</a:t>
            </a:r>
            <a:r>
              <a:rPr lang="es-ES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(duplicación) innecesaria por lo tanto es un gran ahorro de tiempo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Limita los problemas de idioma gracias a la probabilidad de presencia de un equivalente en un idioma conocido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44624"/>
            <a:ext cx="5436096" cy="1224136"/>
          </a:xfrm>
        </p:spPr>
        <p:txBody>
          <a:bodyPr>
            <a:noAutofit/>
          </a:bodyPr>
          <a:lstStyle/>
          <a:p>
            <a:pPr algn="r"/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Preguntas importantes antes de iniciar una búsqueda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3960440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Cual es mi objetivo?</a:t>
            </a:r>
          </a:p>
          <a:p>
            <a:pPr lvl="1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Informe técnico</a:t>
            </a:r>
          </a:p>
          <a:p>
            <a:pPr lvl="1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Examen de fondo</a:t>
            </a:r>
          </a:p>
          <a:p>
            <a:pPr lvl="1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Libertad de Operación</a:t>
            </a:r>
          </a:p>
          <a:p>
            <a:pPr lvl="1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Estado de la técnica</a:t>
            </a:r>
          </a:p>
          <a:p>
            <a:pPr lvl="1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 competitivo…</a:t>
            </a:r>
          </a:p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Cuanto tiempo tengo disponible?</a:t>
            </a:r>
          </a:p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Quien va leer mi informe de búsqueda? </a:t>
            </a:r>
          </a:p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Cuales son las herramientas a mi disposición?</a:t>
            </a:r>
          </a:p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qué información dispongo ya para iniciar mi búsqueda?</a:t>
            </a:r>
          </a:p>
          <a:p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El desafío es </a:t>
            </a:r>
            <a:r>
              <a:rPr lang="es-ES" sz="2400" i="1" u="sng" dirty="0" smtClean="0">
                <a:solidFill>
                  <a:schemeClr val="tx2"/>
                </a:solidFill>
              </a:rPr>
              <a:t>prepararse</a:t>
            </a:r>
            <a:r>
              <a:rPr lang="es-ES" sz="2400" dirty="0" smtClean="0">
                <a:solidFill>
                  <a:schemeClr val="tx2"/>
                </a:solidFill>
              </a:rPr>
              <a:t> apropiadamente y dedicar el tiempo necesario a la redacción de la estrategia de búsqueda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4432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B659A-D664-40BC-B680-E8316A129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5C0B70-65C9-424E-B594-0C3CF6E0E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3782C4-F9D1-4228-B860-73325CCD2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B9051-128A-42C6-B0D3-B86D098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BCCA3-701B-45F1-9F1B-B4564BF6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889163-5AE7-4B71-8314-0687A0F9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0B2C-0645-4AD9-97E9-02CC8C197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882600-4333-4233-B10F-733BF9764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5F01F-B154-4EE2-9C11-EEC3B3547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D5E0E-EA48-479E-A296-7688D2F5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5536FB-F809-478E-8643-390C6040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106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26896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idea de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primera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etapa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intentar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varios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usando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palabras claves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truncaciones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y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Clases</a:t>
            </a: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 “History” de PatBase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cualquier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cambio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busqueda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07904" y="44624"/>
            <a:ext cx="5436096" cy="720080"/>
          </a:xfrm>
        </p:spPr>
        <p:txBody>
          <a:bodyPr>
            <a:no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Etapa 1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138362"/>
            <a:ext cx="9048750" cy="2581275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1533260"/>
            <a:ext cx="5760640" cy="44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Búsqueda por sondeos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1867761"/>
            <a:ext cx="706755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44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701008"/>
          </a:xfrm>
        </p:spPr>
        <p:txBody>
          <a:bodyPr>
            <a:normAutofit/>
          </a:bodyPr>
          <a:lstStyle/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Abstenerse de visualizar de inmediato los resultados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s-41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Perdida de tiempo, los primeros resultados no serán necesariamente </a:t>
            </a:r>
            <a:r>
              <a:rPr lang="es-41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más </a:t>
            </a:r>
            <a:r>
              <a:rPr lang="es-41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pertinentes</a:t>
            </a:r>
          </a:p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Utilizar varias herramientas para establecer tendencias</a:t>
            </a:r>
          </a:p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PatBase =&gt; </a:t>
            </a:r>
            <a:r>
              <a:rPr lang="es-419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Snapshot</a:t>
            </a:r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Explorer, </a:t>
            </a:r>
            <a:r>
              <a:rPr lang="es-419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Optimize</a:t>
            </a:r>
            <a:endParaRPr lang="es-419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hacer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ajustes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s-419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07904" y="44624"/>
            <a:ext cx="5436096" cy="720080"/>
          </a:xfrm>
        </p:spPr>
        <p:txBody>
          <a:bodyPr>
            <a:no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Etapa 2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28800"/>
            <a:ext cx="8357418" cy="4318084"/>
          </a:xfrm>
          <a:prstGeom prst="rect">
            <a:avLst/>
          </a:prstGeom>
        </p:spPr>
      </p:pic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39752" y="1844824"/>
            <a:ext cx="1152128" cy="19442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75856" y="2636912"/>
            <a:ext cx="1944216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04248" y="2708920"/>
            <a:ext cx="180020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4437914" y="2068378"/>
            <a:ext cx="340189" cy="741682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27584" y="1124744"/>
            <a:ext cx="6064920" cy="4845971"/>
            <a:chOff x="827584" y="1124744"/>
            <a:chExt cx="6064920" cy="48459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656" y="1124744"/>
              <a:ext cx="5416848" cy="484597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27584" y="2852936"/>
              <a:ext cx="1944216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076056" y="1124744"/>
              <a:ext cx="1728192" cy="9361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644008" y="3501008"/>
              <a:ext cx="1512168" cy="144016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71625" y="1296831"/>
            <a:ext cx="5220880" cy="5117971"/>
            <a:chOff x="1671625" y="1296831"/>
            <a:chExt cx="5220880" cy="511797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1625" y="1296831"/>
              <a:ext cx="5220880" cy="5117971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4644008" y="1484784"/>
              <a:ext cx="1368152" cy="108012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94594" y="1564140"/>
              <a:ext cx="883342" cy="168941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3131840" y="4447720"/>
              <a:ext cx="2196244" cy="986896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1899" y="2204864"/>
            <a:ext cx="7369826" cy="3119065"/>
            <a:chOff x="621899" y="2204864"/>
            <a:chExt cx="7369826" cy="31190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899" y="2204864"/>
              <a:ext cx="7369826" cy="3119065"/>
            </a:xfrm>
            <a:prstGeom prst="rect">
              <a:avLst/>
            </a:prstGeom>
          </p:spPr>
        </p:pic>
        <p:sp>
          <p:nvSpPr>
            <p:cNvPr id="27" name="Rounded Rectangle 26"/>
            <p:cNvSpPr/>
            <p:nvPr/>
          </p:nvSpPr>
          <p:spPr>
            <a:xfrm>
              <a:off x="2176418" y="2477451"/>
              <a:ext cx="1253270" cy="900743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25752" y="2443200"/>
              <a:ext cx="1253270" cy="584452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13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36712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Introducción – los desafíos de la búsqueda de patentes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Particularidades de la plataforma de búsqueda 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PatBase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Puntos importantes antes de iniciar una búsqueda</a:t>
            </a:r>
          </a:p>
          <a:p>
            <a:pPr marL="971550" lvl="1" indent="-571500"/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Estructura general de la búsqueda</a:t>
            </a:r>
          </a:p>
          <a:p>
            <a:pPr marL="971550" lvl="1" indent="-571500"/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Proceso de búsqueda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Conclusión</a:t>
            </a: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64704"/>
            <a:ext cx="7046937" cy="56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" y="2231294"/>
            <a:ext cx="8857431" cy="2600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36" y="4129087"/>
            <a:ext cx="8857431" cy="7026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028384" y="4594496"/>
            <a:ext cx="441864" cy="23722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70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16" y="1556792"/>
            <a:ext cx="8676456" cy="46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22068"/>
            <a:ext cx="7704856" cy="49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422068"/>
            <a:ext cx="5544616" cy="47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884" y="1988840"/>
            <a:ext cx="3452299" cy="40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1912" y="3009726"/>
            <a:ext cx="21518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de todos los dibujos de la familia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883" y="1599048"/>
            <a:ext cx="8441581" cy="46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Primera selección de documentos por pertinencia, basado sólo en la información bibliográfica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5715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628800"/>
            <a:ext cx="6428581" cy="46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05273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Analisis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detallado de los resultados seleccionados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12776"/>
            <a:ext cx="67934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1912" y="1028635"/>
            <a:ext cx="776848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del texto completo: Descripción, Reivindicaciones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1125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s-ES" sz="2000" dirty="0" smtClean="0">
              <a:solidFill>
                <a:schemeClr val="accent1"/>
              </a:solidFill>
            </a:endParaRP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Vigilar/monitorear información de patentes no es solamente para grandes empresas que ya tienen patentes propios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información de patentes es una de las fuentes mas importante</a:t>
            </a:r>
          </a:p>
          <a:p>
            <a:pPr lvl="1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actualizada, única y novedosa, completa y examinada</a:t>
            </a:r>
          </a:p>
          <a:p>
            <a:pPr lvl="1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estructurada y clasificada</a:t>
            </a:r>
          </a:p>
          <a:p>
            <a:pPr lvl="1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 fácil y mas económico de buscar que la literatura científica</a:t>
            </a:r>
          </a:p>
          <a:p>
            <a:pPr lvl="1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numero de fuentes posibles esta relativamente limitado</a:t>
            </a:r>
          </a:p>
          <a:p>
            <a:pPr lvl="1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solo proveedor puede generalmente satisfacer las necesidades</a:t>
            </a:r>
          </a:p>
          <a:p>
            <a:pPr lvl="1"/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s-ES" sz="2400" dirty="0">
                <a:solidFill>
                  <a:schemeClr val="accent1"/>
                </a:solidFill>
              </a:rPr>
              <a:t>Aproximadamente 75% del conocimiento tecnológico </a:t>
            </a:r>
            <a:br>
              <a:rPr lang="es-ES" sz="2400" dirty="0">
                <a:solidFill>
                  <a:schemeClr val="accent1"/>
                </a:solidFill>
              </a:rPr>
            </a:br>
            <a:r>
              <a:rPr lang="es-ES" sz="2400" b="1" dirty="0">
                <a:solidFill>
                  <a:schemeClr val="accent1"/>
                </a:solidFill>
              </a:rPr>
              <a:t>SOLAMENTE</a:t>
            </a:r>
            <a:r>
              <a:rPr lang="es-ES" sz="2400" dirty="0">
                <a:solidFill>
                  <a:schemeClr val="accent1"/>
                </a:solidFill>
              </a:rPr>
              <a:t> se encuentra en las patentes</a:t>
            </a:r>
          </a:p>
          <a:p>
            <a:pPr lvl="1"/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19872" y="44624"/>
            <a:ext cx="57241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información patente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63" y="1150676"/>
            <a:ext cx="8967153" cy="48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71799" y="170637"/>
            <a:ext cx="6336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Revisión de las estructuras químicas presentes en el texto completo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7" y="2035386"/>
            <a:ext cx="5544616" cy="48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1340768"/>
          </a:xfrm>
        </p:spPr>
        <p:txBody>
          <a:bodyPr>
            <a:noAutofit/>
          </a:bodyPr>
          <a:lstStyle/>
          <a:p>
            <a:pPr algn="r"/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Comparación de documentos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72200" y="40770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16632"/>
            <a:ext cx="5946204" cy="3960440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1216385"/>
            <a:ext cx="3162300" cy="15621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4745" y="3212976"/>
            <a:ext cx="7829255" cy="3024992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 flipH="1">
            <a:off x="5580112" y="2778485"/>
            <a:ext cx="1296144" cy="1082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792264"/>
          </a:xfrm>
        </p:spPr>
        <p:txBody>
          <a:bodyPr>
            <a:noAutofit/>
          </a:bodyPr>
          <a:lstStyle/>
          <a:p>
            <a:pPr algn="r"/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Estatuto Legal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93" y="1484784"/>
            <a:ext cx="9003407" cy="4359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25948"/>
            <a:ext cx="8734995" cy="355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0"/>
            <a:ext cx="5436096" cy="980728"/>
          </a:xfrm>
        </p:spPr>
        <p:txBody>
          <a:bodyPr/>
          <a:lstStyle/>
          <a:p>
            <a:pPr algn="r"/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Ampliar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Busqueda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caso de no ser satisfecho con los resultados</a:t>
            </a:r>
          </a:p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si tiene el tiempo disponible</a:t>
            </a:r>
          </a:p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Existen varias técnicas para ampliar rápidamente los resultados:</a:t>
            </a:r>
          </a:p>
          <a:p>
            <a:pPr lvl="1"/>
            <a:r>
              <a:rPr lang="es-419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Incluir Citas</a:t>
            </a:r>
          </a:p>
          <a:p>
            <a:pPr lvl="1"/>
            <a:r>
              <a:rPr lang="es-419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Buscar patentes similares (Similitud)</a:t>
            </a:r>
          </a:p>
          <a:p>
            <a:pPr lvl="1"/>
            <a:r>
              <a:rPr lang="es-419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Incorporar sinónimos en otros idiomas</a:t>
            </a:r>
          </a:p>
          <a:p>
            <a:pPr lvl="1"/>
            <a:r>
              <a:rPr lang="es-419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Considerar literatura no patente</a:t>
            </a:r>
          </a:p>
          <a:p>
            <a:pPr marL="457200" lvl="1" indent="0">
              <a:buNone/>
            </a:pPr>
            <a:endParaRPr lang="es-419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5167685" cy="5396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96952"/>
            <a:ext cx="9821961" cy="2468974"/>
          </a:xfrm>
          <a:prstGeom prst="rect">
            <a:avLst/>
          </a:prstGeom>
        </p:spPr>
      </p:pic>
      <p:pic>
        <p:nvPicPr>
          <p:cNvPr id="6" name="Picture 5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764704"/>
          </a:xfrm>
        </p:spPr>
        <p:txBody>
          <a:bodyPr>
            <a:normAutofit/>
          </a:bodyPr>
          <a:lstStyle/>
          <a:p>
            <a:pPr algn="r"/>
            <a:r>
              <a:rPr lang="en-GB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Citas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99753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764704"/>
          </a:xfrm>
        </p:spPr>
        <p:txBody>
          <a:bodyPr>
            <a:normAutofit/>
          </a:bodyPr>
          <a:lstStyle/>
          <a:p>
            <a:pPr algn="r"/>
            <a:r>
              <a:rPr lang="en-GB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Similitud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6445"/>
            <a:ext cx="8979265" cy="2953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65104"/>
            <a:ext cx="8979265" cy="6946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" y="188640"/>
            <a:ext cx="6727346" cy="6258470"/>
          </a:xfrm>
          <a:prstGeom prst="rect">
            <a:avLst/>
          </a:prstGeom>
        </p:spPr>
      </p:pic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764704"/>
          </a:xfrm>
        </p:spPr>
        <p:txBody>
          <a:bodyPr>
            <a:normAutofit/>
          </a:bodyPr>
          <a:lstStyle/>
          <a:p>
            <a:pPr algn="r"/>
            <a:r>
              <a:rPr lang="en-GB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Literatura</a:t>
            </a:r>
            <a:r>
              <a:rPr lang="en-GB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GB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patente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57700" y="0"/>
            <a:ext cx="46863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0080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Generación de sinónimos multilingües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Utilizando el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</a:t>
            </a:r>
            <a:r>
              <a:rPr lang="es-E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Explorer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basado en la tecnología de la OMPI (CLIR)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45" y="638858"/>
            <a:ext cx="3591646" cy="3712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206577"/>
            <a:ext cx="56673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57" y="1052736"/>
            <a:ext cx="9077325" cy="3705225"/>
            <a:chOff x="15357" y="1052736"/>
            <a:chExt cx="9077325" cy="37052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57" y="1052736"/>
              <a:ext cx="9077325" cy="37052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536" y="3643271"/>
              <a:ext cx="9059146" cy="111469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7140" y="3554387"/>
            <a:ext cx="9153795" cy="2407147"/>
            <a:chOff x="33536" y="3029041"/>
            <a:chExt cx="9102477" cy="2343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88" y="3029041"/>
              <a:ext cx="9077325" cy="23431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3536" y="3933057"/>
              <a:ext cx="9084298" cy="143913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677637" y="3604235"/>
            <a:ext cx="441864" cy="23722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650818" y="5686668"/>
            <a:ext cx="441864" cy="23722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1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Usos de la información de patentes:</a:t>
            </a:r>
          </a:p>
          <a:p>
            <a:pPr lvl="1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fines tecnológicos =&gt; estado de la técnica, resolución de problemas concretos</a:t>
            </a:r>
          </a:p>
          <a:p>
            <a:pPr lvl="1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fines legales =&gt;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patentabilidad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oposición, litigios…</a:t>
            </a:r>
          </a:p>
          <a:p>
            <a:pPr lvl="1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fines de transferencia tecnológica =&gt; licenciamiento,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valorización,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identificar socios</a:t>
            </a:r>
          </a:p>
          <a:p>
            <a:pPr lvl="1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prospectiva tecnológica-industrial =&gt; vigilancia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tecnológica y/o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competitiva, análisis de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</a:p>
          <a:p>
            <a:pPr lvl="1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localizar empleados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19872" y="44624"/>
            <a:ext cx="57241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información patente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556992"/>
          </a:xfrm>
        </p:spPr>
        <p:txBody>
          <a:bodyPr>
            <a:normAutofit/>
          </a:bodyPr>
          <a:lstStyle/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Objetivo de esta etapa, aunque facultativa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de agregar valor al resultado para facilitar la lectura</a:t>
            </a: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permite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ganar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mucho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tiempo</a:t>
            </a:r>
            <a:endParaRPr lang="es-419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También permite crear y mantener una base de conocimiento (KM=</a:t>
            </a:r>
            <a:r>
              <a:rPr lang="es-419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Management) fácilmente accesible y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419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la cual pueden referirse los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compañeros</a:t>
            </a:r>
            <a:endParaRPr lang="es-419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07904" y="44624"/>
            <a:ext cx="5436096" cy="720080"/>
          </a:xfrm>
        </p:spPr>
        <p:txBody>
          <a:bodyPr>
            <a:no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Etapa 5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7452320" cy="48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770599"/>
            <a:ext cx="6408712" cy="2042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8038" y="2420888"/>
            <a:ext cx="6158458" cy="2353902"/>
          </a:xfrm>
          <a:prstGeom prst="rect">
            <a:avLst/>
          </a:prstGeom>
          <a:ln w="190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12776"/>
            <a:ext cx="2962275" cy="828675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51920" y="836712"/>
            <a:ext cx="936104" cy="3600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2050" idx="1"/>
          </p:cNvCxnSpPr>
          <p:nvPr/>
        </p:nvCxnSpPr>
        <p:spPr>
          <a:xfrm>
            <a:off x="3995936" y="1196752"/>
            <a:ext cx="576064" cy="6303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504" y="2348880"/>
            <a:ext cx="2770534" cy="12241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0296" y="4797152"/>
            <a:ext cx="3223592" cy="6026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s_logo_s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7026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" y="1217611"/>
            <a:ext cx="9126986" cy="4803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5829299" cy="3338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699060"/>
            <a:ext cx="6121305" cy="3384376"/>
          </a:xfrm>
          <a:prstGeom prst="rect">
            <a:avLst/>
          </a:prstGeom>
        </p:spPr>
      </p:pic>
      <p:pic>
        <p:nvPicPr>
          <p:cNvPr id="7" name="Picture 6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64722" cy="381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725144"/>
            <a:ext cx="2462238" cy="1914768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1"/>
          </p:cNvCxnSpPr>
          <p:nvPr/>
        </p:nvCxnSpPr>
        <p:spPr>
          <a:xfrm>
            <a:off x="1403648" y="2492896"/>
            <a:ext cx="504056" cy="3189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3"/>
          </p:cNvCxnSpPr>
          <p:nvPr/>
        </p:nvCxnSpPr>
        <p:spPr>
          <a:xfrm>
            <a:off x="2267744" y="2420888"/>
            <a:ext cx="2102198" cy="3261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s_logo_s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99992" y="44624"/>
            <a:ext cx="4644008" cy="702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Publicación de informes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7" y="746954"/>
            <a:ext cx="6552728" cy="61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04248" y="162880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Creación de informes pre-formateados para acceso en línea sin necesidad de contraseña</a:t>
            </a:r>
            <a:endParaRPr lang="es-ES" dirty="0"/>
          </a:p>
        </p:txBody>
      </p:sp>
      <p:pic>
        <p:nvPicPr>
          <p:cNvPr id="6" name="Picture 5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223473" cy="4628155"/>
          </a:xfrm>
          <a:prstGeom prst="rect">
            <a:avLst/>
          </a:prstGeom>
        </p:spPr>
      </p:pic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28708" cy="5241876"/>
          </a:xfrm>
          <a:prstGeom prst="rect">
            <a:avLst/>
          </a:prstGeom>
        </p:spPr>
      </p:pic>
      <p:pic>
        <p:nvPicPr>
          <p:cNvPr id="6" name="Picture 5" descr="ms_logo_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búsqueda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44624"/>
            <a:ext cx="5436096" cy="1224136"/>
          </a:xfrm>
        </p:spPr>
        <p:txBody>
          <a:bodyPr>
            <a:noAutofit/>
          </a:bodyPr>
          <a:lstStyle/>
          <a:p>
            <a:pPr algn="r"/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desafíos de la búsqueda de patentes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84850"/>
            <a:ext cx="8352928" cy="5472608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desafío de la cantidad de información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Cerca de 100 millones de patentes han sido publicadas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75% del conocimiento tecnológico ha sido publicado solamente en patentes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Problemas de pertinencia, exhaustividad</a:t>
            </a:r>
          </a:p>
          <a:p>
            <a:r>
              <a:rPr lang="es-E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desafío del idioma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Uso de diferentes idiomas (+ caso de idiomas asiáticos)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Vocabulario legal + vocabulario técnico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Palabras claves usadas no son las mas obvias (pen=</a:t>
            </a:r>
            <a:r>
              <a:rPr lang="es-E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writing</a:t>
            </a: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instrument</a:t>
            </a: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Sinónimos, diferencias lexicales (US-GB), errores tipográficos</a:t>
            </a:r>
          </a:p>
          <a:p>
            <a:r>
              <a:rPr lang="es-E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desafío geográfico</a:t>
            </a:r>
          </a:p>
          <a:p>
            <a:pPr lvl="1"/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caso de China (700 000 solicitudes m</a:t>
            </a: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á</a:t>
            </a: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 por año)</a:t>
            </a:r>
          </a:p>
          <a:p>
            <a:r>
              <a:rPr lang="es-E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desafío del tiempo</a:t>
            </a:r>
          </a:p>
          <a:p>
            <a:r>
              <a:rPr lang="es-E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desafío del presupuesto</a:t>
            </a:r>
          </a:p>
          <a:p>
            <a:pPr>
              <a:buNone/>
            </a:pPr>
            <a:endParaRPr lang="es-ES" sz="1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buNone/>
            </a:pPr>
            <a:r>
              <a:rPr lang="es-E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 desafío principal es localizar información </a:t>
            </a:r>
            <a:r>
              <a:rPr lang="es-ES" sz="2200" b="1" u="sng" dirty="0" smtClean="0">
                <a:solidFill>
                  <a:srgbClr val="4F81BD"/>
                </a:solidFill>
              </a:rPr>
              <a:t>pertinente</a:t>
            </a:r>
            <a:r>
              <a:rPr lang="es-E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de manera </a:t>
            </a:r>
            <a:r>
              <a:rPr lang="es-ES" sz="2200" b="1" u="sng" dirty="0" smtClean="0">
                <a:solidFill>
                  <a:srgbClr val="4F81BD"/>
                </a:solidFill>
              </a:rPr>
              <a:t>rápida</a:t>
            </a:r>
            <a:r>
              <a:rPr lang="es-E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es-ES" sz="2200" dirty="0" smtClean="0">
                <a:solidFill>
                  <a:srgbClr val="0070C0"/>
                </a:solidFill>
              </a:rPr>
              <a:t> </a:t>
            </a:r>
            <a:r>
              <a:rPr lang="es-ES" sz="2200" b="1" u="sng" dirty="0" smtClean="0">
                <a:solidFill>
                  <a:srgbClr val="4F81BD"/>
                </a:solidFill>
              </a:rPr>
              <a:t>efectiva</a:t>
            </a:r>
            <a:r>
              <a:rPr lang="es-ES" sz="2200" dirty="0" smtClean="0">
                <a:solidFill>
                  <a:srgbClr val="0070C0"/>
                </a:solidFill>
              </a:rPr>
              <a:t> </a:t>
            </a:r>
            <a:r>
              <a:rPr lang="es-E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y con la mayor </a:t>
            </a:r>
            <a:r>
              <a:rPr lang="es-ES" sz="2200" b="1" u="sng" dirty="0" smtClean="0">
                <a:solidFill>
                  <a:srgbClr val="4F81BD"/>
                </a:solidFill>
              </a:rPr>
              <a:t>exhaustividad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298268"/>
            <a:ext cx="2195736" cy="55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98072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Conclusión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330822"/>
              </p:ext>
            </p:extLst>
          </p:nvPr>
        </p:nvGraphicFramePr>
        <p:xfrm>
          <a:off x="457200" y="1340768"/>
          <a:ext cx="84352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-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1124744"/>
            <a:ext cx="4572000" cy="90872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Contacto</a:t>
            </a:r>
            <a:endParaRPr lang="es-E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924944"/>
            <a:ext cx="8893175" cy="26196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Olivier Huc -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olivier@minesoft.com</a:t>
            </a: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Minesoft, Ltd. (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4"/>
              </a:rPr>
              <a:t>www.minesoft.com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Londres, Reino Unido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LinkedIn: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5"/>
              </a:rPr>
              <a:t>www.linkedin.com/in/olivierhuc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Skype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s-ES" sz="1800" dirty="0" err="1" smtClean="0">
                <a:solidFill>
                  <a:schemeClr val="tx2"/>
                </a:solidFill>
                <a:latin typeface="+mj-lt"/>
              </a:rPr>
              <a:t>olivierhuc</a:t>
            </a:r>
            <a:endParaRPr lang="es-ES" sz="1800" dirty="0" smtClean="0">
              <a:solidFill>
                <a:schemeClr val="tx2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6"/>
              </a:rPr>
              <a:t>www.discoverpatents.net</a:t>
            </a: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s-E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7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589240"/>
            <a:ext cx="3107230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7427168" cy="358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3707904" y="0"/>
            <a:ext cx="543609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Porque una base de datos comercial?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Valor agregado de las bases de datos comerciales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Texto Integral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Análisis estadístico y grafico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Acceso a varios sistemas de clasificaciones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Traducciones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Citas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Línea de comandos para consultas complejas (scripts)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Vigilancias avanzadas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Conservación del historial de búsquedas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Subrayado avanzado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Exportaciones y Importaciones (creación de informes)</a:t>
            </a:r>
          </a:p>
          <a:p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Colaboración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28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21350"/>
              </p:ext>
            </p:extLst>
          </p:nvPr>
        </p:nvGraphicFramePr>
        <p:xfrm>
          <a:off x="467544" y="1484784"/>
          <a:ext cx="8352928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3707904" y="0"/>
            <a:ext cx="543609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Porque PatBase?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901"/>
            <a:ext cx="8363272" cy="4857403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PatBase</a:t>
            </a:r>
          </a:p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Creado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Minesoft, Londres Reino Unido en 2003</a:t>
            </a:r>
          </a:p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Cobertura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103 países (24 países en texto completo)</a:t>
            </a:r>
          </a:p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Particularidad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base de datos mundial organizada en familias</a:t>
            </a:r>
          </a:p>
          <a:p>
            <a:pPr>
              <a:buNone/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lvl="0"/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Numero de familias de patentes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51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millones</a:t>
            </a: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Numero de publicaciones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98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millones</a:t>
            </a: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Numero de publicaciones de texto completo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52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millones</a:t>
            </a: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Numero de </a:t>
            </a:r>
            <a:r>
              <a:rPr lang="pt-BR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imagenes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192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millones</a:t>
            </a: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PatBase fue creado basado en los requerimientos de los buscadores</a:t>
            </a:r>
          </a:p>
        </p:txBody>
      </p:sp>
      <p:pic>
        <p:nvPicPr>
          <p:cNvPr id="5" name="Picture 4" descr="ms_logo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61556"/>
            <a:ext cx="2339752" cy="5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Base 201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PatBase 2012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PatBase 2012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PatBas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_PatBase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_PatBase 2012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_dzso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tBase 2012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_PatBase 2012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3_PatBase 2012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_PatBase 2012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3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zso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atBase 2012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esoft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PatBase 2012</Template>
  <TotalTime>9145</TotalTime>
  <Words>1325</Words>
  <Application>Microsoft Office PowerPoint</Application>
  <PresentationFormat>On-screen Show (4:3)</PresentationFormat>
  <Paragraphs>223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51</vt:i4>
      </vt:variant>
    </vt:vector>
  </HeadingPairs>
  <TitlesOfParts>
    <vt:vector size="99" baseType="lpstr">
      <vt:lpstr>Arial</vt:lpstr>
      <vt:lpstr>Calibri</vt:lpstr>
      <vt:lpstr>Symbol</vt:lpstr>
      <vt:lpstr>PatBase 2012</vt:lpstr>
      <vt:lpstr>1_Custom Design</vt:lpstr>
      <vt:lpstr>PatBase 2012 template3</vt:lpstr>
      <vt:lpstr>2_Custom Design</vt:lpstr>
      <vt:lpstr>3_Custom Design</vt:lpstr>
      <vt:lpstr>dzsolar</vt:lpstr>
      <vt:lpstr>4_Custom Design</vt:lpstr>
      <vt:lpstr>PatBase 2012 template2</vt:lpstr>
      <vt:lpstr>5_Custom Design</vt:lpstr>
      <vt:lpstr>6_Custom Design</vt:lpstr>
      <vt:lpstr>1_PatBase 2012 template2</vt:lpstr>
      <vt:lpstr>7_Custom Design</vt:lpstr>
      <vt:lpstr>8_Custom Design</vt:lpstr>
      <vt:lpstr>1_PatBase 2012 template3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PatBase 2013</vt:lpstr>
      <vt:lpstr>1_PatBase 2012</vt:lpstr>
      <vt:lpstr>17_Custom Design</vt:lpstr>
      <vt:lpstr>2_PatBase 2012 template3</vt:lpstr>
      <vt:lpstr>18_Custom Design</vt:lpstr>
      <vt:lpstr>19_Custom Design</vt:lpstr>
      <vt:lpstr>1_dzsolar</vt:lpstr>
      <vt:lpstr>20_Custom Design</vt:lpstr>
      <vt:lpstr>2_PatBase 2012 template2</vt:lpstr>
      <vt:lpstr>21_Custom Design</vt:lpstr>
      <vt:lpstr>22_Custom Design</vt:lpstr>
      <vt:lpstr>3_PatBase 2012 template2</vt:lpstr>
      <vt:lpstr>23_Custom Design</vt:lpstr>
      <vt:lpstr>24_Custom Design</vt:lpstr>
      <vt:lpstr>3_PatBase 2012 template3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31_Custom Design</vt:lpstr>
      <vt:lpstr>32_Custom Design</vt:lpstr>
      <vt:lpstr>PowerPoint Presentation</vt:lpstr>
      <vt:lpstr>Agenda</vt:lpstr>
      <vt:lpstr>PowerPoint Presentation</vt:lpstr>
      <vt:lpstr>PowerPoint Presentation</vt:lpstr>
      <vt:lpstr>Los desafíos de la búsqueda de patentes</vt:lpstr>
      <vt:lpstr>PowerPoint Presentation</vt:lpstr>
      <vt:lpstr>Valor agregado de las bases de datos comerciales</vt:lpstr>
      <vt:lpstr>PowerPoint Presentation</vt:lpstr>
      <vt:lpstr>PowerPoint Presentation</vt:lpstr>
      <vt:lpstr>Ventajas de una presentación en familia</vt:lpstr>
      <vt:lpstr>Preguntas importantes antes de iniciar una búsqueda</vt:lpstr>
      <vt:lpstr>Proceso de búsqueda</vt:lpstr>
      <vt:lpstr>Proceso de búsqueda</vt:lpstr>
      <vt:lpstr>Etapa 1</vt:lpstr>
      <vt:lpstr>Búsqueda por sondeos</vt:lpstr>
      <vt:lpstr>Proceso de búsqueda</vt:lpstr>
      <vt:lpstr>Etapa 2</vt:lpstr>
      <vt:lpstr>PowerPoint Presentation</vt:lpstr>
      <vt:lpstr>PowerPoint Presentation</vt:lpstr>
      <vt:lpstr>PowerPoint Presentation</vt:lpstr>
      <vt:lpstr>PowerPoint Presentation</vt:lpstr>
      <vt:lpstr>Proceso de búsqueda</vt:lpstr>
      <vt:lpstr>PowerPoint Presentation</vt:lpstr>
      <vt:lpstr>PowerPoint Presentation</vt:lpstr>
      <vt:lpstr>PowerPoint Presentation</vt:lpstr>
      <vt:lpstr>PowerPoint Presentation</vt:lpstr>
      <vt:lpstr>Proceso de búsqueda</vt:lpstr>
      <vt:lpstr>PowerPoint Presentation</vt:lpstr>
      <vt:lpstr>PowerPoint Presentation</vt:lpstr>
      <vt:lpstr>PowerPoint Presentation</vt:lpstr>
      <vt:lpstr>Comparación de documentos</vt:lpstr>
      <vt:lpstr>Estatuto Legal</vt:lpstr>
      <vt:lpstr>Ampliar Busqueda</vt:lpstr>
      <vt:lpstr>Citas</vt:lpstr>
      <vt:lpstr>Similitud</vt:lpstr>
      <vt:lpstr>Literatura no patente</vt:lpstr>
      <vt:lpstr>PowerPoint Presentation</vt:lpstr>
      <vt:lpstr>PowerPoint Presentation</vt:lpstr>
      <vt:lpstr>Proceso de búsqueda</vt:lpstr>
      <vt:lpstr>Etapa 5</vt:lpstr>
      <vt:lpstr>PowerPoint Presentation</vt:lpstr>
      <vt:lpstr>Proceso de búsqueda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Proceso de búsqueda</vt:lpstr>
      <vt:lpstr>Conclusión</vt:lpstr>
      <vt:lpstr>Contacto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Minesoft</dc:title>
  <dc:creator>Olivier Huc</dc:creator>
  <cp:lastModifiedBy>Olivier Huc</cp:lastModifiedBy>
  <cp:revision>368</cp:revision>
  <cp:lastPrinted>2010-10-15T13:07:19Z</cp:lastPrinted>
  <dcterms:created xsi:type="dcterms:W3CDTF">2011-03-21T09:44:06Z</dcterms:created>
  <dcterms:modified xsi:type="dcterms:W3CDTF">2015-01-12T10:05:30Z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