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9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0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5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reference/en/designdb/webinar/index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216240881020918477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gotowebinar.com/manageWebinar.tmpl?webinar=195342793274810726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76394027754173104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Result list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19 </a:t>
            </a:r>
            <a:r>
              <a:rPr 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</a:t>
            </a: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une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 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3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number of columns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7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88" y="1676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button/link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 checkbox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3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" y="1268231"/>
            <a:ext cx="8947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696200" y="13716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record set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 sets/Clear current marks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Result list</a:t>
            </a:r>
          </a:p>
          <a:p>
            <a:pPr lvl="1"/>
            <a:r>
              <a:rPr lang="en-US" dirty="0" smtClean="0"/>
              <a:t>Grid view</a:t>
            </a:r>
          </a:p>
          <a:p>
            <a:pPr lvl="1"/>
            <a:r>
              <a:rPr lang="en-US" dirty="0" smtClean="0"/>
              <a:t>List view</a:t>
            </a:r>
          </a:p>
          <a:p>
            <a:pPr lvl="1"/>
            <a:r>
              <a:rPr lang="en-US" dirty="0" smtClean="0"/>
              <a:t>Options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Quiz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account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Q.1: </a:t>
            </a:r>
            <a:r>
              <a:rPr lang="fr-CH" sz="2800" dirty="0" smtClean="0">
                <a:solidFill>
                  <a:srgbClr val="0070C0"/>
                </a:solidFill>
              </a:rPr>
              <a:t>If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like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access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saved</a:t>
            </a:r>
            <a:r>
              <a:rPr lang="fr-CH" sz="2800" dirty="0" smtClean="0">
                <a:solidFill>
                  <a:srgbClr val="0070C0"/>
                </a:solidFill>
              </a:rPr>
              <a:t> records,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do?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810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Login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886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Nothing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Q.1</a:t>
            </a:r>
            <a:r>
              <a:rPr lang="fr-CH" sz="2800" dirty="0">
                <a:solidFill>
                  <a:srgbClr val="0070C0"/>
                </a:solidFill>
              </a:rPr>
              <a:t>: If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like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access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your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saved</a:t>
            </a:r>
            <a:r>
              <a:rPr lang="fr-CH" sz="2800" dirty="0">
                <a:solidFill>
                  <a:srgbClr val="0070C0"/>
                </a:solidFill>
              </a:rPr>
              <a:t> records, </a:t>
            </a:r>
            <a:r>
              <a:rPr lang="fr-CH" sz="2800" dirty="0" err="1">
                <a:solidFill>
                  <a:srgbClr val="0070C0"/>
                </a:solidFill>
              </a:rPr>
              <a:t>what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do?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52391" y="177305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Login 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854974" y="2691464"/>
            <a:ext cx="362174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Nothing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Q.2: </a:t>
            </a:r>
            <a:r>
              <a:rPr lang="fr-CH" sz="2800" dirty="0" smtClean="0">
                <a:solidFill>
                  <a:srgbClr val="0070C0"/>
                </a:solidFill>
              </a:rPr>
              <a:t>To </a:t>
            </a:r>
            <a:r>
              <a:rPr lang="fr-CH" sz="2800" dirty="0" err="1">
                <a:solidFill>
                  <a:srgbClr val="0070C0"/>
                </a:solidFill>
              </a:rPr>
              <a:t>customize</a:t>
            </a:r>
            <a:r>
              <a:rPr lang="fr-CH" sz="2800" dirty="0">
                <a:solidFill>
                  <a:srgbClr val="0070C0"/>
                </a:solidFill>
              </a:rPr>
              <a:t> the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view</a:t>
            </a:r>
            <a:r>
              <a:rPr lang="fr-CH" sz="2800" dirty="0">
                <a:solidFill>
                  <a:srgbClr val="0070C0"/>
                </a:solidFill>
              </a:rPr>
              <a:t>,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view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select?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Grid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71628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 2: </a:t>
            </a:r>
            <a:r>
              <a:rPr lang="fr-CH" sz="2800" dirty="0" smtClean="0">
                <a:solidFill>
                  <a:srgbClr val="0070C0"/>
                </a:solidFill>
              </a:rPr>
              <a:t>To </a:t>
            </a:r>
            <a:r>
              <a:rPr lang="fr-CH" sz="2800" dirty="0" err="1" smtClean="0">
                <a:solidFill>
                  <a:srgbClr val="0070C0"/>
                </a:solidFill>
              </a:rPr>
              <a:t>customize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view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view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select?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Grid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6858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8" y="1110393"/>
            <a:ext cx="7724775" cy="57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70" y="2362200"/>
            <a:ext cx="8494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www.wipo.int/reference/en/designdb/webinar/index.html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43179" y="3276600"/>
            <a:ext cx="483842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2846" y="5334000"/>
            <a:ext cx="8430154" cy="15240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a </a:t>
            </a:r>
            <a:r>
              <a:rPr lang="fr-CH" dirty="0" err="1" smtClean="0"/>
              <a:t>search</a:t>
            </a:r>
            <a:r>
              <a:rPr lang="fr-CH" dirty="0" smtClean="0"/>
              <a:t> in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457200" lvl="1" indent="0">
              <a:buNone/>
            </a:pPr>
            <a:r>
              <a:rPr lang="fr-CH" dirty="0" smtClean="0"/>
              <a:t>July 11 at 4:30pm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https://attendee.gotowebinar.com/register/2162408810209184771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6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Image </a:t>
            </a:r>
            <a:r>
              <a:rPr lang="fr-CH" dirty="0" err="1" smtClean="0"/>
              <a:t>searching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June</a:t>
            </a:r>
            <a:r>
              <a:rPr lang="fr-CH" dirty="0" smtClean="0"/>
              <a:t> 20 at 4:30pm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global.gotowebinar.com/manageWebinar.tmpl?webinar=1953427932748107265</a:t>
            </a:r>
            <a:r>
              <a:rPr lang="en-US" dirty="0" smtClean="0"/>
              <a:t> 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9938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PATENTSCOPE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PATENTSCOPE for experts</a:t>
            </a:r>
          </a:p>
          <a:p>
            <a:endParaRPr lang="fr-CH" dirty="0"/>
          </a:p>
          <a:p>
            <a:pPr lvl="1"/>
            <a:r>
              <a:rPr lang="fr-CH" dirty="0" err="1" smtClean="0"/>
              <a:t>June</a:t>
            </a:r>
            <a:r>
              <a:rPr lang="fr-CH" dirty="0" smtClean="0"/>
              <a:t> 26 at 8:30 </a:t>
            </a:r>
            <a:r>
              <a:rPr lang="fr-CH" dirty="0" err="1" smtClean="0"/>
              <a:t>am</a:t>
            </a:r>
            <a:r>
              <a:rPr lang="fr-CH" dirty="0" smtClean="0"/>
              <a:t>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https://attendee.gotowebinar.com/rt/7639402775417310466</a:t>
            </a:r>
            <a:endParaRPr lang="fr-CH" dirty="0" smtClean="0"/>
          </a:p>
          <a:p>
            <a:pPr lvl="1"/>
            <a:r>
              <a:rPr lang="fr-CH" dirty="0" err="1" smtClean="0"/>
              <a:t>June</a:t>
            </a:r>
            <a:r>
              <a:rPr lang="fr-CH" dirty="0" smtClean="0"/>
              <a:t> 28 at 5:30 pm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https://attendee.gotowebinar.com/rt/7639402775417310466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collections: France, Jordan &amp; Mongolia</a:t>
            </a:r>
          </a:p>
          <a:p>
            <a:r>
              <a:rPr lang="en-US" dirty="0" smtClean="0"/>
              <a:t>Updated collection: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2882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gbd@wipo.int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82807" cy="33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16790" y="3429000"/>
            <a:ext cx="9144000" cy="2286000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plate_english-7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992</TotalTime>
  <Words>275</Words>
  <Application>Microsoft Office PowerPoint</Application>
  <PresentationFormat>On-screen Show (4:3)</PresentationFormat>
  <Paragraphs>84</Paragraphs>
  <Slides>31</Slides>
  <Notes>6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template_english-7</vt:lpstr>
      <vt:lpstr>PowerPoint Presentation</vt:lpstr>
      <vt:lpstr>Agenda</vt:lpstr>
      <vt:lpstr>What’s new?</vt:lpstr>
      <vt:lpstr>Result list</vt:lpstr>
      <vt:lpstr>2 parts</vt:lpstr>
      <vt:lpstr>Pager bar</vt:lpstr>
      <vt:lpstr>Display</vt:lpstr>
      <vt:lpstr>Grid view</vt:lpstr>
      <vt:lpstr>List view</vt:lpstr>
      <vt:lpstr>Customized number of columns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View record sets/Clear current marks</vt:lpstr>
      <vt:lpstr>My account</vt:lpstr>
      <vt:lpstr>PowerPoint Presentation</vt:lpstr>
      <vt:lpstr>Q.1: If you would like to access your saved records, what should you do?</vt:lpstr>
      <vt:lpstr>Q.1: If you would like to access your saved records, what should you do?</vt:lpstr>
      <vt:lpstr>Q.2: To customize the search result view, which view should you select?</vt:lpstr>
      <vt:lpstr>Q 2: To customize the search result view, which view should you select?</vt:lpstr>
      <vt:lpstr>Future/past webinars:</vt:lpstr>
      <vt:lpstr>Global Design Database: webinar</vt:lpstr>
      <vt:lpstr>Global Brand Database: webinar</vt:lpstr>
      <vt:lpstr>PATENTSCOPE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4</cp:revision>
  <dcterms:created xsi:type="dcterms:W3CDTF">2018-06-19T16:14:50Z</dcterms:created>
  <dcterms:modified xsi:type="dcterms:W3CDTF">2018-06-20T08:47:46Z</dcterms:modified>
</cp:coreProperties>
</file>