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1" r:id="rId6"/>
    <p:sldMasterId id="2147483723" r:id="rId7"/>
    <p:sldMasterId id="2147483735" r:id="rId8"/>
    <p:sldMasterId id="2147483747" r:id="rId9"/>
    <p:sldMasterId id="2147483759" r:id="rId10"/>
    <p:sldMasterId id="2147483771" r:id="rId11"/>
    <p:sldMasterId id="2147483785" r:id="rId12"/>
    <p:sldMasterId id="2147483799" r:id="rId13"/>
    <p:sldMasterId id="2147483813" r:id="rId14"/>
    <p:sldMasterId id="2147483827" r:id="rId15"/>
    <p:sldMasterId id="2147483841" r:id="rId16"/>
  </p:sldMasterIdLst>
  <p:notesMasterIdLst>
    <p:notesMasterId r:id="rId40"/>
  </p:notesMasterIdLst>
  <p:sldIdLst>
    <p:sldId id="256" r:id="rId17"/>
    <p:sldId id="257" r:id="rId18"/>
    <p:sldId id="260" r:id="rId19"/>
    <p:sldId id="258" r:id="rId20"/>
    <p:sldId id="259" r:id="rId21"/>
    <p:sldId id="261" r:id="rId22"/>
    <p:sldId id="275" r:id="rId23"/>
    <p:sldId id="276" r:id="rId24"/>
    <p:sldId id="277" r:id="rId25"/>
    <p:sldId id="270" r:id="rId26"/>
    <p:sldId id="262" r:id="rId27"/>
    <p:sldId id="278" r:id="rId28"/>
    <p:sldId id="269" r:id="rId29"/>
    <p:sldId id="263" r:id="rId30"/>
    <p:sldId id="264" r:id="rId31"/>
    <p:sldId id="265" r:id="rId32"/>
    <p:sldId id="266" r:id="rId33"/>
    <p:sldId id="267" r:id="rId34"/>
    <p:sldId id="268" r:id="rId35"/>
    <p:sldId id="271" r:id="rId36"/>
    <p:sldId id="272" r:id="rId37"/>
    <p:sldId id="273" r:id="rId38"/>
    <p:sldId id="27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0053C3-BCF4-4647-9DB9-A51D46381D6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9389BA1A-8A4B-4D0F-ADBE-3FBBB1EA1EF1}">
      <dgm:prSet/>
      <dgm:spPr>
        <a:solidFill>
          <a:srgbClr val="C000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rPr>
            <a:t>D/IPR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rPr>
            <a:t>D/IP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rPr>
            <a:t>D/CR</a:t>
          </a:r>
        </a:p>
      </dgm:t>
    </dgm:pt>
    <dgm:pt modelId="{B22A1C04-6DA9-4459-99AC-BC238122CA78}" type="parTrans" cxnId="{44D6068B-7725-4DB1-9E0C-9F2D67E2B29C}">
      <dgm:prSet/>
      <dgm:spPr/>
      <dgm:t>
        <a:bodyPr/>
        <a:lstStyle/>
        <a:p>
          <a:endParaRPr lang="en-US"/>
        </a:p>
      </dgm:t>
    </dgm:pt>
    <dgm:pt modelId="{4325F0DA-B239-45E4-8335-2A41A1F85F78}" type="sibTrans" cxnId="{44D6068B-7725-4DB1-9E0C-9F2D67E2B29C}">
      <dgm:prSet/>
      <dgm:spPr/>
      <dgm:t>
        <a:bodyPr/>
        <a:lstStyle/>
        <a:p>
          <a:endParaRPr lang="en-US"/>
        </a:p>
      </dgm:t>
    </dgm:pt>
    <dgm:pt modelId="{78397C60-3828-4734-96BD-2AA8D5C22A25}">
      <dgm:prSet custT="1"/>
      <dgm:spPr>
        <a:solidFill>
          <a:srgbClr val="FF33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Courts</a:t>
          </a:r>
        </a:p>
      </dgm:t>
    </dgm:pt>
    <dgm:pt modelId="{40E2A214-2122-4C13-A215-5AF0FCD3D395}" type="parTrans" cxnId="{A06E8291-C161-48C7-A0C6-7ED96AC4E26D}">
      <dgm:prSet/>
      <dgm:spPr/>
      <dgm:t>
        <a:bodyPr/>
        <a:lstStyle/>
        <a:p>
          <a:endParaRPr lang="en-US" dirty="0"/>
        </a:p>
      </dgm:t>
    </dgm:pt>
    <dgm:pt modelId="{9083683D-E17B-4988-8761-23C796EE24E5}" type="sibTrans" cxnId="{A06E8291-C161-48C7-A0C6-7ED96AC4E26D}">
      <dgm:prSet/>
      <dgm:spPr/>
      <dgm:t>
        <a:bodyPr/>
        <a:lstStyle/>
        <a:p>
          <a:endParaRPr lang="en-US"/>
        </a:p>
      </dgm:t>
    </dgm:pt>
    <dgm:pt modelId="{48CC54D1-047F-45BD-8BDD-A73091FD104C}">
      <dgm:prSet custT="1"/>
      <dgm:spPr>
        <a:solidFill>
          <a:schemeClr val="accent5">
            <a:lumMod val="1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charset="0"/>
            </a:rPr>
            <a:t>Custom</a:t>
          </a:r>
        </a:p>
      </dgm:t>
    </dgm:pt>
    <dgm:pt modelId="{25F3FDE5-DAF2-4A53-92F9-378D5B3AE68B}" type="parTrans" cxnId="{F1B1187B-526A-4D84-94D3-AB3166C02C87}">
      <dgm:prSet/>
      <dgm:spPr/>
      <dgm:t>
        <a:bodyPr/>
        <a:lstStyle/>
        <a:p>
          <a:endParaRPr lang="en-US" dirty="0"/>
        </a:p>
      </dgm:t>
    </dgm:pt>
    <dgm:pt modelId="{F2397B97-E015-4482-89E7-D2355C9F1A8C}" type="sibTrans" cxnId="{F1B1187B-526A-4D84-94D3-AB3166C02C87}">
      <dgm:prSet/>
      <dgm:spPr/>
      <dgm:t>
        <a:bodyPr/>
        <a:lstStyle/>
        <a:p>
          <a:endParaRPr lang="en-US"/>
        </a:p>
      </dgm:t>
    </dgm:pt>
    <dgm:pt modelId="{2FC0C86F-9DDF-4289-A4AD-C5903D9ED791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rPr>
            <a:t>Litigation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rPr>
            <a:t>Bureau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D702582-72BD-4D95-A7D3-2FD9D946D557}" type="parTrans" cxnId="{FBE0A000-404D-4816-AC14-A69F38F5CA3A}">
      <dgm:prSet/>
      <dgm:spPr/>
      <dgm:t>
        <a:bodyPr/>
        <a:lstStyle/>
        <a:p>
          <a:endParaRPr lang="en-US" dirty="0"/>
        </a:p>
      </dgm:t>
    </dgm:pt>
    <dgm:pt modelId="{54BA89B1-1357-47EC-9AAD-6A08060ECC8F}" type="sibTrans" cxnId="{FBE0A000-404D-4816-AC14-A69F38F5CA3A}">
      <dgm:prSet/>
      <dgm:spPr/>
      <dgm:t>
        <a:bodyPr/>
        <a:lstStyle/>
        <a:p>
          <a:endParaRPr lang="en-US"/>
        </a:p>
      </dgm:t>
    </dgm:pt>
    <dgm:pt modelId="{27524819-5B8F-4328-9744-83D109942121}">
      <dgm:prSet custT="1"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charset="0"/>
            </a:rPr>
            <a:t>Arbitration</a:t>
          </a:r>
          <a:r>
            <a: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charset="0"/>
            </a:rPr>
            <a:t>Center</a:t>
          </a:r>
        </a:p>
      </dgm:t>
    </dgm:pt>
    <dgm:pt modelId="{4A58575E-00FE-4886-B23C-D80ED12B6AE9}" type="parTrans" cxnId="{3B5425DE-B753-42CD-8426-B8A2E45F5C10}">
      <dgm:prSet/>
      <dgm:spPr/>
      <dgm:t>
        <a:bodyPr/>
        <a:lstStyle/>
        <a:p>
          <a:endParaRPr lang="en-US" dirty="0"/>
        </a:p>
      </dgm:t>
    </dgm:pt>
    <dgm:pt modelId="{360E7F43-D2B1-481B-80C9-C55D59993938}" type="sibTrans" cxnId="{3B5425DE-B753-42CD-8426-B8A2E45F5C10}">
      <dgm:prSet/>
      <dgm:spPr/>
      <dgm:t>
        <a:bodyPr/>
        <a:lstStyle/>
        <a:p>
          <a:endParaRPr lang="en-US"/>
        </a:p>
      </dgm:t>
    </dgm:pt>
    <dgm:pt modelId="{A23F8A59-F32B-4B60-8095-DA68138FE11E}">
      <dgm:prSet/>
      <dgm:spPr>
        <a:solidFill>
          <a:srgbClr val="0000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Inter-ministerial Committee for Copyright Piracy Suppression  </a:t>
          </a:r>
        </a:p>
      </dgm:t>
    </dgm:pt>
    <dgm:pt modelId="{78362077-F512-4B7F-A85A-05679177B25C}" type="parTrans" cxnId="{510512BD-9765-42A1-896F-1B8113CAF831}">
      <dgm:prSet/>
      <dgm:spPr/>
      <dgm:t>
        <a:bodyPr/>
        <a:lstStyle/>
        <a:p>
          <a:endParaRPr lang="en-US" dirty="0"/>
        </a:p>
      </dgm:t>
    </dgm:pt>
    <dgm:pt modelId="{493878B9-F854-474C-AC7C-5D00284B8A8C}" type="sibTrans" cxnId="{510512BD-9765-42A1-896F-1B8113CAF831}">
      <dgm:prSet/>
      <dgm:spPr/>
      <dgm:t>
        <a:bodyPr/>
        <a:lstStyle/>
        <a:p>
          <a:endParaRPr lang="en-US"/>
        </a:p>
      </dgm:t>
    </dgm:pt>
    <dgm:pt modelId="{13133AEB-A71C-4A56-9CFE-0B0A458F2B6B}">
      <dgm:prSet custT="1"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charset="0"/>
            </a:rPr>
            <a:t>Economic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charset="0"/>
            </a:rPr>
            <a:t>Police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D8B00D7-DB04-4A50-8CA8-8C1D563BBC0D}" type="parTrans" cxnId="{FE5911E2-396F-41B4-AC04-4BFAD4677996}">
      <dgm:prSet/>
      <dgm:spPr/>
      <dgm:t>
        <a:bodyPr/>
        <a:lstStyle/>
        <a:p>
          <a:endParaRPr lang="en-US" dirty="0"/>
        </a:p>
      </dgm:t>
    </dgm:pt>
    <dgm:pt modelId="{D08A7496-1367-4E1C-9951-BAA63F8B7ED5}" type="sibTrans" cxnId="{FE5911E2-396F-41B4-AC04-4BFAD4677996}">
      <dgm:prSet/>
      <dgm:spPr/>
      <dgm:t>
        <a:bodyPr/>
        <a:lstStyle/>
        <a:p>
          <a:endParaRPr lang="en-US"/>
        </a:p>
      </dgm:t>
    </dgm:pt>
    <dgm:pt modelId="{15520B8B-82BB-4792-8F0F-6F6471B1B918}">
      <dgm:prSet custT="1"/>
      <dgm:spPr>
        <a:solidFill>
          <a:schemeClr val="bg2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Camcontrol</a:t>
          </a:r>
          <a:endParaRPr kumimoji="0" lang="en-US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63F02357-8F25-431E-9262-1B78C25FE34E}" type="parTrans" cxnId="{67F92914-AC54-45F5-9178-8A6BD7620FBD}">
      <dgm:prSet/>
      <dgm:spPr/>
      <dgm:t>
        <a:bodyPr/>
        <a:lstStyle/>
        <a:p>
          <a:endParaRPr lang="en-US" dirty="0"/>
        </a:p>
      </dgm:t>
    </dgm:pt>
    <dgm:pt modelId="{40D876DD-B340-47FB-8D8D-86489135EC84}" type="sibTrans" cxnId="{67F92914-AC54-45F5-9178-8A6BD7620FBD}">
      <dgm:prSet/>
      <dgm:spPr/>
      <dgm:t>
        <a:bodyPr/>
        <a:lstStyle/>
        <a:p>
          <a:endParaRPr lang="en-US"/>
        </a:p>
      </dgm:t>
    </dgm:pt>
    <dgm:pt modelId="{62DA0B6B-0079-4491-849A-460DA548F82C}" type="pres">
      <dgm:prSet presAssocID="{FE0053C3-BCF4-4647-9DB9-A51D46381D6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87489A-77DD-40CA-B3BA-9140EDD57FA8}" type="pres">
      <dgm:prSet presAssocID="{9389BA1A-8A4B-4D0F-ADBE-3FBBB1EA1EF1}" presName="centerShape" presStyleLbl="node0" presStyleIdx="0" presStyleCnt="1"/>
      <dgm:spPr/>
      <dgm:t>
        <a:bodyPr/>
        <a:lstStyle/>
        <a:p>
          <a:endParaRPr lang="en-US"/>
        </a:p>
      </dgm:t>
    </dgm:pt>
    <dgm:pt modelId="{7E238141-A189-44A7-8979-CEBC7AA4E7A7}" type="pres">
      <dgm:prSet presAssocID="{40E2A214-2122-4C13-A215-5AF0FCD3D395}" presName="Name9" presStyleLbl="parChTrans1D2" presStyleIdx="0" presStyleCnt="7"/>
      <dgm:spPr/>
      <dgm:t>
        <a:bodyPr/>
        <a:lstStyle/>
        <a:p>
          <a:endParaRPr lang="en-US"/>
        </a:p>
      </dgm:t>
    </dgm:pt>
    <dgm:pt modelId="{030F9536-1EAF-48BD-957F-07155D1ED59F}" type="pres">
      <dgm:prSet presAssocID="{40E2A214-2122-4C13-A215-5AF0FCD3D39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018FC32C-5396-4D47-9F23-300744B1E0D6}" type="pres">
      <dgm:prSet presAssocID="{78397C60-3828-4734-96BD-2AA8D5C22A25}" presName="node" presStyleLbl="node1" presStyleIdx="0" presStyleCnt="7" custRadScaleRad="101036" custRadScaleInc="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4FE3E-BC29-47CE-A3A3-DCDE0C84F871}" type="pres">
      <dgm:prSet presAssocID="{25F3FDE5-DAF2-4A53-92F9-378D5B3AE68B}" presName="Name9" presStyleLbl="parChTrans1D2" presStyleIdx="1" presStyleCnt="7"/>
      <dgm:spPr/>
      <dgm:t>
        <a:bodyPr/>
        <a:lstStyle/>
        <a:p>
          <a:endParaRPr lang="en-US"/>
        </a:p>
      </dgm:t>
    </dgm:pt>
    <dgm:pt modelId="{07237979-D9ED-4BD7-B37C-D6F22B544EE8}" type="pres">
      <dgm:prSet presAssocID="{25F3FDE5-DAF2-4A53-92F9-378D5B3AE68B}" presName="connTx" presStyleLbl="parChTrans1D2" presStyleIdx="1" presStyleCnt="7"/>
      <dgm:spPr/>
      <dgm:t>
        <a:bodyPr/>
        <a:lstStyle/>
        <a:p>
          <a:endParaRPr lang="en-US"/>
        </a:p>
      </dgm:t>
    </dgm:pt>
    <dgm:pt modelId="{A12D96F5-3972-4B45-8698-5466D61D3BEC}" type="pres">
      <dgm:prSet presAssocID="{48CC54D1-047F-45BD-8BDD-A73091FD104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F9AAF-5A7B-45B1-A922-843DE842E057}" type="pres">
      <dgm:prSet presAssocID="{ED702582-72BD-4D95-A7D3-2FD9D946D557}" presName="Name9" presStyleLbl="parChTrans1D2" presStyleIdx="2" presStyleCnt="7"/>
      <dgm:spPr/>
      <dgm:t>
        <a:bodyPr/>
        <a:lstStyle/>
        <a:p>
          <a:endParaRPr lang="en-US"/>
        </a:p>
      </dgm:t>
    </dgm:pt>
    <dgm:pt modelId="{A3A7E9CD-3F9E-4924-8FEE-221C62BB543F}" type="pres">
      <dgm:prSet presAssocID="{ED702582-72BD-4D95-A7D3-2FD9D946D557}" presName="connTx" presStyleLbl="parChTrans1D2" presStyleIdx="2" presStyleCnt="7"/>
      <dgm:spPr/>
      <dgm:t>
        <a:bodyPr/>
        <a:lstStyle/>
        <a:p>
          <a:endParaRPr lang="en-US"/>
        </a:p>
      </dgm:t>
    </dgm:pt>
    <dgm:pt modelId="{88F80192-B1F4-45BB-BC25-81AEA5BB9A45}" type="pres">
      <dgm:prSet presAssocID="{2FC0C86F-9DDF-4289-A4AD-C5903D9ED79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45BB3-51E4-4993-8BA7-56A543136CCF}" type="pres">
      <dgm:prSet presAssocID="{4A58575E-00FE-4886-B23C-D80ED12B6AE9}" presName="Name9" presStyleLbl="parChTrans1D2" presStyleIdx="3" presStyleCnt="7"/>
      <dgm:spPr/>
      <dgm:t>
        <a:bodyPr/>
        <a:lstStyle/>
        <a:p>
          <a:endParaRPr lang="en-US"/>
        </a:p>
      </dgm:t>
    </dgm:pt>
    <dgm:pt modelId="{5BF21BCA-C825-4E88-8390-C47413F99DCC}" type="pres">
      <dgm:prSet presAssocID="{4A58575E-00FE-4886-B23C-D80ED12B6AE9}" presName="connTx" presStyleLbl="parChTrans1D2" presStyleIdx="3" presStyleCnt="7"/>
      <dgm:spPr/>
      <dgm:t>
        <a:bodyPr/>
        <a:lstStyle/>
        <a:p>
          <a:endParaRPr lang="en-US"/>
        </a:p>
      </dgm:t>
    </dgm:pt>
    <dgm:pt modelId="{91FD5D24-587E-4A70-BEF3-5457C57168E7}" type="pres">
      <dgm:prSet presAssocID="{27524819-5B8F-4328-9744-83D10994212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4501D-812F-4BFB-B627-CE4201767127}" type="pres">
      <dgm:prSet presAssocID="{78362077-F512-4B7F-A85A-05679177B25C}" presName="Name9" presStyleLbl="parChTrans1D2" presStyleIdx="4" presStyleCnt="7"/>
      <dgm:spPr/>
      <dgm:t>
        <a:bodyPr/>
        <a:lstStyle/>
        <a:p>
          <a:endParaRPr lang="en-US"/>
        </a:p>
      </dgm:t>
    </dgm:pt>
    <dgm:pt modelId="{1D4CB111-6841-4F8B-87EC-56D603B3B3D5}" type="pres">
      <dgm:prSet presAssocID="{78362077-F512-4B7F-A85A-05679177B25C}" presName="connTx" presStyleLbl="parChTrans1D2" presStyleIdx="4" presStyleCnt="7"/>
      <dgm:spPr/>
      <dgm:t>
        <a:bodyPr/>
        <a:lstStyle/>
        <a:p>
          <a:endParaRPr lang="en-US"/>
        </a:p>
      </dgm:t>
    </dgm:pt>
    <dgm:pt modelId="{67B05230-9C34-4E7E-A865-48628C40E35A}" type="pres">
      <dgm:prSet presAssocID="{A23F8A59-F32B-4B60-8095-DA68138FE11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5B2D1-4B2C-4420-8D12-A130D6FF50F2}" type="pres">
      <dgm:prSet presAssocID="{0D8B00D7-DB04-4A50-8CA8-8C1D563BBC0D}" presName="Name9" presStyleLbl="parChTrans1D2" presStyleIdx="5" presStyleCnt="7"/>
      <dgm:spPr/>
      <dgm:t>
        <a:bodyPr/>
        <a:lstStyle/>
        <a:p>
          <a:endParaRPr lang="en-US"/>
        </a:p>
      </dgm:t>
    </dgm:pt>
    <dgm:pt modelId="{922B51F9-B7FE-40D5-889A-6C72616CD718}" type="pres">
      <dgm:prSet presAssocID="{0D8B00D7-DB04-4A50-8CA8-8C1D563BBC0D}" presName="connTx" presStyleLbl="parChTrans1D2" presStyleIdx="5" presStyleCnt="7"/>
      <dgm:spPr/>
      <dgm:t>
        <a:bodyPr/>
        <a:lstStyle/>
        <a:p>
          <a:endParaRPr lang="en-US"/>
        </a:p>
      </dgm:t>
    </dgm:pt>
    <dgm:pt modelId="{4E8CF75D-64E4-4359-BB90-66541011F5D7}" type="pres">
      <dgm:prSet presAssocID="{13133AEB-A71C-4A56-9CFE-0B0A458F2B6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EFBED-68BD-4A2C-9C7E-8396983BB24E}" type="pres">
      <dgm:prSet presAssocID="{63F02357-8F25-431E-9262-1B78C25FE34E}" presName="Name9" presStyleLbl="parChTrans1D2" presStyleIdx="6" presStyleCnt="7"/>
      <dgm:spPr/>
      <dgm:t>
        <a:bodyPr/>
        <a:lstStyle/>
        <a:p>
          <a:endParaRPr lang="en-US"/>
        </a:p>
      </dgm:t>
    </dgm:pt>
    <dgm:pt modelId="{38AC6583-900F-4E00-BC04-E4331ACC4B8D}" type="pres">
      <dgm:prSet presAssocID="{63F02357-8F25-431E-9262-1B78C25FE34E}" presName="connTx" presStyleLbl="parChTrans1D2" presStyleIdx="6" presStyleCnt="7"/>
      <dgm:spPr/>
      <dgm:t>
        <a:bodyPr/>
        <a:lstStyle/>
        <a:p>
          <a:endParaRPr lang="en-US"/>
        </a:p>
      </dgm:t>
    </dgm:pt>
    <dgm:pt modelId="{F112C10B-E8FE-4742-BDFB-404D7AB0486B}" type="pres">
      <dgm:prSet presAssocID="{15520B8B-82BB-4792-8F0F-6F6471B1B918}" presName="node" presStyleLbl="node1" presStyleIdx="6" presStyleCnt="7" custRadScaleRad="100327" custRadScaleInc="-3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30A83A-E7F1-4C3E-AED8-1BDA9D0DBDFF}" type="presOf" srcId="{27524819-5B8F-4328-9744-83D109942121}" destId="{91FD5D24-587E-4A70-BEF3-5457C57168E7}" srcOrd="0" destOrd="0" presId="urn:microsoft.com/office/officeart/2005/8/layout/radial1"/>
    <dgm:cxn modelId="{5AD9149D-9CC6-43B2-9255-80A58CCA229D}" type="presOf" srcId="{ED702582-72BD-4D95-A7D3-2FD9D946D557}" destId="{98CF9AAF-5A7B-45B1-A922-843DE842E057}" srcOrd="0" destOrd="0" presId="urn:microsoft.com/office/officeart/2005/8/layout/radial1"/>
    <dgm:cxn modelId="{039C6610-7B6C-4C68-916C-FF455F04BB7B}" type="presOf" srcId="{4A58575E-00FE-4886-B23C-D80ED12B6AE9}" destId="{5D945BB3-51E4-4993-8BA7-56A543136CCF}" srcOrd="0" destOrd="0" presId="urn:microsoft.com/office/officeart/2005/8/layout/radial1"/>
    <dgm:cxn modelId="{575B82F1-4244-463C-B9CD-06F101B963C2}" type="presOf" srcId="{A23F8A59-F32B-4B60-8095-DA68138FE11E}" destId="{67B05230-9C34-4E7E-A865-48628C40E35A}" srcOrd="0" destOrd="0" presId="urn:microsoft.com/office/officeart/2005/8/layout/radial1"/>
    <dgm:cxn modelId="{F038BFD6-7B15-488B-8F10-02F140A9417D}" type="presOf" srcId="{63F02357-8F25-431E-9262-1B78C25FE34E}" destId="{DF3EFBED-68BD-4A2C-9C7E-8396983BB24E}" srcOrd="0" destOrd="0" presId="urn:microsoft.com/office/officeart/2005/8/layout/radial1"/>
    <dgm:cxn modelId="{465172F7-15F9-4AB7-A57B-CF3C06073D8E}" type="presOf" srcId="{78362077-F512-4B7F-A85A-05679177B25C}" destId="{CB74501D-812F-4BFB-B627-CE4201767127}" srcOrd="0" destOrd="0" presId="urn:microsoft.com/office/officeart/2005/8/layout/radial1"/>
    <dgm:cxn modelId="{A06E8291-C161-48C7-A0C6-7ED96AC4E26D}" srcId="{9389BA1A-8A4B-4D0F-ADBE-3FBBB1EA1EF1}" destId="{78397C60-3828-4734-96BD-2AA8D5C22A25}" srcOrd="0" destOrd="0" parTransId="{40E2A214-2122-4C13-A215-5AF0FCD3D395}" sibTransId="{9083683D-E17B-4988-8761-23C796EE24E5}"/>
    <dgm:cxn modelId="{44D6068B-7725-4DB1-9E0C-9F2D67E2B29C}" srcId="{FE0053C3-BCF4-4647-9DB9-A51D46381D65}" destId="{9389BA1A-8A4B-4D0F-ADBE-3FBBB1EA1EF1}" srcOrd="0" destOrd="0" parTransId="{B22A1C04-6DA9-4459-99AC-BC238122CA78}" sibTransId="{4325F0DA-B239-45E4-8335-2A41A1F85F78}"/>
    <dgm:cxn modelId="{4818F0D7-6D34-44BF-A181-B9C3A0733AA2}" type="presOf" srcId="{40E2A214-2122-4C13-A215-5AF0FCD3D395}" destId="{7E238141-A189-44A7-8979-CEBC7AA4E7A7}" srcOrd="0" destOrd="0" presId="urn:microsoft.com/office/officeart/2005/8/layout/radial1"/>
    <dgm:cxn modelId="{A324BA40-4D35-4316-B37C-B93EEB6B99CC}" type="presOf" srcId="{0D8B00D7-DB04-4A50-8CA8-8C1D563BBC0D}" destId="{922B51F9-B7FE-40D5-889A-6C72616CD718}" srcOrd="1" destOrd="0" presId="urn:microsoft.com/office/officeart/2005/8/layout/radial1"/>
    <dgm:cxn modelId="{0B36C3CC-840A-47FE-AAB0-58A0E5D32AF1}" type="presOf" srcId="{25F3FDE5-DAF2-4A53-92F9-378D5B3AE68B}" destId="{F874FE3E-BC29-47CE-A3A3-DCDE0C84F871}" srcOrd="0" destOrd="0" presId="urn:microsoft.com/office/officeart/2005/8/layout/radial1"/>
    <dgm:cxn modelId="{3B5425DE-B753-42CD-8426-B8A2E45F5C10}" srcId="{9389BA1A-8A4B-4D0F-ADBE-3FBBB1EA1EF1}" destId="{27524819-5B8F-4328-9744-83D109942121}" srcOrd="3" destOrd="0" parTransId="{4A58575E-00FE-4886-B23C-D80ED12B6AE9}" sibTransId="{360E7F43-D2B1-481B-80C9-C55D59993938}"/>
    <dgm:cxn modelId="{754684C8-3022-450B-8290-89CD84D32720}" type="presOf" srcId="{4A58575E-00FE-4886-B23C-D80ED12B6AE9}" destId="{5BF21BCA-C825-4E88-8390-C47413F99DCC}" srcOrd="1" destOrd="0" presId="urn:microsoft.com/office/officeart/2005/8/layout/radial1"/>
    <dgm:cxn modelId="{D6AD32D1-16B5-4479-A959-DF0A2B31652C}" type="presOf" srcId="{13133AEB-A71C-4A56-9CFE-0B0A458F2B6B}" destId="{4E8CF75D-64E4-4359-BB90-66541011F5D7}" srcOrd="0" destOrd="0" presId="urn:microsoft.com/office/officeart/2005/8/layout/radial1"/>
    <dgm:cxn modelId="{8C466B58-C96B-410C-A0BF-E8954897CB57}" type="presOf" srcId="{15520B8B-82BB-4792-8F0F-6F6471B1B918}" destId="{F112C10B-E8FE-4742-BDFB-404D7AB0486B}" srcOrd="0" destOrd="0" presId="urn:microsoft.com/office/officeart/2005/8/layout/radial1"/>
    <dgm:cxn modelId="{FBE0A000-404D-4816-AC14-A69F38F5CA3A}" srcId="{9389BA1A-8A4B-4D0F-ADBE-3FBBB1EA1EF1}" destId="{2FC0C86F-9DDF-4289-A4AD-C5903D9ED791}" srcOrd="2" destOrd="0" parTransId="{ED702582-72BD-4D95-A7D3-2FD9D946D557}" sibTransId="{54BA89B1-1357-47EC-9AAD-6A08060ECC8F}"/>
    <dgm:cxn modelId="{FEE5DC4F-D233-4721-8CD6-6D0C482734FC}" type="presOf" srcId="{48CC54D1-047F-45BD-8BDD-A73091FD104C}" destId="{A12D96F5-3972-4B45-8698-5466D61D3BEC}" srcOrd="0" destOrd="0" presId="urn:microsoft.com/office/officeart/2005/8/layout/radial1"/>
    <dgm:cxn modelId="{E80E737F-0459-479C-8620-718EDB4CE546}" type="presOf" srcId="{2FC0C86F-9DDF-4289-A4AD-C5903D9ED791}" destId="{88F80192-B1F4-45BB-BC25-81AEA5BB9A45}" srcOrd="0" destOrd="0" presId="urn:microsoft.com/office/officeart/2005/8/layout/radial1"/>
    <dgm:cxn modelId="{F1B1187B-526A-4D84-94D3-AB3166C02C87}" srcId="{9389BA1A-8A4B-4D0F-ADBE-3FBBB1EA1EF1}" destId="{48CC54D1-047F-45BD-8BDD-A73091FD104C}" srcOrd="1" destOrd="0" parTransId="{25F3FDE5-DAF2-4A53-92F9-378D5B3AE68B}" sibTransId="{F2397B97-E015-4482-89E7-D2355C9F1A8C}"/>
    <dgm:cxn modelId="{53657887-FF8D-4EB5-A709-5F7BB8689AB0}" type="presOf" srcId="{25F3FDE5-DAF2-4A53-92F9-378D5B3AE68B}" destId="{07237979-D9ED-4BD7-B37C-D6F22B544EE8}" srcOrd="1" destOrd="0" presId="urn:microsoft.com/office/officeart/2005/8/layout/radial1"/>
    <dgm:cxn modelId="{975C8BE6-A6A8-4EC9-A9A1-B7E1A38612F9}" type="presOf" srcId="{40E2A214-2122-4C13-A215-5AF0FCD3D395}" destId="{030F9536-1EAF-48BD-957F-07155D1ED59F}" srcOrd="1" destOrd="0" presId="urn:microsoft.com/office/officeart/2005/8/layout/radial1"/>
    <dgm:cxn modelId="{D3DD907C-B285-4FEF-B0B1-F22DAA2ADD26}" type="presOf" srcId="{78362077-F512-4B7F-A85A-05679177B25C}" destId="{1D4CB111-6841-4F8B-87EC-56D603B3B3D5}" srcOrd="1" destOrd="0" presId="urn:microsoft.com/office/officeart/2005/8/layout/radial1"/>
    <dgm:cxn modelId="{0D803A27-8357-4314-B659-9EA788A208F6}" type="presOf" srcId="{0D8B00D7-DB04-4A50-8CA8-8C1D563BBC0D}" destId="{8935B2D1-4B2C-4420-8D12-A130D6FF50F2}" srcOrd="0" destOrd="0" presId="urn:microsoft.com/office/officeart/2005/8/layout/radial1"/>
    <dgm:cxn modelId="{F55A92A6-D8C1-495A-8480-E6D96C5BE240}" type="presOf" srcId="{9389BA1A-8A4B-4D0F-ADBE-3FBBB1EA1EF1}" destId="{8B87489A-77DD-40CA-B3BA-9140EDD57FA8}" srcOrd="0" destOrd="0" presId="urn:microsoft.com/office/officeart/2005/8/layout/radial1"/>
    <dgm:cxn modelId="{7C572BC0-1838-4639-83F3-B9B894B905F3}" type="presOf" srcId="{ED702582-72BD-4D95-A7D3-2FD9D946D557}" destId="{A3A7E9CD-3F9E-4924-8FEE-221C62BB543F}" srcOrd="1" destOrd="0" presId="urn:microsoft.com/office/officeart/2005/8/layout/radial1"/>
    <dgm:cxn modelId="{C3312E23-BC4E-4965-8C65-5A961DF30CBD}" type="presOf" srcId="{78397C60-3828-4734-96BD-2AA8D5C22A25}" destId="{018FC32C-5396-4D47-9F23-300744B1E0D6}" srcOrd="0" destOrd="0" presId="urn:microsoft.com/office/officeart/2005/8/layout/radial1"/>
    <dgm:cxn modelId="{FC4DBB60-BAAC-421A-9011-79F61F168C50}" type="presOf" srcId="{FE0053C3-BCF4-4647-9DB9-A51D46381D65}" destId="{62DA0B6B-0079-4491-849A-460DA548F82C}" srcOrd="0" destOrd="0" presId="urn:microsoft.com/office/officeart/2005/8/layout/radial1"/>
    <dgm:cxn modelId="{7E1B8623-6073-4F53-A9A5-585B3EE7CD61}" type="presOf" srcId="{63F02357-8F25-431E-9262-1B78C25FE34E}" destId="{38AC6583-900F-4E00-BC04-E4331ACC4B8D}" srcOrd="1" destOrd="0" presId="urn:microsoft.com/office/officeart/2005/8/layout/radial1"/>
    <dgm:cxn modelId="{FE5911E2-396F-41B4-AC04-4BFAD4677996}" srcId="{9389BA1A-8A4B-4D0F-ADBE-3FBBB1EA1EF1}" destId="{13133AEB-A71C-4A56-9CFE-0B0A458F2B6B}" srcOrd="5" destOrd="0" parTransId="{0D8B00D7-DB04-4A50-8CA8-8C1D563BBC0D}" sibTransId="{D08A7496-1367-4E1C-9951-BAA63F8B7ED5}"/>
    <dgm:cxn modelId="{67F92914-AC54-45F5-9178-8A6BD7620FBD}" srcId="{9389BA1A-8A4B-4D0F-ADBE-3FBBB1EA1EF1}" destId="{15520B8B-82BB-4792-8F0F-6F6471B1B918}" srcOrd="6" destOrd="0" parTransId="{63F02357-8F25-431E-9262-1B78C25FE34E}" sibTransId="{40D876DD-B340-47FB-8D8D-86489135EC84}"/>
    <dgm:cxn modelId="{510512BD-9765-42A1-896F-1B8113CAF831}" srcId="{9389BA1A-8A4B-4D0F-ADBE-3FBBB1EA1EF1}" destId="{A23F8A59-F32B-4B60-8095-DA68138FE11E}" srcOrd="4" destOrd="0" parTransId="{78362077-F512-4B7F-A85A-05679177B25C}" sibTransId="{493878B9-F854-474C-AC7C-5D00284B8A8C}"/>
    <dgm:cxn modelId="{2F1A7A59-CB79-4D83-B380-4C5B10A2CF51}" type="presParOf" srcId="{62DA0B6B-0079-4491-849A-460DA548F82C}" destId="{8B87489A-77DD-40CA-B3BA-9140EDD57FA8}" srcOrd="0" destOrd="0" presId="urn:microsoft.com/office/officeart/2005/8/layout/radial1"/>
    <dgm:cxn modelId="{076884A5-AC99-425D-B623-A837879E6774}" type="presParOf" srcId="{62DA0B6B-0079-4491-849A-460DA548F82C}" destId="{7E238141-A189-44A7-8979-CEBC7AA4E7A7}" srcOrd="1" destOrd="0" presId="urn:microsoft.com/office/officeart/2005/8/layout/radial1"/>
    <dgm:cxn modelId="{2B900DA4-F369-4B28-BB69-28D27E49A82D}" type="presParOf" srcId="{7E238141-A189-44A7-8979-CEBC7AA4E7A7}" destId="{030F9536-1EAF-48BD-957F-07155D1ED59F}" srcOrd="0" destOrd="0" presId="urn:microsoft.com/office/officeart/2005/8/layout/radial1"/>
    <dgm:cxn modelId="{4A94BA53-5636-477E-B644-EBAC0CD87838}" type="presParOf" srcId="{62DA0B6B-0079-4491-849A-460DA548F82C}" destId="{018FC32C-5396-4D47-9F23-300744B1E0D6}" srcOrd="2" destOrd="0" presId="urn:microsoft.com/office/officeart/2005/8/layout/radial1"/>
    <dgm:cxn modelId="{5BDDEBAF-90CE-42CB-8E12-F83B33632671}" type="presParOf" srcId="{62DA0B6B-0079-4491-849A-460DA548F82C}" destId="{F874FE3E-BC29-47CE-A3A3-DCDE0C84F871}" srcOrd="3" destOrd="0" presId="urn:microsoft.com/office/officeart/2005/8/layout/radial1"/>
    <dgm:cxn modelId="{809BFDF5-2832-48E0-9E25-35E8C5B5FA07}" type="presParOf" srcId="{F874FE3E-BC29-47CE-A3A3-DCDE0C84F871}" destId="{07237979-D9ED-4BD7-B37C-D6F22B544EE8}" srcOrd="0" destOrd="0" presId="urn:microsoft.com/office/officeart/2005/8/layout/radial1"/>
    <dgm:cxn modelId="{E368E2F3-E96B-40F9-B12D-730101B43F16}" type="presParOf" srcId="{62DA0B6B-0079-4491-849A-460DA548F82C}" destId="{A12D96F5-3972-4B45-8698-5466D61D3BEC}" srcOrd="4" destOrd="0" presId="urn:microsoft.com/office/officeart/2005/8/layout/radial1"/>
    <dgm:cxn modelId="{A836D93E-4479-4A13-BC6C-82271A2F3E61}" type="presParOf" srcId="{62DA0B6B-0079-4491-849A-460DA548F82C}" destId="{98CF9AAF-5A7B-45B1-A922-843DE842E057}" srcOrd="5" destOrd="0" presId="urn:microsoft.com/office/officeart/2005/8/layout/radial1"/>
    <dgm:cxn modelId="{BB9247DB-A99F-415C-A21E-AA3997CFCCED}" type="presParOf" srcId="{98CF9AAF-5A7B-45B1-A922-843DE842E057}" destId="{A3A7E9CD-3F9E-4924-8FEE-221C62BB543F}" srcOrd="0" destOrd="0" presId="urn:microsoft.com/office/officeart/2005/8/layout/radial1"/>
    <dgm:cxn modelId="{3F113ED2-786A-4FA6-A2E7-7A06E9F53348}" type="presParOf" srcId="{62DA0B6B-0079-4491-849A-460DA548F82C}" destId="{88F80192-B1F4-45BB-BC25-81AEA5BB9A45}" srcOrd="6" destOrd="0" presId="urn:microsoft.com/office/officeart/2005/8/layout/radial1"/>
    <dgm:cxn modelId="{7F5E6730-DEEA-430F-8CC2-7EC442F8E828}" type="presParOf" srcId="{62DA0B6B-0079-4491-849A-460DA548F82C}" destId="{5D945BB3-51E4-4993-8BA7-56A543136CCF}" srcOrd="7" destOrd="0" presId="urn:microsoft.com/office/officeart/2005/8/layout/radial1"/>
    <dgm:cxn modelId="{20C55D09-9514-4D5C-999E-056B99316351}" type="presParOf" srcId="{5D945BB3-51E4-4993-8BA7-56A543136CCF}" destId="{5BF21BCA-C825-4E88-8390-C47413F99DCC}" srcOrd="0" destOrd="0" presId="urn:microsoft.com/office/officeart/2005/8/layout/radial1"/>
    <dgm:cxn modelId="{7D4BC77B-D68A-4CD7-BB0D-580F31FA901F}" type="presParOf" srcId="{62DA0B6B-0079-4491-849A-460DA548F82C}" destId="{91FD5D24-587E-4A70-BEF3-5457C57168E7}" srcOrd="8" destOrd="0" presId="urn:microsoft.com/office/officeart/2005/8/layout/radial1"/>
    <dgm:cxn modelId="{392F8966-45EF-43D6-8A9B-54EE4792BAA9}" type="presParOf" srcId="{62DA0B6B-0079-4491-849A-460DA548F82C}" destId="{CB74501D-812F-4BFB-B627-CE4201767127}" srcOrd="9" destOrd="0" presId="urn:microsoft.com/office/officeart/2005/8/layout/radial1"/>
    <dgm:cxn modelId="{B9F6F1D6-1A8D-461C-AA27-B2282D11FF31}" type="presParOf" srcId="{CB74501D-812F-4BFB-B627-CE4201767127}" destId="{1D4CB111-6841-4F8B-87EC-56D603B3B3D5}" srcOrd="0" destOrd="0" presId="urn:microsoft.com/office/officeart/2005/8/layout/radial1"/>
    <dgm:cxn modelId="{416B2FEA-E69E-4D78-9F0B-0AC3B85D5E70}" type="presParOf" srcId="{62DA0B6B-0079-4491-849A-460DA548F82C}" destId="{67B05230-9C34-4E7E-A865-48628C40E35A}" srcOrd="10" destOrd="0" presId="urn:microsoft.com/office/officeart/2005/8/layout/radial1"/>
    <dgm:cxn modelId="{7ABBF9C5-6249-43C1-A85D-EC60F3EC41DC}" type="presParOf" srcId="{62DA0B6B-0079-4491-849A-460DA548F82C}" destId="{8935B2D1-4B2C-4420-8D12-A130D6FF50F2}" srcOrd="11" destOrd="0" presId="urn:microsoft.com/office/officeart/2005/8/layout/radial1"/>
    <dgm:cxn modelId="{5AB53CE4-1A65-4047-9A55-27CD83CA4B77}" type="presParOf" srcId="{8935B2D1-4B2C-4420-8D12-A130D6FF50F2}" destId="{922B51F9-B7FE-40D5-889A-6C72616CD718}" srcOrd="0" destOrd="0" presId="urn:microsoft.com/office/officeart/2005/8/layout/radial1"/>
    <dgm:cxn modelId="{48109198-89D3-4F4B-93F4-C58E7B332203}" type="presParOf" srcId="{62DA0B6B-0079-4491-849A-460DA548F82C}" destId="{4E8CF75D-64E4-4359-BB90-66541011F5D7}" srcOrd="12" destOrd="0" presId="urn:microsoft.com/office/officeart/2005/8/layout/radial1"/>
    <dgm:cxn modelId="{2D5A7961-026A-4CB0-895E-64121AD4B7CD}" type="presParOf" srcId="{62DA0B6B-0079-4491-849A-460DA548F82C}" destId="{DF3EFBED-68BD-4A2C-9C7E-8396983BB24E}" srcOrd="13" destOrd="0" presId="urn:microsoft.com/office/officeart/2005/8/layout/radial1"/>
    <dgm:cxn modelId="{9E3DEE2D-F288-4546-AC69-3D0F3D9DB131}" type="presParOf" srcId="{DF3EFBED-68BD-4A2C-9C7E-8396983BB24E}" destId="{38AC6583-900F-4E00-BC04-E4331ACC4B8D}" srcOrd="0" destOrd="0" presId="urn:microsoft.com/office/officeart/2005/8/layout/radial1"/>
    <dgm:cxn modelId="{669074EA-C32F-4714-A91C-CC7B8DCF9985}" type="presParOf" srcId="{62DA0B6B-0079-4491-849A-460DA548F82C}" destId="{F112C10B-E8FE-4742-BDFB-404D7AB0486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7489A-77DD-40CA-B3BA-9140EDD57FA8}">
      <dsp:nvSpPr>
        <dsp:cNvPr id="0" name=""/>
        <dsp:cNvSpPr/>
      </dsp:nvSpPr>
      <dsp:spPr>
        <a:xfrm>
          <a:off x="3917900" y="1965511"/>
          <a:ext cx="1308199" cy="130819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rPr>
            <a:t>D/IPR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rPr>
            <a:t>D/IP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rPr>
            <a:t>D/CR</a:t>
          </a:r>
        </a:p>
      </dsp:txBody>
      <dsp:txXfrm>
        <a:off x="4109481" y="2157092"/>
        <a:ext cx="925037" cy="925037"/>
      </dsp:txXfrm>
    </dsp:sp>
    <dsp:sp modelId="{7E238141-A189-44A7-8979-CEBC7AA4E7A7}">
      <dsp:nvSpPr>
        <dsp:cNvPr id="0" name=""/>
        <dsp:cNvSpPr/>
      </dsp:nvSpPr>
      <dsp:spPr>
        <a:xfrm rot="16203250">
          <a:off x="4244272" y="1623979"/>
          <a:ext cx="657313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657313" y="12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56496" y="1620422"/>
        <a:ext cx="32865" cy="32865"/>
      </dsp:txXfrm>
    </dsp:sp>
    <dsp:sp modelId="{018FC32C-5396-4D47-9F23-300744B1E0D6}">
      <dsp:nvSpPr>
        <dsp:cNvPr id="0" name=""/>
        <dsp:cNvSpPr/>
      </dsp:nvSpPr>
      <dsp:spPr>
        <a:xfrm>
          <a:off x="3919758" y="0"/>
          <a:ext cx="1308199" cy="1308199"/>
        </a:xfrm>
        <a:prstGeom prst="ellipse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Courts</a:t>
          </a:r>
        </a:p>
      </dsp:txBody>
      <dsp:txXfrm>
        <a:off x="4111339" y="191581"/>
        <a:ext cx="925037" cy="925037"/>
      </dsp:txXfrm>
    </dsp:sp>
    <dsp:sp modelId="{F874FE3E-BC29-47CE-A3A3-DCDE0C84F871}">
      <dsp:nvSpPr>
        <dsp:cNvPr id="0" name=""/>
        <dsp:cNvSpPr/>
      </dsp:nvSpPr>
      <dsp:spPr>
        <a:xfrm rot="19285714">
          <a:off x="5012242" y="1995567"/>
          <a:ext cx="652273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652273" y="12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322072" y="1992137"/>
        <a:ext cx="32613" cy="32613"/>
      </dsp:txXfrm>
    </dsp:sp>
    <dsp:sp modelId="{A12D96F5-3972-4B45-8698-5466D61D3BEC}">
      <dsp:nvSpPr>
        <dsp:cNvPr id="0" name=""/>
        <dsp:cNvSpPr/>
      </dsp:nvSpPr>
      <dsp:spPr>
        <a:xfrm>
          <a:off x="5450659" y="743176"/>
          <a:ext cx="1308199" cy="1308199"/>
        </a:xfrm>
        <a:prstGeom prst="ellipse">
          <a:avLst/>
        </a:prstGeom>
        <a:solidFill>
          <a:schemeClr val="accent5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charset="0"/>
            </a:rPr>
            <a:t>Custom</a:t>
          </a:r>
        </a:p>
      </dsp:txBody>
      <dsp:txXfrm>
        <a:off x="5642240" y="934757"/>
        <a:ext cx="925037" cy="925037"/>
      </dsp:txXfrm>
    </dsp:sp>
    <dsp:sp modelId="{98CF9AAF-5A7B-45B1-A922-843DE842E057}">
      <dsp:nvSpPr>
        <dsp:cNvPr id="0" name=""/>
        <dsp:cNvSpPr/>
      </dsp:nvSpPr>
      <dsp:spPr>
        <a:xfrm rot="771429">
          <a:off x="5201523" y="2824858"/>
          <a:ext cx="652273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652273" y="12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511353" y="2821427"/>
        <a:ext cx="32613" cy="32613"/>
      </dsp:txXfrm>
    </dsp:sp>
    <dsp:sp modelId="{88F80192-B1F4-45BB-BC25-81AEA5BB9A45}">
      <dsp:nvSpPr>
        <dsp:cNvPr id="0" name=""/>
        <dsp:cNvSpPr/>
      </dsp:nvSpPr>
      <dsp:spPr>
        <a:xfrm>
          <a:off x="5829220" y="2401758"/>
          <a:ext cx="1308199" cy="130819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rPr>
            <a:t>Litigation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rPr>
            <a:t>Bureau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020801" y="2593339"/>
        <a:ext cx="925037" cy="925037"/>
      </dsp:txXfrm>
    </dsp:sp>
    <dsp:sp modelId="{5D945BB3-51E4-4993-8BA7-56A543136CCF}">
      <dsp:nvSpPr>
        <dsp:cNvPr id="0" name=""/>
        <dsp:cNvSpPr/>
      </dsp:nvSpPr>
      <dsp:spPr>
        <a:xfrm rot="3857143">
          <a:off x="4671171" y="3489898"/>
          <a:ext cx="652273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652273" y="12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981001" y="3486467"/>
        <a:ext cx="32613" cy="32613"/>
      </dsp:txXfrm>
    </dsp:sp>
    <dsp:sp modelId="{91FD5D24-587E-4A70-BEF3-5457C57168E7}">
      <dsp:nvSpPr>
        <dsp:cNvPr id="0" name=""/>
        <dsp:cNvSpPr/>
      </dsp:nvSpPr>
      <dsp:spPr>
        <a:xfrm>
          <a:off x="4768517" y="3731837"/>
          <a:ext cx="1308199" cy="1308199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charset="0"/>
            </a:rPr>
            <a:t>Arbitration</a:t>
          </a:r>
          <a:r>
            <a:rPr kumimoji="0" lang="en-US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charset="0"/>
            </a:rPr>
            <a:t>Center</a:t>
          </a:r>
        </a:p>
      </dsp:txBody>
      <dsp:txXfrm>
        <a:off x="4960098" y="3923418"/>
        <a:ext cx="925037" cy="925037"/>
      </dsp:txXfrm>
    </dsp:sp>
    <dsp:sp modelId="{CB74501D-812F-4BFB-B627-CE4201767127}">
      <dsp:nvSpPr>
        <dsp:cNvPr id="0" name=""/>
        <dsp:cNvSpPr/>
      </dsp:nvSpPr>
      <dsp:spPr>
        <a:xfrm rot="6942857">
          <a:off x="3820554" y="3489898"/>
          <a:ext cx="652273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652273" y="12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130384" y="3486467"/>
        <a:ext cx="32613" cy="32613"/>
      </dsp:txXfrm>
    </dsp:sp>
    <dsp:sp modelId="{67B05230-9C34-4E7E-A865-48628C40E35A}">
      <dsp:nvSpPr>
        <dsp:cNvPr id="0" name=""/>
        <dsp:cNvSpPr/>
      </dsp:nvSpPr>
      <dsp:spPr>
        <a:xfrm>
          <a:off x="3067282" y="3731837"/>
          <a:ext cx="1308199" cy="1308199"/>
        </a:xfrm>
        <a:prstGeom prst="ellipse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Inter-ministerial Committee for Copyright Piracy Suppression  </a:t>
          </a:r>
        </a:p>
      </dsp:txBody>
      <dsp:txXfrm>
        <a:off x="3258863" y="3923418"/>
        <a:ext cx="925037" cy="925037"/>
      </dsp:txXfrm>
    </dsp:sp>
    <dsp:sp modelId="{8935B2D1-4B2C-4420-8D12-A130D6FF50F2}">
      <dsp:nvSpPr>
        <dsp:cNvPr id="0" name=""/>
        <dsp:cNvSpPr/>
      </dsp:nvSpPr>
      <dsp:spPr>
        <a:xfrm rot="10028571">
          <a:off x="3290203" y="2824858"/>
          <a:ext cx="652273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652273" y="12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600033" y="2821427"/>
        <a:ext cx="32613" cy="32613"/>
      </dsp:txXfrm>
    </dsp:sp>
    <dsp:sp modelId="{4E8CF75D-64E4-4359-BB90-66541011F5D7}">
      <dsp:nvSpPr>
        <dsp:cNvPr id="0" name=""/>
        <dsp:cNvSpPr/>
      </dsp:nvSpPr>
      <dsp:spPr>
        <a:xfrm>
          <a:off x="2006580" y="2401758"/>
          <a:ext cx="1308199" cy="1308199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charset="0"/>
            </a:rPr>
            <a:t>Economic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charset="0"/>
            </a:rPr>
            <a:t>Police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198161" y="2593339"/>
        <a:ext cx="925037" cy="925037"/>
      </dsp:txXfrm>
    </dsp:sp>
    <dsp:sp modelId="{DF3EFBED-68BD-4A2C-9C7E-8396983BB24E}">
      <dsp:nvSpPr>
        <dsp:cNvPr id="0" name=""/>
        <dsp:cNvSpPr/>
      </dsp:nvSpPr>
      <dsp:spPr>
        <a:xfrm rot="13063557">
          <a:off x="3464807" y="2004981"/>
          <a:ext cx="658684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658684" y="12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777682" y="2001390"/>
        <a:ext cx="32934" cy="32934"/>
      </dsp:txXfrm>
    </dsp:sp>
    <dsp:sp modelId="{F112C10B-E8FE-4742-BDFB-404D7AB0486B}">
      <dsp:nvSpPr>
        <dsp:cNvPr id="0" name=""/>
        <dsp:cNvSpPr/>
      </dsp:nvSpPr>
      <dsp:spPr>
        <a:xfrm>
          <a:off x="2362200" y="762004"/>
          <a:ext cx="1308199" cy="1308199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Camcontrol</a:t>
          </a:r>
          <a:endParaRPr kumimoji="0" lang="en-US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553781" y="953585"/>
        <a:ext cx="925037" cy="925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82C60-2DF1-4752-8A1D-E460A6B74A6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96186-01A1-4BCD-8C60-34932CD11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7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ADCBB8D-289F-485F-880B-F8B20AD0CB0F}" type="slidenum">
              <a:rPr lang="en-US" sz="1200" smtClean="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4DB9CD0-7484-4143-A8AB-567B91ADB254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9B4B821-F0CA-42A5-9E85-69C80BCD43AD}" type="slidenum">
              <a:rPr lang="en-US" sz="1200">
                <a:solidFill>
                  <a:prstClr val="black"/>
                </a:solidFill>
              </a:rPr>
              <a:pPr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BE446D-3C2E-4239-8494-A9DCFE87B10B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A31DFA-D9EC-453D-B2A9-B10FC15795AB}" type="slidenum">
              <a:rPr lang="en-US" sz="1200">
                <a:solidFill>
                  <a:prstClr val="black"/>
                </a:solidFill>
              </a:rPr>
              <a:pPr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EC9DEF-2396-41FD-AFA4-7156AAE4C4E6}" type="slidenum">
              <a:rPr lang="en-US" sz="1200">
                <a:solidFill>
                  <a:prstClr val="black"/>
                </a:solidFill>
              </a:rPr>
              <a:pPr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747915EF-C8A5-46A3-9013-AD827E822B18}" type="slidenum">
              <a:rPr lang="en-US" sz="1200" smtClean="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DD4CA4-CA10-456B-B0C7-A43748CC6B1E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194A19-E8F1-437C-9B1B-31DE96E11482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34F409B-FD91-4814-9D8C-41AE85B8BDEA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2AAC120-7428-4103-A91B-3D45ED021F94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1D158E9-34E0-464C-B79A-C8F87B11E64E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3233D7-44A7-4EFF-B7A3-5F94F0A2A593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4B253B-D785-488F-AB42-8BDF225C52F7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08/5/013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Source:NCIPR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E1E0-AAA2-489E-92CD-3B5368C9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6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08/5/013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Source:NCIPR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E1E0-AAA2-489E-92CD-3B5368C9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12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242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666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838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DEB7-CF25-4BEB-A7F1-0603A102F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688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DEB7-CF25-4BEB-A7F1-0603A102F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673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DEB7-CF25-4BEB-A7F1-0603A102F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546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DEB7-CF25-4BEB-A7F1-0603A102F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405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DEB7-CF25-4BEB-A7F1-0603A102F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258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DEB7-CF25-4BEB-A7F1-0603A102F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636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DEB7-CF25-4BEB-A7F1-0603A102F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9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08/5/013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Source:NCIPR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E1E0-AAA2-489E-92CD-3B5368C9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645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DEB7-CF25-4BEB-A7F1-0603A102F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958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DEB7-CF25-4BEB-A7F1-0603A102F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78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DEB7-CF25-4BEB-A7F1-0603A102F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554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DEB7-CF25-4BEB-A7F1-0603A102F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559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</p:grpSp>
      <p:sp>
        <p:nvSpPr>
          <p:cNvPr id="1435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781E-FA74-47EB-A9AD-FDC10C8CDD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548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5D9FD-1B0A-4E80-B2A8-279431A3DD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24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5B7D-9998-4A89-A357-7395EEFEF9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797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A9E74-0EBB-4E2A-9C9D-BCC299CDA8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837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C31B4-5D84-41AC-8F7A-F65A53773A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232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08A52-96C4-4654-AF2A-E11BB254EA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7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798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EBB3-3753-47EC-9B80-24A735C7B8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982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54795-E549-4C34-95D5-76F829429A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780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26CC9-7ECB-413F-9957-2061C23C1D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15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27C93-00EA-410D-9942-3B826F59B2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641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B38A-AD5F-404E-8A54-3F28919C77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026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31698-8838-4B71-8003-7BF10A47A6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764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37219-E9EF-4316-9B89-A8F5D0E658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040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</p:grpSp>
      <p:sp>
        <p:nvSpPr>
          <p:cNvPr id="1435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781E-FA74-47EB-A9AD-FDC10C8CDD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104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5D9FD-1B0A-4E80-B2A8-279431A3DD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593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5B7D-9998-4A89-A357-7395EEFEF9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1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542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A9E74-0EBB-4E2A-9C9D-BCC299CDA8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605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C31B4-5D84-41AC-8F7A-F65A53773A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058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08A52-96C4-4654-AF2A-E11BB254EA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672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EBB3-3753-47EC-9B80-24A735C7B8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230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54795-E549-4C34-95D5-76F829429A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649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26CC9-7ECB-413F-9957-2061C23C1D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9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27C93-00EA-410D-9942-3B826F59B2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573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B38A-AD5F-404E-8A54-3F28919C77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778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31698-8838-4B71-8003-7BF10A47A6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838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37219-E9EF-4316-9B89-A8F5D0E658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35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345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831 w 6027"/>
                <a:gd name="T1" fmla="*/ 5 h 2296"/>
                <a:gd name="T2" fmla="*/ 0 w 6027"/>
                <a:gd name="T3" fmla="*/ 5 h 2296"/>
                <a:gd name="T4" fmla="*/ 0 w 6027"/>
                <a:gd name="T5" fmla="*/ 0 h 2296"/>
                <a:gd name="T6" fmla="*/ 3831 w 6027"/>
                <a:gd name="T7" fmla="*/ 0 h 2296"/>
                <a:gd name="T8" fmla="*/ 3831 w 6027"/>
                <a:gd name="T9" fmla="*/ 5 h 2296"/>
                <a:gd name="T10" fmla="*/ 3831 w 6027"/>
                <a:gd name="T11" fmla="*/ 5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55 h 353"/>
                  <a:gd name="T4" fmla="*/ 24 w 186"/>
                  <a:gd name="T5" fmla="*/ 94 h 353"/>
                  <a:gd name="T6" fmla="*/ 18 w 186"/>
                  <a:gd name="T7" fmla="*/ 203 h 353"/>
                  <a:gd name="T8" fmla="*/ 42 w 186"/>
                  <a:gd name="T9" fmla="*/ 351 h 353"/>
                  <a:gd name="T10" fmla="*/ 48 w 186"/>
                  <a:gd name="T11" fmla="*/ 498 h 353"/>
                  <a:gd name="T12" fmla="*/ 0 w 186"/>
                  <a:gd name="T13" fmla="*/ 1088 h 353"/>
                  <a:gd name="T14" fmla="*/ 54 w 186"/>
                  <a:gd name="T15" fmla="*/ 720 h 353"/>
                  <a:gd name="T16" fmla="*/ 84 w 186"/>
                  <a:gd name="T17" fmla="*/ 664 h 353"/>
                  <a:gd name="T18" fmla="*/ 126 w 186"/>
                  <a:gd name="T19" fmla="*/ 389 h 353"/>
                  <a:gd name="T20" fmla="*/ 144 w 186"/>
                  <a:gd name="T21" fmla="*/ 368 h 353"/>
                  <a:gd name="T22" fmla="*/ 144 w 186"/>
                  <a:gd name="T23" fmla="*/ 278 h 353"/>
                  <a:gd name="T24" fmla="*/ 186 w 186"/>
                  <a:gd name="T25" fmla="*/ 203 h 353"/>
                  <a:gd name="T26" fmla="*/ 162 w 186"/>
                  <a:gd name="T27" fmla="*/ 1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9 h 66"/>
                  <a:gd name="T8" fmla="*/ 6 w 155"/>
                  <a:gd name="T9" fmla="*/ 55 h 66"/>
                  <a:gd name="T10" fmla="*/ 0 w 155"/>
                  <a:gd name="T11" fmla="*/ 76 h 66"/>
                  <a:gd name="T12" fmla="*/ 78 w 155"/>
                  <a:gd name="T13" fmla="*/ 186 h 66"/>
                  <a:gd name="T14" fmla="*/ 96 w 155"/>
                  <a:gd name="T15" fmla="*/ 131 h 66"/>
                  <a:gd name="T16" fmla="*/ 155 w 155"/>
                  <a:gd name="T17" fmla="*/ 207 h 66"/>
                  <a:gd name="T18" fmla="*/ 126 w 155"/>
                  <a:gd name="T19" fmla="*/ 76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18 h 72"/>
                  <a:gd name="T2" fmla="*/ 0 w 42"/>
                  <a:gd name="T3" fmla="*/ 60 h 72"/>
                  <a:gd name="T4" fmla="*/ 12 w 42"/>
                  <a:gd name="T5" fmla="*/ 20 h 72"/>
                  <a:gd name="T6" fmla="*/ 0 w 42"/>
                  <a:gd name="T7" fmla="*/ 20 h 72"/>
                  <a:gd name="T8" fmla="*/ 12 w 42"/>
                  <a:gd name="T9" fmla="*/ 20 h 72"/>
                  <a:gd name="T10" fmla="*/ 24 w 42"/>
                  <a:gd name="T11" fmla="*/ 20 h 72"/>
                  <a:gd name="T12" fmla="*/ 36 w 42"/>
                  <a:gd name="T13" fmla="*/ 20 h 72"/>
                  <a:gd name="T14" fmla="*/ 42 w 42"/>
                  <a:gd name="T15" fmla="*/ 0 h 72"/>
                  <a:gd name="T16" fmla="*/ 30 w 42"/>
                  <a:gd name="T17" fmla="*/ 60 h 72"/>
                  <a:gd name="T18" fmla="*/ 42 w 42"/>
                  <a:gd name="T19" fmla="*/ 159 h 72"/>
                  <a:gd name="T20" fmla="*/ 12 w 42"/>
                  <a:gd name="T21" fmla="*/ 232 h 72"/>
                  <a:gd name="T22" fmla="*/ 6 w 42"/>
                  <a:gd name="T23" fmla="*/ 118 h 72"/>
                  <a:gd name="T24" fmla="*/ 6 w 42"/>
                  <a:gd name="T25" fmla="*/ 118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0 h 287"/>
                <a:gd name="T4" fmla="*/ 66 w 365"/>
                <a:gd name="T5" fmla="*/ 128 h 287"/>
                <a:gd name="T6" fmla="*/ 143 w 365"/>
                <a:gd name="T7" fmla="*/ 210 h 287"/>
                <a:gd name="T8" fmla="*/ 191 w 365"/>
                <a:gd name="T9" fmla="*/ 192 h 287"/>
                <a:gd name="T10" fmla="*/ 341 w 365"/>
                <a:gd name="T11" fmla="*/ 328 h 287"/>
                <a:gd name="T12" fmla="*/ 305 w 365"/>
                <a:gd name="T13" fmla="*/ 201 h 287"/>
                <a:gd name="T14" fmla="*/ 365 w 365"/>
                <a:gd name="T15" fmla="*/ 152 h 287"/>
                <a:gd name="T16" fmla="*/ 359 w 365"/>
                <a:gd name="T17" fmla="*/ 146 h 287"/>
                <a:gd name="T18" fmla="*/ 335 w 365"/>
                <a:gd name="T19" fmla="*/ 134 h 287"/>
                <a:gd name="T20" fmla="*/ 299 w 365"/>
                <a:gd name="T21" fmla="*/ 100 h 287"/>
                <a:gd name="T22" fmla="*/ 257 w 365"/>
                <a:gd name="T23" fmla="*/ 82 h 287"/>
                <a:gd name="T24" fmla="*/ 215 w 365"/>
                <a:gd name="T25" fmla="*/ 64 h 287"/>
                <a:gd name="T26" fmla="*/ 173 w 365"/>
                <a:gd name="T27" fmla="*/ 4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0 h 60"/>
                <a:gd name="T16" fmla="*/ 65 w 71"/>
                <a:gd name="T17" fmla="*/ 52 h 60"/>
                <a:gd name="T18" fmla="*/ 71 w 71"/>
                <a:gd name="T19" fmla="*/ 64 h 60"/>
                <a:gd name="T20" fmla="*/ 71 w 71"/>
                <a:gd name="T21" fmla="*/ 70 h 60"/>
                <a:gd name="T22" fmla="*/ 59 w 71"/>
                <a:gd name="T23" fmla="*/ 64 h 60"/>
                <a:gd name="T24" fmla="*/ 47 w 71"/>
                <a:gd name="T25" fmla="*/ 52 h 60"/>
                <a:gd name="T26" fmla="*/ 23 w 71"/>
                <a:gd name="T27" fmla="*/ 40 h 60"/>
                <a:gd name="T28" fmla="*/ 23 w 71"/>
                <a:gd name="T29" fmla="*/ 46 h 60"/>
                <a:gd name="T30" fmla="*/ 18 w 71"/>
                <a:gd name="T31" fmla="*/ 52 h 60"/>
                <a:gd name="T32" fmla="*/ 12 w 71"/>
                <a:gd name="T33" fmla="*/ 58 h 60"/>
                <a:gd name="T34" fmla="*/ 6 w 71"/>
                <a:gd name="T35" fmla="*/ 58 h 60"/>
                <a:gd name="T36" fmla="*/ 6 w 71"/>
                <a:gd name="T37" fmla="*/ 58 h 60"/>
                <a:gd name="T38" fmla="*/ 6 w 71"/>
                <a:gd name="T39" fmla="*/ 4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4 h 162"/>
                <a:gd name="T10" fmla="*/ 96 w 161"/>
                <a:gd name="T11" fmla="*/ 70 h 162"/>
                <a:gd name="T12" fmla="*/ 102 w 161"/>
                <a:gd name="T13" fmla="*/ 82 h 162"/>
                <a:gd name="T14" fmla="*/ 108 w 161"/>
                <a:gd name="T15" fmla="*/ 94 h 162"/>
                <a:gd name="T16" fmla="*/ 120 w 161"/>
                <a:gd name="T17" fmla="*/ 106 h 162"/>
                <a:gd name="T18" fmla="*/ 143 w 161"/>
                <a:gd name="T19" fmla="*/ 126 h 162"/>
                <a:gd name="T20" fmla="*/ 155 w 161"/>
                <a:gd name="T21" fmla="*/ 158 h 162"/>
                <a:gd name="T22" fmla="*/ 161 w 161"/>
                <a:gd name="T23" fmla="*/ 176 h 162"/>
                <a:gd name="T24" fmla="*/ 161 w 161"/>
                <a:gd name="T25" fmla="*/ 182 h 162"/>
                <a:gd name="T26" fmla="*/ 96 w 161"/>
                <a:gd name="T27" fmla="*/ 112 h 162"/>
                <a:gd name="T28" fmla="*/ 30 w 161"/>
                <a:gd name="T29" fmla="*/ 6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0 h 60"/>
                <a:gd name="T4" fmla="*/ 41 w 59"/>
                <a:gd name="T5" fmla="*/ 46 h 60"/>
                <a:gd name="T6" fmla="*/ 47 w 59"/>
                <a:gd name="T7" fmla="*/ 52 h 60"/>
                <a:gd name="T8" fmla="*/ 53 w 59"/>
                <a:gd name="T9" fmla="*/ 64 h 60"/>
                <a:gd name="T10" fmla="*/ 53 w 59"/>
                <a:gd name="T11" fmla="*/ 70 h 60"/>
                <a:gd name="T12" fmla="*/ 47 w 59"/>
                <a:gd name="T13" fmla="*/ 64 h 60"/>
                <a:gd name="T14" fmla="*/ 35 w 59"/>
                <a:gd name="T15" fmla="*/ 58 h 60"/>
                <a:gd name="T16" fmla="*/ 23 w 59"/>
                <a:gd name="T17" fmla="*/ 46 h 60"/>
                <a:gd name="T18" fmla="*/ 17 w 59"/>
                <a:gd name="T19" fmla="*/ 4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6 h 204"/>
                <a:gd name="T2" fmla="*/ 245 w 245"/>
                <a:gd name="T3" fmla="*/ 52 h 204"/>
                <a:gd name="T4" fmla="*/ 209 w 245"/>
                <a:gd name="T5" fmla="*/ 94 h 204"/>
                <a:gd name="T6" fmla="*/ 143 w 245"/>
                <a:gd name="T7" fmla="*/ 152 h 204"/>
                <a:gd name="T8" fmla="*/ 167 w 245"/>
                <a:gd name="T9" fmla="*/ 179 h 204"/>
                <a:gd name="T10" fmla="*/ 179 w 245"/>
                <a:gd name="T11" fmla="*/ 234 h 204"/>
                <a:gd name="T12" fmla="*/ 77 w 245"/>
                <a:gd name="T13" fmla="*/ 152 h 204"/>
                <a:gd name="T14" fmla="*/ 47 w 245"/>
                <a:gd name="T15" fmla="*/ 94 h 204"/>
                <a:gd name="T16" fmla="*/ 89 w 245"/>
                <a:gd name="T17" fmla="*/ 76 h 204"/>
                <a:gd name="T18" fmla="*/ 59 w 245"/>
                <a:gd name="T19" fmla="*/ 4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6 h 204"/>
                <a:gd name="T50" fmla="*/ 233 w 245"/>
                <a:gd name="T51" fmla="*/ 4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FFFFFF"/>
                </a:solidFill>
              </a:endParaRPr>
            </a:p>
          </p:txBody>
        </p:sp>
      </p:grpSp>
      <p:sp>
        <p:nvSpPr>
          <p:cNvPr id="1435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ED169-8373-49E5-8EEC-AC1274C4C0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602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9513-F700-49B1-8872-6A24C576E0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225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09557-570A-4665-BB09-30439073E7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313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90C08-7712-4627-AC02-DA968F10B5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881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FE388-4A9F-4C2C-9891-097FDBE279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471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0144C-7601-4159-852C-9C42982EDD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9877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3B7F7-8006-407D-A0BC-0F5F79616E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945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2523A-FEB8-48CB-AC48-5C3969183E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176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7A121-E687-447B-B3B0-65269FB7EF9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320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BC773-0F44-4AE8-B263-A7EC89E012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28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586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B8E3D-D6AC-4B77-BC37-7289FE7660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4742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7AA3B-B025-433D-AE50-DBC03A9409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562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A245B-EA90-4451-A5A3-992866545C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705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661 w 6027"/>
                <a:gd name="T1" fmla="*/ 3 h 2296"/>
                <a:gd name="T2" fmla="*/ 0 w 6027"/>
                <a:gd name="T3" fmla="*/ 3 h 2296"/>
                <a:gd name="T4" fmla="*/ 0 w 6027"/>
                <a:gd name="T5" fmla="*/ 0 h 2296"/>
                <a:gd name="T6" fmla="*/ 3661 w 6027"/>
                <a:gd name="T7" fmla="*/ 0 h 2296"/>
                <a:gd name="T8" fmla="*/ 3661 w 6027"/>
                <a:gd name="T9" fmla="*/ 3 h 2296"/>
                <a:gd name="T10" fmla="*/ 3661 w 6027"/>
                <a:gd name="T11" fmla="*/ 3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62 h 353"/>
                  <a:gd name="T4" fmla="*/ 24 w 186"/>
                  <a:gd name="T5" fmla="*/ 105 h 353"/>
                  <a:gd name="T6" fmla="*/ 18 w 186"/>
                  <a:gd name="T7" fmla="*/ 227 h 353"/>
                  <a:gd name="T8" fmla="*/ 42 w 186"/>
                  <a:gd name="T9" fmla="*/ 393 h 353"/>
                  <a:gd name="T10" fmla="*/ 48 w 186"/>
                  <a:gd name="T11" fmla="*/ 557 h 353"/>
                  <a:gd name="T12" fmla="*/ 0 w 186"/>
                  <a:gd name="T13" fmla="*/ 1217 h 353"/>
                  <a:gd name="T14" fmla="*/ 54 w 186"/>
                  <a:gd name="T15" fmla="*/ 806 h 353"/>
                  <a:gd name="T16" fmla="*/ 84 w 186"/>
                  <a:gd name="T17" fmla="*/ 743 h 353"/>
                  <a:gd name="T18" fmla="*/ 126 w 186"/>
                  <a:gd name="T19" fmla="*/ 435 h 353"/>
                  <a:gd name="T20" fmla="*/ 144 w 186"/>
                  <a:gd name="T21" fmla="*/ 412 h 353"/>
                  <a:gd name="T22" fmla="*/ 144 w 186"/>
                  <a:gd name="T23" fmla="*/ 311 h 353"/>
                  <a:gd name="T24" fmla="*/ 186 w 186"/>
                  <a:gd name="T25" fmla="*/ 227 h 353"/>
                  <a:gd name="T26" fmla="*/ 162 w 186"/>
                  <a:gd name="T27" fmla="*/ 206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21 h 66"/>
                  <a:gd name="T8" fmla="*/ 6 w 155"/>
                  <a:gd name="T9" fmla="*/ 62 h 66"/>
                  <a:gd name="T10" fmla="*/ 0 w 155"/>
                  <a:gd name="T11" fmla="*/ 85 h 66"/>
                  <a:gd name="T12" fmla="*/ 78 w 155"/>
                  <a:gd name="T13" fmla="*/ 209 h 66"/>
                  <a:gd name="T14" fmla="*/ 96 w 155"/>
                  <a:gd name="T15" fmla="*/ 147 h 66"/>
                  <a:gd name="T16" fmla="*/ 155 w 155"/>
                  <a:gd name="T17" fmla="*/ 232 h 66"/>
                  <a:gd name="T18" fmla="*/ 126 w 155"/>
                  <a:gd name="T19" fmla="*/ 85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33 h 72"/>
                  <a:gd name="T2" fmla="*/ 0 w 42"/>
                  <a:gd name="T3" fmla="*/ 68 h 72"/>
                  <a:gd name="T4" fmla="*/ 12 w 42"/>
                  <a:gd name="T5" fmla="*/ 23 h 72"/>
                  <a:gd name="T6" fmla="*/ 0 w 42"/>
                  <a:gd name="T7" fmla="*/ 23 h 72"/>
                  <a:gd name="T8" fmla="*/ 12 w 42"/>
                  <a:gd name="T9" fmla="*/ 23 h 72"/>
                  <a:gd name="T10" fmla="*/ 24 w 42"/>
                  <a:gd name="T11" fmla="*/ 23 h 72"/>
                  <a:gd name="T12" fmla="*/ 36 w 42"/>
                  <a:gd name="T13" fmla="*/ 23 h 72"/>
                  <a:gd name="T14" fmla="*/ 42 w 42"/>
                  <a:gd name="T15" fmla="*/ 0 h 72"/>
                  <a:gd name="T16" fmla="*/ 30 w 42"/>
                  <a:gd name="T17" fmla="*/ 68 h 72"/>
                  <a:gd name="T18" fmla="*/ 42 w 42"/>
                  <a:gd name="T19" fmla="*/ 179 h 72"/>
                  <a:gd name="T20" fmla="*/ 12 w 42"/>
                  <a:gd name="T21" fmla="*/ 261 h 72"/>
                  <a:gd name="T22" fmla="*/ 6 w 42"/>
                  <a:gd name="T23" fmla="*/ 133 h 72"/>
                  <a:gd name="T24" fmla="*/ 6 w 42"/>
                  <a:gd name="T25" fmla="*/ 13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1 h 287"/>
                <a:gd name="T4" fmla="*/ 66 w 365"/>
                <a:gd name="T5" fmla="*/ 130 h 287"/>
                <a:gd name="T6" fmla="*/ 143 w 365"/>
                <a:gd name="T7" fmla="*/ 213 h 287"/>
                <a:gd name="T8" fmla="*/ 191 w 365"/>
                <a:gd name="T9" fmla="*/ 195 h 287"/>
                <a:gd name="T10" fmla="*/ 341 w 365"/>
                <a:gd name="T11" fmla="*/ 333 h 287"/>
                <a:gd name="T12" fmla="*/ 305 w 365"/>
                <a:gd name="T13" fmla="*/ 204 h 287"/>
                <a:gd name="T14" fmla="*/ 365 w 365"/>
                <a:gd name="T15" fmla="*/ 154 h 287"/>
                <a:gd name="T16" fmla="*/ 359 w 365"/>
                <a:gd name="T17" fmla="*/ 148 h 287"/>
                <a:gd name="T18" fmla="*/ 335 w 365"/>
                <a:gd name="T19" fmla="*/ 136 h 287"/>
                <a:gd name="T20" fmla="*/ 299 w 365"/>
                <a:gd name="T21" fmla="*/ 101 h 287"/>
                <a:gd name="T22" fmla="*/ 257 w 365"/>
                <a:gd name="T23" fmla="*/ 83 h 287"/>
                <a:gd name="T24" fmla="*/ 215 w 365"/>
                <a:gd name="T25" fmla="*/ 65 h 287"/>
                <a:gd name="T26" fmla="*/ 173 w 365"/>
                <a:gd name="T27" fmla="*/ 4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1 h 60"/>
                <a:gd name="T16" fmla="*/ 65 w 71"/>
                <a:gd name="T17" fmla="*/ 53 h 60"/>
                <a:gd name="T18" fmla="*/ 71 w 71"/>
                <a:gd name="T19" fmla="*/ 65 h 60"/>
                <a:gd name="T20" fmla="*/ 71 w 71"/>
                <a:gd name="T21" fmla="*/ 71 h 60"/>
                <a:gd name="T22" fmla="*/ 59 w 71"/>
                <a:gd name="T23" fmla="*/ 65 h 60"/>
                <a:gd name="T24" fmla="*/ 47 w 71"/>
                <a:gd name="T25" fmla="*/ 53 h 60"/>
                <a:gd name="T26" fmla="*/ 23 w 71"/>
                <a:gd name="T27" fmla="*/ 41 h 60"/>
                <a:gd name="T28" fmla="*/ 23 w 71"/>
                <a:gd name="T29" fmla="*/ 47 h 60"/>
                <a:gd name="T30" fmla="*/ 18 w 71"/>
                <a:gd name="T31" fmla="*/ 53 h 60"/>
                <a:gd name="T32" fmla="*/ 12 w 71"/>
                <a:gd name="T33" fmla="*/ 59 h 60"/>
                <a:gd name="T34" fmla="*/ 6 w 71"/>
                <a:gd name="T35" fmla="*/ 59 h 60"/>
                <a:gd name="T36" fmla="*/ 6 w 71"/>
                <a:gd name="T37" fmla="*/ 59 h 60"/>
                <a:gd name="T38" fmla="*/ 6 w 71"/>
                <a:gd name="T39" fmla="*/ 4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5 h 162"/>
                <a:gd name="T10" fmla="*/ 96 w 161"/>
                <a:gd name="T11" fmla="*/ 71 h 162"/>
                <a:gd name="T12" fmla="*/ 102 w 161"/>
                <a:gd name="T13" fmla="*/ 83 h 162"/>
                <a:gd name="T14" fmla="*/ 108 w 161"/>
                <a:gd name="T15" fmla="*/ 95 h 162"/>
                <a:gd name="T16" fmla="*/ 120 w 161"/>
                <a:gd name="T17" fmla="*/ 107 h 162"/>
                <a:gd name="T18" fmla="*/ 143 w 161"/>
                <a:gd name="T19" fmla="*/ 128 h 162"/>
                <a:gd name="T20" fmla="*/ 155 w 161"/>
                <a:gd name="T21" fmla="*/ 160 h 162"/>
                <a:gd name="T22" fmla="*/ 161 w 161"/>
                <a:gd name="T23" fmla="*/ 178 h 162"/>
                <a:gd name="T24" fmla="*/ 161 w 161"/>
                <a:gd name="T25" fmla="*/ 184 h 162"/>
                <a:gd name="T26" fmla="*/ 96 w 161"/>
                <a:gd name="T27" fmla="*/ 113 h 162"/>
                <a:gd name="T28" fmla="*/ 30 w 161"/>
                <a:gd name="T29" fmla="*/ 6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1 h 60"/>
                <a:gd name="T4" fmla="*/ 41 w 59"/>
                <a:gd name="T5" fmla="*/ 47 h 60"/>
                <a:gd name="T6" fmla="*/ 47 w 59"/>
                <a:gd name="T7" fmla="*/ 53 h 60"/>
                <a:gd name="T8" fmla="*/ 53 w 59"/>
                <a:gd name="T9" fmla="*/ 65 h 60"/>
                <a:gd name="T10" fmla="*/ 53 w 59"/>
                <a:gd name="T11" fmla="*/ 71 h 60"/>
                <a:gd name="T12" fmla="*/ 47 w 59"/>
                <a:gd name="T13" fmla="*/ 65 h 60"/>
                <a:gd name="T14" fmla="*/ 35 w 59"/>
                <a:gd name="T15" fmla="*/ 59 h 60"/>
                <a:gd name="T16" fmla="*/ 23 w 59"/>
                <a:gd name="T17" fmla="*/ 47 h 60"/>
                <a:gd name="T18" fmla="*/ 17 w 59"/>
                <a:gd name="T19" fmla="*/ 4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7 h 204"/>
                <a:gd name="T2" fmla="*/ 245 w 245"/>
                <a:gd name="T3" fmla="*/ 53 h 204"/>
                <a:gd name="T4" fmla="*/ 209 w 245"/>
                <a:gd name="T5" fmla="*/ 95 h 204"/>
                <a:gd name="T6" fmla="*/ 143 w 245"/>
                <a:gd name="T7" fmla="*/ 154 h 204"/>
                <a:gd name="T8" fmla="*/ 167 w 245"/>
                <a:gd name="T9" fmla="*/ 182 h 204"/>
                <a:gd name="T10" fmla="*/ 179 w 245"/>
                <a:gd name="T11" fmla="*/ 237 h 204"/>
                <a:gd name="T12" fmla="*/ 77 w 245"/>
                <a:gd name="T13" fmla="*/ 154 h 204"/>
                <a:gd name="T14" fmla="*/ 47 w 245"/>
                <a:gd name="T15" fmla="*/ 95 h 204"/>
                <a:gd name="T16" fmla="*/ 89 w 245"/>
                <a:gd name="T17" fmla="*/ 77 h 204"/>
                <a:gd name="T18" fmla="*/ 59 w 245"/>
                <a:gd name="T19" fmla="*/ 4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7 h 204"/>
                <a:gd name="T50" fmla="*/ 233 w 245"/>
                <a:gd name="T51" fmla="*/ 4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</p:grpSp>
      <p:sp>
        <p:nvSpPr>
          <p:cNvPr id="1435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7EF6-DF2C-46A1-BECF-75AE878464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510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E4FE7-5CF6-4839-9A63-64645B3309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771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5E24A-0828-448A-B4F7-6CCB2E2D25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4153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BC003-4AEE-4799-AD03-E42B66F3EC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7112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0DD28-8240-4BF3-9194-F56AAE3DC0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275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02D4A-AEC7-4D9A-B087-BE621AEF65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990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0E628-F601-4506-9007-E1C34C0FBD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51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42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A0121-7852-4C5F-93F0-0DAEC509AC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943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3C700-738A-47C9-8289-B62A2C27C9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6139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984C9-54CC-45DB-8C71-CAF7F9191B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897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B2069-BBF3-4B6F-A76D-0118235EE1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554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51E8-CD21-440A-A819-CBB067F4A9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0345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E9501-DA2A-48A7-AE74-E874C9A373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1980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661 w 6027"/>
                <a:gd name="T1" fmla="*/ 3 h 2296"/>
                <a:gd name="T2" fmla="*/ 0 w 6027"/>
                <a:gd name="T3" fmla="*/ 3 h 2296"/>
                <a:gd name="T4" fmla="*/ 0 w 6027"/>
                <a:gd name="T5" fmla="*/ 0 h 2296"/>
                <a:gd name="T6" fmla="*/ 3661 w 6027"/>
                <a:gd name="T7" fmla="*/ 0 h 2296"/>
                <a:gd name="T8" fmla="*/ 3661 w 6027"/>
                <a:gd name="T9" fmla="*/ 3 h 2296"/>
                <a:gd name="T10" fmla="*/ 3661 w 6027"/>
                <a:gd name="T11" fmla="*/ 3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62 h 353"/>
                  <a:gd name="T4" fmla="*/ 24 w 186"/>
                  <a:gd name="T5" fmla="*/ 105 h 353"/>
                  <a:gd name="T6" fmla="*/ 18 w 186"/>
                  <a:gd name="T7" fmla="*/ 227 h 353"/>
                  <a:gd name="T8" fmla="*/ 42 w 186"/>
                  <a:gd name="T9" fmla="*/ 393 h 353"/>
                  <a:gd name="T10" fmla="*/ 48 w 186"/>
                  <a:gd name="T11" fmla="*/ 557 h 353"/>
                  <a:gd name="T12" fmla="*/ 0 w 186"/>
                  <a:gd name="T13" fmla="*/ 1217 h 353"/>
                  <a:gd name="T14" fmla="*/ 54 w 186"/>
                  <a:gd name="T15" fmla="*/ 806 h 353"/>
                  <a:gd name="T16" fmla="*/ 84 w 186"/>
                  <a:gd name="T17" fmla="*/ 743 h 353"/>
                  <a:gd name="T18" fmla="*/ 126 w 186"/>
                  <a:gd name="T19" fmla="*/ 435 h 353"/>
                  <a:gd name="T20" fmla="*/ 144 w 186"/>
                  <a:gd name="T21" fmla="*/ 412 h 353"/>
                  <a:gd name="T22" fmla="*/ 144 w 186"/>
                  <a:gd name="T23" fmla="*/ 311 h 353"/>
                  <a:gd name="T24" fmla="*/ 186 w 186"/>
                  <a:gd name="T25" fmla="*/ 227 h 353"/>
                  <a:gd name="T26" fmla="*/ 162 w 186"/>
                  <a:gd name="T27" fmla="*/ 206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21 h 66"/>
                  <a:gd name="T8" fmla="*/ 6 w 155"/>
                  <a:gd name="T9" fmla="*/ 62 h 66"/>
                  <a:gd name="T10" fmla="*/ 0 w 155"/>
                  <a:gd name="T11" fmla="*/ 85 h 66"/>
                  <a:gd name="T12" fmla="*/ 78 w 155"/>
                  <a:gd name="T13" fmla="*/ 209 h 66"/>
                  <a:gd name="T14" fmla="*/ 96 w 155"/>
                  <a:gd name="T15" fmla="*/ 147 h 66"/>
                  <a:gd name="T16" fmla="*/ 155 w 155"/>
                  <a:gd name="T17" fmla="*/ 232 h 66"/>
                  <a:gd name="T18" fmla="*/ 126 w 155"/>
                  <a:gd name="T19" fmla="*/ 85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33 h 72"/>
                  <a:gd name="T2" fmla="*/ 0 w 42"/>
                  <a:gd name="T3" fmla="*/ 68 h 72"/>
                  <a:gd name="T4" fmla="*/ 12 w 42"/>
                  <a:gd name="T5" fmla="*/ 23 h 72"/>
                  <a:gd name="T6" fmla="*/ 0 w 42"/>
                  <a:gd name="T7" fmla="*/ 23 h 72"/>
                  <a:gd name="T8" fmla="*/ 12 w 42"/>
                  <a:gd name="T9" fmla="*/ 23 h 72"/>
                  <a:gd name="T10" fmla="*/ 24 w 42"/>
                  <a:gd name="T11" fmla="*/ 23 h 72"/>
                  <a:gd name="T12" fmla="*/ 36 w 42"/>
                  <a:gd name="T13" fmla="*/ 23 h 72"/>
                  <a:gd name="T14" fmla="*/ 42 w 42"/>
                  <a:gd name="T15" fmla="*/ 0 h 72"/>
                  <a:gd name="T16" fmla="*/ 30 w 42"/>
                  <a:gd name="T17" fmla="*/ 68 h 72"/>
                  <a:gd name="T18" fmla="*/ 42 w 42"/>
                  <a:gd name="T19" fmla="*/ 179 h 72"/>
                  <a:gd name="T20" fmla="*/ 12 w 42"/>
                  <a:gd name="T21" fmla="*/ 261 h 72"/>
                  <a:gd name="T22" fmla="*/ 6 w 42"/>
                  <a:gd name="T23" fmla="*/ 133 h 72"/>
                  <a:gd name="T24" fmla="*/ 6 w 42"/>
                  <a:gd name="T25" fmla="*/ 13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1 h 287"/>
                <a:gd name="T4" fmla="*/ 66 w 365"/>
                <a:gd name="T5" fmla="*/ 130 h 287"/>
                <a:gd name="T6" fmla="*/ 143 w 365"/>
                <a:gd name="T7" fmla="*/ 213 h 287"/>
                <a:gd name="T8" fmla="*/ 191 w 365"/>
                <a:gd name="T9" fmla="*/ 195 h 287"/>
                <a:gd name="T10" fmla="*/ 341 w 365"/>
                <a:gd name="T11" fmla="*/ 333 h 287"/>
                <a:gd name="T12" fmla="*/ 305 w 365"/>
                <a:gd name="T13" fmla="*/ 204 h 287"/>
                <a:gd name="T14" fmla="*/ 365 w 365"/>
                <a:gd name="T15" fmla="*/ 154 h 287"/>
                <a:gd name="T16" fmla="*/ 359 w 365"/>
                <a:gd name="T17" fmla="*/ 148 h 287"/>
                <a:gd name="T18" fmla="*/ 335 w 365"/>
                <a:gd name="T19" fmla="*/ 136 h 287"/>
                <a:gd name="T20" fmla="*/ 299 w 365"/>
                <a:gd name="T21" fmla="*/ 101 h 287"/>
                <a:gd name="T22" fmla="*/ 257 w 365"/>
                <a:gd name="T23" fmla="*/ 83 h 287"/>
                <a:gd name="T24" fmla="*/ 215 w 365"/>
                <a:gd name="T25" fmla="*/ 65 h 287"/>
                <a:gd name="T26" fmla="*/ 173 w 365"/>
                <a:gd name="T27" fmla="*/ 4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1 h 60"/>
                <a:gd name="T16" fmla="*/ 65 w 71"/>
                <a:gd name="T17" fmla="*/ 53 h 60"/>
                <a:gd name="T18" fmla="*/ 71 w 71"/>
                <a:gd name="T19" fmla="*/ 65 h 60"/>
                <a:gd name="T20" fmla="*/ 71 w 71"/>
                <a:gd name="T21" fmla="*/ 71 h 60"/>
                <a:gd name="T22" fmla="*/ 59 w 71"/>
                <a:gd name="T23" fmla="*/ 65 h 60"/>
                <a:gd name="T24" fmla="*/ 47 w 71"/>
                <a:gd name="T25" fmla="*/ 53 h 60"/>
                <a:gd name="T26" fmla="*/ 23 w 71"/>
                <a:gd name="T27" fmla="*/ 41 h 60"/>
                <a:gd name="T28" fmla="*/ 23 w 71"/>
                <a:gd name="T29" fmla="*/ 47 h 60"/>
                <a:gd name="T30" fmla="*/ 18 w 71"/>
                <a:gd name="T31" fmla="*/ 53 h 60"/>
                <a:gd name="T32" fmla="*/ 12 w 71"/>
                <a:gd name="T33" fmla="*/ 59 h 60"/>
                <a:gd name="T34" fmla="*/ 6 w 71"/>
                <a:gd name="T35" fmla="*/ 59 h 60"/>
                <a:gd name="T36" fmla="*/ 6 w 71"/>
                <a:gd name="T37" fmla="*/ 59 h 60"/>
                <a:gd name="T38" fmla="*/ 6 w 71"/>
                <a:gd name="T39" fmla="*/ 4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5 h 162"/>
                <a:gd name="T10" fmla="*/ 96 w 161"/>
                <a:gd name="T11" fmla="*/ 71 h 162"/>
                <a:gd name="T12" fmla="*/ 102 w 161"/>
                <a:gd name="T13" fmla="*/ 83 h 162"/>
                <a:gd name="T14" fmla="*/ 108 w 161"/>
                <a:gd name="T15" fmla="*/ 95 h 162"/>
                <a:gd name="T16" fmla="*/ 120 w 161"/>
                <a:gd name="T17" fmla="*/ 107 h 162"/>
                <a:gd name="T18" fmla="*/ 143 w 161"/>
                <a:gd name="T19" fmla="*/ 128 h 162"/>
                <a:gd name="T20" fmla="*/ 155 w 161"/>
                <a:gd name="T21" fmla="*/ 160 h 162"/>
                <a:gd name="T22" fmla="*/ 161 w 161"/>
                <a:gd name="T23" fmla="*/ 178 h 162"/>
                <a:gd name="T24" fmla="*/ 161 w 161"/>
                <a:gd name="T25" fmla="*/ 184 h 162"/>
                <a:gd name="T26" fmla="*/ 96 w 161"/>
                <a:gd name="T27" fmla="*/ 113 h 162"/>
                <a:gd name="T28" fmla="*/ 30 w 161"/>
                <a:gd name="T29" fmla="*/ 6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1 h 60"/>
                <a:gd name="T4" fmla="*/ 41 w 59"/>
                <a:gd name="T5" fmla="*/ 47 h 60"/>
                <a:gd name="T6" fmla="*/ 47 w 59"/>
                <a:gd name="T7" fmla="*/ 53 h 60"/>
                <a:gd name="T8" fmla="*/ 53 w 59"/>
                <a:gd name="T9" fmla="*/ 65 h 60"/>
                <a:gd name="T10" fmla="*/ 53 w 59"/>
                <a:gd name="T11" fmla="*/ 71 h 60"/>
                <a:gd name="T12" fmla="*/ 47 w 59"/>
                <a:gd name="T13" fmla="*/ 65 h 60"/>
                <a:gd name="T14" fmla="*/ 35 w 59"/>
                <a:gd name="T15" fmla="*/ 59 h 60"/>
                <a:gd name="T16" fmla="*/ 23 w 59"/>
                <a:gd name="T17" fmla="*/ 47 h 60"/>
                <a:gd name="T18" fmla="*/ 17 w 59"/>
                <a:gd name="T19" fmla="*/ 4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7 h 204"/>
                <a:gd name="T2" fmla="*/ 245 w 245"/>
                <a:gd name="T3" fmla="*/ 53 h 204"/>
                <a:gd name="T4" fmla="*/ 209 w 245"/>
                <a:gd name="T5" fmla="*/ 95 h 204"/>
                <a:gd name="T6" fmla="*/ 143 w 245"/>
                <a:gd name="T7" fmla="*/ 154 h 204"/>
                <a:gd name="T8" fmla="*/ 167 w 245"/>
                <a:gd name="T9" fmla="*/ 182 h 204"/>
                <a:gd name="T10" fmla="*/ 179 w 245"/>
                <a:gd name="T11" fmla="*/ 237 h 204"/>
                <a:gd name="T12" fmla="*/ 77 w 245"/>
                <a:gd name="T13" fmla="*/ 154 h 204"/>
                <a:gd name="T14" fmla="*/ 47 w 245"/>
                <a:gd name="T15" fmla="*/ 95 h 204"/>
                <a:gd name="T16" fmla="*/ 89 w 245"/>
                <a:gd name="T17" fmla="*/ 77 h 204"/>
                <a:gd name="T18" fmla="*/ 59 w 245"/>
                <a:gd name="T19" fmla="*/ 4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7 h 204"/>
                <a:gd name="T50" fmla="*/ 233 w 245"/>
                <a:gd name="T51" fmla="*/ 4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</p:grpSp>
      <p:sp>
        <p:nvSpPr>
          <p:cNvPr id="1435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7EF6-DF2C-46A1-BECF-75AE878464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459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E4FE7-5CF6-4839-9A63-64645B3309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106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5E24A-0828-448A-B4F7-6CCB2E2D25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165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BC003-4AEE-4799-AD03-E42B66F3EC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52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7277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0DD28-8240-4BF3-9194-F56AAE3DC0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336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02D4A-AEC7-4D9A-B087-BE621AEF65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2330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0E628-F601-4506-9007-E1C34C0FBD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562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A0121-7852-4C5F-93F0-0DAEC509AC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9233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3C700-738A-47C9-8289-B62A2C27C9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2701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984C9-54CC-45DB-8C71-CAF7F9191B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27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B2069-BBF3-4B6F-A76D-0118235EE1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9145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51E8-CD21-440A-A819-CBB067F4A9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2546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E9501-DA2A-48A7-AE74-E874C9A373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2640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661 w 6027"/>
                <a:gd name="T1" fmla="*/ 3 h 2296"/>
                <a:gd name="T2" fmla="*/ 0 w 6027"/>
                <a:gd name="T3" fmla="*/ 3 h 2296"/>
                <a:gd name="T4" fmla="*/ 0 w 6027"/>
                <a:gd name="T5" fmla="*/ 0 h 2296"/>
                <a:gd name="T6" fmla="*/ 3661 w 6027"/>
                <a:gd name="T7" fmla="*/ 0 h 2296"/>
                <a:gd name="T8" fmla="*/ 3661 w 6027"/>
                <a:gd name="T9" fmla="*/ 3 h 2296"/>
                <a:gd name="T10" fmla="*/ 3661 w 6027"/>
                <a:gd name="T11" fmla="*/ 3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62 h 353"/>
                  <a:gd name="T4" fmla="*/ 24 w 186"/>
                  <a:gd name="T5" fmla="*/ 105 h 353"/>
                  <a:gd name="T6" fmla="*/ 18 w 186"/>
                  <a:gd name="T7" fmla="*/ 227 h 353"/>
                  <a:gd name="T8" fmla="*/ 42 w 186"/>
                  <a:gd name="T9" fmla="*/ 393 h 353"/>
                  <a:gd name="T10" fmla="*/ 48 w 186"/>
                  <a:gd name="T11" fmla="*/ 557 h 353"/>
                  <a:gd name="T12" fmla="*/ 0 w 186"/>
                  <a:gd name="T13" fmla="*/ 1217 h 353"/>
                  <a:gd name="T14" fmla="*/ 54 w 186"/>
                  <a:gd name="T15" fmla="*/ 806 h 353"/>
                  <a:gd name="T16" fmla="*/ 84 w 186"/>
                  <a:gd name="T17" fmla="*/ 743 h 353"/>
                  <a:gd name="T18" fmla="*/ 126 w 186"/>
                  <a:gd name="T19" fmla="*/ 435 h 353"/>
                  <a:gd name="T20" fmla="*/ 144 w 186"/>
                  <a:gd name="T21" fmla="*/ 412 h 353"/>
                  <a:gd name="T22" fmla="*/ 144 w 186"/>
                  <a:gd name="T23" fmla="*/ 311 h 353"/>
                  <a:gd name="T24" fmla="*/ 186 w 186"/>
                  <a:gd name="T25" fmla="*/ 227 h 353"/>
                  <a:gd name="T26" fmla="*/ 162 w 186"/>
                  <a:gd name="T27" fmla="*/ 206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21 h 66"/>
                  <a:gd name="T8" fmla="*/ 6 w 155"/>
                  <a:gd name="T9" fmla="*/ 62 h 66"/>
                  <a:gd name="T10" fmla="*/ 0 w 155"/>
                  <a:gd name="T11" fmla="*/ 85 h 66"/>
                  <a:gd name="T12" fmla="*/ 78 w 155"/>
                  <a:gd name="T13" fmla="*/ 209 h 66"/>
                  <a:gd name="T14" fmla="*/ 96 w 155"/>
                  <a:gd name="T15" fmla="*/ 147 h 66"/>
                  <a:gd name="T16" fmla="*/ 155 w 155"/>
                  <a:gd name="T17" fmla="*/ 232 h 66"/>
                  <a:gd name="T18" fmla="*/ 126 w 155"/>
                  <a:gd name="T19" fmla="*/ 85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33 h 72"/>
                  <a:gd name="T2" fmla="*/ 0 w 42"/>
                  <a:gd name="T3" fmla="*/ 68 h 72"/>
                  <a:gd name="T4" fmla="*/ 12 w 42"/>
                  <a:gd name="T5" fmla="*/ 23 h 72"/>
                  <a:gd name="T6" fmla="*/ 0 w 42"/>
                  <a:gd name="T7" fmla="*/ 23 h 72"/>
                  <a:gd name="T8" fmla="*/ 12 w 42"/>
                  <a:gd name="T9" fmla="*/ 23 h 72"/>
                  <a:gd name="T10" fmla="*/ 24 w 42"/>
                  <a:gd name="T11" fmla="*/ 23 h 72"/>
                  <a:gd name="T12" fmla="*/ 36 w 42"/>
                  <a:gd name="T13" fmla="*/ 23 h 72"/>
                  <a:gd name="T14" fmla="*/ 42 w 42"/>
                  <a:gd name="T15" fmla="*/ 0 h 72"/>
                  <a:gd name="T16" fmla="*/ 30 w 42"/>
                  <a:gd name="T17" fmla="*/ 68 h 72"/>
                  <a:gd name="T18" fmla="*/ 42 w 42"/>
                  <a:gd name="T19" fmla="*/ 179 h 72"/>
                  <a:gd name="T20" fmla="*/ 12 w 42"/>
                  <a:gd name="T21" fmla="*/ 261 h 72"/>
                  <a:gd name="T22" fmla="*/ 6 w 42"/>
                  <a:gd name="T23" fmla="*/ 133 h 72"/>
                  <a:gd name="T24" fmla="*/ 6 w 42"/>
                  <a:gd name="T25" fmla="*/ 13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1 h 287"/>
                <a:gd name="T4" fmla="*/ 66 w 365"/>
                <a:gd name="T5" fmla="*/ 130 h 287"/>
                <a:gd name="T6" fmla="*/ 143 w 365"/>
                <a:gd name="T7" fmla="*/ 213 h 287"/>
                <a:gd name="T8" fmla="*/ 191 w 365"/>
                <a:gd name="T9" fmla="*/ 195 h 287"/>
                <a:gd name="T10" fmla="*/ 341 w 365"/>
                <a:gd name="T11" fmla="*/ 333 h 287"/>
                <a:gd name="T12" fmla="*/ 305 w 365"/>
                <a:gd name="T13" fmla="*/ 204 h 287"/>
                <a:gd name="T14" fmla="*/ 365 w 365"/>
                <a:gd name="T15" fmla="*/ 154 h 287"/>
                <a:gd name="T16" fmla="*/ 359 w 365"/>
                <a:gd name="T17" fmla="*/ 148 h 287"/>
                <a:gd name="T18" fmla="*/ 335 w 365"/>
                <a:gd name="T19" fmla="*/ 136 h 287"/>
                <a:gd name="T20" fmla="*/ 299 w 365"/>
                <a:gd name="T21" fmla="*/ 101 h 287"/>
                <a:gd name="T22" fmla="*/ 257 w 365"/>
                <a:gd name="T23" fmla="*/ 83 h 287"/>
                <a:gd name="T24" fmla="*/ 215 w 365"/>
                <a:gd name="T25" fmla="*/ 65 h 287"/>
                <a:gd name="T26" fmla="*/ 173 w 365"/>
                <a:gd name="T27" fmla="*/ 4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1 h 60"/>
                <a:gd name="T16" fmla="*/ 65 w 71"/>
                <a:gd name="T17" fmla="*/ 53 h 60"/>
                <a:gd name="T18" fmla="*/ 71 w 71"/>
                <a:gd name="T19" fmla="*/ 65 h 60"/>
                <a:gd name="T20" fmla="*/ 71 w 71"/>
                <a:gd name="T21" fmla="*/ 71 h 60"/>
                <a:gd name="T22" fmla="*/ 59 w 71"/>
                <a:gd name="T23" fmla="*/ 65 h 60"/>
                <a:gd name="T24" fmla="*/ 47 w 71"/>
                <a:gd name="T25" fmla="*/ 53 h 60"/>
                <a:gd name="T26" fmla="*/ 23 w 71"/>
                <a:gd name="T27" fmla="*/ 41 h 60"/>
                <a:gd name="T28" fmla="*/ 23 w 71"/>
                <a:gd name="T29" fmla="*/ 47 h 60"/>
                <a:gd name="T30" fmla="*/ 18 w 71"/>
                <a:gd name="T31" fmla="*/ 53 h 60"/>
                <a:gd name="T32" fmla="*/ 12 w 71"/>
                <a:gd name="T33" fmla="*/ 59 h 60"/>
                <a:gd name="T34" fmla="*/ 6 w 71"/>
                <a:gd name="T35" fmla="*/ 59 h 60"/>
                <a:gd name="T36" fmla="*/ 6 w 71"/>
                <a:gd name="T37" fmla="*/ 59 h 60"/>
                <a:gd name="T38" fmla="*/ 6 w 71"/>
                <a:gd name="T39" fmla="*/ 4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5 h 162"/>
                <a:gd name="T10" fmla="*/ 96 w 161"/>
                <a:gd name="T11" fmla="*/ 71 h 162"/>
                <a:gd name="T12" fmla="*/ 102 w 161"/>
                <a:gd name="T13" fmla="*/ 83 h 162"/>
                <a:gd name="T14" fmla="*/ 108 w 161"/>
                <a:gd name="T15" fmla="*/ 95 h 162"/>
                <a:gd name="T16" fmla="*/ 120 w 161"/>
                <a:gd name="T17" fmla="*/ 107 h 162"/>
                <a:gd name="T18" fmla="*/ 143 w 161"/>
                <a:gd name="T19" fmla="*/ 128 h 162"/>
                <a:gd name="T20" fmla="*/ 155 w 161"/>
                <a:gd name="T21" fmla="*/ 160 h 162"/>
                <a:gd name="T22" fmla="*/ 161 w 161"/>
                <a:gd name="T23" fmla="*/ 178 h 162"/>
                <a:gd name="T24" fmla="*/ 161 w 161"/>
                <a:gd name="T25" fmla="*/ 184 h 162"/>
                <a:gd name="T26" fmla="*/ 96 w 161"/>
                <a:gd name="T27" fmla="*/ 113 h 162"/>
                <a:gd name="T28" fmla="*/ 30 w 161"/>
                <a:gd name="T29" fmla="*/ 6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1 h 60"/>
                <a:gd name="T4" fmla="*/ 41 w 59"/>
                <a:gd name="T5" fmla="*/ 47 h 60"/>
                <a:gd name="T6" fmla="*/ 47 w 59"/>
                <a:gd name="T7" fmla="*/ 53 h 60"/>
                <a:gd name="T8" fmla="*/ 53 w 59"/>
                <a:gd name="T9" fmla="*/ 65 h 60"/>
                <a:gd name="T10" fmla="*/ 53 w 59"/>
                <a:gd name="T11" fmla="*/ 71 h 60"/>
                <a:gd name="T12" fmla="*/ 47 w 59"/>
                <a:gd name="T13" fmla="*/ 65 h 60"/>
                <a:gd name="T14" fmla="*/ 35 w 59"/>
                <a:gd name="T15" fmla="*/ 59 h 60"/>
                <a:gd name="T16" fmla="*/ 23 w 59"/>
                <a:gd name="T17" fmla="*/ 47 h 60"/>
                <a:gd name="T18" fmla="*/ 17 w 59"/>
                <a:gd name="T19" fmla="*/ 4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7 h 204"/>
                <a:gd name="T2" fmla="*/ 245 w 245"/>
                <a:gd name="T3" fmla="*/ 53 h 204"/>
                <a:gd name="T4" fmla="*/ 209 w 245"/>
                <a:gd name="T5" fmla="*/ 95 h 204"/>
                <a:gd name="T6" fmla="*/ 143 w 245"/>
                <a:gd name="T7" fmla="*/ 154 h 204"/>
                <a:gd name="T8" fmla="*/ 167 w 245"/>
                <a:gd name="T9" fmla="*/ 182 h 204"/>
                <a:gd name="T10" fmla="*/ 179 w 245"/>
                <a:gd name="T11" fmla="*/ 237 h 204"/>
                <a:gd name="T12" fmla="*/ 77 w 245"/>
                <a:gd name="T13" fmla="*/ 154 h 204"/>
                <a:gd name="T14" fmla="*/ 47 w 245"/>
                <a:gd name="T15" fmla="*/ 95 h 204"/>
                <a:gd name="T16" fmla="*/ 89 w 245"/>
                <a:gd name="T17" fmla="*/ 77 h 204"/>
                <a:gd name="T18" fmla="*/ 59 w 245"/>
                <a:gd name="T19" fmla="*/ 4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7 h 204"/>
                <a:gd name="T50" fmla="*/ 233 w 245"/>
                <a:gd name="T51" fmla="*/ 4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</p:grpSp>
      <p:sp>
        <p:nvSpPr>
          <p:cNvPr id="1435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7EF6-DF2C-46A1-BECF-75AE878464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83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341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E4FE7-5CF6-4839-9A63-64645B3309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3015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5E24A-0828-448A-B4F7-6CCB2E2D25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145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BC003-4AEE-4799-AD03-E42B66F3EC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832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0DD28-8240-4BF3-9194-F56AAE3DC0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903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02D4A-AEC7-4D9A-B087-BE621AEF65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2287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0E628-F601-4506-9007-E1C34C0FBD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796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A0121-7852-4C5F-93F0-0DAEC509AC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2740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3C700-738A-47C9-8289-B62A2C27C9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500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984C9-54CC-45DB-8C71-CAF7F9191B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01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B2069-BBF3-4B6F-A76D-0118235EE1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77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8964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51E8-CD21-440A-A819-CBB067F4A9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98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E9501-DA2A-48A7-AE74-E874C9A373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0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08/5/013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Source:NCIPR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E1E0-AAA2-489E-92CD-3B5368C9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30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63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97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47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7AA3B-B025-433D-AE50-DBC03A9409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5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65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63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11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1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18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8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08/5/013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Source:NCIPR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E1E0-AAA2-489E-92CD-3B5368C9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75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7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5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87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23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7AA3B-B025-433D-AE50-DBC03A9409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65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95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57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93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0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08/5/013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Source:NCIPR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E1E0-AAA2-489E-92CD-3B5368C9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98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95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29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767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81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644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42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472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7AA3B-B025-433D-AE50-DBC03A9409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37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54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08/5/013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Source:NCIPR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E1E0-AAA2-489E-92CD-3B5368C9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07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907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828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89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708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791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72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63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335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65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3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08/5/013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Source:NCIPR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E1E0-AAA2-489E-92CD-3B5368C9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556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51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217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535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175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53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096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74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415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14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4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08/5/013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Source:NCIPR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E1E0-AAA2-489E-92CD-3B5368C9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937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40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512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125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035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740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843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500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606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872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5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08/5/013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Source:NCIPR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E1E0-AAA2-489E-92CD-3B5368C9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427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926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71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657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84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399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783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163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382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112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1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08/5/013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Source:NCIPR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E1E0-AAA2-489E-92CD-3B5368C9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452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857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259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363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835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80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033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907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587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740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8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08/5/013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Source:NCIPR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DE1E0-AAA2-489E-92CD-3B5368C9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3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BDEB7-CF25-4BEB-A7F1-0603A102F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9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4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2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</p:txBody>
      </p:sp>
      <p:grpSp>
        <p:nvGrpSpPr>
          <p:cNvPr id="512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331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13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14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2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12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1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5132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5133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5134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5135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5136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</p:grpSp>
      <p:sp>
        <p:nvSpPr>
          <p:cNvPr id="1333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84FF9C-E147-457B-92EB-CE40EA9DDCE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592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4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2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</p:txBody>
      </p:sp>
      <p:grpSp>
        <p:nvGrpSpPr>
          <p:cNvPr id="512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331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13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14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2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12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1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5132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5133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5134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5135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5136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</p:grpSp>
      <p:sp>
        <p:nvSpPr>
          <p:cNvPr id="1333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84FF9C-E147-457B-92EB-CE40EA9DDCE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345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831 w 6027"/>
                <a:gd name="T1" fmla="*/ 5 h 2296"/>
                <a:gd name="T2" fmla="*/ 0 w 6027"/>
                <a:gd name="T3" fmla="*/ 5 h 2296"/>
                <a:gd name="T4" fmla="*/ 0 w 6027"/>
                <a:gd name="T5" fmla="*/ 0 h 2296"/>
                <a:gd name="T6" fmla="*/ 3831 w 6027"/>
                <a:gd name="T7" fmla="*/ 0 h 2296"/>
                <a:gd name="T8" fmla="*/ 3831 w 6027"/>
                <a:gd name="T9" fmla="*/ 5 h 2296"/>
                <a:gd name="T10" fmla="*/ 3831 w 6027"/>
                <a:gd name="T11" fmla="*/ 5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331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55 h 353"/>
                  <a:gd name="T4" fmla="*/ 24 w 186"/>
                  <a:gd name="T5" fmla="*/ 94 h 353"/>
                  <a:gd name="T6" fmla="*/ 18 w 186"/>
                  <a:gd name="T7" fmla="*/ 203 h 353"/>
                  <a:gd name="T8" fmla="*/ 42 w 186"/>
                  <a:gd name="T9" fmla="*/ 351 h 353"/>
                  <a:gd name="T10" fmla="*/ 48 w 186"/>
                  <a:gd name="T11" fmla="*/ 498 h 353"/>
                  <a:gd name="T12" fmla="*/ 0 w 186"/>
                  <a:gd name="T13" fmla="*/ 1088 h 353"/>
                  <a:gd name="T14" fmla="*/ 54 w 186"/>
                  <a:gd name="T15" fmla="*/ 720 h 353"/>
                  <a:gd name="T16" fmla="*/ 84 w 186"/>
                  <a:gd name="T17" fmla="*/ 664 h 353"/>
                  <a:gd name="T18" fmla="*/ 126 w 186"/>
                  <a:gd name="T19" fmla="*/ 389 h 353"/>
                  <a:gd name="T20" fmla="*/ 144 w 186"/>
                  <a:gd name="T21" fmla="*/ 368 h 353"/>
                  <a:gd name="T22" fmla="*/ 144 w 186"/>
                  <a:gd name="T23" fmla="*/ 278 h 353"/>
                  <a:gd name="T24" fmla="*/ 186 w 186"/>
                  <a:gd name="T25" fmla="*/ 203 h 353"/>
                  <a:gd name="T26" fmla="*/ 162 w 186"/>
                  <a:gd name="T27" fmla="*/ 1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9 h 66"/>
                  <a:gd name="T8" fmla="*/ 6 w 155"/>
                  <a:gd name="T9" fmla="*/ 55 h 66"/>
                  <a:gd name="T10" fmla="*/ 0 w 155"/>
                  <a:gd name="T11" fmla="*/ 76 h 66"/>
                  <a:gd name="T12" fmla="*/ 78 w 155"/>
                  <a:gd name="T13" fmla="*/ 186 h 66"/>
                  <a:gd name="T14" fmla="*/ 96 w 155"/>
                  <a:gd name="T15" fmla="*/ 131 h 66"/>
                  <a:gd name="T16" fmla="*/ 155 w 155"/>
                  <a:gd name="T17" fmla="*/ 207 h 66"/>
                  <a:gd name="T18" fmla="*/ 126 w 155"/>
                  <a:gd name="T19" fmla="*/ 76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18 h 72"/>
                  <a:gd name="T2" fmla="*/ 0 w 42"/>
                  <a:gd name="T3" fmla="*/ 60 h 72"/>
                  <a:gd name="T4" fmla="*/ 12 w 42"/>
                  <a:gd name="T5" fmla="*/ 20 h 72"/>
                  <a:gd name="T6" fmla="*/ 0 w 42"/>
                  <a:gd name="T7" fmla="*/ 20 h 72"/>
                  <a:gd name="T8" fmla="*/ 12 w 42"/>
                  <a:gd name="T9" fmla="*/ 20 h 72"/>
                  <a:gd name="T10" fmla="*/ 24 w 42"/>
                  <a:gd name="T11" fmla="*/ 20 h 72"/>
                  <a:gd name="T12" fmla="*/ 36 w 42"/>
                  <a:gd name="T13" fmla="*/ 20 h 72"/>
                  <a:gd name="T14" fmla="*/ 42 w 42"/>
                  <a:gd name="T15" fmla="*/ 0 h 72"/>
                  <a:gd name="T16" fmla="*/ 30 w 42"/>
                  <a:gd name="T17" fmla="*/ 60 h 72"/>
                  <a:gd name="T18" fmla="*/ 42 w 42"/>
                  <a:gd name="T19" fmla="*/ 159 h 72"/>
                  <a:gd name="T20" fmla="*/ 12 w 42"/>
                  <a:gd name="T21" fmla="*/ 232 h 72"/>
                  <a:gd name="T22" fmla="*/ 6 w 42"/>
                  <a:gd name="T23" fmla="*/ 118 h 72"/>
                  <a:gd name="T24" fmla="*/ 6 w 42"/>
                  <a:gd name="T25" fmla="*/ 118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2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0 h 287"/>
                <a:gd name="T4" fmla="*/ 66 w 365"/>
                <a:gd name="T5" fmla="*/ 128 h 287"/>
                <a:gd name="T6" fmla="*/ 143 w 365"/>
                <a:gd name="T7" fmla="*/ 210 h 287"/>
                <a:gd name="T8" fmla="*/ 191 w 365"/>
                <a:gd name="T9" fmla="*/ 192 h 287"/>
                <a:gd name="T10" fmla="*/ 341 w 365"/>
                <a:gd name="T11" fmla="*/ 328 h 287"/>
                <a:gd name="T12" fmla="*/ 305 w 365"/>
                <a:gd name="T13" fmla="*/ 201 h 287"/>
                <a:gd name="T14" fmla="*/ 365 w 365"/>
                <a:gd name="T15" fmla="*/ 152 h 287"/>
                <a:gd name="T16" fmla="*/ 359 w 365"/>
                <a:gd name="T17" fmla="*/ 146 h 287"/>
                <a:gd name="T18" fmla="*/ 335 w 365"/>
                <a:gd name="T19" fmla="*/ 134 h 287"/>
                <a:gd name="T20" fmla="*/ 299 w 365"/>
                <a:gd name="T21" fmla="*/ 100 h 287"/>
                <a:gd name="T22" fmla="*/ 257 w 365"/>
                <a:gd name="T23" fmla="*/ 82 h 287"/>
                <a:gd name="T24" fmla="*/ 215 w 365"/>
                <a:gd name="T25" fmla="*/ 64 h 287"/>
                <a:gd name="T26" fmla="*/ 173 w 365"/>
                <a:gd name="T27" fmla="*/ 4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0 h 60"/>
                <a:gd name="T16" fmla="*/ 65 w 71"/>
                <a:gd name="T17" fmla="*/ 52 h 60"/>
                <a:gd name="T18" fmla="*/ 71 w 71"/>
                <a:gd name="T19" fmla="*/ 64 h 60"/>
                <a:gd name="T20" fmla="*/ 71 w 71"/>
                <a:gd name="T21" fmla="*/ 70 h 60"/>
                <a:gd name="T22" fmla="*/ 59 w 71"/>
                <a:gd name="T23" fmla="*/ 64 h 60"/>
                <a:gd name="T24" fmla="*/ 47 w 71"/>
                <a:gd name="T25" fmla="*/ 52 h 60"/>
                <a:gd name="T26" fmla="*/ 23 w 71"/>
                <a:gd name="T27" fmla="*/ 40 h 60"/>
                <a:gd name="T28" fmla="*/ 23 w 71"/>
                <a:gd name="T29" fmla="*/ 46 h 60"/>
                <a:gd name="T30" fmla="*/ 18 w 71"/>
                <a:gd name="T31" fmla="*/ 52 h 60"/>
                <a:gd name="T32" fmla="*/ 12 w 71"/>
                <a:gd name="T33" fmla="*/ 58 h 60"/>
                <a:gd name="T34" fmla="*/ 6 w 71"/>
                <a:gd name="T35" fmla="*/ 58 h 60"/>
                <a:gd name="T36" fmla="*/ 6 w 71"/>
                <a:gd name="T37" fmla="*/ 58 h 60"/>
                <a:gd name="T38" fmla="*/ 6 w 71"/>
                <a:gd name="T39" fmla="*/ 4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4 h 162"/>
                <a:gd name="T10" fmla="*/ 96 w 161"/>
                <a:gd name="T11" fmla="*/ 70 h 162"/>
                <a:gd name="T12" fmla="*/ 102 w 161"/>
                <a:gd name="T13" fmla="*/ 82 h 162"/>
                <a:gd name="T14" fmla="*/ 108 w 161"/>
                <a:gd name="T15" fmla="*/ 94 h 162"/>
                <a:gd name="T16" fmla="*/ 120 w 161"/>
                <a:gd name="T17" fmla="*/ 106 h 162"/>
                <a:gd name="T18" fmla="*/ 143 w 161"/>
                <a:gd name="T19" fmla="*/ 126 h 162"/>
                <a:gd name="T20" fmla="*/ 155 w 161"/>
                <a:gd name="T21" fmla="*/ 158 h 162"/>
                <a:gd name="T22" fmla="*/ 161 w 161"/>
                <a:gd name="T23" fmla="*/ 176 h 162"/>
                <a:gd name="T24" fmla="*/ 161 w 161"/>
                <a:gd name="T25" fmla="*/ 182 h 162"/>
                <a:gd name="T26" fmla="*/ 96 w 161"/>
                <a:gd name="T27" fmla="*/ 112 h 162"/>
                <a:gd name="T28" fmla="*/ 30 w 161"/>
                <a:gd name="T29" fmla="*/ 6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0 h 60"/>
                <a:gd name="T4" fmla="*/ 41 w 59"/>
                <a:gd name="T5" fmla="*/ 46 h 60"/>
                <a:gd name="T6" fmla="*/ 47 w 59"/>
                <a:gd name="T7" fmla="*/ 52 h 60"/>
                <a:gd name="T8" fmla="*/ 53 w 59"/>
                <a:gd name="T9" fmla="*/ 64 h 60"/>
                <a:gd name="T10" fmla="*/ 53 w 59"/>
                <a:gd name="T11" fmla="*/ 70 h 60"/>
                <a:gd name="T12" fmla="*/ 47 w 59"/>
                <a:gd name="T13" fmla="*/ 64 h 60"/>
                <a:gd name="T14" fmla="*/ 35 w 59"/>
                <a:gd name="T15" fmla="*/ 58 h 60"/>
                <a:gd name="T16" fmla="*/ 23 w 59"/>
                <a:gd name="T17" fmla="*/ 46 h 60"/>
                <a:gd name="T18" fmla="*/ 17 w 59"/>
                <a:gd name="T19" fmla="*/ 4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6 h 204"/>
                <a:gd name="T2" fmla="*/ 245 w 245"/>
                <a:gd name="T3" fmla="*/ 52 h 204"/>
                <a:gd name="T4" fmla="*/ 209 w 245"/>
                <a:gd name="T5" fmla="*/ 94 h 204"/>
                <a:gd name="T6" fmla="*/ 143 w 245"/>
                <a:gd name="T7" fmla="*/ 152 h 204"/>
                <a:gd name="T8" fmla="*/ 167 w 245"/>
                <a:gd name="T9" fmla="*/ 179 h 204"/>
                <a:gd name="T10" fmla="*/ 179 w 245"/>
                <a:gd name="T11" fmla="*/ 234 h 204"/>
                <a:gd name="T12" fmla="*/ 77 w 245"/>
                <a:gd name="T13" fmla="*/ 152 h 204"/>
                <a:gd name="T14" fmla="*/ 47 w 245"/>
                <a:gd name="T15" fmla="*/ 94 h 204"/>
                <a:gd name="T16" fmla="*/ 89 w 245"/>
                <a:gd name="T17" fmla="*/ 76 h 204"/>
                <a:gd name="T18" fmla="*/ 59 w 245"/>
                <a:gd name="T19" fmla="*/ 4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6 h 204"/>
                <a:gd name="T50" fmla="*/ 233 w 245"/>
                <a:gd name="T51" fmla="*/ 4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FFFFFF"/>
                </a:solidFill>
              </a:endParaRPr>
            </a:p>
          </p:txBody>
        </p:sp>
      </p:grpSp>
      <p:sp>
        <p:nvSpPr>
          <p:cNvPr id="1333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AE478-0FB8-4020-B8E9-539AD234493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234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661 w 6027"/>
                <a:gd name="T1" fmla="*/ 3 h 2296"/>
                <a:gd name="T2" fmla="*/ 0 w 6027"/>
                <a:gd name="T3" fmla="*/ 3 h 2296"/>
                <a:gd name="T4" fmla="*/ 0 w 6027"/>
                <a:gd name="T5" fmla="*/ 0 h 2296"/>
                <a:gd name="T6" fmla="*/ 3661 w 6027"/>
                <a:gd name="T7" fmla="*/ 0 h 2296"/>
                <a:gd name="T8" fmla="*/ 3661 w 6027"/>
                <a:gd name="T9" fmla="*/ 3 h 2296"/>
                <a:gd name="T10" fmla="*/ 3661 w 6027"/>
                <a:gd name="T11" fmla="*/ 3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331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62 h 353"/>
                  <a:gd name="T4" fmla="*/ 24 w 186"/>
                  <a:gd name="T5" fmla="*/ 105 h 353"/>
                  <a:gd name="T6" fmla="*/ 18 w 186"/>
                  <a:gd name="T7" fmla="*/ 227 h 353"/>
                  <a:gd name="T8" fmla="*/ 42 w 186"/>
                  <a:gd name="T9" fmla="*/ 393 h 353"/>
                  <a:gd name="T10" fmla="*/ 48 w 186"/>
                  <a:gd name="T11" fmla="*/ 557 h 353"/>
                  <a:gd name="T12" fmla="*/ 0 w 186"/>
                  <a:gd name="T13" fmla="*/ 1217 h 353"/>
                  <a:gd name="T14" fmla="*/ 54 w 186"/>
                  <a:gd name="T15" fmla="*/ 806 h 353"/>
                  <a:gd name="T16" fmla="*/ 84 w 186"/>
                  <a:gd name="T17" fmla="*/ 743 h 353"/>
                  <a:gd name="T18" fmla="*/ 126 w 186"/>
                  <a:gd name="T19" fmla="*/ 435 h 353"/>
                  <a:gd name="T20" fmla="*/ 144 w 186"/>
                  <a:gd name="T21" fmla="*/ 412 h 353"/>
                  <a:gd name="T22" fmla="*/ 144 w 186"/>
                  <a:gd name="T23" fmla="*/ 311 h 353"/>
                  <a:gd name="T24" fmla="*/ 186 w 186"/>
                  <a:gd name="T25" fmla="*/ 227 h 353"/>
                  <a:gd name="T26" fmla="*/ 162 w 186"/>
                  <a:gd name="T27" fmla="*/ 206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21 h 66"/>
                  <a:gd name="T8" fmla="*/ 6 w 155"/>
                  <a:gd name="T9" fmla="*/ 62 h 66"/>
                  <a:gd name="T10" fmla="*/ 0 w 155"/>
                  <a:gd name="T11" fmla="*/ 85 h 66"/>
                  <a:gd name="T12" fmla="*/ 78 w 155"/>
                  <a:gd name="T13" fmla="*/ 209 h 66"/>
                  <a:gd name="T14" fmla="*/ 96 w 155"/>
                  <a:gd name="T15" fmla="*/ 147 h 66"/>
                  <a:gd name="T16" fmla="*/ 155 w 155"/>
                  <a:gd name="T17" fmla="*/ 232 h 66"/>
                  <a:gd name="T18" fmla="*/ 126 w 155"/>
                  <a:gd name="T19" fmla="*/ 85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33 h 72"/>
                  <a:gd name="T2" fmla="*/ 0 w 42"/>
                  <a:gd name="T3" fmla="*/ 68 h 72"/>
                  <a:gd name="T4" fmla="*/ 12 w 42"/>
                  <a:gd name="T5" fmla="*/ 23 h 72"/>
                  <a:gd name="T6" fmla="*/ 0 w 42"/>
                  <a:gd name="T7" fmla="*/ 23 h 72"/>
                  <a:gd name="T8" fmla="*/ 12 w 42"/>
                  <a:gd name="T9" fmla="*/ 23 h 72"/>
                  <a:gd name="T10" fmla="*/ 24 w 42"/>
                  <a:gd name="T11" fmla="*/ 23 h 72"/>
                  <a:gd name="T12" fmla="*/ 36 w 42"/>
                  <a:gd name="T13" fmla="*/ 23 h 72"/>
                  <a:gd name="T14" fmla="*/ 42 w 42"/>
                  <a:gd name="T15" fmla="*/ 0 h 72"/>
                  <a:gd name="T16" fmla="*/ 30 w 42"/>
                  <a:gd name="T17" fmla="*/ 68 h 72"/>
                  <a:gd name="T18" fmla="*/ 42 w 42"/>
                  <a:gd name="T19" fmla="*/ 179 h 72"/>
                  <a:gd name="T20" fmla="*/ 12 w 42"/>
                  <a:gd name="T21" fmla="*/ 261 h 72"/>
                  <a:gd name="T22" fmla="*/ 6 w 42"/>
                  <a:gd name="T23" fmla="*/ 133 h 72"/>
                  <a:gd name="T24" fmla="*/ 6 w 42"/>
                  <a:gd name="T25" fmla="*/ 13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2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1 h 287"/>
                <a:gd name="T4" fmla="*/ 66 w 365"/>
                <a:gd name="T5" fmla="*/ 130 h 287"/>
                <a:gd name="T6" fmla="*/ 143 w 365"/>
                <a:gd name="T7" fmla="*/ 213 h 287"/>
                <a:gd name="T8" fmla="*/ 191 w 365"/>
                <a:gd name="T9" fmla="*/ 195 h 287"/>
                <a:gd name="T10" fmla="*/ 341 w 365"/>
                <a:gd name="T11" fmla="*/ 333 h 287"/>
                <a:gd name="T12" fmla="*/ 305 w 365"/>
                <a:gd name="T13" fmla="*/ 204 h 287"/>
                <a:gd name="T14" fmla="*/ 365 w 365"/>
                <a:gd name="T15" fmla="*/ 154 h 287"/>
                <a:gd name="T16" fmla="*/ 359 w 365"/>
                <a:gd name="T17" fmla="*/ 148 h 287"/>
                <a:gd name="T18" fmla="*/ 335 w 365"/>
                <a:gd name="T19" fmla="*/ 136 h 287"/>
                <a:gd name="T20" fmla="*/ 299 w 365"/>
                <a:gd name="T21" fmla="*/ 101 h 287"/>
                <a:gd name="T22" fmla="*/ 257 w 365"/>
                <a:gd name="T23" fmla="*/ 83 h 287"/>
                <a:gd name="T24" fmla="*/ 215 w 365"/>
                <a:gd name="T25" fmla="*/ 65 h 287"/>
                <a:gd name="T26" fmla="*/ 173 w 365"/>
                <a:gd name="T27" fmla="*/ 4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1 h 60"/>
                <a:gd name="T16" fmla="*/ 65 w 71"/>
                <a:gd name="T17" fmla="*/ 53 h 60"/>
                <a:gd name="T18" fmla="*/ 71 w 71"/>
                <a:gd name="T19" fmla="*/ 65 h 60"/>
                <a:gd name="T20" fmla="*/ 71 w 71"/>
                <a:gd name="T21" fmla="*/ 71 h 60"/>
                <a:gd name="T22" fmla="*/ 59 w 71"/>
                <a:gd name="T23" fmla="*/ 65 h 60"/>
                <a:gd name="T24" fmla="*/ 47 w 71"/>
                <a:gd name="T25" fmla="*/ 53 h 60"/>
                <a:gd name="T26" fmla="*/ 23 w 71"/>
                <a:gd name="T27" fmla="*/ 41 h 60"/>
                <a:gd name="T28" fmla="*/ 23 w 71"/>
                <a:gd name="T29" fmla="*/ 47 h 60"/>
                <a:gd name="T30" fmla="*/ 18 w 71"/>
                <a:gd name="T31" fmla="*/ 53 h 60"/>
                <a:gd name="T32" fmla="*/ 12 w 71"/>
                <a:gd name="T33" fmla="*/ 59 h 60"/>
                <a:gd name="T34" fmla="*/ 6 w 71"/>
                <a:gd name="T35" fmla="*/ 59 h 60"/>
                <a:gd name="T36" fmla="*/ 6 w 71"/>
                <a:gd name="T37" fmla="*/ 59 h 60"/>
                <a:gd name="T38" fmla="*/ 6 w 71"/>
                <a:gd name="T39" fmla="*/ 4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5 h 162"/>
                <a:gd name="T10" fmla="*/ 96 w 161"/>
                <a:gd name="T11" fmla="*/ 71 h 162"/>
                <a:gd name="T12" fmla="*/ 102 w 161"/>
                <a:gd name="T13" fmla="*/ 83 h 162"/>
                <a:gd name="T14" fmla="*/ 108 w 161"/>
                <a:gd name="T15" fmla="*/ 95 h 162"/>
                <a:gd name="T16" fmla="*/ 120 w 161"/>
                <a:gd name="T17" fmla="*/ 107 h 162"/>
                <a:gd name="T18" fmla="*/ 143 w 161"/>
                <a:gd name="T19" fmla="*/ 128 h 162"/>
                <a:gd name="T20" fmla="*/ 155 w 161"/>
                <a:gd name="T21" fmla="*/ 160 h 162"/>
                <a:gd name="T22" fmla="*/ 161 w 161"/>
                <a:gd name="T23" fmla="*/ 178 h 162"/>
                <a:gd name="T24" fmla="*/ 161 w 161"/>
                <a:gd name="T25" fmla="*/ 184 h 162"/>
                <a:gd name="T26" fmla="*/ 96 w 161"/>
                <a:gd name="T27" fmla="*/ 113 h 162"/>
                <a:gd name="T28" fmla="*/ 30 w 161"/>
                <a:gd name="T29" fmla="*/ 6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1 h 60"/>
                <a:gd name="T4" fmla="*/ 41 w 59"/>
                <a:gd name="T5" fmla="*/ 47 h 60"/>
                <a:gd name="T6" fmla="*/ 47 w 59"/>
                <a:gd name="T7" fmla="*/ 53 h 60"/>
                <a:gd name="T8" fmla="*/ 53 w 59"/>
                <a:gd name="T9" fmla="*/ 65 h 60"/>
                <a:gd name="T10" fmla="*/ 53 w 59"/>
                <a:gd name="T11" fmla="*/ 71 h 60"/>
                <a:gd name="T12" fmla="*/ 47 w 59"/>
                <a:gd name="T13" fmla="*/ 65 h 60"/>
                <a:gd name="T14" fmla="*/ 35 w 59"/>
                <a:gd name="T15" fmla="*/ 59 h 60"/>
                <a:gd name="T16" fmla="*/ 23 w 59"/>
                <a:gd name="T17" fmla="*/ 47 h 60"/>
                <a:gd name="T18" fmla="*/ 17 w 59"/>
                <a:gd name="T19" fmla="*/ 4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7 h 204"/>
                <a:gd name="T2" fmla="*/ 245 w 245"/>
                <a:gd name="T3" fmla="*/ 53 h 204"/>
                <a:gd name="T4" fmla="*/ 209 w 245"/>
                <a:gd name="T5" fmla="*/ 95 h 204"/>
                <a:gd name="T6" fmla="*/ 143 w 245"/>
                <a:gd name="T7" fmla="*/ 154 h 204"/>
                <a:gd name="T8" fmla="*/ 167 w 245"/>
                <a:gd name="T9" fmla="*/ 182 h 204"/>
                <a:gd name="T10" fmla="*/ 179 w 245"/>
                <a:gd name="T11" fmla="*/ 237 h 204"/>
                <a:gd name="T12" fmla="*/ 77 w 245"/>
                <a:gd name="T13" fmla="*/ 154 h 204"/>
                <a:gd name="T14" fmla="*/ 47 w 245"/>
                <a:gd name="T15" fmla="*/ 95 h 204"/>
                <a:gd name="T16" fmla="*/ 89 w 245"/>
                <a:gd name="T17" fmla="*/ 77 h 204"/>
                <a:gd name="T18" fmla="*/ 59 w 245"/>
                <a:gd name="T19" fmla="*/ 4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7 h 204"/>
                <a:gd name="T50" fmla="*/ 233 w 245"/>
                <a:gd name="T51" fmla="*/ 4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</p:grpSp>
      <p:sp>
        <p:nvSpPr>
          <p:cNvPr id="1333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AF8EC-97B5-4AE5-9728-CAF02E85C4A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542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661 w 6027"/>
                <a:gd name="T1" fmla="*/ 3 h 2296"/>
                <a:gd name="T2" fmla="*/ 0 w 6027"/>
                <a:gd name="T3" fmla="*/ 3 h 2296"/>
                <a:gd name="T4" fmla="*/ 0 w 6027"/>
                <a:gd name="T5" fmla="*/ 0 h 2296"/>
                <a:gd name="T6" fmla="*/ 3661 w 6027"/>
                <a:gd name="T7" fmla="*/ 0 h 2296"/>
                <a:gd name="T8" fmla="*/ 3661 w 6027"/>
                <a:gd name="T9" fmla="*/ 3 h 2296"/>
                <a:gd name="T10" fmla="*/ 3661 w 6027"/>
                <a:gd name="T11" fmla="*/ 3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331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62 h 353"/>
                  <a:gd name="T4" fmla="*/ 24 w 186"/>
                  <a:gd name="T5" fmla="*/ 105 h 353"/>
                  <a:gd name="T6" fmla="*/ 18 w 186"/>
                  <a:gd name="T7" fmla="*/ 227 h 353"/>
                  <a:gd name="T8" fmla="*/ 42 w 186"/>
                  <a:gd name="T9" fmla="*/ 393 h 353"/>
                  <a:gd name="T10" fmla="*/ 48 w 186"/>
                  <a:gd name="T11" fmla="*/ 557 h 353"/>
                  <a:gd name="T12" fmla="*/ 0 w 186"/>
                  <a:gd name="T13" fmla="*/ 1217 h 353"/>
                  <a:gd name="T14" fmla="*/ 54 w 186"/>
                  <a:gd name="T15" fmla="*/ 806 h 353"/>
                  <a:gd name="T16" fmla="*/ 84 w 186"/>
                  <a:gd name="T17" fmla="*/ 743 h 353"/>
                  <a:gd name="T18" fmla="*/ 126 w 186"/>
                  <a:gd name="T19" fmla="*/ 435 h 353"/>
                  <a:gd name="T20" fmla="*/ 144 w 186"/>
                  <a:gd name="T21" fmla="*/ 412 h 353"/>
                  <a:gd name="T22" fmla="*/ 144 w 186"/>
                  <a:gd name="T23" fmla="*/ 311 h 353"/>
                  <a:gd name="T24" fmla="*/ 186 w 186"/>
                  <a:gd name="T25" fmla="*/ 227 h 353"/>
                  <a:gd name="T26" fmla="*/ 162 w 186"/>
                  <a:gd name="T27" fmla="*/ 206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21 h 66"/>
                  <a:gd name="T8" fmla="*/ 6 w 155"/>
                  <a:gd name="T9" fmla="*/ 62 h 66"/>
                  <a:gd name="T10" fmla="*/ 0 w 155"/>
                  <a:gd name="T11" fmla="*/ 85 h 66"/>
                  <a:gd name="T12" fmla="*/ 78 w 155"/>
                  <a:gd name="T13" fmla="*/ 209 h 66"/>
                  <a:gd name="T14" fmla="*/ 96 w 155"/>
                  <a:gd name="T15" fmla="*/ 147 h 66"/>
                  <a:gd name="T16" fmla="*/ 155 w 155"/>
                  <a:gd name="T17" fmla="*/ 232 h 66"/>
                  <a:gd name="T18" fmla="*/ 126 w 155"/>
                  <a:gd name="T19" fmla="*/ 85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33 h 72"/>
                  <a:gd name="T2" fmla="*/ 0 w 42"/>
                  <a:gd name="T3" fmla="*/ 68 h 72"/>
                  <a:gd name="T4" fmla="*/ 12 w 42"/>
                  <a:gd name="T5" fmla="*/ 23 h 72"/>
                  <a:gd name="T6" fmla="*/ 0 w 42"/>
                  <a:gd name="T7" fmla="*/ 23 h 72"/>
                  <a:gd name="T8" fmla="*/ 12 w 42"/>
                  <a:gd name="T9" fmla="*/ 23 h 72"/>
                  <a:gd name="T10" fmla="*/ 24 w 42"/>
                  <a:gd name="T11" fmla="*/ 23 h 72"/>
                  <a:gd name="T12" fmla="*/ 36 w 42"/>
                  <a:gd name="T13" fmla="*/ 23 h 72"/>
                  <a:gd name="T14" fmla="*/ 42 w 42"/>
                  <a:gd name="T15" fmla="*/ 0 h 72"/>
                  <a:gd name="T16" fmla="*/ 30 w 42"/>
                  <a:gd name="T17" fmla="*/ 68 h 72"/>
                  <a:gd name="T18" fmla="*/ 42 w 42"/>
                  <a:gd name="T19" fmla="*/ 179 h 72"/>
                  <a:gd name="T20" fmla="*/ 12 w 42"/>
                  <a:gd name="T21" fmla="*/ 261 h 72"/>
                  <a:gd name="T22" fmla="*/ 6 w 42"/>
                  <a:gd name="T23" fmla="*/ 133 h 72"/>
                  <a:gd name="T24" fmla="*/ 6 w 42"/>
                  <a:gd name="T25" fmla="*/ 13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2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1 h 287"/>
                <a:gd name="T4" fmla="*/ 66 w 365"/>
                <a:gd name="T5" fmla="*/ 130 h 287"/>
                <a:gd name="T6" fmla="*/ 143 w 365"/>
                <a:gd name="T7" fmla="*/ 213 h 287"/>
                <a:gd name="T8" fmla="*/ 191 w 365"/>
                <a:gd name="T9" fmla="*/ 195 h 287"/>
                <a:gd name="T10" fmla="*/ 341 w 365"/>
                <a:gd name="T11" fmla="*/ 333 h 287"/>
                <a:gd name="T12" fmla="*/ 305 w 365"/>
                <a:gd name="T13" fmla="*/ 204 h 287"/>
                <a:gd name="T14" fmla="*/ 365 w 365"/>
                <a:gd name="T15" fmla="*/ 154 h 287"/>
                <a:gd name="T16" fmla="*/ 359 w 365"/>
                <a:gd name="T17" fmla="*/ 148 h 287"/>
                <a:gd name="T18" fmla="*/ 335 w 365"/>
                <a:gd name="T19" fmla="*/ 136 h 287"/>
                <a:gd name="T20" fmla="*/ 299 w 365"/>
                <a:gd name="T21" fmla="*/ 101 h 287"/>
                <a:gd name="T22" fmla="*/ 257 w 365"/>
                <a:gd name="T23" fmla="*/ 83 h 287"/>
                <a:gd name="T24" fmla="*/ 215 w 365"/>
                <a:gd name="T25" fmla="*/ 65 h 287"/>
                <a:gd name="T26" fmla="*/ 173 w 365"/>
                <a:gd name="T27" fmla="*/ 4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1 h 60"/>
                <a:gd name="T16" fmla="*/ 65 w 71"/>
                <a:gd name="T17" fmla="*/ 53 h 60"/>
                <a:gd name="T18" fmla="*/ 71 w 71"/>
                <a:gd name="T19" fmla="*/ 65 h 60"/>
                <a:gd name="T20" fmla="*/ 71 w 71"/>
                <a:gd name="T21" fmla="*/ 71 h 60"/>
                <a:gd name="T22" fmla="*/ 59 w 71"/>
                <a:gd name="T23" fmla="*/ 65 h 60"/>
                <a:gd name="T24" fmla="*/ 47 w 71"/>
                <a:gd name="T25" fmla="*/ 53 h 60"/>
                <a:gd name="T26" fmla="*/ 23 w 71"/>
                <a:gd name="T27" fmla="*/ 41 h 60"/>
                <a:gd name="T28" fmla="*/ 23 w 71"/>
                <a:gd name="T29" fmla="*/ 47 h 60"/>
                <a:gd name="T30" fmla="*/ 18 w 71"/>
                <a:gd name="T31" fmla="*/ 53 h 60"/>
                <a:gd name="T32" fmla="*/ 12 w 71"/>
                <a:gd name="T33" fmla="*/ 59 h 60"/>
                <a:gd name="T34" fmla="*/ 6 w 71"/>
                <a:gd name="T35" fmla="*/ 59 h 60"/>
                <a:gd name="T36" fmla="*/ 6 w 71"/>
                <a:gd name="T37" fmla="*/ 59 h 60"/>
                <a:gd name="T38" fmla="*/ 6 w 71"/>
                <a:gd name="T39" fmla="*/ 4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5 h 162"/>
                <a:gd name="T10" fmla="*/ 96 w 161"/>
                <a:gd name="T11" fmla="*/ 71 h 162"/>
                <a:gd name="T12" fmla="*/ 102 w 161"/>
                <a:gd name="T13" fmla="*/ 83 h 162"/>
                <a:gd name="T14" fmla="*/ 108 w 161"/>
                <a:gd name="T15" fmla="*/ 95 h 162"/>
                <a:gd name="T16" fmla="*/ 120 w 161"/>
                <a:gd name="T17" fmla="*/ 107 h 162"/>
                <a:gd name="T18" fmla="*/ 143 w 161"/>
                <a:gd name="T19" fmla="*/ 128 h 162"/>
                <a:gd name="T20" fmla="*/ 155 w 161"/>
                <a:gd name="T21" fmla="*/ 160 h 162"/>
                <a:gd name="T22" fmla="*/ 161 w 161"/>
                <a:gd name="T23" fmla="*/ 178 h 162"/>
                <a:gd name="T24" fmla="*/ 161 w 161"/>
                <a:gd name="T25" fmla="*/ 184 h 162"/>
                <a:gd name="T26" fmla="*/ 96 w 161"/>
                <a:gd name="T27" fmla="*/ 113 h 162"/>
                <a:gd name="T28" fmla="*/ 30 w 161"/>
                <a:gd name="T29" fmla="*/ 6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1 h 60"/>
                <a:gd name="T4" fmla="*/ 41 w 59"/>
                <a:gd name="T5" fmla="*/ 47 h 60"/>
                <a:gd name="T6" fmla="*/ 47 w 59"/>
                <a:gd name="T7" fmla="*/ 53 h 60"/>
                <a:gd name="T8" fmla="*/ 53 w 59"/>
                <a:gd name="T9" fmla="*/ 65 h 60"/>
                <a:gd name="T10" fmla="*/ 53 w 59"/>
                <a:gd name="T11" fmla="*/ 71 h 60"/>
                <a:gd name="T12" fmla="*/ 47 w 59"/>
                <a:gd name="T13" fmla="*/ 65 h 60"/>
                <a:gd name="T14" fmla="*/ 35 w 59"/>
                <a:gd name="T15" fmla="*/ 59 h 60"/>
                <a:gd name="T16" fmla="*/ 23 w 59"/>
                <a:gd name="T17" fmla="*/ 47 h 60"/>
                <a:gd name="T18" fmla="*/ 17 w 59"/>
                <a:gd name="T19" fmla="*/ 4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7 h 204"/>
                <a:gd name="T2" fmla="*/ 245 w 245"/>
                <a:gd name="T3" fmla="*/ 53 h 204"/>
                <a:gd name="T4" fmla="*/ 209 w 245"/>
                <a:gd name="T5" fmla="*/ 95 h 204"/>
                <a:gd name="T6" fmla="*/ 143 w 245"/>
                <a:gd name="T7" fmla="*/ 154 h 204"/>
                <a:gd name="T8" fmla="*/ 167 w 245"/>
                <a:gd name="T9" fmla="*/ 182 h 204"/>
                <a:gd name="T10" fmla="*/ 179 w 245"/>
                <a:gd name="T11" fmla="*/ 237 h 204"/>
                <a:gd name="T12" fmla="*/ 77 w 245"/>
                <a:gd name="T13" fmla="*/ 154 h 204"/>
                <a:gd name="T14" fmla="*/ 47 w 245"/>
                <a:gd name="T15" fmla="*/ 95 h 204"/>
                <a:gd name="T16" fmla="*/ 89 w 245"/>
                <a:gd name="T17" fmla="*/ 77 h 204"/>
                <a:gd name="T18" fmla="*/ 59 w 245"/>
                <a:gd name="T19" fmla="*/ 4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7 h 204"/>
                <a:gd name="T50" fmla="*/ 233 w 245"/>
                <a:gd name="T51" fmla="*/ 4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</p:grpSp>
      <p:sp>
        <p:nvSpPr>
          <p:cNvPr id="1333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AF8EC-97B5-4AE5-9728-CAF02E85C4A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530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661 w 6027"/>
                <a:gd name="T1" fmla="*/ 3 h 2296"/>
                <a:gd name="T2" fmla="*/ 0 w 6027"/>
                <a:gd name="T3" fmla="*/ 3 h 2296"/>
                <a:gd name="T4" fmla="*/ 0 w 6027"/>
                <a:gd name="T5" fmla="*/ 0 h 2296"/>
                <a:gd name="T6" fmla="*/ 3661 w 6027"/>
                <a:gd name="T7" fmla="*/ 0 h 2296"/>
                <a:gd name="T8" fmla="*/ 3661 w 6027"/>
                <a:gd name="T9" fmla="*/ 3 h 2296"/>
                <a:gd name="T10" fmla="*/ 3661 w 6027"/>
                <a:gd name="T11" fmla="*/ 3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331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62 h 353"/>
                  <a:gd name="T4" fmla="*/ 24 w 186"/>
                  <a:gd name="T5" fmla="*/ 105 h 353"/>
                  <a:gd name="T6" fmla="*/ 18 w 186"/>
                  <a:gd name="T7" fmla="*/ 227 h 353"/>
                  <a:gd name="T8" fmla="*/ 42 w 186"/>
                  <a:gd name="T9" fmla="*/ 393 h 353"/>
                  <a:gd name="T10" fmla="*/ 48 w 186"/>
                  <a:gd name="T11" fmla="*/ 557 h 353"/>
                  <a:gd name="T12" fmla="*/ 0 w 186"/>
                  <a:gd name="T13" fmla="*/ 1217 h 353"/>
                  <a:gd name="T14" fmla="*/ 54 w 186"/>
                  <a:gd name="T15" fmla="*/ 806 h 353"/>
                  <a:gd name="T16" fmla="*/ 84 w 186"/>
                  <a:gd name="T17" fmla="*/ 743 h 353"/>
                  <a:gd name="T18" fmla="*/ 126 w 186"/>
                  <a:gd name="T19" fmla="*/ 435 h 353"/>
                  <a:gd name="T20" fmla="*/ 144 w 186"/>
                  <a:gd name="T21" fmla="*/ 412 h 353"/>
                  <a:gd name="T22" fmla="*/ 144 w 186"/>
                  <a:gd name="T23" fmla="*/ 311 h 353"/>
                  <a:gd name="T24" fmla="*/ 186 w 186"/>
                  <a:gd name="T25" fmla="*/ 227 h 353"/>
                  <a:gd name="T26" fmla="*/ 162 w 186"/>
                  <a:gd name="T27" fmla="*/ 206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21 h 66"/>
                  <a:gd name="T8" fmla="*/ 6 w 155"/>
                  <a:gd name="T9" fmla="*/ 62 h 66"/>
                  <a:gd name="T10" fmla="*/ 0 w 155"/>
                  <a:gd name="T11" fmla="*/ 85 h 66"/>
                  <a:gd name="T12" fmla="*/ 78 w 155"/>
                  <a:gd name="T13" fmla="*/ 209 h 66"/>
                  <a:gd name="T14" fmla="*/ 96 w 155"/>
                  <a:gd name="T15" fmla="*/ 147 h 66"/>
                  <a:gd name="T16" fmla="*/ 155 w 155"/>
                  <a:gd name="T17" fmla="*/ 232 h 66"/>
                  <a:gd name="T18" fmla="*/ 126 w 155"/>
                  <a:gd name="T19" fmla="*/ 85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33 h 72"/>
                  <a:gd name="T2" fmla="*/ 0 w 42"/>
                  <a:gd name="T3" fmla="*/ 68 h 72"/>
                  <a:gd name="T4" fmla="*/ 12 w 42"/>
                  <a:gd name="T5" fmla="*/ 23 h 72"/>
                  <a:gd name="T6" fmla="*/ 0 w 42"/>
                  <a:gd name="T7" fmla="*/ 23 h 72"/>
                  <a:gd name="T8" fmla="*/ 12 w 42"/>
                  <a:gd name="T9" fmla="*/ 23 h 72"/>
                  <a:gd name="T10" fmla="*/ 24 w 42"/>
                  <a:gd name="T11" fmla="*/ 23 h 72"/>
                  <a:gd name="T12" fmla="*/ 36 w 42"/>
                  <a:gd name="T13" fmla="*/ 23 h 72"/>
                  <a:gd name="T14" fmla="*/ 42 w 42"/>
                  <a:gd name="T15" fmla="*/ 0 h 72"/>
                  <a:gd name="T16" fmla="*/ 30 w 42"/>
                  <a:gd name="T17" fmla="*/ 68 h 72"/>
                  <a:gd name="T18" fmla="*/ 42 w 42"/>
                  <a:gd name="T19" fmla="*/ 179 h 72"/>
                  <a:gd name="T20" fmla="*/ 12 w 42"/>
                  <a:gd name="T21" fmla="*/ 261 h 72"/>
                  <a:gd name="T22" fmla="*/ 6 w 42"/>
                  <a:gd name="T23" fmla="*/ 133 h 72"/>
                  <a:gd name="T24" fmla="*/ 6 w 42"/>
                  <a:gd name="T25" fmla="*/ 13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2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1 h 287"/>
                <a:gd name="T4" fmla="*/ 66 w 365"/>
                <a:gd name="T5" fmla="*/ 130 h 287"/>
                <a:gd name="T6" fmla="*/ 143 w 365"/>
                <a:gd name="T7" fmla="*/ 213 h 287"/>
                <a:gd name="T8" fmla="*/ 191 w 365"/>
                <a:gd name="T9" fmla="*/ 195 h 287"/>
                <a:gd name="T10" fmla="*/ 341 w 365"/>
                <a:gd name="T11" fmla="*/ 333 h 287"/>
                <a:gd name="T12" fmla="*/ 305 w 365"/>
                <a:gd name="T13" fmla="*/ 204 h 287"/>
                <a:gd name="T14" fmla="*/ 365 w 365"/>
                <a:gd name="T15" fmla="*/ 154 h 287"/>
                <a:gd name="T16" fmla="*/ 359 w 365"/>
                <a:gd name="T17" fmla="*/ 148 h 287"/>
                <a:gd name="T18" fmla="*/ 335 w 365"/>
                <a:gd name="T19" fmla="*/ 136 h 287"/>
                <a:gd name="T20" fmla="*/ 299 w 365"/>
                <a:gd name="T21" fmla="*/ 101 h 287"/>
                <a:gd name="T22" fmla="*/ 257 w 365"/>
                <a:gd name="T23" fmla="*/ 83 h 287"/>
                <a:gd name="T24" fmla="*/ 215 w 365"/>
                <a:gd name="T25" fmla="*/ 65 h 287"/>
                <a:gd name="T26" fmla="*/ 173 w 365"/>
                <a:gd name="T27" fmla="*/ 4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1 h 60"/>
                <a:gd name="T16" fmla="*/ 65 w 71"/>
                <a:gd name="T17" fmla="*/ 53 h 60"/>
                <a:gd name="T18" fmla="*/ 71 w 71"/>
                <a:gd name="T19" fmla="*/ 65 h 60"/>
                <a:gd name="T20" fmla="*/ 71 w 71"/>
                <a:gd name="T21" fmla="*/ 71 h 60"/>
                <a:gd name="T22" fmla="*/ 59 w 71"/>
                <a:gd name="T23" fmla="*/ 65 h 60"/>
                <a:gd name="T24" fmla="*/ 47 w 71"/>
                <a:gd name="T25" fmla="*/ 53 h 60"/>
                <a:gd name="T26" fmla="*/ 23 w 71"/>
                <a:gd name="T27" fmla="*/ 41 h 60"/>
                <a:gd name="T28" fmla="*/ 23 w 71"/>
                <a:gd name="T29" fmla="*/ 47 h 60"/>
                <a:gd name="T30" fmla="*/ 18 w 71"/>
                <a:gd name="T31" fmla="*/ 53 h 60"/>
                <a:gd name="T32" fmla="*/ 12 w 71"/>
                <a:gd name="T33" fmla="*/ 59 h 60"/>
                <a:gd name="T34" fmla="*/ 6 w 71"/>
                <a:gd name="T35" fmla="*/ 59 h 60"/>
                <a:gd name="T36" fmla="*/ 6 w 71"/>
                <a:gd name="T37" fmla="*/ 59 h 60"/>
                <a:gd name="T38" fmla="*/ 6 w 71"/>
                <a:gd name="T39" fmla="*/ 4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5 h 162"/>
                <a:gd name="T10" fmla="*/ 96 w 161"/>
                <a:gd name="T11" fmla="*/ 71 h 162"/>
                <a:gd name="T12" fmla="*/ 102 w 161"/>
                <a:gd name="T13" fmla="*/ 83 h 162"/>
                <a:gd name="T14" fmla="*/ 108 w 161"/>
                <a:gd name="T15" fmla="*/ 95 h 162"/>
                <a:gd name="T16" fmla="*/ 120 w 161"/>
                <a:gd name="T17" fmla="*/ 107 h 162"/>
                <a:gd name="T18" fmla="*/ 143 w 161"/>
                <a:gd name="T19" fmla="*/ 128 h 162"/>
                <a:gd name="T20" fmla="*/ 155 w 161"/>
                <a:gd name="T21" fmla="*/ 160 h 162"/>
                <a:gd name="T22" fmla="*/ 161 w 161"/>
                <a:gd name="T23" fmla="*/ 178 h 162"/>
                <a:gd name="T24" fmla="*/ 161 w 161"/>
                <a:gd name="T25" fmla="*/ 184 h 162"/>
                <a:gd name="T26" fmla="*/ 96 w 161"/>
                <a:gd name="T27" fmla="*/ 113 h 162"/>
                <a:gd name="T28" fmla="*/ 30 w 161"/>
                <a:gd name="T29" fmla="*/ 6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1 h 60"/>
                <a:gd name="T4" fmla="*/ 41 w 59"/>
                <a:gd name="T5" fmla="*/ 47 h 60"/>
                <a:gd name="T6" fmla="*/ 47 w 59"/>
                <a:gd name="T7" fmla="*/ 53 h 60"/>
                <a:gd name="T8" fmla="*/ 53 w 59"/>
                <a:gd name="T9" fmla="*/ 65 h 60"/>
                <a:gd name="T10" fmla="*/ 53 w 59"/>
                <a:gd name="T11" fmla="*/ 71 h 60"/>
                <a:gd name="T12" fmla="*/ 47 w 59"/>
                <a:gd name="T13" fmla="*/ 65 h 60"/>
                <a:gd name="T14" fmla="*/ 35 w 59"/>
                <a:gd name="T15" fmla="*/ 59 h 60"/>
                <a:gd name="T16" fmla="*/ 23 w 59"/>
                <a:gd name="T17" fmla="*/ 47 h 60"/>
                <a:gd name="T18" fmla="*/ 17 w 59"/>
                <a:gd name="T19" fmla="*/ 4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7 h 204"/>
                <a:gd name="T2" fmla="*/ 245 w 245"/>
                <a:gd name="T3" fmla="*/ 53 h 204"/>
                <a:gd name="T4" fmla="*/ 209 w 245"/>
                <a:gd name="T5" fmla="*/ 95 h 204"/>
                <a:gd name="T6" fmla="*/ 143 w 245"/>
                <a:gd name="T7" fmla="*/ 154 h 204"/>
                <a:gd name="T8" fmla="*/ 167 w 245"/>
                <a:gd name="T9" fmla="*/ 182 h 204"/>
                <a:gd name="T10" fmla="*/ 179 w 245"/>
                <a:gd name="T11" fmla="*/ 237 h 204"/>
                <a:gd name="T12" fmla="*/ 77 w 245"/>
                <a:gd name="T13" fmla="*/ 154 h 204"/>
                <a:gd name="T14" fmla="*/ 47 w 245"/>
                <a:gd name="T15" fmla="*/ 95 h 204"/>
                <a:gd name="T16" fmla="*/ 89 w 245"/>
                <a:gd name="T17" fmla="*/ 77 h 204"/>
                <a:gd name="T18" fmla="*/ 59 w 245"/>
                <a:gd name="T19" fmla="*/ 4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7 h 204"/>
                <a:gd name="T50" fmla="*/ 233 w 245"/>
                <a:gd name="T51" fmla="*/ 4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</p:grpSp>
      <p:sp>
        <p:nvSpPr>
          <p:cNvPr id="1333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AF8EC-97B5-4AE5-9728-CAF02E85C4A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950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7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6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6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0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1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6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Roundtable: Fight against Piracy and Counterfeiting in Developing Countries and LDCs: Progresses and Challenges – National Strategy: Cambodia’s activities</a:t>
            </a:r>
            <a:endParaRPr lang="en-US" sz="32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447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800" i="1" dirty="0">
                <a:solidFill>
                  <a:prstClr val="black">
                    <a:tint val="75000"/>
                  </a:prstClr>
                </a:solidFill>
              </a:rPr>
              <a:t>Second WIPO Inter-Regional Meeting on South-South Cooperation on Patents, Trademarks, GI, Industrial Designs and Enforcement</a:t>
            </a:r>
            <a:br>
              <a:rPr lang="en-US" sz="1800" i="1" dirty="0">
                <a:solidFill>
                  <a:prstClr val="black">
                    <a:tint val="75000"/>
                  </a:prstClr>
                </a:solidFill>
              </a:rPr>
            </a:br>
            <a:r>
              <a:rPr lang="en-US" sz="1800" i="1" dirty="0">
                <a:solidFill>
                  <a:prstClr val="black">
                    <a:tint val="75000"/>
                  </a:prstClr>
                </a:solidFill>
              </a:rPr>
              <a:t>Cairo, May 08, 2013</a:t>
            </a:r>
          </a:p>
          <a:p>
            <a:pPr lvl="0"/>
            <a:r>
              <a:rPr lang="en-US" sz="1800" i="1" dirty="0" smtClean="0">
                <a:solidFill>
                  <a:prstClr val="black">
                    <a:tint val="75000"/>
                  </a:prstClr>
                </a:solidFill>
              </a:rPr>
              <a:t>Secretariat of National Committee for IPRs</a:t>
            </a:r>
            <a:endParaRPr lang="en-US" sz="1800" i="1" dirty="0">
              <a:solidFill>
                <a:prstClr val="black">
                  <a:tint val="75000"/>
                </a:prstClr>
              </a:solidFill>
            </a:endParaRPr>
          </a:p>
          <a:p>
            <a:pPr lvl="0"/>
            <a:r>
              <a:rPr lang="en-US" sz="1800" i="1" dirty="0">
                <a:solidFill>
                  <a:prstClr val="black">
                    <a:tint val="75000"/>
                  </a:prstClr>
                </a:solidFill>
              </a:rPr>
              <a:t>Ministry of Commerce, Cambodia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08/5/013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Penn Sovicheat, Deputy Director Gneral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5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3200" b="1" i="1" dirty="0" smtClean="0">
                <a:solidFill>
                  <a:schemeClr val="bg2"/>
                </a:solidFill>
                <a:effectLst/>
              </a:rPr>
              <a:t>Border Measure</a:t>
            </a:r>
            <a:br>
              <a:rPr lang="en-US" sz="3200" b="1" i="1" dirty="0" smtClean="0">
                <a:solidFill>
                  <a:schemeClr val="bg2"/>
                </a:solidFill>
                <a:effectLst/>
              </a:rPr>
            </a:br>
            <a:r>
              <a:rPr lang="en-US" sz="3200" b="1" i="1" dirty="0" smtClean="0">
                <a:solidFill>
                  <a:schemeClr val="bg2"/>
                </a:solidFill>
                <a:effectLst/>
              </a:rPr>
              <a:t>Ex Officio Action. Article 43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chemeClr val="bg2"/>
                </a:solidFill>
              </a:rPr>
              <a:t>- </a:t>
            </a:r>
            <a:r>
              <a:rPr lang="en-US" sz="2800" i="1" dirty="0" smtClean="0">
                <a:solidFill>
                  <a:schemeClr val="bg2"/>
                </a:solidFill>
              </a:rPr>
              <a:t>Counterfeit goods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chemeClr val="bg2"/>
                </a:solidFill>
              </a:rPr>
              <a:t>- Goods bearing confusing similar mark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chemeClr val="bg2"/>
                </a:solidFill>
              </a:rPr>
              <a:t>- Pirated goods</a:t>
            </a:r>
          </a:p>
          <a:p>
            <a:pPr>
              <a:lnSpc>
                <a:spcPct val="90000"/>
              </a:lnSpc>
            </a:pPr>
            <a:endParaRPr lang="en-US" sz="2800" i="1" dirty="0" smtClean="0">
              <a:solidFill>
                <a:schemeClr val="bg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i="1" dirty="0" smtClean="0">
                <a:solidFill>
                  <a:schemeClr val="bg2"/>
                </a:solidFill>
              </a:rPr>
              <a:t>	Cease and Desist Order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i="1" dirty="0" smtClean="0">
                <a:solidFill>
                  <a:schemeClr val="bg2"/>
                </a:solidFill>
              </a:rPr>
              <a:t>	Seizure and Forfeiture Order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</a:rPr>
              <a:t>Can be prosecuted based on complaints and Ex Officio Action (state prosecution)</a:t>
            </a:r>
            <a:endParaRPr lang="en-US" sz="1800" i="1" dirty="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endParaRPr lang="en-US" i="1" dirty="0" smtClean="0">
              <a:solidFill>
                <a:schemeClr val="bg2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99513-F700-49B1-8872-6A24C576E0A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3600" b="1" i="1" dirty="0" smtClean="0">
                <a:effectLst/>
              </a:rPr>
              <a:t>Criminal Prosecution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i="1" dirty="0" smtClean="0"/>
              <a:t>Trafficking in counterfeit trademark, service mark (Art. 64 of TM law) </a:t>
            </a:r>
          </a:p>
          <a:p>
            <a:r>
              <a:rPr lang="en-US" i="1" dirty="0" smtClean="0"/>
              <a:t>Trafficking in counterfeit labels, documentation and packaging </a:t>
            </a:r>
            <a:r>
              <a:rPr lang="en-US" sz="2000" i="1" dirty="0" smtClean="0"/>
              <a:t>(Art.65 of TM law) </a:t>
            </a:r>
            <a:endParaRPr lang="en-US" i="1" dirty="0" smtClean="0"/>
          </a:p>
          <a:p>
            <a:r>
              <a:rPr lang="en-US" i="1" dirty="0" smtClean="0"/>
              <a:t>Unauthorized production, reproduction, performance or communication to the public a copyrights works (art. 64 of CRL)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800" b="1" i="1" dirty="0" smtClean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Civil Seizure and Destruction of Infringing Goods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Prevent infringing articles from entering into the channel of commerce. </a:t>
            </a:r>
          </a:p>
          <a:p>
            <a:r>
              <a:rPr lang="en-US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Cambodian IP law contain authorization for civil seizures and destruction Art. 69 of TM, Art 57 of CRL.</a:t>
            </a:r>
          </a:p>
          <a:p>
            <a:r>
              <a:rPr lang="en-US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Seizures may be done pre-trial in copyrights or trademark counterfeiting cases.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E4FE7-5CF6-4839-9A63-64645B33095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3200" b="1" i="1" dirty="0" smtClean="0">
                <a:solidFill>
                  <a:schemeClr val="bg2"/>
                </a:solidFill>
                <a:effectLst/>
              </a:rPr>
              <a:t>Alternative Dispute Resolution at D/IPR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marL="171450" indent="-171450">
              <a:lnSpc>
                <a:spcPct val="80000"/>
              </a:lnSpc>
              <a:buFontTx/>
              <a:buNone/>
              <a:tabLst>
                <a:tab pos="171450" algn="l"/>
              </a:tabLst>
            </a:pPr>
            <a:r>
              <a:rPr lang="en-US" sz="1800" i="1" dirty="0" smtClean="0">
                <a:solidFill>
                  <a:schemeClr val="bg2"/>
                </a:solidFill>
              </a:rPr>
              <a:t>The D/IPR acts similarly as mediator:</a:t>
            </a:r>
            <a:r>
              <a:rPr lang="en-US" sz="1800" i="1" dirty="0" smtClean="0">
                <a:solidFill>
                  <a:schemeClr val="bg2"/>
                </a:solidFill>
                <a:latin typeface="Limon S1" pitchFamily="2" charset="0"/>
              </a:rPr>
              <a:t> </a:t>
            </a:r>
          </a:p>
          <a:p>
            <a:pPr marL="171450" indent="-171450">
              <a:lnSpc>
                <a:spcPct val="80000"/>
              </a:lnSpc>
              <a:buFontTx/>
              <a:buNone/>
              <a:tabLst>
                <a:tab pos="171450" algn="l"/>
              </a:tabLst>
            </a:pPr>
            <a:endParaRPr lang="en-US" sz="800" i="1" dirty="0" smtClean="0">
              <a:solidFill>
                <a:schemeClr val="bg2"/>
              </a:solidFill>
            </a:endParaRPr>
          </a:p>
          <a:p>
            <a:pPr marL="171450" indent="-171450">
              <a:lnSpc>
                <a:spcPct val="80000"/>
              </a:lnSpc>
              <a:buFontTx/>
              <a:buNone/>
              <a:tabLst>
                <a:tab pos="171450" algn="l"/>
              </a:tabLst>
            </a:pPr>
            <a:r>
              <a:rPr lang="en-US" sz="1800" i="1" dirty="0" smtClean="0">
                <a:solidFill>
                  <a:schemeClr val="bg2"/>
                </a:solidFill>
              </a:rPr>
              <a:t>-	</a:t>
            </a:r>
            <a:r>
              <a:rPr lang="en-US" sz="2000" i="1" dirty="0" smtClean="0">
                <a:solidFill>
                  <a:schemeClr val="bg2"/>
                </a:solidFill>
              </a:rPr>
              <a:t>At the request of right holder to take action against the infringement</a:t>
            </a:r>
          </a:p>
          <a:p>
            <a:pPr marL="171450" indent="-171450" eaLnBrk="1" hangingPunct="1">
              <a:lnSpc>
                <a:spcPct val="80000"/>
              </a:lnSpc>
              <a:buFontTx/>
              <a:buChar char="-"/>
              <a:tabLst>
                <a:tab pos="171450" algn="l"/>
              </a:tabLst>
            </a:pPr>
            <a:r>
              <a:rPr lang="en-US" sz="2000" i="1" dirty="0" smtClean="0">
                <a:solidFill>
                  <a:schemeClr val="bg2"/>
                </a:solidFill>
              </a:rPr>
              <a:t>A non-binding procedure in which a neutral intermediary, assists the parties in reaching a settlement of the disputes </a:t>
            </a:r>
          </a:p>
          <a:p>
            <a:pPr marL="171450" indent="-171450" eaLnBrk="1" hangingPunct="1">
              <a:lnSpc>
                <a:spcPct val="80000"/>
              </a:lnSpc>
              <a:buFontTx/>
              <a:buNone/>
              <a:tabLst>
                <a:tab pos="171450" algn="l"/>
              </a:tabLst>
            </a:pPr>
            <a:r>
              <a:rPr lang="en-US" sz="2000" i="1" dirty="0" smtClean="0">
                <a:solidFill>
                  <a:schemeClr val="bg2"/>
                </a:solidFill>
              </a:rPr>
              <a:t>- The two parties will be invited to discuss and find out the common dispute resolution</a:t>
            </a:r>
          </a:p>
          <a:p>
            <a:pPr marL="171450" indent="-171450">
              <a:lnSpc>
                <a:spcPct val="80000"/>
              </a:lnSpc>
              <a:buFontTx/>
              <a:buNone/>
              <a:tabLst>
                <a:tab pos="171450" algn="l"/>
              </a:tabLst>
            </a:pPr>
            <a:r>
              <a:rPr lang="en-US" sz="2000" i="1" dirty="0" smtClean="0">
                <a:solidFill>
                  <a:schemeClr val="bg2"/>
                </a:solidFill>
              </a:rPr>
              <a:t>- A commitment contract should be signed by the two parties</a:t>
            </a:r>
          </a:p>
          <a:p>
            <a:pPr marL="171450" indent="-171450">
              <a:lnSpc>
                <a:spcPct val="80000"/>
              </a:lnSpc>
              <a:buFontTx/>
              <a:buChar char="-"/>
              <a:tabLst>
                <a:tab pos="171450" algn="l"/>
              </a:tabLst>
            </a:pPr>
            <a:r>
              <a:rPr lang="en-US" sz="2000" i="1" dirty="0" smtClean="0">
                <a:solidFill>
                  <a:schemeClr val="bg2"/>
                </a:solidFill>
              </a:rPr>
              <a:t>Restraining Order (effective than a warning letter of the right holder)</a:t>
            </a:r>
          </a:p>
          <a:p>
            <a:pPr marL="171450" indent="-171450">
              <a:lnSpc>
                <a:spcPct val="80000"/>
              </a:lnSpc>
              <a:buFontTx/>
              <a:buChar char="-"/>
              <a:tabLst>
                <a:tab pos="171450" algn="l"/>
              </a:tabLst>
            </a:pPr>
            <a:r>
              <a:rPr lang="en-US" sz="2000" i="1" dirty="0" smtClean="0">
                <a:solidFill>
                  <a:schemeClr val="bg2"/>
                </a:solidFill>
              </a:rPr>
              <a:t>Revoke the validity of the registration </a:t>
            </a:r>
          </a:p>
          <a:p>
            <a:pPr marL="171450" indent="-171450">
              <a:lnSpc>
                <a:spcPct val="80000"/>
              </a:lnSpc>
              <a:buFontTx/>
              <a:buChar char="-"/>
              <a:tabLst>
                <a:tab pos="171450" algn="l"/>
              </a:tabLst>
            </a:pPr>
            <a:r>
              <a:rPr lang="en-US" sz="2000" i="1" dirty="0" smtClean="0">
                <a:solidFill>
                  <a:schemeClr val="bg2"/>
                </a:solidFill>
              </a:rPr>
              <a:t>Compensation of damages can be made upon the agreement of both parties</a:t>
            </a:r>
          </a:p>
          <a:p>
            <a:pPr marL="171450" indent="-171450">
              <a:lnSpc>
                <a:spcPct val="80000"/>
              </a:lnSpc>
              <a:buFontTx/>
              <a:buChar char="-"/>
              <a:tabLst>
                <a:tab pos="171450" algn="l"/>
              </a:tabLst>
            </a:pPr>
            <a:r>
              <a:rPr lang="en-US" sz="2000" i="1" dirty="0" smtClean="0">
                <a:solidFill>
                  <a:schemeClr val="bg2"/>
                </a:solidFill>
              </a:rPr>
              <a:t>Penalties and fine can not be made here</a:t>
            </a:r>
          </a:p>
          <a:p>
            <a:pPr marL="171450" indent="-171450">
              <a:lnSpc>
                <a:spcPct val="80000"/>
              </a:lnSpc>
              <a:buFontTx/>
              <a:buChar char="-"/>
              <a:tabLst>
                <a:tab pos="171450" algn="l"/>
              </a:tabLst>
            </a:pPr>
            <a:r>
              <a:rPr lang="en-US" sz="2000" i="1" dirty="0" smtClean="0">
                <a:solidFill>
                  <a:schemeClr val="bg2"/>
                </a:solidFill>
              </a:rPr>
              <a:t>Seizure or destruction of counterfeit goods can not be made, unless otherwise agreed by the parties</a:t>
            </a:r>
          </a:p>
          <a:p>
            <a:pPr marL="171450" indent="-171450">
              <a:lnSpc>
                <a:spcPct val="80000"/>
              </a:lnSpc>
              <a:buFontTx/>
              <a:buChar char="-"/>
              <a:tabLst>
                <a:tab pos="171450" algn="l"/>
              </a:tabLst>
            </a:pPr>
            <a:endParaRPr lang="en-US" sz="2000" i="1" dirty="0" smtClean="0"/>
          </a:p>
          <a:p>
            <a:pPr marL="171450" indent="-171450">
              <a:lnSpc>
                <a:spcPct val="80000"/>
              </a:lnSpc>
              <a:buFontTx/>
              <a:buChar char="-"/>
              <a:tabLst>
                <a:tab pos="171450" algn="l"/>
              </a:tabLst>
            </a:pPr>
            <a:endParaRPr lang="en-US" sz="2000" i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5D9FD-1B0A-4E80-B2A8-279431A3DD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3000" b="1" i="1" dirty="0" smtClean="0">
              <a:latin typeface="+mj-lt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1" i="1" dirty="0" smtClean="0">
                <a:latin typeface="+mj-lt"/>
                <a:cs typeface="Times New Roman" pitchFamily="18" charset="0"/>
              </a:rPr>
              <a:t>Some figures on IP protection and enforcement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3000" dirty="0" smtClean="0">
              <a:latin typeface="+mj-lt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3000" i="1" u="sng" dirty="0" smtClean="0">
                <a:latin typeface="+mj-lt"/>
                <a:cs typeface="Times New Roman" pitchFamily="18" charset="0"/>
              </a:rPr>
              <a:t>Mark Registration:</a:t>
            </a:r>
            <a:r>
              <a:rPr lang="en-US" sz="2800" i="1" u="sng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en-US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endParaRPr lang="en-US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en-US" sz="2400" b="1" i="1" dirty="0" smtClean="0">
                <a:latin typeface="+mj-lt"/>
                <a:cs typeface="Times New Roman" pitchFamily="18" charset="0"/>
              </a:rPr>
              <a:t>Note: 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Increase </a:t>
            </a:r>
            <a:r>
              <a:rPr lang="en-US" sz="2400" i="1" dirty="0">
                <a:latin typeface="+mj-lt"/>
                <a:cs typeface="Times New Roman" pitchFamily="18" charset="0"/>
              </a:rPr>
              <a:t>in application 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number, but decrease in registration number, because of lack of Examiners.</a:t>
            </a:r>
          </a:p>
          <a:p>
            <a:pPr marL="742950" indent="-742950"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endParaRPr lang="en-US" sz="11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260006"/>
              </p:ext>
            </p:extLst>
          </p:nvPr>
        </p:nvGraphicFramePr>
        <p:xfrm>
          <a:off x="0" y="2362200"/>
          <a:ext cx="9144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524000"/>
                <a:gridCol w="1219200"/>
                <a:gridCol w="1219200"/>
                <a:gridCol w="1752600"/>
                <a:gridCol w="914400"/>
                <a:gridCol w="1143000"/>
              </a:tblGrid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YEAR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APPLICATION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REGISTRATION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Total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Local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Foreign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Total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Local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Foreign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2011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4,144 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721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3,423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3,600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657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2,943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2012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5,140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906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4,234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3,490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705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2,785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943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+mj-lt"/>
                <a:cs typeface="Times New Roman" pitchFamily="18" charset="0"/>
              </a:rPr>
              <a:t>- </a:t>
            </a:r>
            <a:r>
              <a:rPr lang="en-US" sz="2800" i="1" u="sng" dirty="0" smtClean="0">
                <a:latin typeface="+mj-lt"/>
                <a:cs typeface="Times New Roman" pitchFamily="18" charset="0"/>
              </a:rPr>
              <a:t>Patents and Utility Models Registrations:</a:t>
            </a:r>
            <a:endParaRPr lang="en-US" sz="1400" i="1" u="sng" dirty="0" smtClean="0">
              <a:latin typeface="+mj-lt"/>
              <a:cs typeface="Times New Roman" pitchFamily="18" charset="0"/>
            </a:endParaRPr>
          </a:p>
          <a:p>
            <a:pPr algn="r">
              <a:buNone/>
            </a:pPr>
            <a:r>
              <a:rPr lang="en-US" sz="1400" dirty="0" smtClean="0">
                <a:latin typeface="+mj-lt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sz="2800" u="sng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FF00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FF00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- </a:t>
            </a:r>
            <a:r>
              <a:rPr lang="en-US" sz="2800" i="1" u="sng" dirty="0" smtClean="0">
                <a:latin typeface="+mj-lt"/>
                <a:cs typeface="Times New Roman" pitchFamily="18" charset="0"/>
              </a:rPr>
              <a:t>Industrial Design Registration:</a:t>
            </a:r>
            <a:endParaRPr lang="en-US" sz="2800" i="1" u="sng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369316"/>
              </p:ext>
            </p:extLst>
          </p:nvPr>
        </p:nvGraphicFramePr>
        <p:xfrm>
          <a:off x="0" y="1371600"/>
          <a:ext cx="9144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271"/>
                <a:gridCol w="4003729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YEAR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APPLICATION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REGISTRATION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2011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42 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2012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56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39855"/>
              </p:ext>
            </p:extLst>
          </p:nvPr>
        </p:nvGraphicFramePr>
        <p:xfrm>
          <a:off x="13855" y="4038600"/>
          <a:ext cx="9144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8862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YEAR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APPLICATION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REGISTRATION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2011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43 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35 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2012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47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47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>
              <a:solidFill>
                <a:srgbClr val="000099"/>
              </a:solidFill>
              <a:latin typeface="Tekton Pro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i="1" u="sng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i="1" u="sng" dirty="0" smtClean="0">
                <a:latin typeface="+mj-lt"/>
                <a:cs typeface="Times New Roman" pitchFamily="18" charset="0"/>
              </a:rPr>
              <a:t>Copyright Registration: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i="1" u="sng" dirty="0" smtClean="0">
                <a:latin typeface="+mj-lt"/>
                <a:cs typeface="Times New Roman" pitchFamily="18" charset="0"/>
              </a:rPr>
              <a:t>Utilization of Copyright without heir:</a:t>
            </a:r>
          </a:p>
          <a:p>
            <a:pPr>
              <a:buNone/>
            </a:pPr>
            <a:endParaRPr lang="en-US" sz="2800" i="1" u="sng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80975"/>
              </p:ext>
            </p:extLst>
          </p:nvPr>
        </p:nvGraphicFramePr>
        <p:xfrm>
          <a:off x="0" y="1219200"/>
          <a:ext cx="91440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429000"/>
                <a:gridCol w="38100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YEAR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APPLICATION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REGISTRATION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2011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54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54 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2012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21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21 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793532"/>
              </p:ext>
            </p:extLst>
          </p:nvPr>
        </p:nvGraphicFramePr>
        <p:xfrm>
          <a:off x="0" y="3429000"/>
          <a:ext cx="9144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429000"/>
                <a:gridCol w="37338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YEAR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APPLICATION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PERMITED</a:t>
                      </a:r>
                      <a:r>
                        <a:rPr lang="en-US" sz="2400" i="1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(SONG)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2011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181</a:t>
                      </a:r>
                      <a:r>
                        <a:rPr lang="en-US" sz="2400" i="1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songs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181 songs 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2012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158 songs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158 songs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DEB7-CF25-4BEB-A7F1-0603A102F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Enforcement:</a:t>
            </a:r>
          </a:p>
          <a:p>
            <a:pPr lvl="1">
              <a:buFont typeface="Wingdings" pitchFamily="2" charset="2"/>
              <a:buChar char="§"/>
            </a:pPr>
            <a:r>
              <a:rPr lang="en-US" i="1" u="sng" dirty="0" smtClean="0">
                <a:latin typeface="+mj-lt"/>
                <a:cs typeface="Times New Roman" pitchFamily="18" charset="0"/>
              </a:rPr>
              <a:t>Cancellation of Marks:</a:t>
            </a:r>
          </a:p>
          <a:p>
            <a:pPr marL="742950" indent="-742950">
              <a:buFontTx/>
              <a:buChar char="-"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marL="742950" indent="-7429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i="1" u="sng" dirty="0" smtClean="0">
                <a:latin typeface="+mj-lt"/>
                <a:cs typeface="Times New Roman" pitchFamily="18" charset="0"/>
              </a:rPr>
              <a:t>Litigation of Mark Infringement:</a:t>
            </a:r>
          </a:p>
          <a:p>
            <a:pPr marL="742950" indent="-7429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endParaRPr lang="en-US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80534"/>
              </p:ext>
            </p:extLst>
          </p:nvPr>
        </p:nvGraphicFramePr>
        <p:xfrm>
          <a:off x="20782" y="2057400"/>
          <a:ext cx="9144002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618"/>
                <a:gridCol w="1981200"/>
                <a:gridCol w="1371600"/>
                <a:gridCol w="1295400"/>
                <a:gridCol w="1524000"/>
                <a:gridCol w="990600"/>
                <a:gridCol w="108758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Year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App.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Result: 08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Applications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Carried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Over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Cancelled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Amended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Self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Cancelled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Refuse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2012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34 including 20 applications from 2011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03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26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789327"/>
              </p:ext>
            </p:extLst>
          </p:nvPr>
        </p:nvGraphicFramePr>
        <p:xfrm>
          <a:off x="0" y="4648200"/>
          <a:ext cx="9144002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3657600"/>
                <a:gridCol w="1981200"/>
                <a:gridCol w="1371600"/>
                <a:gridCol w="1143002"/>
              </a:tblGrid>
              <a:tr h="828040">
                <a:tc rowSpan="2"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Year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App.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Result: 24 Applications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Carried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Over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Adm. Means</a:t>
                      </a:r>
                      <a:endParaRPr lang="en-US" sz="170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Rejected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2012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38 including 9 Apps. from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2011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0" y="0"/>
            <a:ext cx="9144000" cy="457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DEB7-CF25-4BEB-A7F1-0603A102F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897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i="1" u="sng" dirty="0" smtClean="0">
                <a:latin typeface="+mj-lt"/>
              </a:rPr>
              <a:t>Copyright piracy: </a:t>
            </a:r>
          </a:p>
          <a:p>
            <a:pPr>
              <a:buFontTx/>
              <a:buChar char="-"/>
            </a:pPr>
            <a:endParaRPr lang="en-US" dirty="0" smtClean="0">
              <a:solidFill>
                <a:srgbClr val="00FF00"/>
              </a:solidFill>
              <a:latin typeface="+mj-lt"/>
            </a:endParaRPr>
          </a:p>
          <a:p>
            <a:pPr>
              <a:buFontTx/>
              <a:buChar char="-"/>
            </a:pPr>
            <a:endParaRPr lang="en-US" dirty="0" smtClean="0">
              <a:latin typeface="Tekton Pro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99"/>
                </a:solidFill>
                <a:latin typeface="Tekton Pro" pitchFamily="34" charset="0"/>
              </a:rPr>
              <a:t>M. Interior (Police):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685451"/>
              </p:ext>
            </p:extLst>
          </p:nvPr>
        </p:nvGraphicFramePr>
        <p:xfrm>
          <a:off x="0" y="1371600"/>
          <a:ext cx="9144000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881"/>
                <a:gridCol w="2191719"/>
                <a:gridCol w="58674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YEAR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Suppressing &amp; Destroying , Equipment, Materials, and CD, VCD, and DVD</a:t>
                      </a:r>
                      <a:endParaRPr lang="en-US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11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+mj-lt"/>
                        </a:rPr>
                        <a:t>CD, VCD, DVD</a:t>
                      </a:r>
                      <a:endParaRPr lang="en-US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+mj-lt"/>
                        </a:rPr>
                        <a:t>Equipment, Materials</a:t>
                      </a:r>
                      <a:endParaRPr lang="en-US" i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+mj-lt"/>
                        </a:rPr>
                        <a:t>2011</a:t>
                      </a:r>
                      <a:endParaRPr lang="en-US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+mj-lt"/>
                        </a:rPr>
                        <a:t>347,842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+mj-lt"/>
                        </a:rPr>
                        <a:t>- Computer:</a:t>
                      </a:r>
                      <a:r>
                        <a:rPr lang="en-US" i="1" baseline="0" dirty="0" smtClean="0">
                          <a:latin typeface="+mj-lt"/>
                        </a:rPr>
                        <a:t> 5 set </a:t>
                      </a:r>
                      <a:endParaRPr lang="en-US" i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+mj-lt"/>
                        </a:rPr>
                        <a:t>2012</a:t>
                      </a:r>
                      <a:endParaRPr lang="en-US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+mj-lt"/>
                        </a:rPr>
                        <a:t>268,233</a:t>
                      </a:r>
                      <a:endParaRPr lang="en-US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 smtClean="0">
                          <a:latin typeface="+mj-lt"/>
                        </a:rPr>
                        <a:t>TV: 5 Pcs;</a:t>
                      </a:r>
                      <a:r>
                        <a:rPr lang="en-US" i="1" baseline="0" dirty="0" smtClean="0">
                          <a:latin typeface="+mj-lt"/>
                        </a:rPr>
                        <a:t> VCR: 9 Pcs;  photocopy machine: 8Pcs;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baseline="0" dirty="0" smtClean="0">
                          <a:latin typeface="+mj-lt"/>
                        </a:rPr>
                        <a:t>Computer: 2Pcs; and other materials</a:t>
                      </a:r>
                      <a:endParaRPr lang="en-US" i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DEB7-CF25-4BEB-A7F1-0603A102F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04800"/>
            <a:ext cx="4648200" cy="5943600"/>
          </a:xfrm>
          <a:noFill/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3810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FFFFFF"/>
                </a:solidFill>
              </a:rPr>
              <a:t>-</a:t>
            </a:r>
            <a:r>
              <a:rPr lang="en-US" sz="1800" i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	Fake pharmaceutical: 19.280 Ton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i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	Importer arrested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i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	Detention Date: March 08, 2010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1800" i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Merits of the case initiated by the Prosecutor + Police leading to </a:t>
            </a:r>
            <a:r>
              <a:rPr lang="en-US" sz="18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prosecution.</a:t>
            </a:r>
            <a:endParaRPr lang="en-US" sz="1800" i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Counterfeiting goods have been destructed.</a:t>
            </a:r>
            <a:endParaRPr lang="en-US" sz="1800" i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5D9FD-1B0A-4E80-B2A8-279431A3DD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29600" cy="14478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ffectLst/>
                <a:latin typeface="+mn-lt"/>
              </a:rPr>
              <a:t>IP Enforcement Agencies</a:t>
            </a:r>
            <a:br>
              <a:rPr lang="en-US" sz="3600" b="1" i="1" dirty="0" smtClean="0">
                <a:effectLst/>
                <a:latin typeface="+mn-lt"/>
              </a:rPr>
            </a:br>
            <a:r>
              <a:rPr lang="en-US" sz="3600" b="1" i="1" dirty="0" smtClean="0">
                <a:effectLst/>
                <a:latin typeface="+mn-lt"/>
              </a:rPr>
              <a:t>in Cambodia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36759945"/>
              </p:ext>
            </p:extLst>
          </p:nvPr>
        </p:nvGraphicFramePr>
        <p:xfrm>
          <a:off x="0" y="1219200"/>
          <a:ext cx="9144000" cy="504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1475"/>
            <a:ext cx="45593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C:\Documents and Settings\Rady\Desktop\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438525"/>
            <a:ext cx="465296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5410200" y="533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9941" name="Text Box 10"/>
          <p:cNvSpPr txBox="1">
            <a:spLocks noChangeArrowheads="1"/>
          </p:cNvSpPr>
          <p:nvPr/>
        </p:nvSpPr>
        <p:spPr bwMode="auto">
          <a:xfrm>
            <a:off x="4953000" y="381000"/>
            <a:ext cx="4038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Pirated goods: </a:t>
            </a:r>
            <a:r>
              <a:rPr lang="en-US" sz="24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256,034 pieces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4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Relevant materials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99513-F700-49B1-8872-6A24C576E0A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HV1(Ju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4813"/>
            <a:ext cx="74676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99513-F700-49B1-8872-6A24C576E0A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Challenges</a:t>
            </a:r>
            <a:endParaRPr lang="en-US" sz="3600" i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257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400" i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Counterfeit and pirated goods can be found everywhere and in most cases have been popularly endorsed by consumers: </a:t>
            </a:r>
            <a:r>
              <a:rPr lang="en-US" sz="2400" i="1" u="sng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consumer attitude and awareness</a:t>
            </a:r>
            <a:r>
              <a:rPr lang="en-US" sz="2400" i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i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u="sng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Reluctance of Rights holders</a:t>
            </a:r>
            <a:r>
              <a:rPr lang="en-US" sz="2400" i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i="1" u="sng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Costs </a:t>
            </a:r>
            <a:r>
              <a:rPr lang="en-US" sz="2400" i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to rights holders and their contribution to IPRs enforcement: an important </a:t>
            </a:r>
            <a:r>
              <a:rPr lang="en-US" sz="24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factor.</a:t>
            </a:r>
          </a:p>
          <a:p>
            <a:pPr>
              <a:buFontTx/>
              <a:buChar char="-"/>
            </a:pPr>
            <a:r>
              <a:rPr lang="en-US" sz="2400" i="1" u="sng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Counterfeit </a:t>
            </a:r>
            <a:r>
              <a:rPr lang="en-US" sz="2400" i="1" u="sng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goods on the Interne</a:t>
            </a:r>
            <a:r>
              <a:rPr lang="en-US" sz="2400" i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 present one of </a:t>
            </a:r>
            <a:r>
              <a:rPr lang="en-US" sz="24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the biggest </a:t>
            </a:r>
            <a:r>
              <a:rPr lang="en-US" sz="2400" i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emerging challenges, and </a:t>
            </a:r>
            <a:r>
              <a:rPr lang="en-US" sz="24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require further </a:t>
            </a:r>
            <a:r>
              <a:rPr lang="en-US" sz="2400" i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details about the Internet-related </a:t>
            </a:r>
            <a:r>
              <a:rPr lang="en-US" sz="24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enforcement activities: which are not available in most LDCs.</a:t>
            </a:r>
            <a:endParaRPr lang="en-US" sz="2400" dirty="0" smtClean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r>
              <a:rPr lang="en-US" sz="2400" i="1" u="sng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Counterfeiting of medicine</a:t>
            </a:r>
            <a:r>
              <a:rPr lang="en-US" sz="24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: high </a:t>
            </a:r>
            <a:r>
              <a:rPr lang="en-US" sz="2400" i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cost of medicinal </a:t>
            </a:r>
            <a:r>
              <a:rPr lang="en-US" sz="24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products lead to the possibility of counterfeiting.  </a:t>
            </a:r>
            <a:endParaRPr lang="en-US" sz="2400" i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400" i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99513-F700-49B1-8872-6A24C576E0A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65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National Strategies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953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600" i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Improve the capability and capacity within the Cambodian Government to deliver intellectual property policy, services and </a:t>
            </a:r>
            <a:r>
              <a:rPr lang="en-US" sz="26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enforcement</a:t>
            </a:r>
            <a:r>
              <a:rPr lang="en-US" sz="26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600" i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Increase resources and develop targeted training for </a:t>
            </a:r>
            <a:r>
              <a:rPr lang="en-US" sz="26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intellectual </a:t>
            </a:r>
            <a:r>
              <a:rPr lang="en-US" sz="2600" i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property </a:t>
            </a:r>
            <a:r>
              <a:rPr lang="en-US" sz="26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agencies to improve enforcement capacity.</a:t>
            </a:r>
          </a:p>
          <a:p>
            <a:pPr>
              <a:buFont typeface="Wingdings" pitchFamily="2" charset="2"/>
              <a:buChar char="Ø"/>
            </a:pP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Improve relationship between right holders, consumers, and enforcement agencies: encourage active participant.</a:t>
            </a:r>
          </a:p>
          <a:p>
            <a:pPr>
              <a:buFont typeface="Wingdings" pitchFamily="2" charset="2"/>
              <a:buChar char="Ø"/>
            </a:pPr>
            <a:r>
              <a:rPr lang="en-US" sz="26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Increase IP awareness and building IP Culture among consumer and general public</a:t>
            </a:r>
            <a:r>
              <a:rPr lang="en-US" sz="26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6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(Implement National IP Strategy and ASEAN IP Work Plan).</a:t>
            </a:r>
            <a:endParaRPr lang="en-US" sz="2600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600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i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08/5/013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99513-F700-49B1-8872-6A24C576E0A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8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/>
              <a:t>Most Common Methods employed by Cambodia for Coping with Infringement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en-US" i="1" dirty="0" smtClean="0">
                <a:cs typeface="Times New Roman" pitchFamily="18" charset="0"/>
              </a:rPr>
              <a:t>Cease-and-Desist Letters: Administrative procedure </a:t>
            </a:r>
            <a:endParaRPr lang="en-US" i="1" dirty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i="1" dirty="0">
                <a:cs typeface="Times New Roman" pitchFamily="18" charset="0"/>
              </a:rPr>
              <a:t>Public Notice or </a:t>
            </a:r>
            <a:r>
              <a:rPr lang="en-US" i="1" dirty="0" smtClean="0">
                <a:cs typeface="Times New Roman" pitchFamily="18" charset="0"/>
              </a:rPr>
              <a:t>Warning: Administrative procedure</a:t>
            </a:r>
            <a:endParaRPr lang="en-US" i="1" dirty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i="1" dirty="0" smtClean="0">
                <a:cs typeface="Times New Roman" pitchFamily="18" charset="0"/>
              </a:rPr>
              <a:t>Solution by D/IPR Mediation: Administrative procedure </a:t>
            </a:r>
            <a:endParaRPr lang="en-US" i="1" dirty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i="1" dirty="0">
                <a:cs typeface="Times New Roman" pitchFamily="18" charset="0"/>
              </a:rPr>
              <a:t>Border </a:t>
            </a:r>
            <a:r>
              <a:rPr lang="en-US" i="1" dirty="0" smtClean="0">
                <a:cs typeface="Times New Roman" pitchFamily="18" charset="0"/>
              </a:rPr>
              <a:t>Measures: Customs/</a:t>
            </a:r>
            <a:r>
              <a:rPr lang="en-US" i="1" dirty="0" err="1" smtClean="0">
                <a:cs typeface="Times New Roman" pitchFamily="18" charset="0"/>
              </a:rPr>
              <a:t>Camcontrol</a:t>
            </a:r>
            <a:endParaRPr lang="en-US" i="1" dirty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i="1" dirty="0" smtClean="0">
                <a:cs typeface="Times New Roman" pitchFamily="18" charset="0"/>
              </a:rPr>
              <a:t>Internal Markets: Action by </a:t>
            </a:r>
            <a:r>
              <a:rPr lang="en-US" i="1" dirty="0">
                <a:cs typeface="Times New Roman" pitchFamily="18" charset="0"/>
              </a:rPr>
              <a:t>Economic Police and/or </a:t>
            </a:r>
            <a:r>
              <a:rPr lang="en-US" i="1" dirty="0" err="1">
                <a:cs typeface="Times New Roman" pitchFamily="18" charset="0"/>
              </a:rPr>
              <a:t>Camcontrol</a:t>
            </a:r>
            <a:endParaRPr lang="en-US" i="1" dirty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i="1" dirty="0">
                <a:cs typeface="Times New Roman" pitchFamily="18" charset="0"/>
              </a:rPr>
              <a:t>Injunction (Provisional Measure</a:t>
            </a:r>
            <a:r>
              <a:rPr lang="en-US" i="1" dirty="0" smtClean="0">
                <a:cs typeface="Times New Roman" pitchFamily="18" charset="0"/>
              </a:rPr>
              <a:t>): Court</a:t>
            </a:r>
            <a:endParaRPr lang="en-US" i="1" dirty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i="1" dirty="0">
                <a:cs typeface="Times New Roman" pitchFamily="18" charset="0"/>
              </a:rPr>
              <a:t>Civil </a:t>
            </a:r>
            <a:r>
              <a:rPr lang="en-US" i="1" dirty="0" smtClean="0">
                <a:cs typeface="Times New Roman" pitchFamily="18" charset="0"/>
              </a:rPr>
              <a:t>and Criminal prosecution: </a:t>
            </a:r>
            <a:r>
              <a:rPr lang="en-US" i="1" dirty="0">
                <a:cs typeface="Times New Roman" pitchFamily="18" charset="0"/>
              </a:rPr>
              <a:t>Courts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b="1" i="1" dirty="0" smtClean="0">
                <a:effectLst/>
              </a:rPr>
              <a:t>Levels of Cambodia Courts </a:t>
            </a:r>
          </a:p>
        </p:txBody>
      </p:sp>
      <p:grpSp>
        <p:nvGrpSpPr>
          <p:cNvPr id="25603" name="Diagram 5"/>
          <p:cNvGrpSpPr>
            <a:grpSpLocks/>
          </p:cNvGrpSpPr>
          <p:nvPr/>
        </p:nvGrpSpPr>
        <p:grpSpPr bwMode="auto">
          <a:xfrm>
            <a:off x="2400300" y="1687513"/>
            <a:ext cx="4343400" cy="4014787"/>
            <a:chOff x="930" y="1482"/>
            <a:chExt cx="2736" cy="2369"/>
          </a:xfrm>
        </p:grpSpPr>
        <p:sp>
          <p:nvSpPr>
            <p:cNvPr id="25605" name="_s77828"/>
            <p:cNvSpPr>
              <a:spLocks noChangeArrowheads="1"/>
            </p:cNvSpPr>
            <p:nvPr/>
          </p:nvSpPr>
          <p:spPr bwMode="auto">
            <a:xfrm flipV="1">
              <a:off x="1842" y="1482"/>
              <a:ext cx="912" cy="790"/>
            </a:xfrm>
            <a:custGeom>
              <a:avLst/>
              <a:gdLst>
                <a:gd name="T0" fmla="*/ 29 w 21600"/>
                <a:gd name="T1" fmla="*/ 14 h 21600"/>
                <a:gd name="T2" fmla="*/ 19 w 21600"/>
                <a:gd name="T3" fmla="*/ 29 h 21600"/>
                <a:gd name="T4" fmla="*/ 10 w 21600"/>
                <a:gd name="T5" fmla="*/ 14 h 21600"/>
                <a:gd name="T6" fmla="*/ 1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200 w 21600"/>
                <a:gd name="T13" fmla="*/ 7191 h 21600"/>
                <a:gd name="T14" fmla="*/ 14400 w 21600"/>
                <a:gd name="T15" fmla="*/ 144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algn="in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" dirty="0">
                <a:solidFill>
                  <a:prstClr val="black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solidFill>
                  <a:prstClr val="black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prstClr val="black"/>
                  </a:solidFill>
                </a:rPr>
                <a:t>The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prstClr val="black"/>
                  </a:solidFill>
                </a:rPr>
                <a:t>Supreme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prstClr val="black"/>
                  </a:solidFill>
                </a:rPr>
                <a:t>Court</a:t>
              </a:r>
            </a:p>
          </p:txBody>
        </p:sp>
        <p:sp>
          <p:nvSpPr>
            <p:cNvPr id="25606" name="_s77829"/>
            <p:cNvSpPr>
              <a:spLocks noChangeArrowheads="1"/>
            </p:cNvSpPr>
            <p:nvPr/>
          </p:nvSpPr>
          <p:spPr bwMode="auto">
            <a:xfrm flipV="1">
              <a:off x="1386" y="2272"/>
              <a:ext cx="1824" cy="790"/>
            </a:xfrm>
            <a:custGeom>
              <a:avLst/>
              <a:gdLst>
                <a:gd name="T0" fmla="*/ 135 w 21600"/>
                <a:gd name="T1" fmla="*/ 14 h 21600"/>
                <a:gd name="T2" fmla="*/ 77 w 21600"/>
                <a:gd name="T3" fmla="*/ 29 h 21600"/>
                <a:gd name="T4" fmla="*/ 19 w 21600"/>
                <a:gd name="T5" fmla="*/ 14 h 21600"/>
                <a:gd name="T6" fmla="*/ 7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11 h 21600"/>
                <a:gd name="T14" fmla="*/ 17100 w 21600"/>
                <a:gd name="T15" fmla="*/ 170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algn="in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>
                  <a:solidFill>
                    <a:prstClr val="black"/>
                  </a:solidFill>
                </a:rPr>
                <a:t>The Court of Appeal</a:t>
              </a:r>
            </a:p>
          </p:txBody>
        </p:sp>
        <p:sp>
          <p:nvSpPr>
            <p:cNvPr id="25607" name="_s77830"/>
            <p:cNvSpPr>
              <a:spLocks noChangeArrowheads="1"/>
            </p:cNvSpPr>
            <p:nvPr/>
          </p:nvSpPr>
          <p:spPr bwMode="auto">
            <a:xfrm flipV="1">
              <a:off x="930" y="3062"/>
              <a:ext cx="2736" cy="789"/>
            </a:xfrm>
            <a:custGeom>
              <a:avLst/>
              <a:gdLst>
                <a:gd name="T0" fmla="*/ 318 w 21600"/>
                <a:gd name="T1" fmla="*/ 14 h 21600"/>
                <a:gd name="T2" fmla="*/ 173 w 21600"/>
                <a:gd name="T3" fmla="*/ 29 h 21600"/>
                <a:gd name="T4" fmla="*/ 29 w 21600"/>
                <a:gd name="T5" fmla="*/ 14 h 21600"/>
                <a:gd name="T6" fmla="*/ 17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00 w 21600"/>
                <a:gd name="T13" fmla="*/ 3614 h 21600"/>
                <a:gd name="T14" fmla="*/ 18000 w 21600"/>
                <a:gd name="T15" fmla="*/ 180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algn="in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>
                  <a:solidFill>
                    <a:prstClr val="black"/>
                  </a:solidFill>
                </a:rPr>
                <a:t>Municipal Court and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>
                  <a:solidFill>
                    <a:prstClr val="black"/>
                  </a:solidFill>
                </a:rPr>
                <a:t>The Courts of First Instance</a:t>
              </a:r>
            </a:p>
          </p:txBody>
        </p:sp>
      </p:grp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381000" y="5867400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 dirty="0">
                <a:solidFill>
                  <a:prstClr val="black"/>
                </a:solidFill>
              </a:rPr>
              <a:t>* Cambodia is on the way to establish Commercial Court that will handle also the IP cases.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Source:NCIPR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8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Organization Chart 7"/>
          <p:cNvGrpSpPr>
            <a:grpSpLocks/>
          </p:cNvGrpSpPr>
          <p:nvPr/>
        </p:nvGrpSpPr>
        <p:grpSpPr bwMode="auto">
          <a:xfrm>
            <a:off x="304800" y="152400"/>
            <a:ext cx="8610600" cy="5943600"/>
            <a:chOff x="96" y="96"/>
            <a:chExt cx="5520" cy="2943"/>
          </a:xfrm>
        </p:grpSpPr>
        <p:cxnSp>
          <p:nvCxnSpPr>
            <p:cNvPr id="26627" name="_s1028"/>
            <p:cNvCxnSpPr>
              <a:cxnSpLocks noChangeShapeType="1"/>
              <a:stCxn id="26633" idx="1"/>
              <a:endCxn id="26630" idx="2"/>
            </p:cNvCxnSpPr>
            <p:nvPr/>
          </p:nvCxnSpPr>
          <p:spPr bwMode="auto">
            <a:xfrm rot="10800000">
              <a:off x="1752" y="641"/>
              <a:ext cx="542" cy="2131"/>
            </a:xfrm>
            <a:prstGeom prst="bentConnector2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28" name="_s1029"/>
            <p:cNvCxnSpPr>
              <a:cxnSpLocks noChangeShapeType="1"/>
              <a:stCxn id="26632" idx="1"/>
              <a:endCxn id="26630" idx="2"/>
            </p:cNvCxnSpPr>
            <p:nvPr/>
          </p:nvCxnSpPr>
          <p:spPr bwMode="auto">
            <a:xfrm rot="10800000">
              <a:off x="1752" y="641"/>
              <a:ext cx="542" cy="1327"/>
            </a:xfrm>
            <a:prstGeom prst="bentConnector2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29" name="_s1030"/>
            <p:cNvCxnSpPr>
              <a:cxnSpLocks noChangeShapeType="1"/>
              <a:stCxn id="26631" idx="1"/>
              <a:endCxn id="26630" idx="2"/>
            </p:cNvCxnSpPr>
            <p:nvPr/>
          </p:nvCxnSpPr>
          <p:spPr bwMode="auto">
            <a:xfrm rot="10800000">
              <a:off x="1752" y="641"/>
              <a:ext cx="542" cy="526"/>
            </a:xfrm>
            <a:prstGeom prst="bentConnector2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30" name="_s1031"/>
            <p:cNvSpPr>
              <a:spLocks noChangeArrowheads="1"/>
            </p:cNvSpPr>
            <p:nvPr/>
          </p:nvSpPr>
          <p:spPr bwMode="auto">
            <a:xfrm>
              <a:off x="96" y="96"/>
              <a:ext cx="3312" cy="53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300" b="1" i="1" dirty="0">
                  <a:solidFill>
                    <a:prstClr val="black"/>
                  </a:solidFill>
                </a:rPr>
                <a:t>Legal Prosecution against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300" b="1" i="1" dirty="0">
                  <a:solidFill>
                    <a:prstClr val="black"/>
                  </a:solidFill>
                </a:rPr>
                <a:t>IP Infringement</a:t>
              </a:r>
            </a:p>
          </p:txBody>
        </p:sp>
        <p:sp>
          <p:nvSpPr>
            <p:cNvPr id="26631" name="_s1032"/>
            <p:cNvSpPr>
              <a:spLocks noChangeArrowheads="1"/>
            </p:cNvSpPr>
            <p:nvPr/>
          </p:nvSpPr>
          <p:spPr bwMode="auto">
            <a:xfrm>
              <a:off x="2304" y="899"/>
              <a:ext cx="3312" cy="53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 dirty="0">
                  <a:solidFill>
                    <a:prstClr val="black"/>
                  </a:solidFill>
                </a:rPr>
                <a:t>Administrative Procedure</a:t>
              </a:r>
            </a:p>
          </p:txBody>
        </p:sp>
        <p:sp>
          <p:nvSpPr>
            <p:cNvPr id="26632" name="_s1033"/>
            <p:cNvSpPr>
              <a:spLocks noChangeArrowheads="1"/>
            </p:cNvSpPr>
            <p:nvPr/>
          </p:nvSpPr>
          <p:spPr bwMode="auto">
            <a:xfrm>
              <a:off x="2304" y="1701"/>
              <a:ext cx="3312" cy="53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 dirty="0">
                  <a:solidFill>
                    <a:prstClr val="black"/>
                  </a:solidFill>
                </a:rPr>
                <a:t>Civil Procedure</a:t>
              </a:r>
            </a:p>
          </p:txBody>
        </p:sp>
        <p:sp>
          <p:nvSpPr>
            <p:cNvPr id="26633" name="_s1034"/>
            <p:cNvSpPr>
              <a:spLocks noChangeArrowheads="1"/>
            </p:cNvSpPr>
            <p:nvPr/>
          </p:nvSpPr>
          <p:spPr bwMode="auto">
            <a:xfrm>
              <a:off x="2304" y="2504"/>
              <a:ext cx="3312" cy="53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i="1" dirty="0">
                <a:solidFill>
                  <a:prstClr val="black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 dirty="0">
                  <a:solidFill>
                    <a:prstClr val="black"/>
                  </a:solidFill>
                </a:rPr>
                <a:t>Criminal Procedure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9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7AA3B-B025-433D-AE50-DBC03A9409F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3600" b="1" i="1" dirty="0" smtClean="0">
                <a:effectLst/>
              </a:rPr>
              <a:t>Relief in Civil Cases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696200" cy="4114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i="1" dirty="0" smtClean="0"/>
              <a:t>Compensation of damages </a:t>
            </a:r>
          </a:p>
          <a:p>
            <a:pPr marL="609600" indent="-609600">
              <a:buFontTx/>
              <a:buAutoNum type="arabicPeriod"/>
            </a:pPr>
            <a:r>
              <a:rPr lang="en-US" i="1" dirty="0" smtClean="0"/>
              <a:t>Equitable relief</a:t>
            </a:r>
          </a:p>
          <a:p>
            <a:pPr marL="609600" indent="-60960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08/5/013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3FAE-E939-4C80-93F1-6DD76C5747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3200" b="1" i="1" dirty="0" smtClean="0">
                <a:solidFill>
                  <a:schemeClr val="bg2"/>
                </a:solidFill>
                <a:effectLst/>
              </a:rPr>
              <a:t>Equitable Relief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i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Preliminary injunction </a:t>
            </a:r>
            <a:r>
              <a:rPr lang="en-US" sz="24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(Provisional Measure)</a:t>
            </a:r>
            <a:endParaRPr lang="en-US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Final injunction </a:t>
            </a:r>
            <a:r>
              <a:rPr lang="en-US" sz="24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(Provisional Measure confirmed)</a:t>
            </a:r>
            <a:endParaRPr lang="en-US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Civil Seizure and Destruction of Infringing Goods.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Source:NCIPR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E4FE7-5CF6-4839-9A63-64645B33095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3400" b="1" i="1" dirty="0" smtClean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Preliminary Injunction Relief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Likelihood of success on the merits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Likelihood of irreparable harm if Preliminary injunction is not granted.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Balance of hardship.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Public interest.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E4FE7-5CF6-4839-9A63-64645B33095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3600" b="1" i="1" dirty="0" smtClean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Final Injunction </a:t>
            </a:r>
            <a:br>
              <a:rPr lang="en-US" sz="3600" b="1" i="1" dirty="0" smtClean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lang="en-US" sz="3600" b="1" i="1" dirty="0" smtClean="0">
              <a:solidFill>
                <a:schemeClr val="bg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Irreparable harm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Likelihood of success on the merits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Balancing of the equities/hardship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Public interest</a:t>
            </a:r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08/5/013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E4FE7-5CF6-4839-9A63-64645B33095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839</Words>
  <Application>Microsoft Office PowerPoint</Application>
  <PresentationFormat>On-screen Show (4:3)</PresentationFormat>
  <Paragraphs>322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Mountain Top</vt:lpstr>
      <vt:lpstr>1_Mountain Top</vt:lpstr>
      <vt:lpstr>8_Mountain Top</vt:lpstr>
      <vt:lpstr>2_Mountain Top</vt:lpstr>
      <vt:lpstr>3_Mountain Top</vt:lpstr>
      <vt:lpstr>4_Mountain Top</vt:lpstr>
      <vt:lpstr>Roundtable: Fight against Piracy and Counterfeiting in Developing Countries and LDCs: Progresses and Challenges – National Strategy: Cambodia’s activities</vt:lpstr>
      <vt:lpstr>IP Enforcement Agencies in Cambodia</vt:lpstr>
      <vt:lpstr>Most Common Methods employed by Cambodia for Coping with Infringement</vt:lpstr>
      <vt:lpstr>Levels of Cambodia Courts </vt:lpstr>
      <vt:lpstr>PowerPoint Presentation</vt:lpstr>
      <vt:lpstr>Relief in Civil Cases</vt:lpstr>
      <vt:lpstr>Equitable Relief</vt:lpstr>
      <vt:lpstr>Preliminary Injunction Relief</vt:lpstr>
      <vt:lpstr>Final Injunction  </vt:lpstr>
      <vt:lpstr>Border Measure Ex Officio Action. Article 43</vt:lpstr>
      <vt:lpstr>Criminal Prosecution</vt:lpstr>
      <vt:lpstr>Civil Seizure and Destruction of Infringing Goods</vt:lpstr>
      <vt:lpstr>Alternative Dispute Resolution at D/IPR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</vt:lpstr>
      <vt:lpstr>National Strategies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Roundtable: Fight against Piracy and Counterfeiting in Developing Countries and LDCs: Progresses and Challenges – National Strategy: Cambodia’s activities</dc:title>
  <dc:creator>Sovicheat</dc:creator>
  <cp:lastModifiedBy>Sovicheat</cp:lastModifiedBy>
  <cp:revision>13</cp:revision>
  <dcterms:created xsi:type="dcterms:W3CDTF">2013-05-06T21:26:24Z</dcterms:created>
  <dcterms:modified xsi:type="dcterms:W3CDTF">2013-05-07T05:24:37Z</dcterms:modified>
</cp:coreProperties>
</file>